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7.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9.xml" ContentType="application/vnd.openxmlformats-officedocument.theme+xml"/>
  <Override PartName="/ppt/slideLayouts/slideLayout1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slideLayouts/slideLayout20.xml" ContentType="application/vnd.openxmlformats-officedocument.presentationml.slideLayout+xml"/>
  <Override PartName="/ppt/theme/theme12.xml" ContentType="application/vnd.openxmlformats-officedocument.theme+xml"/>
  <Override PartName="/ppt/slideLayouts/slideLayout21.xml" ContentType="application/vnd.openxmlformats-officedocument.presentationml.slideLayout+xml"/>
  <Override PartName="/ppt/theme/theme13.xml" ContentType="application/vnd.openxmlformats-officedocument.theme+xml"/>
  <Override PartName="/ppt/slideLayouts/slideLayout2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08" r:id="rId1"/>
    <p:sldMasterId id="2147484666" r:id="rId2"/>
    <p:sldMasterId id="2147485015" r:id="rId3"/>
    <p:sldMasterId id="2147483754" r:id="rId4"/>
    <p:sldMasterId id="2147484871" r:id="rId5"/>
    <p:sldMasterId id="2147483969" r:id="rId6"/>
    <p:sldMasterId id="2147484229" r:id="rId7"/>
    <p:sldMasterId id="2147485103" r:id="rId8"/>
    <p:sldMasterId id="2147485131" r:id="rId9"/>
    <p:sldMasterId id="2147485156" r:id="rId10"/>
    <p:sldMasterId id="2147485173" r:id="rId11"/>
    <p:sldMasterId id="2147485208" r:id="rId12"/>
    <p:sldMasterId id="2147485285" r:id="rId13"/>
    <p:sldMasterId id="2147485362" r:id="rId14"/>
  </p:sldMasterIdLst>
  <p:notesMasterIdLst>
    <p:notesMasterId r:id="rId115"/>
  </p:notesMasterIdLst>
  <p:sldIdLst>
    <p:sldId id="412" r:id="rId15"/>
    <p:sldId id="427" r:id="rId16"/>
    <p:sldId id="2076136578" r:id="rId17"/>
    <p:sldId id="265" r:id="rId18"/>
    <p:sldId id="2028" r:id="rId19"/>
    <p:sldId id="425" r:id="rId20"/>
    <p:sldId id="2076138458" r:id="rId21"/>
    <p:sldId id="2076138459" r:id="rId22"/>
    <p:sldId id="2076138396" r:id="rId23"/>
    <p:sldId id="2076138464" r:id="rId24"/>
    <p:sldId id="2076138435" r:id="rId25"/>
    <p:sldId id="1950" r:id="rId26"/>
    <p:sldId id="2076138468" r:id="rId27"/>
    <p:sldId id="2076138469" r:id="rId28"/>
    <p:sldId id="260" r:id="rId29"/>
    <p:sldId id="2076138042" r:id="rId30"/>
    <p:sldId id="2076138040" r:id="rId31"/>
    <p:sldId id="4131" r:id="rId32"/>
    <p:sldId id="2076138054" r:id="rId33"/>
    <p:sldId id="2076138035" r:id="rId34"/>
    <p:sldId id="2076138066" r:id="rId35"/>
    <p:sldId id="2076138473" r:id="rId36"/>
    <p:sldId id="2076136576" r:id="rId37"/>
    <p:sldId id="2076136577" r:id="rId38"/>
    <p:sldId id="2076136595" r:id="rId39"/>
    <p:sldId id="2076138437" r:id="rId40"/>
    <p:sldId id="2076138436" r:id="rId41"/>
    <p:sldId id="2076138477" r:id="rId42"/>
    <p:sldId id="2076138438" r:id="rId43"/>
    <p:sldId id="2076138439" r:id="rId44"/>
    <p:sldId id="2076138474" r:id="rId45"/>
    <p:sldId id="1640" r:id="rId46"/>
    <p:sldId id="1641" r:id="rId47"/>
    <p:sldId id="1642" r:id="rId48"/>
    <p:sldId id="2076138471" r:id="rId49"/>
    <p:sldId id="2076138472" r:id="rId50"/>
    <p:sldId id="1645" r:id="rId51"/>
    <p:sldId id="2076138475" r:id="rId52"/>
    <p:sldId id="2076136596" r:id="rId53"/>
    <p:sldId id="2076136597" r:id="rId54"/>
    <p:sldId id="2076136598" r:id="rId55"/>
    <p:sldId id="2076136591" r:id="rId56"/>
    <p:sldId id="2076138440" r:id="rId57"/>
    <p:sldId id="2076138441" r:id="rId58"/>
    <p:sldId id="2076138442" r:id="rId59"/>
    <p:sldId id="2076138443" r:id="rId60"/>
    <p:sldId id="2076138444" r:id="rId61"/>
    <p:sldId id="2076138476" r:id="rId62"/>
    <p:sldId id="426" r:id="rId63"/>
    <p:sldId id="2076138445" r:id="rId64"/>
    <p:sldId id="432" r:id="rId65"/>
    <p:sldId id="2076138420" r:id="rId66"/>
    <p:sldId id="2076138421" r:id="rId67"/>
    <p:sldId id="2076138422" r:id="rId68"/>
    <p:sldId id="2076138423" r:id="rId69"/>
    <p:sldId id="2076138419" r:id="rId70"/>
    <p:sldId id="2076138424" r:id="rId71"/>
    <p:sldId id="2076138425" r:id="rId72"/>
    <p:sldId id="2076138426" r:id="rId73"/>
    <p:sldId id="2076138427" r:id="rId74"/>
    <p:sldId id="2076138428" r:id="rId75"/>
    <p:sldId id="2076138429" r:id="rId76"/>
    <p:sldId id="2076138432" r:id="rId77"/>
    <p:sldId id="2076138433" r:id="rId78"/>
    <p:sldId id="2076138430" r:id="rId79"/>
    <p:sldId id="2076138431" r:id="rId80"/>
    <p:sldId id="2076138434" r:id="rId81"/>
    <p:sldId id="2076138460" r:id="rId82"/>
    <p:sldId id="466" r:id="rId83"/>
    <p:sldId id="2076138418" r:id="rId84"/>
    <p:sldId id="2076138466" r:id="rId85"/>
    <p:sldId id="2076138467" r:id="rId86"/>
    <p:sldId id="2076138465" r:id="rId87"/>
    <p:sldId id="2076136586" r:id="rId88"/>
    <p:sldId id="2076136585" r:id="rId89"/>
    <p:sldId id="2076136587" r:id="rId90"/>
    <p:sldId id="2076136588" r:id="rId91"/>
    <p:sldId id="2076136589" r:id="rId92"/>
    <p:sldId id="2076136600" r:id="rId93"/>
    <p:sldId id="2076136601" r:id="rId94"/>
    <p:sldId id="2076136602" r:id="rId95"/>
    <p:sldId id="2076138452" r:id="rId96"/>
    <p:sldId id="2076138453" r:id="rId97"/>
    <p:sldId id="2076138454" r:id="rId98"/>
    <p:sldId id="2076138455" r:id="rId99"/>
    <p:sldId id="2076138456" r:id="rId100"/>
    <p:sldId id="2076138457" r:id="rId101"/>
    <p:sldId id="2076136594" r:id="rId102"/>
    <p:sldId id="2076138447" r:id="rId103"/>
    <p:sldId id="2076138448" r:id="rId104"/>
    <p:sldId id="2076138449" r:id="rId105"/>
    <p:sldId id="2076138450" r:id="rId106"/>
    <p:sldId id="2076138451" r:id="rId107"/>
    <p:sldId id="2076136599" r:id="rId108"/>
    <p:sldId id="2076138446" r:id="rId109"/>
    <p:sldId id="414" r:id="rId110"/>
    <p:sldId id="417" r:id="rId111"/>
    <p:sldId id="429" r:id="rId112"/>
    <p:sldId id="2167" r:id="rId113"/>
    <p:sldId id="2046" r:id="rId1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6C2DA45-D901-48E8-88C1-837FF06C1901}">
          <p14:sldIdLst>
            <p14:sldId id="412"/>
            <p14:sldId id="427"/>
            <p14:sldId id="2076136578"/>
            <p14:sldId id="265"/>
            <p14:sldId id="2028"/>
            <p14:sldId id="425"/>
            <p14:sldId id="2076138458"/>
            <p14:sldId id="2076138459"/>
            <p14:sldId id="2076138396"/>
            <p14:sldId id="2076138464"/>
            <p14:sldId id="2076138435"/>
            <p14:sldId id="1950"/>
            <p14:sldId id="2076138468"/>
          </p14:sldIdLst>
        </p14:section>
        <p14:section name="Unified Portal" id="{2F368AE8-6200-47E4-BE4C-E185FC5793BE}">
          <p14:sldIdLst>
            <p14:sldId id="2076138469"/>
            <p14:sldId id="260"/>
            <p14:sldId id="2076138042"/>
            <p14:sldId id="2076138040"/>
            <p14:sldId id="4131"/>
            <p14:sldId id="2076138054"/>
            <p14:sldId id="2076138035"/>
            <p14:sldId id="2076138066"/>
          </p14:sldIdLst>
        </p14:section>
        <p14:section name="Preset security policies in EOP and Office 365 ATP" id="{3C700B8E-EE83-4D04-9335-9E0D0EFC8C44}">
          <p14:sldIdLst>
            <p14:sldId id="2076138473"/>
            <p14:sldId id="2076136576"/>
            <p14:sldId id="2076136577"/>
            <p14:sldId id="2076136595"/>
            <p14:sldId id="2076138437"/>
            <p14:sldId id="2076138436"/>
            <p14:sldId id="2076138477"/>
            <p14:sldId id="2076138438"/>
            <p14:sldId id="2076138439"/>
          </p14:sldIdLst>
        </p14:section>
        <p14:section name="Configuration Analyzer" id="{0D68B1A8-00F5-4DAE-B9E8-5BECB1CC2D04}">
          <p14:sldIdLst>
            <p14:sldId id="2076138474"/>
            <p14:sldId id="1640"/>
            <p14:sldId id="1641"/>
            <p14:sldId id="1642"/>
            <p14:sldId id="2076138471"/>
            <p14:sldId id="2076138472"/>
            <p14:sldId id="1645"/>
          </p14:sldIdLst>
        </p14:section>
        <p14:section name="Campains" id="{321CBA34-2248-4AB1-9093-9BB533774393}">
          <p14:sldIdLst>
            <p14:sldId id="2076138475"/>
            <p14:sldId id="2076136596"/>
            <p14:sldId id="2076136597"/>
            <p14:sldId id="2076136598"/>
            <p14:sldId id="2076136591"/>
            <p14:sldId id="2076138440"/>
            <p14:sldId id="2076138441"/>
            <p14:sldId id="2076138442"/>
            <p14:sldId id="2076138443"/>
            <p14:sldId id="2076138444"/>
          </p14:sldIdLst>
        </p14:section>
        <p14:section name="Attack Simulator ATP P2" id="{11EDDA65-F286-41A3-B099-A9379F07DD84}">
          <p14:sldIdLst>
            <p14:sldId id="2076138476"/>
            <p14:sldId id="426"/>
            <p14:sldId id="2076138445"/>
            <p14:sldId id="432"/>
            <p14:sldId id="2076138420"/>
            <p14:sldId id="2076138421"/>
            <p14:sldId id="2076138422"/>
            <p14:sldId id="2076138423"/>
            <p14:sldId id="2076138419"/>
          </p14:sldIdLst>
        </p14:section>
        <p14:section name="Attack simulator Demo" id="{6068E6FF-7CB0-4C44-BC60-33F0A245C0EA}">
          <p14:sldIdLst>
            <p14:sldId id="2076138424"/>
            <p14:sldId id="2076138425"/>
            <p14:sldId id="2076138426"/>
            <p14:sldId id="2076138427"/>
            <p14:sldId id="2076138428"/>
            <p14:sldId id="2076138429"/>
            <p14:sldId id="2076138432"/>
            <p14:sldId id="2076138433"/>
            <p14:sldId id="2076138430"/>
            <p14:sldId id="2076138431"/>
            <p14:sldId id="2076138434"/>
            <p14:sldId id="2076138460"/>
            <p14:sldId id="466"/>
            <p14:sldId id="2076138418"/>
          </p14:sldIdLst>
        </p14:section>
        <p14:section name="Pack COVID" id="{76BF0B81-231B-4346-9B60-1140D85A1CC7}">
          <p14:sldIdLst>
            <p14:sldId id="2076138466"/>
            <p14:sldId id="2076138467"/>
            <p14:sldId id="2076138465"/>
          </p14:sldIdLst>
        </p14:section>
        <p14:section name="Ecran Manuel Hunt" id="{9D2BF40A-1D1B-47ED-B47D-B70AE2557B8B}">
          <p14:sldIdLst>
            <p14:sldId id="2076136586"/>
            <p14:sldId id="2076136585"/>
            <p14:sldId id="2076136587"/>
            <p14:sldId id="2076136588"/>
            <p14:sldId id="2076136589"/>
          </p14:sldIdLst>
        </p14:section>
        <p14:section name="Annexes" id="{63F7D8B4-66E6-4F2A-B214-ACDAE7977CB5}">
          <p14:sldIdLst>
            <p14:sldId id="2076136600"/>
            <p14:sldId id="2076136601"/>
            <p14:sldId id="2076136602"/>
            <p14:sldId id="2076138452"/>
            <p14:sldId id="2076138453"/>
            <p14:sldId id="2076138454"/>
            <p14:sldId id="2076138455"/>
            <p14:sldId id="2076138456"/>
            <p14:sldId id="2076138457"/>
            <p14:sldId id="2076136594"/>
          </p14:sldIdLst>
        </p14:section>
        <p14:section name="Hunt automatique" id="{568F34BC-A2B9-43DD-8772-6084C4ED1B97}">
          <p14:sldIdLst>
            <p14:sldId id="2076138447"/>
            <p14:sldId id="2076138448"/>
            <p14:sldId id="2076138449"/>
            <p14:sldId id="2076138450"/>
            <p14:sldId id="2076138451"/>
            <p14:sldId id="2076136599"/>
          </p14:sldIdLst>
        </p14:section>
        <p14:section name="BKP Slide" id="{552250BF-1176-45B4-A76C-5EA1A395E566}">
          <p14:sldIdLst>
            <p14:sldId id="2076138446"/>
            <p14:sldId id="414"/>
            <p14:sldId id="417"/>
            <p14:sldId id="429"/>
            <p14:sldId id="2167"/>
            <p14:sldId id="204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74F2F8-2919-485B-9333-850EC6401960}" v="36" dt="2021-06-01T16:06:43.2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83" autoAdjust="0"/>
    <p:restoredTop sz="84073" autoAdjust="0"/>
  </p:normalViewPr>
  <p:slideViewPr>
    <p:cSldViewPr snapToGrid="0">
      <p:cViewPr varScale="1">
        <p:scale>
          <a:sx n="67" d="100"/>
          <a:sy n="67" d="100"/>
        </p:scale>
        <p:origin x="802" y="5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117" Type="http://schemas.openxmlformats.org/officeDocument/2006/relationships/viewProps" Target="viewProps.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slide" Target="slides/slide70.xml"/><Relationship Id="rId89" Type="http://schemas.openxmlformats.org/officeDocument/2006/relationships/slide" Target="slides/slide75.xml"/><Relationship Id="rId112" Type="http://schemas.openxmlformats.org/officeDocument/2006/relationships/slide" Target="slides/slide98.xml"/><Relationship Id="rId16" Type="http://schemas.openxmlformats.org/officeDocument/2006/relationships/slide" Target="slides/slide2.xml"/><Relationship Id="rId107" Type="http://schemas.openxmlformats.org/officeDocument/2006/relationships/slide" Target="slides/slide93.xml"/><Relationship Id="rId11" Type="http://schemas.openxmlformats.org/officeDocument/2006/relationships/slideMaster" Target="slideMasters/slideMaster11.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102" Type="http://schemas.openxmlformats.org/officeDocument/2006/relationships/slide" Target="slides/slide88.xml"/><Relationship Id="rId123" Type="http://schemas.openxmlformats.org/officeDocument/2006/relationships/customXml" Target="../customXml/item2.xml"/><Relationship Id="rId5" Type="http://schemas.openxmlformats.org/officeDocument/2006/relationships/slideMaster" Target="slideMasters/slideMaster5.xml"/><Relationship Id="rId90" Type="http://schemas.openxmlformats.org/officeDocument/2006/relationships/slide" Target="slides/slide76.xml"/><Relationship Id="rId95" Type="http://schemas.openxmlformats.org/officeDocument/2006/relationships/slide" Target="slides/slide81.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113" Type="http://schemas.openxmlformats.org/officeDocument/2006/relationships/slide" Target="slides/slide99.xml"/><Relationship Id="rId118" Type="http://schemas.openxmlformats.org/officeDocument/2006/relationships/theme" Target="theme/theme1.xml"/><Relationship Id="rId80" Type="http://schemas.openxmlformats.org/officeDocument/2006/relationships/slide" Target="slides/slide66.xml"/><Relationship Id="rId85" Type="http://schemas.openxmlformats.org/officeDocument/2006/relationships/slide" Target="slides/slide71.xml"/><Relationship Id="rId12" Type="http://schemas.openxmlformats.org/officeDocument/2006/relationships/slideMaster" Target="slideMasters/slideMaster12.xml"/><Relationship Id="rId17" Type="http://schemas.openxmlformats.org/officeDocument/2006/relationships/slide" Target="slides/slide3.xml"/><Relationship Id="rId33" Type="http://schemas.openxmlformats.org/officeDocument/2006/relationships/slide" Target="slides/slide19.xml"/><Relationship Id="rId38" Type="http://schemas.openxmlformats.org/officeDocument/2006/relationships/slide" Target="slides/slide24.xml"/><Relationship Id="rId59" Type="http://schemas.openxmlformats.org/officeDocument/2006/relationships/slide" Target="slides/slide45.xml"/><Relationship Id="rId103" Type="http://schemas.openxmlformats.org/officeDocument/2006/relationships/slide" Target="slides/slide89.xml"/><Relationship Id="rId108" Type="http://schemas.openxmlformats.org/officeDocument/2006/relationships/slide" Target="slides/slide94.xml"/><Relationship Id="rId124" Type="http://schemas.openxmlformats.org/officeDocument/2006/relationships/customXml" Target="../customXml/item3.xml"/><Relationship Id="rId54" Type="http://schemas.openxmlformats.org/officeDocument/2006/relationships/slide" Target="slides/slide40.xml"/><Relationship Id="rId70" Type="http://schemas.openxmlformats.org/officeDocument/2006/relationships/slide" Target="slides/slide56.xml"/><Relationship Id="rId75" Type="http://schemas.openxmlformats.org/officeDocument/2006/relationships/slide" Target="slides/slide61.xml"/><Relationship Id="rId91" Type="http://schemas.openxmlformats.org/officeDocument/2006/relationships/slide" Target="slides/slide77.xml"/><Relationship Id="rId96"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9.xml"/><Relationship Id="rId28" Type="http://schemas.openxmlformats.org/officeDocument/2006/relationships/slide" Target="slides/slide14.xml"/><Relationship Id="rId49" Type="http://schemas.openxmlformats.org/officeDocument/2006/relationships/slide" Target="slides/slide35.xml"/><Relationship Id="rId114" Type="http://schemas.openxmlformats.org/officeDocument/2006/relationships/slide" Target="slides/slide100.xml"/><Relationship Id="rId119" Type="http://schemas.openxmlformats.org/officeDocument/2006/relationships/tableStyles" Target="tableStyles.xml"/><Relationship Id="rId44" Type="http://schemas.openxmlformats.org/officeDocument/2006/relationships/slide" Target="slides/slide30.xml"/><Relationship Id="rId60" Type="http://schemas.openxmlformats.org/officeDocument/2006/relationships/slide" Target="slides/slide46.xml"/><Relationship Id="rId65" Type="http://schemas.openxmlformats.org/officeDocument/2006/relationships/slide" Target="slides/slide51.xml"/><Relationship Id="rId81" Type="http://schemas.openxmlformats.org/officeDocument/2006/relationships/slide" Target="slides/slide67.xml"/><Relationship Id="rId86" Type="http://schemas.openxmlformats.org/officeDocument/2006/relationships/slide" Target="slides/slide7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 Id="rId109" Type="http://schemas.openxmlformats.org/officeDocument/2006/relationships/slide" Target="slides/slide9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slide" Target="slides/slide83.xml"/><Relationship Id="rId104" Type="http://schemas.openxmlformats.org/officeDocument/2006/relationships/slide" Target="slides/slide90.xml"/><Relationship Id="rId120" Type="http://schemas.microsoft.com/office/2016/11/relationships/changesInfo" Target="changesInfos/changesInfo1.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slideMaster" Target="slideMasters/slideMaster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110" Type="http://schemas.openxmlformats.org/officeDocument/2006/relationships/slide" Target="slides/slide96.xml"/><Relationship Id="rId115" Type="http://schemas.openxmlformats.org/officeDocument/2006/relationships/notesMaster" Target="notesMasters/notesMaster1.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 Id="rId14" Type="http://schemas.openxmlformats.org/officeDocument/2006/relationships/slideMaster" Target="slideMasters/slideMaster14.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100" Type="http://schemas.openxmlformats.org/officeDocument/2006/relationships/slide" Target="slides/slide86.xml"/><Relationship Id="rId105" Type="http://schemas.openxmlformats.org/officeDocument/2006/relationships/slide" Target="slides/slide91.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slide" Target="slides/slide84.xml"/><Relationship Id="rId121" Type="http://schemas.microsoft.com/office/2015/10/relationships/revisionInfo" Target="revisionInfo.xml"/><Relationship Id="rId3" Type="http://schemas.openxmlformats.org/officeDocument/2006/relationships/slideMaster" Target="slideMasters/slideMaster3.xml"/><Relationship Id="rId25" Type="http://schemas.openxmlformats.org/officeDocument/2006/relationships/slide" Target="slides/slide11.xml"/><Relationship Id="rId46" Type="http://schemas.openxmlformats.org/officeDocument/2006/relationships/slide" Target="slides/slide32.xml"/><Relationship Id="rId67" Type="http://schemas.openxmlformats.org/officeDocument/2006/relationships/slide" Target="slides/slide53.xml"/><Relationship Id="rId116" Type="http://schemas.openxmlformats.org/officeDocument/2006/relationships/presProps" Target="presProps.xml"/><Relationship Id="rId20" Type="http://schemas.openxmlformats.org/officeDocument/2006/relationships/slide" Target="slides/slide6.xml"/><Relationship Id="rId41" Type="http://schemas.openxmlformats.org/officeDocument/2006/relationships/slide" Target="slides/slide27.xml"/><Relationship Id="rId62" Type="http://schemas.openxmlformats.org/officeDocument/2006/relationships/slide" Target="slides/slide48.xml"/><Relationship Id="rId83" Type="http://schemas.openxmlformats.org/officeDocument/2006/relationships/slide" Target="slides/slide69.xml"/><Relationship Id="rId88" Type="http://schemas.openxmlformats.org/officeDocument/2006/relationships/slide" Target="slides/slide74.xml"/><Relationship Id="rId111" Type="http://schemas.openxmlformats.org/officeDocument/2006/relationships/slide" Target="slides/slide97.xml"/><Relationship Id="rId15" Type="http://schemas.openxmlformats.org/officeDocument/2006/relationships/slide" Target="slides/slide1.xml"/><Relationship Id="rId36" Type="http://schemas.openxmlformats.org/officeDocument/2006/relationships/slide" Target="slides/slide22.xml"/><Relationship Id="rId57" Type="http://schemas.openxmlformats.org/officeDocument/2006/relationships/slide" Target="slides/slide43.xml"/><Relationship Id="rId106" Type="http://schemas.openxmlformats.org/officeDocument/2006/relationships/slide" Target="slides/slide92.xml"/><Relationship Id="rId10" Type="http://schemas.openxmlformats.org/officeDocument/2006/relationships/slideMaster" Target="slideMasters/slideMaster10.xml"/><Relationship Id="rId31" Type="http://schemas.openxmlformats.org/officeDocument/2006/relationships/slide" Target="slides/slide17.xml"/><Relationship Id="rId52" Type="http://schemas.openxmlformats.org/officeDocument/2006/relationships/slide" Target="slides/slide38.xml"/><Relationship Id="rId73" Type="http://schemas.openxmlformats.org/officeDocument/2006/relationships/slide" Target="slides/slide59.xml"/><Relationship Id="rId78" Type="http://schemas.openxmlformats.org/officeDocument/2006/relationships/slide" Target="slides/slide64.xml"/><Relationship Id="rId94" Type="http://schemas.openxmlformats.org/officeDocument/2006/relationships/slide" Target="slides/slide80.xml"/><Relationship Id="rId99" Type="http://schemas.openxmlformats.org/officeDocument/2006/relationships/slide" Target="slides/slide85.xml"/><Relationship Id="rId101" Type="http://schemas.openxmlformats.org/officeDocument/2006/relationships/slide" Target="slides/slide87.xml"/><Relationship Id="rId122"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pe Dudognon" userId="8c37c691-958d-4470-855c-9e4378e20dcd" providerId="ADAL" clId="{0BE31EC7-116F-4333-8897-B2ABD6218EBF}"/>
    <pc:docChg chg="undo custSel addSld delSld modSld sldOrd addMainMaster modMainMaster addSection modSection">
      <pc:chgData name="Philippe Dudognon" userId="8c37c691-958d-4470-855c-9e4378e20dcd" providerId="ADAL" clId="{0BE31EC7-116F-4333-8897-B2ABD6218EBF}" dt="2020-09-30T13:14:11.157" v="104" actId="700"/>
      <pc:docMkLst>
        <pc:docMk/>
      </pc:docMkLst>
      <pc:sldChg chg="ord">
        <pc:chgData name="Philippe Dudognon" userId="8c37c691-958d-4470-855c-9e4378e20dcd" providerId="ADAL" clId="{0BE31EC7-116F-4333-8897-B2ABD6218EBF}" dt="2020-09-30T12:50:54.667" v="1"/>
        <pc:sldMkLst>
          <pc:docMk/>
          <pc:sldMk cId="2308654435" sldId="412"/>
        </pc:sldMkLst>
      </pc:sldChg>
      <pc:sldChg chg="add">
        <pc:chgData name="Philippe Dudognon" userId="8c37c691-958d-4470-855c-9e4378e20dcd" providerId="ADAL" clId="{0BE31EC7-116F-4333-8897-B2ABD6218EBF}" dt="2020-09-30T12:54:37.272" v="3" actId="22"/>
        <pc:sldMkLst>
          <pc:docMk/>
          <pc:sldMk cId="2413628172" sldId="414"/>
        </pc:sldMkLst>
      </pc:sldChg>
      <pc:sldChg chg="addSp delSp modSp add mod">
        <pc:chgData name="Philippe Dudognon" userId="8c37c691-958d-4470-855c-9e4378e20dcd" providerId="ADAL" clId="{0BE31EC7-116F-4333-8897-B2ABD6218EBF}" dt="2020-09-30T13:03:37.920" v="20" actId="1076"/>
        <pc:sldMkLst>
          <pc:docMk/>
          <pc:sldMk cId="2954066483" sldId="425"/>
        </pc:sldMkLst>
        <pc:spChg chg="add del">
          <ac:chgData name="Philippe Dudognon" userId="8c37c691-958d-4470-855c-9e4378e20dcd" providerId="ADAL" clId="{0BE31EC7-116F-4333-8897-B2ABD6218EBF}" dt="2020-09-30T13:03:24.845" v="15" actId="22"/>
          <ac:spMkLst>
            <pc:docMk/>
            <pc:sldMk cId="2954066483" sldId="425"/>
            <ac:spMk id="91" creationId="{6E742DB0-4287-401C-8F9A-126E276C2BF8}"/>
          </ac:spMkLst>
        </pc:spChg>
        <pc:spChg chg="mod">
          <ac:chgData name="Philippe Dudognon" userId="8c37c691-958d-4470-855c-9e4378e20dcd" providerId="ADAL" clId="{0BE31EC7-116F-4333-8897-B2ABD6218EBF}" dt="2020-09-30T13:03:37.920" v="20" actId="1076"/>
          <ac:spMkLst>
            <pc:docMk/>
            <pc:sldMk cId="2954066483" sldId="425"/>
            <ac:spMk id="174" creationId="{590813B4-98A1-4FB1-A621-776B6AAD6C8E}"/>
          </ac:spMkLst>
        </pc:spChg>
      </pc:sldChg>
      <pc:sldChg chg="modSp mod">
        <pc:chgData name="Philippe Dudognon" userId="8c37c691-958d-4470-855c-9e4378e20dcd" providerId="ADAL" clId="{0BE31EC7-116F-4333-8897-B2ABD6218EBF}" dt="2020-09-30T13:11:16.624" v="91" actId="14100"/>
        <pc:sldMkLst>
          <pc:docMk/>
          <pc:sldMk cId="3431151509" sldId="426"/>
        </pc:sldMkLst>
        <pc:spChg chg="mod">
          <ac:chgData name="Philippe Dudognon" userId="8c37c691-958d-4470-855c-9e4378e20dcd" providerId="ADAL" clId="{0BE31EC7-116F-4333-8897-B2ABD6218EBF}" dt="2020-09-30T13:11:16.624" v="91" actId="14100"/>
          <ac:spMkLst>
            <pc:docMk/>
            <pc:sldMk cId="3431151509" sldId="426"/>
            <ac:spMk id="2" creationId="{405DBCE4-A346-4210-980A-529A124D07B6}"/>
          </ac:spMkLst>
        </pc:spChg>
      </pc:sldChg>
      <pc:sldChg chg="addSp modSp add mod modClrScheme chgLayout">
        <pc:chgData name="Philippe Dudognon" userId="8c37c691-958d-4470-855c-9e4378e20dcd" providerId="ADAL" clId="{0BE31EC7-116F-4333-8897-B2ABD6218EBF}" dt="2020-09-30T13:14:11.157" v="104" actId="700"/>
        <pc:sldMkLst>
          <pc:docMk/>
          <pc:sldMk cId="2829737439" sldId="1949"/>
        </pc:sldMkLst>
        <pc:spChg chg="add mod ord">
          <ac:chgData name="Philippe Dudognon" userId="8c37c691-958d-4470-855c-9e4378e20dcd" providerId="ADAL" clId="{0BE31EC7-116F-4333-8897-B2ABD6218EBF}" dt="2020-09-30T13:14:11.157" v="104" actId="700"/>
          <ac:spMkLst>
            <pc:docMk/>
            <pc:sldMk cId="2829737439" sldId="1949"/>
            <ac:spMk id="3" creationId="{3A2275A4-4DF7-4F87-A8FA-C164A866775B}"/>
          </ac:spMkLst>
        </pc:spChg>
        <pc:spChg chg="mod ord">
          <ac:chgData name="Philippe Dudognon" userId="8c37c691-958d-4470-855c-9e4378e20dcd" providerId="ADAL" clId="{0BE31EC7-116F-4333-8897-B2ABD6218EBF}" dt="2020-09-30T13:14:11.157" v="104" actId="700"/>
          <ac:spMkLst>
            <pc:docMk/>
            <pc:sldMk cId="2829737439" sldId="1949"/>
            <ac:spMk id="5" creationId="{4D85BC85-0F11-AF41-8923-C1B82F080DA0}"/>
          </ac:spMkLst>
        </pc:spChg>
      </pc:sldChg>
      <pc:sldChg chg="addSp delSp modSp add mod modClrScheme chgLayout">
        <pc:chgData name="Philippe Dudognon" userId="8c37c691-958d-4470-855c-9e4378e20dcd" providerId="ADAL" clId="{0BE31EC7-116F-4333-8897-B2ABD6218EBF}" dt="2020-09-30T13:12:43.016" v="102" actId="2711"/>
        <pc:sldMkLst>
          <pc:docMk/>
          <pc:sldMk cId="300832079" sldId="1950"/>
        </pc:sldMkLst>
        <pc:spChg chg="add del mod ord">
          <ac:chgData name="Philippe Dudognon" userId="8c37c691-958d-4470-855c-9e4378e20dcd" providerId="ADAL" clId="{0BE31EC7-116F-4333-8897-B2ABD6218EBF}" dt="2020-09-30T13:05:25.659" v="24" actId="700"/>
          <ac:spMkLst>
            <pc:docMk/>
            <pc:sldMk cId="300832079" sldId="1950"/>
            <ac:spMk id="3" creationId="{B72D3730-B941-4261-A72F-6FB07B06EA3B}"/>
          </ac:spMkLst>
        </pc:spChg>
        <pc:spChg chg="mod ord">
          <ac:chgData name="Philippe Dudognon" userId="8c37c691-958d-4470-855c-9e4378e20dcd" providerId="ADAL" clId="{0BE31EC7-116F-4333-8897-B2ABD6218EBF}" dt="2020-09-30T13:12:43.016" v="102" actId="2711"/>
          <ac:spMkLst>
            <pc:docMk/>
            <pc:sldMk cId="300832079" sldId="1950"/>
            <ac:spMk id="7" creationId="{743E6D9E-C5C9-47C8-B363-38EBF4982497}"/>
          </ac:spMkLst>
        </pc:spChg>
      </pc:sldChg>
      <pc:sldChg chg="addSp delSp modSp add mod setBg modClrScheme delAnim modAnim chgLayout">
        <pc:chgData name="Philippe Dudognon" userId="8c37c691-958d-4470-855c-9e4378e20dcd" providerId="ADAL" clId="{0BE31EC7-116F-4333-8897-B2ABD6218EBF}" dt="2020-09-30T13:09:55.844" v="88" actId="14100"/>
        <pc:sldMkLst>
          <pc:docMk/>
          <pc:sldMk cId="4011676487" sldId="2076136578"/>
        </pc:sldMkLst>
        <pc:spChg chg="del">
          <ac:chgData name="Philippe Dudognon" userId="8c37c691-958d-4470-855c-9e4378e20dcd" providerId="ADAL" clId="{0BE31EC7-116F-4333-8897-B2ABD6218EBF}" dt="2020-09-30T13:06:28.958" v="32" actId="478"/>
          <ac:spMkLst>
            <pc:docMk/>
            <pc:sldMk cId="4011676487" sldId="2076136578"/>
            <ac:spMk id="143" creationId="{C767216C-E141-4388-ACFB-B68A8DDD63BD}"/>
          </ac:spMkLst>
        </pc:spChg>
        <pc:spChg chg="mod ord">
          <ac:chgData name="Philippe Dudognon" userId="8c37c691-958d-4470-855c-9e4378e20dcd" providerId="ADAL" clId="{0BE31EC7-116F-4333-8897-B2ABD6218EBF}" dt="2020-09-30T13:05:41.944" v="26" actId="1076"/>
          <ac:spMkLst>
            <pc:docMk/>
            <pc:sldMk cId="4011676487" sldId="2076136578"/>
            <ac:spMk id="145" creationId="{58D74D7C-00C8-2B46-9CD8-021126D5DE6C}"/>
          </ac:spMkLst>
        </pc:spChg>
        <pc:spChg chg="add mod ord">
          <ac:chgData name="Philippe Dudognon" userId="8c37c691-958d-4470-855c-9e4378e20dcd" providerId="ADAL" clId="{0BE31EC7-116F-4333-8897-B2ABD6218EBF}" dt="2020-09-30T13:09:55.844" v="88" actId="14100"/>
          <ac:spMkLst>
            <pc:docMk/>
            <pc:sldMk cId="4011676487" sldId="2076136578"/>
            <ac:spMk id="163" creationId="{635444FE-290D-4085-BE7D-F638B940EAFE}"/>
          </ac:spMkLst>
        </pc:spChg>
      </pc:sldChg>
      <pc:sldChg chg="del">
        <pc:chgData name="Philippe Dudognon" userId="8c37c691-958d-4470-855c-9e4378e20dcd" providerId="ADAL" clId="{0BE31EC7-116F-4333-8897-B2ABD6218EBF}" dt="2020-09-30T12:50:55.900" v="2" actId="47"/>
        <pc:sldMkLst>
          <pc:docMk/>
          <pc:sldMk cId="2038489352" sldId="2076138416"/>
        </pc:sldMkLst>
      </pc:sldChg>
      <pc:sldMasterChg chg="add addSldLayout">
        <pc:chgData name="Philippe Dudognon" userId="8c37c691-958d-4470-855c-9e4378e20dcd" providerId="ADAL" clId="{0BE31EC7-116F-4333-8897-B2ABD6218EBF}" dt="2020-09-30T13:04:23.539" v="21" actId="22"/>
        <pc:sldMasterMkLst>
          <pc:docMk/>
          <pc:sldMasterMk cId="3588427678" sldId="2147484229"/>
        </pc:sldMasterMkLst>
        <pc:sldLayoutChg chg="add">
          <pc:chgData name="Philippe Dudognon" userId="8c37c691-958d-4470-855c-9e4378e20dcd" providerId="ADAL" clId="{0BE31EC7-116F-4333-8897-B2ABD6218EBF}" dt="2020-09-30T13:04:23.539" v="21" actId="22"/>
          <pc:sldLayoutMkLst>
            <pc:docMk/>
            <pc:sldMasterMk cId="3588427678" sldId="2147484229"/>
            <pc:sldLayoutMk cId="1531337368" sldId="214748424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897602530" sldId="2147484249"/>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925069136" sldId="2147484299"/>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427829922" sldId="214748458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650358238" sldId="2147484584"/>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343058790" sldId="2147484585"/>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243858526" sldId="214748460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849598128" sldId="214748461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307984548" sldId="2147484639"/>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774405555" sldId="214748464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545705601" sldId="2147484671"/>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2648787845" sldId="214748467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232991965" sldId="214748471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165025546" sldId="2147484787"/>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572006585" sldId="214748491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533679714" sldId="2147484911"/>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55837859" sldId="2147484931"/>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2660855541" sldId="2147484932"/>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4063486389" sldId="214748493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278158607" sldId="2147484934"/>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344261380" sldId="2147484935"/>
          </pc:sldLayoutMkLst>
        </pc:sldLayoutChg>
      </pc:sldMasterChg>
      <pc:sldMasterChg chg="modSldLayout">
        <pc:chgData name="Philippe Dudognon" userId="8c37c691-958d-4470-855c-9e4378e20dcd" providerId="ADAL" clId="{0BE31EC7-116F-4333-8897-B2ABD6218EBF}" dt="2020-09-30T13:04:23.539" v="21" actId="22"/>
        <pc:sldMasterMkLst>
          <pc:docMk/>
          <pc:sldMasterMk cId="2088476526" sldId="2147484666"/>
        </pc:sldMasterMkLst>
        <pc:sldLayoutChg chg="replId">
          <pc:chgData name="Philippe Dudognon" userId="8c37c691-958d-4470-855c-9e4378e20dcd" providerId="ADAL" clId="{0BE31EC7-116F-4333-8897-B2ABD6218EBF}" dt="2020-09-30T13:04:23.539" v="21" actId="22"/>
          <pc:sldLayoutMkLst>
            <pc:docMk/>
            <pc:sldMasterMk cId="2088476526" sldId="2147484666"/>
            <pc:sldLayoutMk cId="3467386712" sldId="2147485101"/>
          </pc:sldLayoutMkLst>
        </pc:sldLayoutChg>
        <pc:sldLayoutChg chg="replId">
          <pc:chgData name="Philippe Dudognon" userId="8c37c691-958d-4470-855c-9e4378e20dcd" providerId="ADAL" clId="{0BE31EC7-116F-4333-8897-B2ABD6218EBF}" dt="2020-09-30T13:04:23.539" v="21" actId="22"/>
          <pc:sldLayoutMkLst>
            <pc:docMk/>
            <pc:sldMasterMk cId="2088476526" sldId="2147484666"/>
            <pc:sldLayoutMk cId="596745250" sldId="2147485102"/>
          </pc:sldLayoutMkLst>
        </pc:sldLayoutChg>
      </pc:sldMasterChg>
      <pc:sldMasterChg chg="modSldLayout">
        <pc:chgData name="Philippe Dudognon" userId="8c37c691-958d-4470-855c-9e4378e20dcd" providerId="ADAL" clId="{0BE31EC7-116F-4333-8897-B2ABD6218EBF}" dt="2020-09-30T13:04:23.539" v="21" actId="22"/>
        <pc:sldMasterMkLst>
          <pc:docMk/>
          <pc:sldMasterMk cId="2980725613" sldId="2147484871"/>
        </pc:sldMasterMkLst>
        <pc:sldLayoutChg chg="replId">
          <pc:chgData name="Philippe Dudognon" userId="8c37c691-958d-4470-855c-9e4378e20dcd" providerId="ADAL" clId="{0BE31EC7-116F-4333-8897-B2ABD6218EBF}" dt="2020-09-30T13:04:23.539" v="21" actId="22"/>
          <pc:sldLayoutMkLst>
            <pc:docMk/>
            <pc:sldMasterMk cId="2980725613" sldId="2147484871"/>
            <pc:sldLayoutMk cId="0" sldId="2147485100"/>
          </pc:sldLayoutMkLst>
        </pc:sldLayoutChg>
      </pc:sldMasterChg>
      <pc:sldMasterChg chg="modSldLayout">
        <pc:chgData name="Philippe Dudognon" userId="8c37c691-958d-4470-855c-9e4378e20dcd" providerId="ADAL" clId="{0BE31EC7-116F-4333-8897-B2ABD6218EBF}" dt="2020-09-30T13:04:23.539" v="21" actId="22"/>
        <pc:sldMasterMkLst>
          <pc:docMk/>
          <pc:sldMasterMk cId="4229687701" sldId="2147484908"/>
        </pc:sldMasterMkLst>
        <pc:sldLayoutChg chg="replId">
          <pc:chgData name="Philippe Dudognon" userId="8c37c691-958d-4470-855c-9e4378e20dcd" providerId="ADAL" clId="{0BE31EC7-116F-4333-8897-B2ABD6218EBF}" dt="2020-09-30T13:04:23.539" v="21" actId="22"/>
          <pc:sldLayoutMkLst>
            <pc:docMk/>
            <pc:sldMasterMk cId="4229687701" sldId="2147484908"/>
            <pc:sldLayoutMk cId="434523459" sldId="2147485099"/>
          </pc:sldLayoutMkLst>
        </pc:sldLayoutChg>
      </pc:sldMasterChg>
    </pc:docChg>
  </pc:docChgLst>
  <pc:docChgLst>
    <pc:chgData name="Philippe Dudognon" userId="8c37c691-958d-4470-855c-9e4378e20dcd" providerId="ADAL" clId="{F974F2F8-2919-485B-9333-850EC6401960}"/>
    <pc:docChg chg="undo custSel addSld delSld modSld sldOrd modMainMaster addSection modSection">
      <pc:chgData name="Philippe Dudognon" userId="8c37c691-958d-4470-855c-9e4378e20dcd" providerId="ADAL" clId="{F974F2F8-2919-485B-9333-850EC6401960}" dt="2021-06-01T16:10:12.679" v="1207" actId="2696"/>
      <pc:docMkLst>
        <pc:docMk/>
      </pc:docMkLst>
      <pc:sldChg chg="addSp delSp modSp mod ord modNotesTx">
        <pc:chgData name="Philippe Dudognon" userId="8c37c691-958d-4470-855c-9e4378e20dcd" providerId="ADAL" clId="{F974F2F8-2919-485B-9333-850EC6401960}" dt="2021-06-01T14:50:22.198" v="655" actId="1076"/>
        <pc:sldMkLst>
          <pc:docMk/>
          <pc:sldMk cId="3740680579" sldId="260"/>
        </pc:sldMkLst>
        <pc:spChg chg="mod">
          <ac:chgData name="Philippe Dudognon" userId="8c37c691-958d-4470-855c-9e4378e20dcd" providerId="ADAL" clId="{F974F2F8-2919-485B-9333-850EC6401960}" dt="2021-06-01T14:42:07.738" v="605" actId="113"/>
          <ac:spMkLst>
            <pc:docMk/>
            <pc:sldMk cId="3740680579" sldId="260"/>
            <ac:spMk id="2" creationId="{EE49C449-FDFA-41FD-9866-EFC228B79E64}"/>
          </ac:spMkLst>
        </pc:spChg>
        <pc:spChg chg="add del mod">
          <ac:chgData name="Philippe Dudognon" userId="8c37c691-958d-4470-855c-9e4378e20dcd" providerId="ADAL" clId="{F974F2F8-2919-485B-9333-850EC6401960}" dt="2021-06-01T14:50:18.896" v="654" actId="1076"/>
          <ac:spMkLst>
            <pc:docMk/>
            <pc:sldMk cId="3740680579" sldId="260"/>
            <ac:spMk id="3" creationId="{0C868D82-3506-47C6-8D88-101772B34E63}"/>
          </ac:spMkLst>
        </pc:spChg>
        <pc:spChg chg="mod">
          <ac:chgData name="Philippe Dudognon" userId="8c37c691-958d-4470-855c-9e4378e20dcd" providerId="ADAL" clId="{F974F2F8-2919-485B-9333-850EC6401960}" dt="2021-06-01T14:50:22.198" v="655" actId="1076"/>
          <ac:spMkLst>
            <pc:docMk/>
            <pc:sldMk cId="3740680579" sldId="260"/>
            <ac:spMk id="4" creationId="{8354C7EF-B917-405F-86A0-FD4384E8F391}"/>
          </ac:spMkLst>
        </pc:spChg>
        <pc:spChg chg="del">
          <ac:chgData name="Philippe Dudognon" userId="8c37c691-958d-4470-855c-9e4378e20dcd" providerId="ADAL" clId="{F974F2F8-2919-485B-9333-850EC6401960}" dt="2021-05-29T09:21:34.423" v="91" actId="478"/>
          <ac:spMkLst>
            <pc:docMk/>
            <pc:sldMk cId="3740680579" sldId="260"/>
            <ac:spMk id="5" creationId="{A5C3DDF2-E99D-4EC0-8481-64EAFFA430AB}"/>
          </ac:spMkLst>
        </pc:spChg>
        <pc:spChg chg="add del mod">
          <ac:chgData name="Philippe Dudognon" userId="8c37c691-958d-4470-855c-9e4378e20dcd" providerId="ADAL" clId="{F974F2F8-2919-485B-9333-850EC6401960}" dt="2021-05-29T09:20:25.366" v="76" actId="478"/>
          <ac:spMkLst>
            <pc:docMk/>
            <pc:sldMk cId="3740680579" sldId="260"/>
            <ac:spMk id="7" creationId="{898EF07B-1992-41E0-BBFC-0D38170FCD18}"/>
          </ac:spMkLst>
        </pc:spChg>
      </pc:sldChg>
      <pc:sldChg chg="modSp mod modNotesTx">
        <pc:chgData name="Philippe Dudognon" userId="8c37c691-958d-4470-855c-9e4378e20dcd" providerId="ADAL" clId="{F974F2F8-2919-485B-9333-850EC6401960}" dt="2021-06-01T13:35:10.458" v="354" actId="255"/>
        <pc:sldMkLst>
          <pc:docMk/>
          <pc:sldMk cId="1748380042" sldId="265"/>
        </pc:sldMkLst>
        <pc:spChg chg="mod">
          <ac:chgData name="Philippe Dudognon" userId="8c37c691-958d-4470-855c-9e4378e20dcd" providerId="ADAL" clId="{F974F2F8-2919-485B-9333-850EC6401960}" dt="2021-06-01T13:35:10.458" v="354" actId="255"/>
          <ac:spMkLst>
            <pc:docMk/>
            <pc:sldMk cId="1748380042" sldId="265"/>
            <ac:spMk id="50" creationId="{BC82DA9E-1822-4614-B5DE-66B4B8E8BBCE}"/>
          </ac:spMkLst>
        </pc:spChg>
      </pc:sldChg>
      <pc:sldChg chg="modSp mod">
        <pc:chgData name="Philippe Dudognon" userId="8c37c691-958d-4470-855c-9e4378e20dcd" providerId="ADAL" clId="{F974F2F8-2919-485B-9333-850EC6401960}" dt="2021-05-28T09:17:34.126" v="42" actId="6549"/>
        <pc:sldMkLst>
          <pc:docMk/>
          <pc:sldMk cId="2308654435" sldId="412"/>
        </pc:sldMkLst>
        <pc:spChg chg="mod">
          <ac:chgData name="Philippe Dudognon" userId="8c37c691-958d-4470-855c-9e4378e20dcd" providerId="ADAL" clId="{F974F2F8-2919-485B-9333-850EC6401960}" dt="2021-05-28T09:17:34.126" v="42" actId="6549"/>
          <ac:spMkLst>
            <pc:docMk/>
            <pc:sldMk cId="2308654435" sldId="412"/>
            <ac:spMk id="2" creationId="{30192478-6171-4E1A-A595-4E3C7D4F6A91}"/>
          </ac:spMkLst>
        </pc:spChg>
      </pc:sldChg>
      <pc:sldChg chg="del">
        <pc:chgData name="Philippe Dudognon" userId="8c37c691-958d-4470-855c-9e4378e20dcd" providerId="ADAL" clId="{F974F2F8-2919-485B-9333-850EC6401960}" dt="2021-06-01T13:35:34.733" v="356" actId="2696"/>
        <pc:sldMkLst>
          <pc:docMk/>
          <pc:sldMk cId="2413628172" sldId="414"/>
        </pc:sldMkLst>
      </pc:sldChg>
      <pc:sldChg chg="del mod modShow">
        <pc:chgData name="Philippe Dudognon" userId="8c37c691-958d-4470-855c-9e4378e20dcd" providerId="ADAL" clId="{F974F2F8-2919-485B-9333-850EC6401960}" dt="2021-06-01T13:35:34.733" v="356" actId="2696"/>
        <pc:sldMkLst>
          <pc:docMk/>
          <pc:sldMk cId="2067155627" sldId="417"/>
        </pc:sldMkLst>
      </pc:sldChg>
      <pc:sldChg chg="mod modShow">
        <pc:chgData name="Philippe Dudognon" userId="8c37c691-958d-4470-855c-9e4378e20dcd" providerId="ADAL" clId="{F974F2F8-2919-485B-9333-850EC6401960}" dt="2021-06-01T13:28:27.381" v="345" actId="729"/>
        <pc:sldMkLst>
          <pc:docMk/>
          <pc:sldMk cId="2954066483" sldId="425"/>
        </pc:sldMkLst>
      </pc:sldChg>
      <pc:sldChg chg="modSp">
        <pc:chgData name="Philippe Dudognon" userId="8c37c691-958d-4470-855c-9e4378e20dcd" providerId="ADAL" clId="{F974F2F8-2919-485B-9333-850EC6401960}" dt="2021-05-29T14:47:08.386" v="341" actId="6549"/>
        <pc:sldMkLst>
          <pc:docMk/>
          <pc:sldMk cId="3431151509" sldId="426"/>
        </pc:sldMkLst>
        <pc:spChg chg="mod">
          <ac:chgData name="Philippe Dudognon" userId="8c37c691-958d-4470-855c-9e4378e20dcd" providerId="ADAL" clId="{F974F2F8-2919-485B-9333-850EC6401960}" dt="2021-05-29T14:47:08.386" v="341" actId="6549"/>
          <ac:spMkLst>
            <pc:docMk/>
            <pc:sldMk cId="3431151509" sldId="426"/>
            <ac:spMk id="46" creationId="{DAFE143C-3B12-48AC-8894-9E3F666841C0}"/>
          </ac:spMkLst>
        </pc:spChg>
      </pc:sldChg>
      <pc:sldChg chg="del mod ord modShow">
        <pc:chgData name="Philippe Dudognon" userId="8c37c691-958d-4470-855c-9e4378e20dcd" providerId="ADAL" clId="{F974F2F8-2919-485B-9333-850EC6401960}" dt="2021-06-01T13:29:02.873" v="348" actId="2696"/>
        <pc:sldMkLst>
          <pc:docMk/>
          <pc:sldMk cId="186112550" sldId="429"/>
        </pc:sldMkLst>
      </pc:sldChg>
      <pc:sldChg chg="addSp delSp modSp mod modNotesTx">
        <pc:chgData name="Philippe Dudognon" userId="8c37c691-958d-4470-855c-9e4378e20dcd" providerId="ADAL" clId="{F974F2F8-2919-485B-9333-850EC6401960}" dt="2021-06-01T13:53:52.542" v="444" actId="113"/>
        <pc:sldMkLst>
          <pc:docMk/>
          <pc:sldMk cId="3894322087" sldId="1640"/>
        </pc:sldMkLst>
        <pc:spChg chg="del mod">
          <ac:chgData name="Philippe Dudognon" userId="8c37c691-958d-4470-855c-9e4378e20dcd" providerId="ADAL" clId="{F974F2F8-2919-485B-9333-850EC6401960}" dt="2021-06-01T13:47:52.477" v="418" actId="478"/>
          <ac:spMkLst>
            <pc:docMk/>
            <pc:sldMk cId="3894322087" sldId="1640"/>
            <ac:spMk id="3" creationId="{0546A2A7-96C9-4529-BAA6-4C5665035BFC}"/>
          </ac:spMkLst>
        </pc:spChg>
        <pc:spChg chg="add del mod">
          <ac:chgData name="Philippe Dudognon" userId="8c37c691-958d-4470-855c-9e4378e20dcd" providerId="ADAL" clId="{F974F2F8-2919-485B-9333-850EC6401960}" dt="2021-06-01T13:48:09.037" v="423" actId="478"/>
          <ac:spMkLst>
            <pc:docMk/>
            <pc:sldMk cId="3894322087" sldId="1640"/>
            <ac:spMk id="5" creationId="{531F3975-DBBA-4BB5-8ABE-731011A28F2C}"/>
          </ac:spMkLst>
        </pc:spChg>
        <pc:spChg chg="add mod">
          <ac:chgData name="Philippe Dudognon" userId="8c37c691-958d-4470-855c-9e4378e20dcd" providerId="ADAL" clId="{F974F2F8-2919-485B-9333-850EC6401960}" dt="2021-06-01T13:53:52.542" v="444" actId="113"/>
          <ac:spMkLst>
            <pc:docMk/>
            <pc:sldMk cId="3894322087" sldId="1640"/>
            <ac:spMk id="6" creationId="{4058FBB8-732C-4D8E-A5A9-5ADB3F8440DC}"/>
          </ac:spMkLst>
        </pc:spChg>
        <pc:picChg chg="mod">
          <ac:chgData name="Philippe Dudognon" userId="8c37c691-958d-4470-855c-9e4378e20dcd" providerId="ADAL" clId="{F974F2F8-2919-485B-9333-850EC6401960}" dt="2021-06-01T13:48:14.871" v="424" actId="1076"/>
          <ac:picMkLst>
            <pc:docMk/>
            <pc:sldMk cId="3894322087" sldId="1640"/>
            <ac:picMk id="8" creationId="{940EA932-7413-4708-9958-471249D6338C}"/>
          </ac:picMkLst>
        </pc:picChg>
      </pc:sldChg>
      <pc:sldChg chg="modSp mod">
        <pc:chgData name="Philippe Dudognon" userId="8c37c691-958d-4470-855c-9e4378e20dcd" providerId="ADAL" clId="{F974F2F8-2919-485B-9333-850EC6401960}" dt="2021-06-01T14:33:41.773" v="529" actId="6549"/>
        <pc:sldMkLst>
          <pc:docMk/>
          <pc:sldMk cId="2924337443" sldId="1641"/>
        </pc:sldMkLst>
        <pc:spChg chg="mod">
          <ac:chgData name="Philippe Dudognon" userId="8c37c691-958d-4470-855c-9e4378e20dcd" providerId="ADAL" clId="{F974F2F8-2919-485B-9333-850EC6401960}" dt="2021-06-01T14:33:41.773" v="529" actId="6549"/>
          <ac:spMkLst>
            <pc:docMk/>
            <pc:sldMk cId="2924337443" sldId="1641"/>
            <ac:spMk id="3" creationId="{CF182CB7-E6C0-42DE-ACF3-1028A488459D}"/>
          </ac:spMkLst>
        </pc:spChg>
      </pc:sldChg>
      <pc:sldChg chg="del">
        <pc:chgData name="Philippe Dudognon" userId="8c37c691-958d-4470-855c-9e4378e20dcd" providerId="ADAL" clId="{F974F2F8-2919-485B-9333-850EC6401960}" dt="2021-06-01T14:34:42.216" v="536" actId="47"/>
        <pc:sldMkLst>
          <pc:docMk/>
          <pc:sldMk cId="3753913875" sldId="1643"/>
        </pc:sldMkLst>
      </pc:sldChg>
      <pc:sldChg chg="addSp delSp modSp mod delAnim modAnim">
        <pc:chgData name="Philippe Dudognon" userId="8c37c691-958d-4470-855c-9e4378e20dcd" providerId="ADAL" clId="{F974F2F8-2919-485B-9333-850EC6401960}" dt="2021-06-01T13:41:33.082" v="383" actId="478"/>
        <pc:sldMkLst>
          <pc:docMk/>
          <pc:sldMk cId="300832079" sldId="1950"/>
        </pc:sldMkLst>
        <pc:spChg chg="add">
          <ac:chgData name="Philippe Dudognon" userId="8c37c691-958d-4470-855c-9e4378e20dcd" providerId="ADAL" clId="{F974F2F8-2919-485B-9333-850EC6401960}" dt="2021-06-01T13:37:54.092" v="358" actId="22"/>
          <ac:spMkLst>
            <pc:docMk/>
            <pc:sldMk cId="300832079" sldId="1950"/>
            <ac:spMk id="3" creationId="{2C4D50DA-34AF-42E5-A45B-61A6D2D581CD}"/>
          </ac:spMkLst>
        </pc:spChg>
        <pc:spChg chg="add del">
          <ac:chgData name="Philippe Dudognon" userId="8c37c691-958d-4470-855c-9e4378e20dcd" providerId="ADAL" clId="{F974F2F8-2919-485B-9333-850EC6401960}" dt="2021-06-01T13:39:07.561" v="367" actId="478"/>
          <ac:spMkLst>
            <pc:docMk/>
            <pc:sldMk cId="300832079" sldId="1950"/>
            <ac:spMk id="5" creationId="{C4120475-96A1-4692-9637-285CDE75124C}"/>
          </ac:spMkLst>
        </pc:spChg>
        <pc:spChg chg="mod">
          <ac:chgData name="Philippe Dudognon" userId="8c37c691-958d-4470-855c-9e4378e20dcd" providerId="ADAL" clId="{F974F2F8-2919-485B-9333-850EC6401960}" dt="2021-06-01T13:38:00.529" v="360" actId="1076"/>
          <ac:spMkLst>
            <pc:docMk/>
            <pc:sldMk cId="300832079" sldId="1950"/>
            <ac:spMk id="7" creationId="{743E6D9E-C5C9-47C8-B363-38EBF4982497}"/>
          </ac:spMkLst>
        </pc:spChg>
        <pc:spChg chg="add del">
          <ac:chgData name="Philippe Dudognon" userId="8c37c691-958d-4470-855c-9e4378e20dcd" providerId="ADAL" clId="{F974F2F8-2919-485B-9333-850EC6401960}" dt="2021-06-01T13:41:33.082" v="383" actId="478"/>
          <ac:spMkLst>
            <pc:docMk/>
            <pc:sldMk cId="300832079" sldId="1950"/>
            <ac:spMk id="8" creationId="{AFED7CDD-5730-4A13-9B77-C608D37B99D1}"/>
          </ac:spMkLst>
        </pc:spChg>
        <pc:spChg chg="add del mod ord">
          <ac:chgData name="Philippe Dudognon" userId="8c37c691-958d-4470-855c-9e4378e20dcd" providerId="ADAL" clId="{F974F2F8-2919-485B-9333-850EC6401960}" dt="2021-06-01T13:41:14.596" v="380" actId="478"/>
          <ac:spMkLst>
            <pc:docMk/>
            <pc:sldMk cId="300832079" sldId="1950"/>
            <ac:spMk id="9" creationId="{0EE7CE43-0430-46D6-A4B7-25849B6A7784}"/>
          </ac:spMkLst>
        </pc:spChg>
        <pc:spChg chg="add mod ord">
          <ac:chgData name="Philippe Dudognon" userId="8c37c691-958d-4470-855c-9e4378e20dcd" providerId="ADAL" clId="{F974F2F8-2919-485B-9333-850EC6401960}" dt="2021-06-01T13:41:29.445" v="382" actId="1076"/>
          <ac:spMkLst>
            <pc:docMk/>
            <pc:sldMk cId="300832079" sldId="1950"/>
            <ac:spMk id="10" creationId="{7212F6F6-2227-44DF-B163-8A19231D37BF}"/>
          </ac:spMkLst>
        </pc:spChg>
        <pc:spChg chg="mod">
          <ac:chgData name="Philippe Dudognon" userId="8c37c691-958d-4470-855c-9e4378e20dcd" providerId="ADAL" clId="{F974F2F8-2919-485B-9333-850EC6401960}" dt="2021-06-01T13:40:48.766" v="377" actId="1076"/>
          <ac:spMkLst>
            <pc:docMk/>
            <pc:sldMk cId="300832079" sldId="1950"/>
            <ac:spMk id="184" creationId="{550B4B0B-833F-42DB-BE57-965481FF5010}"/>
          </ac:spMkLst>
        </pc:spChg>
        <pc:grpChg chg="add mod">
          <ac:chgData name="Philippe Dudognon" userId="8c37c691-958d-4470-855c-9e4378e20dcd" providerId="ADAL" clId="{F974F2F8-2919-485B-9333-850EC6401960}" dt="2021-06-01T13:38:05.022" v="361"/>
          <ac:grpSpMkLst>
            <pc:docMk/>
            <pc:sldMk cId="300832079" sldId="1950"/>
            <ac:grpSpMk id="97" creationId="{E785F9D0-2426-490E-B3C7-29C15E8B5349}"/>
          </ac:grpSpMkLst>
        </pc:grpChg>
        <pc:graphicFrameChg chg="add del">
          <ac:chgData name="Philippe Dudognon" userId="8c37c691-958d-4470-855c-9e4378e20dcd" providerId="ADAL" clId="{F974F2F8-2919-485B-9333-850EC6401960}" dt="2021-06-01T13:39:02.543" v="366" actId="478"/>
          <ac:graphicFrameMkLst>
            <pc:docMk/>
            <pc:sldMk cId="300832079" sldId="1950"/>
            <ac:graphicFrameMk id="4" creationId="{E3EAE2AC-A09E-4DCB-80DE-4D9031B4D4C2}"/>
          </ac:graphicFrameMkLst>
        </pc:graphicFrameChg>
        <pc:picChg chg="mod">
          <ac:chgData name="Philippe Dudognon" userId="8c37c691-958d-4470-855c-9e4378e20dcd" providerId="ADAL" clId="{F974F2F8-2919-485B-9333-850EC6401960}" dt="2021-06-01T13:38:05.022" v="361"/>
          <ac:picMkLst>
            <pc:docMk/>
            <pc:sldMk cId="300832079" sldId="1950"/>
            <ac:picMk id="99" creationId="{D14A31E4-DBEA-400D-AC93-A6C6722E166B}"/>
          </ac:picMkLst>
        </pc:picChg>
        <pc:picChg chg="mod">
          <ac:chgData name="Philippe Dudognon" userId="8c37c691-958d-4470-855c-9e4378e20dcd" providerId="ADAL" clId="{F974F2F8-2919-485B-9333-850EC6401960}" dt="2021-06-01T13:38:05.022" v="361"/>
          <ac:picMkLst>
            <pc:docMk/>
            <pc:sldMk cId="300832079" sldId="1950"/>
            <ac:picMk id="100" creationId="{F6C2E7B5-4D87-4794-BFE4-2FE440BF7507}"/>
          </ac:picMkLst>
        </pc:picChg>
      </pc:sldChg>
      <pc:sldChg chg="mod modShow">
        <pc:chgData name="Philippe Dudognon" userId="8c37c691-958d-4470-855c-9e4378e20dcd" providerId="ADAL" clId="{F974F2F8-2919-485B-9333-850EC6401960}" dt="2021-06-01T13:36:54.086" v="357" actId="729"/>
        <pc:sldMkLst>
          <pc:docMk/>
          <pc:sldMk cId="3101929298" sldId="2028"/>
        </pc:sldMkLst>
      </pc:sldChg>
      <pc:sldChg chg="del">
        <pc:chgData name="Philippe Dudognon" userId="8c37c691-958d-4470-855c-9e4378e20dcd" providerId="ADAL" clId="{F974F2F8-2919-485B-9333-850EC6401960}" dt="2021-06-01T13:29:02.873" v="348" actId="2696"/>
        <pc:sldMkLst>
          <pc:docMk/>
          <pc:sldMk cId="3052408346" sldId="2046"/>
        </pc:sldMkLst>
      </pc:sldChg>
      <pc:sldChg chg="del">
        <pc:chgData name="Philippe Dudognon" userId="8c37c691-958d-4470-855c-9e4378e20dcd" providerId="ADAL" clId="{F974F2F8-2919-485B-9333-850EC6401960}" dt="2021-06-01T13:29:02.873" v="348" actId="2696"/>
        <pc:sldMkLst>
          <pc:docMk/>
          <pc:sldMk cId="2157405112" sldId="2167"/>
        </pc:sldMkLst>
      </pc:sldChg>
      <pc:sldChg chg="addSp delSp modSp mod ord modNotesTx">
        <pc:chgData name="Philippe Dudognon" userId="8c37c691-958d-4470-855c-9e4378e20dcd" providerId="ADAL" clId="{F974F2F8-2919-485B-9333-850EC6401960}" dt="2021-06-01T14:27:58.607" v="453"/>
        <pc:sldMkLst>
          <pc:docMk/>
          <pc:sldMk cId="3073957285" sldId="4131"/>
        </pc:sldMkLst>
        <pc:spChg chg="mod">
          <ac:chgData name="Philippe Dudognon" userId="8c37c691-958d-4470-855c-9e4378e20dcd" providerId="ADAL" clId="{F974F2F8-2919-485B-9333-850EC6401960}" dt="2021-05-29T09:23:56.164" v="187" actId="1076"/>
          <ac:spMkLst>
            <pc:docMk/>
            <pc:sldMk cId="3073957285" sldId="4131"/>
            <ac:spMk id="2" creationId="{E44BD7EB-D67B-4A60-A08F-0AA2C5C61E86}"/>
          </ac:spMkLst>
        </pc:spChg>
        <pc:spChg chg="mod">
          <ac:chgData name="Philippe Dudognon" userId="8c37c691-958d-4470-855c-9e4378e20dcd" providerId="ADAL" clId="{F974F2F8-2919-485B-9333-850EC6401960}" dt="2021-05-29T09:27:48.949" v="201" actId="1076"/>
          <ac:spMkLst>
            <pc:docMk/>
            <pc:sldMk cId="3073957285" sldId="4131"/>
            <ac:spMk id="3" creationId="{C14DD43F-E846-4B7E-BF51-B0A1A53F48E7}"/>
          </ac:spMkLst>
        </pc:spChg>
        <pc:spChg chg="del">
          <ac:chgData name="Philippe Dudognon" userId="8c37c691-958d-4470-855c-9e4378e20dcd" providerId="ADAL" clId="{F974F2F8-2919-485B-9333-850EC6401960}" dt="2021-05-29T09:24:13.258" v="192" actId="478"/>
          <ac:spMkLst>
            <pc:docMk/>
            <pc:sldMk cId="3073957285" sldId="4131"/>
            <ac:spMk id="4" creationId="{DF1D8188-78CB-4E30-B4AF-0081D00B665C}"/>
          </ac:spMkLst>
        </pc:spChg>
        <pc:spChg chg="del">
          <ac:chgData name="Philippe Dudognon" userId="8c37c691-958d-4470-855c-9e4378e20dcd" providerId="ADAL" clId="{F974F2F8-2919-485B-9333-850EC6401960}" dt="2021-05-29T09:23:05.860" v="104" actId="478"/>
          <ac:spMkLst>
            <pc:docMk/>
            <pc:sldMk cId="3073957285" sldId="4131"/>
            <ac:spMk id="6" creationId="{BC68C2DB-FFA9-4536-B472-DFFEB1F30A3A}"/>
          </ac:spMkLst>
        </pc:spChg>
        <pc:spChg chg="mod">
          <ac:chgData name="Philippe Dudognon" userId="8c37c691-958d-4470-855c-9e4378e20dcd" providerId="ADAL" clId="{F974F2F8-2919-485B-9333-850EC6401960}" dt="2021-05-29T09:27:40.180" v="199" actId="1076"/>
          <ac:spMkLst>
            <pc:docMk/>
            <pc:sldMk cId="3073957285" sldId="4131"/>
            <ac:spMk id="7" creationId="{5B11A87A-4D43-4B5D-8DA9-069291255744}"/>
          </ac:spMkLst>
        </pc:spChg>
        <pc:spChg chg="mod">
          <ac:chgData name="Philippe Dudognon" userId="8c37c691-958d-4470-855c-9e4378e20dcd" providerId="ADAL" clId="{F974F2F8-2919-485B-9333-850EC6401960}" dt="2021-05-29T09:27:36.148" v="198" actId="1076"/>
          <ac:spMkLst>
            <pc:docMk/>
            <pc:sldMk cId="3073957285" sldId="4131"/>
            <ac:spMk id="8" creationId="{5583EDAB-6088-4374-8A35-5593FE223C8B}"/>
          </ac:spMkLst>
        </pc:spChg>
        <pc:spChg chg="mod">
          <ac:chgData name="Philippe Dudognon" userId="8c37c691-958d-4470-855c-9e4378e20dcd" providerId="ADAL" clId="{F974F2F8-2919-485B-9333-850EC6401960}" dt="2021-05-29T09:27:45.342" v="200" actId="1076"/>
          <ac:spMkLst>
            <pc:docMk/>
            <pc:sldMk cId="3073957285" sldId="4131"/>
            <ac:spMk id="9" creationId="{E9B765F5-189C-4C67-A86E-23624077D01F}"/>
          </ac:spMkLst>
        </pc:spChg>
        <pc:spChg chg="add del mod">
          <ac:chgData name="Philippe Dudognon" userId="8c37c691-958d-4470-855c-9e4378e20dcd" providerId="ADAL" clId="{F974F2F8-2919-485B-9333-850EC6401960}" dt="2021-05-29T09:29:32.711" v="213" actId="22"/>
          <ac:spMkLst>
            <pc:docMk/>
            <pc:sldMk cId="3073957285" sldId="4131"/>
            <ac:spMk id="11" creationId="{EA671EEB-7ED7-4FF7-89A3-C167DADB3B9F}"/>
          </ac:spMkLst>
        </pc:spChg>
        <pc:spChg chg="add del mod">
          <ac:chgData name="Philippe Dudognon" userId="8c37c691-958d-4470-855c-9e4378e20dcd" providerId="ADAL" clId="{F974F2F8-2919-485B-9333-850EC6401960}" dt="2021-05-29T09:29:32.711" v="213" actId="22"/>
          <ac:spMkLst>
            <pc:docMk/>
            <pc:sldMk cId="3073957285" sldId="4131"/>
            <ac:spMk id="12" creationId="{2936242E-D5D6-4742-86C9-7180F19A20ED}"/>
          </ac:spMkLst>
        </pc:spChg>
        <pc:spChg chg="add del mod">
          <ac:chgData name="Philippe Dudognon" userId="8c37c691-958d-4470-855c-9e4378e20dcd" providerId="ADAL" clId="{F974F2F8-2919-485B-9333-850EC6401960}" dt="2021-05-29T09:29:32.711" v="213" actId="22"/>
          <ac:spMkLst>
            <pc:docMk/>
            <pc:sldMk cId="3073957285" sldId="4131"/>
            <ac:spMk id="14" creationId="{B818D670-C58A-4AA5-93F7-EDA1E9E2926D}"/>
          </ac:spMkLst>
        </pc:spChg>
        <pc:spChg chg="add del">
          <ac:chgData name="Philippe Dudognon" userId="8c37c691-958d-4470-855c-9e4378e20dcd" providerId="ADAL" clId="{F974F2F8-2919-485B-9333-850EC6401960}" dt="2021-05-29T09:29:15.084" v="206" actId="22"/>
          <ac:spMkLst>
            <pc:docMk/>
            <pc:sldMk cId="3073957285" sldId="4131"/>
            <ac:spMk id="18" creationId="{1989395B-ECE6-408C-9692-6C5FF1FF0C53}"/>
          </ac:spMkLst>
        </pc:spChg>
        <pc:spChg chg="add del">
          <ac:chgData name="Philippe Dudognon" userId="8c37c691-958d-4470-855c-9e4378e20dcd" providerId="ADAL" clId="{F974F2F8-2919-485B-9333-850EC6401960}" dt="2021-05-29T09:29:15.084" v="206" actId="22"/>
          <ac:spMkLst>
            <pc:docMk/>
            <pc:sldMk cId="3073957285" sldId="4131"/>
            <ac:spMk id="20" creationId="{9D5A58EE-FE55-4638-9F4C-59183B5093EA}"/>
          </ac:spMkLst>
        </pc:spChg>
        <pc:spChg chg="mod">
          <ac:chgData name="Philippe Dudognon" userId="8c37c691-958d-4470-855c-9e4378e20dcd" providerId="ADAL" clId="{F974F2F8-2919-485B-9333-850EC6401960}" dt="2021-05-29T09:30:28.227" v="220" actId="207"/>
          <ac:spMkLst>
            <pc:docMk/>
            <pc:sldMk cId="3073957285" sldId="4131"/>
            <ac:spMk id="22" creationId="{E11CD025-669A-476D-B857-E5B82C2CC5FC}"/>
          </ac:spMkLst>
        </pc:spChg>
        <pc:spChg chg="add del">
          <ac:chgData name="Philippe Dudognon" userId="8c37c691-958d-4470-855c-9e4378e20dcd" providerId="ADAL" clId="{F974F2F8-2919-485B-9333-850EC6401960}" dt="2021-05-29T09:29:15.084" v="206" actId="22"/>
          <ac:spMkLst>
            <pc:docMk/>
            <pc:sldMk cId="3073957285" sldId="4131"/>
            <ac:spMk id="24" creationId="{D51B1FD4-B630-48E4-90A6-23E0DBE92E8C}"/>
          </ac:spMkLst>
        </pc:spChg>
        <pc:spChg chg="mod">
          <ac:chgData name="Philippe Dudognon" userId="8c37c691-958d-4470-855c-9e4378e20dcd" providerId="ADAL" clId="{F974F2F8-2919-485B-9333-850EC6401960}" dt="2021-05-29T09:27:13.928" v="194" actId="1076"/>
          <ac:spMkLst>
            <pc:docMk/>
            <pc:sldMk cId="3073957285" sldId="4131"/>
            <ac:spMk id="26" creationId="{EDF3CFC8-0427-4AB8-B457-6F2EB0FB5D85}"/>
          </ac:spMkLst>
        </pc:spChg>
        <pc:spChg chg="add del mod">
          <ac:chgData name="Philippe Dudognon" userId="8c37c691-958d-4470-855c-9e4378e20dcd" providerId="ADAL" clId="{F974F2F8-2919-485B-9333-850EC6401960}" dt="2021-05-29T09:29:30.456" v="210" actId="22"/>
          <ac:spMkLst>
            <pc:docMk/>
            <pc:sldMk cId="3073957285" sldId="4131"/>
            <ac:spMk id="28" creationId="{78CBD110-7B0E-4656-953B-714E496AC7E0}"/>
          </ac:spMkLst>
        </pc:spChg>
        <pc:spChg chg="mod">
          <ac:chgData name="Philippe Dudognon" userId="8c37c691-958d-4470-855c-9e4378e20dcd" providerId="ADAL" clId="{F974F2F8-2919-485B-9333-850EC6401960}" dt="2021-05-29T09:27:28.715" v="197" actId="1076"/>
          <ac:spMkLst>
            <pc:docMk/>
            <pc:sldMk cId="3073957285" sldId="4131"/>
            <ac:spMk id="29" creationId="{A814A6C3-D2DC-4843-80FC-A410EEBD56EF}"/>
          </ac:spMkLst>
        </pc:spChg>
        <pc:picChg chg="mod">
          <ac:chgData name="Philippe Dudognon" userId="8c37c691-958d-4470-855c-9e4378e20dcd" providerId="ADAL" clId="{F974F2F8-2919-485B-9333-850EC6401960}" dt="2021-05-29T09:27:23.698" v="196" actId="1076"/>
          <ac:picMkLst>
            <pc:docMk/>
            <pc:sldMk cId="3073957285" sldId="4131"/>
            <ac:picMk id="5" creationId="{648A5B1C-F5A2-45B0-AA98-398ED974AAAB}"/>
          </ac:picMkLst>
        </pc:picChg>
        <pc:picChg chg="add del mod">
          <ac:chgData name="Philippe Dudognon" userId="8c37c691-958d-4470-855c-9e4378e20dcd" providerId="ADAL" clId="{F974F2F8-2919-485B-9333-850EC6401960}" dt="2021-05-29T09:29:32.711" v="213" actId="22"/>
          <ac:picMkLst>
            <pc:docMk/>
            <pc:sldMk cId="3073957285" sldId="4131"/>
            <ac:picMk id="10" creationId="{6DC24361-980B-40B4-A405-064A34B383EA}"/>
          </ac:picMkLst>
        </pc:picChg>
        <pc:picChg chg="add del">
          <ac:chgData name="Philippe Dudognon" userId="8c37c691-958d-4470-855c-9e4378e20dcd" providerId="ADAL" clId="{F974F2F8-2919-485B-9333-850EC6401960}" dt="2021-05-29T09:29:15.084" v="206" actId="22"/>
          <ac:picMkLst>
            <pc:docMk/>
            <pc:sldMk cId="3073957285" sldId="4131"/>
            <ac:picMk id="16" creationId="{2757FFBB-67B6-4A0C-8497-0D60149EEA41}"/>
          </ac:picMkLst>
        </pc:picChg>
      </pc:sldChg>
      <pc:sldChg chg="modSp mod">
        <pc:chgData name="Philippe Dudognon" userId="8c37c691-958d-4470-855c-9e4378e20dcd" providerId="ADAL" clId="{F974F2F8-2919-485B-9333-850EC6401960}" dt="2021-06-01T15:00:01.077" v="672" actId="20577"/>
        <pc:sldMkLst>
          <pc:docMk/>
          <pc:sldMk cId="1369502391" sldId="2076136596"/>
        </pc:sldMkLst>
        <pc:spChg chg="mod">
          <ac:chgData name="Philippe Dudognon" userId="8c37c691-958d-4470-855c-9e4378e20dcd" providerId="ADAL" clId="{F974F2F8-2919-485B-9333-850EC6401960}" dt="2021-06-01T14:59:51.320" v="670" actId="1076"/>
          <ac:spMkLst>
            <pc:docMk/>
            <pc:sldMk cId="1369502391" sldId="2076136596"/>
            <ac:spMk id="2" creationId="{152CB864-9008-4D94-923E-502B65596E66}"/>
          </ac:spMkLst>
        </pc:spChg>
        <pc:spChg chg="mod">
          <ac:chgData name="Philippe Dudognon" userId="8c37c691-958d-4470-855c-9e4378e20dcd" providerId="ADAL" clId="{F974F2F8-2919-485B-9333-850EC6401960}" dt="2021-06-01T15:00:01.077" v="672" actId="20577"/>
          <ac:spMkLst>
            <pc:docMk/>
            <pc:sldMk cId="1369502391" sldId="2076136596"/>
            <ac:spMk id="3" creationId="{7B663F06-0D74-4385-89D9-143A34A8343B}"/>
          </ac:spMkLst>
        </pc:spChg>
      </pc:sldChg>
      <pc:sldChg chg="addSp modSp mod">
        <pc:chgData name="Philippe Dudognon" userId="8c37c691-958d-4470-855c-9e4378e20dcd" providerId="ADAL" clId="{F974F2F8-2919-485B-9333-850EC6401960}" dt="2021-06-01T15:30:50.689" v="676" actId="14100"/>
        <pc:sldMkLst>
          <pc:docMk/>
          <pc:sldMk cId="287215905" sldId="2076136597"/>
        </pc:sldMkLst>
        <pc:picChg chg="add mod">
          <ac:chgData name="Philippe Dudognon" userId="8c37c691-958d-4470-855c-9e4378e20dcd" providerId="ADAL" clId="{F974F2F8-2919-485B-9333-850EC6401960}" dt="2021-06-01T15:30:50.689" v="676" actId="14100"/>
          <ac:picMkLst>
            <pc:docMk/>
            <pc:sldMk cId="287215905" sldId="2076136597"/>
            <ac:picMk id="4" creationId="{7D6CA115-C721-4CB4-9960-DBC17961FF03}"/>
          </ac:picMkLst>
        </pc:picChg>
      </pc:sldChg>
      <pc:sldChg chg="del">
        <pc:chgData name="Philippe Dudognon" userId="8c37c691-958d-4470-855c-9e4378e20dcd" providerId="ADAL" clId="{F974F2F8-2919-485B-9333-850EC6401960}" dt="2021-06-01T13:41:54.284" v="384" actId="47"/>
        <pc:sldMkLst>
          <pc:docMk/>
          <pc:sldMk cId="348324702" sldId="2076137519"/>
        </pc:sldMkLst>
      </pc:sldChg>
      <pc:sldChg chg="modSp mod ord modNotesTx">
        <pc:chgData name="Philippe Dudognon" userId="8c37c691-958d-4470-855c-9e4378e20dcd" providerId="ADAL" clId="{F974F2F8-2919-485B-9333-850EC6401960}" dt="2021-06-01T14:48:21.933" v="613" actId="20577"/>
        <pc:sldMkLst>
          <pc:docMk/>
          <pc:sldMk cId="2643481887" sldId="2076138035"/>
        </pc:sldMkLst>
        <pc:spChg chg="mod">
          <ac:chgData name="Philippe Dudognon" userId="8c37c691-958d-4470-855c-9e4378e20dcd" providerId="ADAL" clId="{F974F2F8-2919-485B-9333-850EC6401960}" dt="2021-06-01T14:43:33.795" v="610" actId="14100"/>
          <ac:spMkLst>
            <pc:docMk/>
            <pc:sldMk cId="2643481887" sldId="2076138035"/>
            <ac:spMk id="2" creationId="{44397DE1-C0A2-45B3-8FE2-A2133395BFB3}"/>
          </ac:spMkLst>
        </pc:spChg>
        <pc:spChg chg="mod">
          <ac:chgData name="Philippe Dudognon" userId="8c37c691-958d-4470-855c-9e4378e20dcd" providerId="ADAL" clId="{F974F2F8-2919-485B-9333-850EC6401960}" dt="2021-05-29T09:50:21.909" v="265" actId="6549"/>
          <ac:spMkLst>
            <pc:docMk/>
            <pc:sldMk cId="2643481887" sldId="2076138035"/>
            <ac:spMk id="9" creationId="{5535BD23-521B-4254-AE28-3A8E848076B5}"/>
          </ac:spMkLst>
        </pc:spChg>
      </pc:sldChg>
      <pc:sldChg chg="ord">
        <pc:chgData name="Philippe Dudognon" userId="8c37c691-958d-4470-855c-9e4378e20dcd" providerId="ADAL" clId="{F974F2F8-2919-485B-9333-850EC6401960}" dt="2021-06-01T14:27:58.607" v="453"/>
        <pc:sldMkLst>
          <pc:docMk/>
          <pc:sldMk cId="822809399" sldId="2076138040"/>
        </pc:sldMkLst>
      </pc:sldChg>
      <pc:sldChg chg="modSp mod ord">
        <pc:chgData name="Philippe Dudognon" userId="8c37c691-958d-4470-855c-9e4378e20dcd" providerId="ADAL" clId="{F974F2F8-2919-485B-9333-850EC6401960}" dt="2021-06-01T14:27:58.607" v="453"/>
        <pc:sldMkLst>
          <pc:docMk/>
          <pc:sldMk cId="2074829037" sldId="2076138042"/>
        </pc:sldMkLst>
        <pc:spChg chg="mod">
          <ac:chgData name="Philippe Dudognon" userId="8c37c691-958d-4470-855c-9e4378e20dcd" providerId="ADAL" clId="{F974F2F8-2919-485B-9333-850EC6401960}" dt="2021-05-29T09:22:32.617" v="103" actId="14100"/>
          <ac:spMkLst>
            <pc:docMk/>
            <pc:sldMk cId="2074829037" sldId="2076138042"/>
            <ac:spMk id="9" creationId="{B6EA3472-A067-4974-9ACF-E79E2BCACE1E}"/>
          </ac:spMkLst>
        </pc:spChg>
      </pc:sldChg>
      <pc:sldChg chg="delSp modSp mod ord">
        <pc:chgData name="Philippe Dudognon" userId="8c37c691-958d-4470-855c-9e4378e20dcd" providerId="ADAL" clId="{F974F2F8-2919-485B-9333-850EC6401960}" dt="2021-06-01T14:27:58.607" v="453"/>
        <pc:sldMkLst>
          <pc:docMk/>
          <pc:sldMk cId="3071789169" sldId="2076138054"/>
        </pc:sldMkLst>
        <pc:spChg chg="mod">
          <ac:chgData name="Philippe Dudognon" userId="8c37c691-958d-4470-855c-9e4378e20dcd" providerId="ADAL" clId="{F974F2F8-2919-485B-9333-850EC6401960}" dt="2021-05-29T09:30:09.170" v="219" actId="1076"/>
          <ac:spMkLst>
            <pc:docMk/>
            <pc:sldMk cId="3071789169" sldId="2076138054"/>
            <ac:spMk id="2" creationId="{A3771E75-A6A9-4EF2-8734-3BD61A843262}"/>
          </ac:spMkLst>
        </pc:spChg>
        <pc:spChg chg="del">
          <ac:chgData name="Philippe Dudognon" userId="8c37c691-958d-4470-855c-9e4378e20dcd" providerId="ADAL" clId="{F974F2F8-2919-485B-9333-850EC6401960}" dt="2021-05-29T09:29:50.949" v="214" actId="478"/>
          <ac:spMkLst>
            <pc:docMk/>
            <pc:sldMk cId="3071789169" sldId="2076138054"/>
            <ac:spMk id="4" creationId="{414B8770-E740-47C6-9089-270CE3B981F4}"/>
          </ac:spMkLst>
        </pc:spChg>
        <pc:spChg chg="mod">
          <ac:chgData name="Philippe Dudognon" userId="8c37c691-958d-4470-855c-9e4378e20dcd" providerId="ADAL" clId="{F974F2F8-2919-485B-9333-850EC6401960}" dt="2021-05-29T09:29:59.130" v="216" actId="1076"/>
          <ac:spMkLst>
            <pc:docMk/>
            <pc:sldMk cId="3071789169" sldId="2076138054"/>
            <ac:spMk id="9" creationId="{D1CEE113-37EB-4EE2-BCE8-CE513C8089F2}"/>
          </ac:spMkLst>
        </pc:spChg>
        <pc:spChg chg="mod">
          <ac:chgData name="Philippe Dudognon" userId="8c37c691-958d-4470-855c-9e4378e20dcd" providerId="ADAL" clId="{F974F2F8-2919-485B-9333-850EC6401960}" dt="2021-05-29T09:30:02.062" v="217" actId="207"/>
          <ac:spMkLst>
            <pc:docMk/>
            <pc:sldMk cId="3071789169" sldId="2076138054"/>
            <ac:spMk id="17" creationId="{8AF7A45A-F46D-45E8-989C-2D31BE7648C7}"/>
          </ac:spMkLst>
        </pc:spChg>
      </pc:sldChg>
      <pc:sldChg chg="addSp modSp mod ord">
        <pc:chgData name="Philippe Dudognon" userId="8c37c691-958d-4470-855c-9e4378e20dcd" providerId="ADAL" clId="{F974F2F8-2919-485B-9333-850EC6401960}" dt="2021-06-01T14:43:41.733" v="611" actId="1076"/>
        <pc:sldMkLst>
          <pc:docMk/>
          <pc:sldMk cId="1927042765" sldId="2076138066"/>
        </pc:sldMkLst>
        <pc:spChg chg="add mod">
          <ac:chgData name="Philippe Dudognon" userId="8c37c691-958d-4470-855c-9e4378e20dcd" providerId="ADAL" clId="{F974F2F8-2919-485B-9333-850EC6401960}" dt="2021-06-01T14:43:41.733" v="611" actId="1076"/>
          <ac:spMkLst>
            <pc:docMk/>
            <pc:sldMk cId="1927042765" sldId="2076138066"/>
            <ac:spMk id="2" creationId="{FEB04FD4-1ECC-410D-B2F6-7A346ABE8C62}"/>
          </ac:spMkLst>
        </pc:spChg>
        <pc:spChg chg="mod">
          <ac:chgData name="Philippe Dudognon" userId="8c37c691-958d-4470-855c-9e4378e20dcd" providerId="ADAL" clId="{F974F2F8-2919-485B-9333-850EC6401960}" dt="2021-05-29T09:49:41.796" v="251" actId="404"/>
          <ac:spMkLst>
            <pc:docMk/>
            <pc:sldMk cId="1927042765" sldId="2076138066"/>
            <ac:spMk id="3" creationId="{92E50487-1FBB-4B87-8B40-DAE162ADD484}"/>
          </ac:spMkLst>
        </pc:spChg>
        <pc:picChg chg="mod">
          <ac:chgData name="Philippe Dudognon" userId="8c37c691-958d-4470-855c-9e4378e20dcd" providerId="ADAL" clId="{F974F2F8-2919-485B-9333-850EC6401960}" dt="2021-05-29T09:50:13.435" v="264" actId="1076"/>
          <ac:picMkLst>
            <pc:docMk/>
            <pc:sldMk cId="1927042765" sldId="2076138066"/>
            <ac:picMk id="5" creationId="{1DC033EB-44C7-4C42-97AB-095E76A6EB63}"/>
          </ac:picMkLst>
        </pc:picChg>
      </pc:sldChg>
      <pc:sldChg chg="delSp modSp mod delAnim">
        <pc:chgData name="Philippe Dudognon" userId="8c37c691-958d-4470-855c-9e4378e20dcd" providerId="ADAL" clId="{F974F2F8-2919-485B-9333-850EC6401960}" dt="2021-06-01T13:32:05.662" v="351" actId="21"/>
        <pc:sldMkLst>
          <pc:docMk/>
          <pc:sldMk cId="1459543742" sldId="2076138396"/>
        </pc:sldMkLst>
        <pc:spChg chg="mod">
          <ac:chgData name="Philippe Dudognon" userId="8c37c691-958d-4470-855c-9e4378e20dcd" providerId="ADAL" clId="{F974F2F8-2919-485B-9333-850EC6401960}" dt="2021-06-01T13:29:45.071" v="349" actId="13926"/>
          <ac:spMkLst>
            <pc:docMk/>
            <pc:sldMk cId="1459543742" sldId="2076138396"/>
            <ac:spMk id="53" creationId="{4685BC9E-88A0-44EB-BB3E-09A08BA7B7AA}"/>
          </ac:spMkLst>
        </pc:spChg>
        <pc:spChg chg="mod">
          <ac:chgData name="Philippe Dudognon" userId="8c37c691-958d-4470-855c-9e4378e20dcd" providerId="ADAL" clId="{F974F2F8-2919-485B-9333-850EC6401960}" dt="2021-06-01T13:29:51.771" v="350" actId="13926"/>
          <ac:spMkLst>
            <pc:docMk/>
            <pc:sldMk cId="1459543742" sldId="2076138396"/>
            <ac:spMk id="454" creationId="{120C4F51-8339-43F3-BA75-6BCF99A2FC9A}"/>
          </ac:spMkLst>
        </pc:spChg>
        <pc:picChg chg="del">
          <ac:chgData name="Philippe Dudognon" userId="8c37c691-958d-4470-855c-9e4378e20dcd" providerId="ADAL" clId="{F974F2F8-2919-485B-9333-850EC6401960}" dt="2021-06-01T13:32:05.662" v="351" actId="21"/>
          <ac:picMkLst>
            <pc:docMk/>
            <pc:sldMk cId="1459543742" sldId="2076138396"/>
            <ac:picMk id="3" creationId="{3AA6167B-8E89-46CC-8B89-1AE04A9853FA}"/>
          </ac:picMkLst>
        </pc:picChg>
      </pc:sldChg>
      <pc:sldChg chg="modSp mod">
        <pc:chgData name="Philippe Dudognon" userId="8c37c691-958d-4470-855c-9e4378e20dcd" providerId="ADAL" clId="{F974F2F8-2919-485B-9333-850EC6401960}" dt="2021-06-01T16:04:48.312" v="677" actId="20577"/>
        <pc:sldMkLst>
          <pc:docMk/>
          <pc:sldMk cId="1216784469" sldId="2076138424"/>
        </pc:sldMkLst>
        <pc:spChg chg="mod">
          <ac:chgData name="Philippe Dudognon" userId="8c37c691-958d-4470-855c-9e4378e20dcd" providerId="ADAL" clId="{F974F2F8-2919-485B-9333-850EC6401960}" dt="2021-06-01T16:04:48.312" v="677" actId="20577"/>
          <ac:spMkLst>
            <pc:docMk/>
            <pc:sldMk cId="1216784469" sldId="2076138424"/>
            <ac:spMk id="2" creationId="{F1C01305-D6CC-4959-B4B0-8E90DC44C0B8}"/>
          </ac:spMkLst>
        </pc:spChg>
      </pc:sldChg>
      <pc:sldChg chg="modSp mod">
        <pc:chgData name="Philippe Dudognon" userId="8c37c691-958d-4470-855c-9e4378e20dcd" providerId="ADAL" clId="{F974F2F8-2919-485B-9333-850EC6401960}" dt="2021-06-01T16:04:54.358" v="678" actId="20577"/>
        <pc:sldMkLst>
          <pc:docMk/>
          <pc:sldMk cId="3372854161" sldId="2076138425"/>
        </pc:sldMkLst>
        <pc:spChg chg="mod">
          <ac:chgData name="Philippe Dudognon" userId="8c37c691-958d-4470-855c-9e4378e20dcd" providerId="ADAL" clId="{F974F2F8-2919-485B-9333-850EC6401960}" dt="2021-06-01T16:04:54.358" v="678" actId="20577"/>
          <ac:spMkLst>
            <pc:docMk/>
            <pc:sldMk cId="3372854161" sldId="2076138425"/>
            <ac:spMk id="6" creationId="{B31F2238-211F-4564-A639-88E07124BCB2}"/>
          </ac:spMkLst>
        </pc:spChg>
      </pc:sldChg>
      <pc:sldChg chg="modSp mod">
        <pc:chgData name="Philippe Dudognon" userId="8c37c691-958d-4470-855c-9e4378e20dcd" providerId="ADAL" clId="{F974F2F8-2919-485B-9333-850EC6401960}" dt="2021-06-01T16:04:58.039" v="679" actId="20577"/>
        <pc:sldMkLst>
          <pc:docMk/>
          <pc:sldMk cId="111889099" sldId="2076138426"/>
        </pc:sldMkLst>
        <pc:spChg chg="mod">
          <ac:chgData name="Philippe Dudognon" userId="8c37c691-958d-4470-855c-9e4378e20dcd" providerId="ADAL" clId="{F974F2F8-2919-485B-9333-850EC6401960}" dt="2021-06-01T16:04:58.039" v="679" actId="20577"/>
          <ac:spMkLst>
            <pc:docMk/>
            <pc:sldMk cId="111889099" sldId="2076138426"/>
            <ac:spMk id="4" creationId="{CC663EAA-E184-4A75-8C71-EA2B0A0638F0}"/>
          </ac:spMkLst>
        </pc:spChg>
      </pc:sldChg>
      <pc:sldChg chg="modSp mod">
        <pc:chgData name="Philippe Dudognon" userId="8c37c691-958d-4470-855c-9e4378e20dcd" providerId="ADAL" clId="{F974F2F8-2919-485B-9333-850EC6401960}" dt="2021-06-01T16:05:01.467" v="680" actId="20577"/>
        <pc:sldMkLst>
          <pc:docMk/>
          <pc:sldMk cId="808463402" sldId="2076138427"/>
        </pc:sldMkLst>
        <pc:spChg chg="mod">
          <ac:chgData name="Philippe Dudognon" userId="8c37c691-958d-4470-855c-9e4378e20dcd" providerId="ADAL" clId="{F974F2F8-2919-485B-9333-850EC6401960}" dt="2021-06-01T16:05:01.467" v="680" actId="20577"/>
          <ac:spMkLst>
            <pc:docMk/>
            <pc:sldMk cId="808463402" sldId="2076138427"/>
            <ac:spMk id="5" creationId="{838957F3-A742-402F-AB9A-217230641FF3}"/>
          </ac:spMkLst>
        </pc:spChg>
      </pc:sldChg>
      <pc:sldChg chg="modSp mod">
        <pc:chgData name="Philippe Dudognon" userId="8c37c691-958d-4470-855c-9e4378e20dcd" providerId="ADAL" clId="{F974F2F8-2919-485B-9333-850EC6401960}" dt="2021-06-01T16:05:04.689" v="681" actId="20577"/>
        <pc:sldMkLst>
          <pc:docMk/>
          <pc:sldMk cId="1968084246" sldId="2076138428"/>
        </pc:sldMkLst>
        <pc:spChg chg="mod">
          <ac:chgData name="Philippe Dudognon" userId="8c37c691-958d-4470-855c-9e4378e20dcd" providerId="ADAL" clId="{F974F2F8-2919-485B-9333-850EC6401960}" dt="2021-06-01T16:05:04.689" v="681" actId="20577"/>
          <ac:spMkLst>
            <pc:docMk/>
            <pc:sldMk cId="1968084246" sldId="2076138428"/>
            <ac:spMk id="7" creationId="{131CACA9-6FA1-45D7-BA74-C46760CF8B93}"/>
          </ac:spMkLst>
        </pc:spChg>
      </pc:sldChg>
      <pc:sldChg chg="modSp mod">
        <pc:chgData name="Philippe Dudognon" userId="8c37c691-958d-4470-855c-9e4378e20dcd" providerId="ADAL" clId="{F974F2F8-2919-485B-9333-850EC6401960}" dt="2021-06-01T16:05:08.723" v="682" actId="20577"/>
        <pc:sldMkLst>
          <pc:docMk/>
          <pc:sldMk cId="4287621232" sldId="2076138429"/>
        </pc:sldMkLst>
        <pc:spChg chg="mod">
          <ac:chgData name="Philippe Dudognon" userId="8c37c691-958d-4470-855c-9e4378e20dcd" providerId="ADAL" clId="{F974F2F8-2919-485B-9333-850EC6401960}" dt="2021-06-01T16:05:08.723" v="682" actId="20577"/>
          <ac:spMkLst>
            <pc:docMk/>
            <pc:sldMk cId="4287621232" sldId="2076138429"/>
            <ac:spMk id="5" creationId="{5096033D-A39F-4B73-A24F-1F54C8D27B1F}"/>
          </ac:spMkLst>
        </pc:spChg>
      </pc:sldChg>
      <pc:sldChg chg="modSp mod">
        <pc:chgData name="Philippe Dudognon" userId="8c37c691-958d-4470-855c-9e4378e20dcd" providerId="ADAL" clId="{F974F2F8-2919-485B-9333-850EC6401960}" dt="2021-06-01T16:05:19.936" v="685" actId="20577"/>
        <pc:sldMkLst>
          <pc:docMk/>
          <pc:sldMk cId="1336978654" sldId="2076138430"/>
        </pc:sldMkLst>
        <pc:spChg chg="mod">
          <ac:chgData name="Philippe Dudognon" userId="8c37c691-958d-4470-855c-9e4378e20dcd" providerId="ADAL" clId="{F974F2F8-2919-485B-9333-850EC6401960}" dt="2021-06-01T16:05:19.936" v="685" actId="20577"/>
          <ac:spMkLst>
            <pc:docMk/>
            <pc:sldMk cId="1336978654" sldId="2076138430"/>
            <ac:spMk id="5" creationId="{24F17793-9B02-4C23-97E6-364D10CD50D8}"/>
          </ac:spMkLst>
        </pc:spChg>
      </pc:sldChg>
      <pc:sldChg chg="modSp mod">
        <pc:chgData name="Philippe Dudognon" userId="8c37c691-958d-4470-855c-9e4378e20dcd" providerId="ADAL" clId="{F974F2F8-2919-485B-9333-850EC6401960}" dt="2021-06-01T16:05:23.280" v="686" actId="20577"/>
        <pc:sldMkLst>
          <pc:docMk/>
          <pc:sldMk cId="3660722295" sldId="2076138431"/>
        </pc:sldMkLst>
        <pc:spChg chg="mod">
          <ac:chgData name="Philippe Dudognon" userId="8c37c691-958d-4470-855c-9e4378e20dcd" providerId="ADAL" clId="{F974F2F8-2919-485B-9333-850EC6401960}" dt="2021-06-01T16:05:23.280" v="686" actId="20577"/>
          <ac:spMkLst>
            <pc:docMk/>
            <pc:sldMk cId="3660722295" sldId="2076138431"/>
            <ac:spMk id="5" creationId="{F90C4B3D-C644-47F1-BA5F-F6C61FFBD5CF}"/>
          </ac:spMkLst>
        </pc:spChg>
      </pc:sldChg>
      <pc:sldChg chg="modSp mod">
        <pc:chgData name="Philippe Dudognon" userId="8c37c691-958d-4470-855c-9e4378e20dcd" providerId="ADAL" clId="{F974F2F8-2919-485B-9333-850EC6401960}" dt="2021-06-01T16:05:12.355" v="683" actId="20577"/>
        <pc:sldMkLst>
          <pc:docMk/>
          <pc:sldMk cId="1404860589" sldId="2076138432"/>
        </pc:sldMkLst>
        <pc:spChg chg="mod">
          <ac:chgData name="Philippe Dudognon" userId="8c37c691-958d-4470-855c-9e4378e20dcd" providerId="ADAL" clId="{F974F2F8-2919-485B-9333-850EC6401960}" dt="2021-06-01T16:05:12.355" v="683" actId="20577"/>
          <ac:spMkLst>
            <pc:docMk/>
            <pc:sldMk cId="1404860589" sldId="2076138432"/>
            <ac:spMk id="5" creationId="{80407137-614D-4F8D-B7E6-393A18D2EB90}"/>
          </ac:spMkLst>
        </pc:spChg>
      </pc:sldChg>
      <pc:sldChg chg="modSp mod">
        <pc:chgData name="Philippe Dudognon" userId="8c37c691-958d-4470-855c-9e4378e20dcd" providerId="ADAL" clId="{F974F2F8-2919-485B-9333-850EC6401960}" dt="2021-06-01T16:05:15.834" v="684" actId="20577"/>
        <pc:sldMkLst>
          <pc:docMk/>
          <pc:sldMk cId="1756880113" sldId="2076138433"/>
        </pc:sldMkLst>
        <pc:spChg chg="mod">
          <ac:chgData name="Philippe Dudognon" userId="8c37c691-958d-4470-855c-9e4378e20dcd" providerId="ADAL" clId="{F974F2F8-2919-485B-9333-850EC6401960}" dt="2021-06-01T16:05:15.834" v="684" actId="20577"/>
          <ac:spMkLst>
            <pc:docMk/>
            <pc:sldMk cId="1756880113" sldId="2076138433"/>
            <ac:spMk id="5" creationId="{F5C85A18-FFFA-4188-B7BA-BBA049FD9A56}"/>
          </ac:spMkLst>
        </pc:spChg>
      </pc:sldChg>
      <pc:sldChg chg="modSp mod">
        <pc:chgData name="Philippe Dudognon" userId="8c37c691-958d-4470-855c-9e4378e20dcd" providerId="ADAL" clId="{F974F2F8-2919-485B-9333-850EC6401960}" dt="2021-06-01T16:05:31.016" v="690" actId="6549"/>
        <pc:sldMkLst>
          <pc:docMk/>
          <pc:sldMk cId="3660298466" sldId="2076138434"/>
        </pc:sldMkLst>
        <pc:spChg chg="mod">
          <ac:chgData name="Philippe Dudognon" userId="8c37c691-958d-4470-855c-9e4378e20dcd" providerId="ADAL" clId="{F974F2F8-2919-485B-9333-850EC6401960}" dt="2021-06-01T16:05:31.016" v="690" actId="6549"/>
          <ac:spMkLst>
            <pc:docMk/>
            <pc:sldMk cId="3660298466" sldId="2076138434"/>
            <ac:spMk id="5" creationId="{1DDCD053-9984-4036-997C-F4FA2354B551}"/>
          </ac:spMkLst>
        </pc:spChg>
      </pc:sldChg>
      <pc:sldChg chg="mod modShow">
        <pc:chgData name="Philippe Dudognon" userId="8c37c691-958d-4470-855c-9e4378e20dcd" providerId="ADAL" clId="{F974F2F8-2919-485B-9333-850EC6401960}" dt="2021-06-01T14:41:15.524" v="599" actId="729"/>
        <pc:sldMkLst>
          <pc:docMk/>
          <pc:sldMk cId="4097454250" sldId="2076138438"/>
        </pc:sldMkLst>
      </pc:sldChg>
      <pc:sldChg chg="mod modShow">
        <pc:chgData name="Philippe Dudognon" userId="8c37c691-958d-4470-855c-9e4378e20dcd" providerId="ADAL" clId="{F974F2F8-2919-485B-9333-850EC6401960}" dt="2021-06-01T14:41:15.524" v="599" actId="729"/>
        <pc:sldMkLst>
          <pc:docMk/>
          <pc:sldMk cId="358098498" sldId="2076138439"/>
        </pc:sldMkLst>
      </pc:sldChg>
      <pc:sldChg chg="del">
        <pc:chgData name="Philippe Dudognon" userId="8c37c691-958d-4470-855c-9e4378e20dcd" providerId="ADAL" clId="{F974F2F8-2919-485B-9333-850EC6401960}" dt="2021-06-01T16:06:34.228" v="694" actId="2696"/>
        <pc:sldMkLst>
          <pc:docMk/>
          <pc:sldMk cId="797435936" sldId="2076138446"/>
        </pc:sldMkLst>
      </pc:sldChg>
      <pc:sldChg chg="modSp mod">
        <pc:chgData name="Philippe Dudognon" userId="8c37c691-958d-4470-855c-9e4378e20dcd" providerId="ADAL" clId="{F974F2F8-2919-485B-9333-850EC6401960}" dt="2021-06-01T16:05:37.462" v="693" actId="20577"/>
        <pc:sldMkLst>
          <pc:docMk/>
          <pc:sldMk cId="2504741866" sldId="2076138460"/>
        </pc:sldMkLst>
        <pc:spChg chg="mod">
          <ac:chgData name="Philippe Dudognon" userId="8c37c691-958d-4470-855c-9e4378e20dcd" providerId="ADAL" clId="{F974F2F8-2919-485B-9333-850EC6401960}" dt="2021-06-01T16:05:37.462" v="693" actId="20577"/>
          <ac:spMkLst>
            <pc:docMk/>
            <pc:sldMk cId="2504741866" sldId="2076138460"/>
            <ac:spMk id="5" creationId="{FB03E250-02F8-41AF-A0A9-D33DC6738854}"/>
          </ac:spMkLst>
        </pc:spChg>
      </pc:sldChg>
      <pc:sldChg chg="modSp del mod">
        <pc:chgData name="Philippe Dudognon" userId="8c37c691-958d-4470-855c-9e4378e20dcd" providerId="ADAL" clId="{F974F2F8-2919-485B-9333-850EC6401960}" dt="2021-05-29T13:52:12.881" v="318" actId="47"/>
        <pc:sldMkLst>
          <pc:docMk/>
          <pc:sldMk cId="737765321" sldId="2076138461"/>
        </pc:sldMkLst>
        <pc:spChg chg="mod">
          <ac:chgData name="Philippe Dudognon" userId="8c37c691-958d-4470-855c-9e4378e20dcd" providerId="ADAL" clId="{F974F2F8-2919-485B-9333-850EC6401960}" dt="2021-05-28T09:18:17.681" v="62" actId="20577"/>
          <ac:spMkLst>
            <pc:docMk/>
            <pc:sldMk cId="737765321" sldId="2076138461"/>
            <ac:spMk id="4" creationId="{9750599A-E232-4AA7-9DCB-486E2787001B}"/>
          </ac:spMkLst>
        </pc:spChg>
      </pc:sldChg>
      <pc:sldChg chg="modSp del mod">
        <pc:chgData name="Philippe Dudognon" userId="8c37c691-958d-4470-855c-9e4378e20dcd" providerId="ADAL" clId="{F974F2F8-2919-485B-9333-850EC6401960}" dt="2021-06-01T14:31:09.746" v="512" actId="47"/>
        <pc:sldMkLst>
          <pc:docMk/>
          <pc:sldMk cId="3044572798" sldId="2076138462"/>
        </pc:sldMkLst>
        <pc:spChg chg="mod">
          <ac:chgData name="Philippe Dudognon" userId="8c37c691-958d-4470-855c-9e4378e20dcd" providerId="ADAL" clId="{F974F2F8-2919-485B-9333-850EC6401960}" dt="2021-05-29T13:52:23.560" v="320" actId="20577"/>
          <ac:spMkLst>
            <pc:docMk/>
            <pc:sldMk cId="3044572798" sldId="2076138462"/>
            <ac:spMk id="4" creationId="{9750599A-E232-4AA7-9DCB-486E2787001B}"/>
          </ac:spMkLst>
        </pc:spChg>
      </pc:sldChg>
      <pc:sldChg chg="del">
        <pc:chgData name="Philippe Dudognon" userId="8c37c691-958d-4470-855c-9e4378e20dcd" providerId="ADAL" clId="{F974F2F8-2919-485B-9333-850EC6401960}" dt="2021-05-29T13:52:37.733" v="321" actId="47"/>
        <pc:sldMkLst>
          <pc:docMk/>
          <pc:sldMk cId="324205408" sldId="2076138463"/>
        </pc:sldMkLst>
      </pc:sldChg>
      <pc:sldChg chg="addSp modSp new mod ord">
        <pc:chgData name="Philippe Dudognon" userId="8c37c691-958d-4470-855c-9e4378e20dcd" providerId="ADAL" clId="{F974F2F8-2919-485B-9333-850EC6401960}" dt="2021-06-01T13:42:45.688" v="388"/>
        <pc:sldMkLst>
          <pc:docMk/>
          <pc:sldMk cId="541134119" sldId="2076138465"/>
        </pc:sldMkLst>
        <pc:spChg chg="mod">
          <ac:chgData name="Philippe Dudognon" userId="8c37c691-958d-4470-855c-9e4378e20dcd" providerId="ADAL" clId="{F974F2F8-2919-485B-9333-850EC6401960}" dt="2021-05-29T14:17:33.482" v="339" actId="20577"/>
          <ac:spMkLst>
            <pc:docMk/>
            <pc:sldMk cId="541134119" sldId="2076138465"/>
            <ac:spMk id="2" creationId="{A994E4A2-00EF-4D69-9512-AF8C8211AEA1}"/>
          </ac:spMkLst>
        </pc:spChg>
        <pc:picChg chg="add mod">
          <ac:chgData name="Philippe Dudognon" userId="8c37c691-958d-4470-855c-9e4378e20dcd" providerId="ADAL" clId="{F974F2F8-2919-485B-9333-850EC6401960}" dt="2021-05-28T09:19:10.182" v="69" actId="1076"/>
          <ac:picMkLst>
            <pc:docMk/>
            <pc:sldMk cId="541134119" sldId="2076138465"/>
            <ac:picMk id="4" creationId="{8195FFC6-F675-4EFD-BDE7-7302E45BEF95}"/>
          </ac:picMkLst>
        </pc:picChg>
      </pc:sldChg>
      <pc:sldChg chg="addSp delSp modSp new mod ord">
        <pc:chgData name="Philippe Dudognon" userId="8c37c691-958d-4470-855c-9e4378e20dcd" providerId="ADAL" clId="{F974F2F8-2919-485B-9333-850EC6401960}" dt="2021-06-01T13:42:45.688" v="388"/>
        <pc:sldMkLst>
          <pc:docMk/>
          <pc:sldMk cId="627587068" sldId="2076138466"/>
        </pc:sldMkLst>
        <pc:spChg chg="mod">
          <ac:chgData name="Philippe Dudognon" userId="8c37c691-958d-4470-855c-9e4378e20dcd" providerId="ADAL" clId="{F974F2F8-2919-485B-9333-850EC6401960}" dt="2021-05-29T11:26:46.440" v="290" actId="20577"/>
          <ac:spMkLst>
            <pc:docMk/>
            <pc:sldMk cId="627587068" sldId="2076138466"/>
            <ac:spMk id="2" creationId="{645C0798-E420-4CDD-A682-D8CF488D2829}"/>
          </ac:spMkLst>
        </pc:spChg>
        <pc:spChg chg="del">
          <ac:chgData name="Philippe Dudognon" userId="8c37c691-958d-4470-855c-9e4378e20dcd" providerId="ADAL" clId="{F974F2F8-2919-485B-9333-850EC6401960}" dt="2021-05-29T11:26:07.971" v="271" actId="478"/>
          <ac:spMkLst>
            <pc:docMk/>
            <pc:sldMk cId="627587068" sldId="2076138466"/>
            <ac:spMk id="3" creationId="{75C7CB18-5107-49BD-AE03-B113897D7689}"/>
          </ac:spMkLst>
        </pc:spChg>
        <pc:spChg chg="add mod">
          <ac:chgData name="Philippe Dudognon" userId="8c37c691-958d-4470-855c-9e4378e20dcd" providerId="ADAL" clId="{F974F2F8-2919-485B-9333-850EC6401960}" dt="2021-05-29T11:26:28.777" v="276" actId="1076"/>
          <ac:spMkLst>
            <pc:docMk/>
            <pc:sldMk cId="627587068" sldId="2076138466"/>
            <ac:spMk id="7" creationId="{FA965C76-953C-48E3-9CEF-FE028F159D13}"/>
          </ac:spMkLst>
        </pc:spChg>
        <pc:spChg chg="add mod">
          <ac:chgData name="Philippe Dudognon" userId="8c37c691-958d-4470-855c-9e4378e20dcd" providerId="ADAL" clId="{F974F2F8-2919-485B-9333-850EC6401960}" dt="2021-05-29T11:26:38.666" v="279" actId="20577"/>
          <ac:spMkLst>
            <pc:docMk/>
            <pc:sldMk cId="627587068" sldId="2076138466"/>
            <ac:spMk id="9" creationId="{1A2CCCDC-B29D-42F3-9E7B-3A3BE10F3F2B}"/>
          </ac:spMkLst>
        </pc:spChg>
        <pc:picChg chg="add mod">
          <ac:chgData name="Philippe Dudognon" userId="8c37c691-958d-4470-855c-9e4378e20dcd" providerId="ADAL" clId="{F974F2F8-2919-485B-9333-850EC6401960}" dt="2021-05-29T11:26:25.996" v="275" actId="1076"/>
          <ac:picMkLst>
            <pc:docMk/>
            <pc:sldMk cId="627587068" sldId="2076138466"/>
            <ac:picMk id="5" creationId="{B6E6DB8A-D128-4915-9953-C2A6F0807F95}"/>
          </ac:picMkLst>
        </pc:picChg>
      </pc:sldChg>
      <pc:sldChg chg="addSp delSp modSp new mod ord">
        <pc:chgData name="Philippe Dudognon" userId="8c37c691-958d-4470-855c-9e4378e20dcd" providerId="ADAL" clId="{F974F2F8-2919-485B-9333-850EC6401960}" dt="2021-06-01T13:42:45.688" v="388"/>
        <pc:sldMkLst>
          <pc:docMk/>
          <pc:sldMk cId="3022157021" sldId="2076138467"/>
        </pc:sldMkLst>
        <pc:spChg chg="mod">
          <ac:chgData name="Philippe Dudognon" userId="8c37c691-958d-4470-855c-9e4378e20dcd" providerId="ADAL" clId="{F974F2F8-2919-485B-9333-850EC6401960}" dt="2021-05-29T11:29:43.555" v="307" actId="1076"/>
          <ac:spMkLst>
            <pc:docMk/>
            <pc:sldMk cId="3022157021" sldId="2076138467"/>
            <ac:spMk id="2" creationId="{D21F1519-32BB-4BDE-AC74-93FA8735CCE2}"/>
          </ac:spMkLst>
        </pc:spChg>
        <pc:spChg chg="del mod">
          <ac:chgData name="Philippe Dudognon" userId="8c37c691-958d-4470-855c-9e4378e20dcd" providerId="ADAL" clId="{F974F2F8-2919-485B-9333-850EC6401960}" dt="2021-05-29T11:28:44.161" v="299" actId="478"/>
          <ac:spMkLst>
            <pc:docMk/>
            <pc:sldMk cId="3022157021" sldId="2076138467"/>
            <ac:spMk id="3" creationId="{B748E732-98A5-4F43-90A6-23ECF1F8DDD2}"/>
          </ac:spMkLst>
        </pc:spChg>
        <pc:spChg chg="add mod">
          <ac:chgData name="Philippe Dudognon" userId="8c37c691-958d-4470-855c-9e4378e20dcd" providerId="ADAL" clId="{F974F2F8-2919-485B-9333-850EC6401960}" dt="2021-05-29T11:29:47.482" v="308" actId="1076"/>
          <ac:spMkLst>
            <pc:docMk/>
            <pc:sldMk cId="3022157021" sldId="2076138467"/>
            <ac:spMk id="5" creationId="{818783F2-2360-4C41-B722-EC68A5F91966}"/>
          </ac:spMkLst>
        </pc:spChg>
        <pc:spChg chg="add del mod">
          <ac:chgData name="Philippe Dudognon" userId="8c37c691-958d-4470-855c-9e4378e20dcd" providerId="ADAL" clId="{F974F2F8-2919-485B-9333-850EC6401960}" dt="2021-05-29T11:28:48.502" v="300" actId="478"/>
          <ac:spMkLst>
            <pc:docMk/>
            <pc:sldMk cId="3022157021" sldId="2076138467"/>
            <ac:spMk id="7" creationId="{2CD9B4A7-2A72-48AC-B953-CE9DCF20632A}"/>
          </ac:spMkLst>
        </pc:spChg>
        <pc:spChg chg="add mod">
          <ac:chgData name="Philippe Dudognon" userId="8c37c691-958d-4470-855c-9e4378e20dcd" providerId="ADAL" clId="{F974F2F8-2919-485B-9333-850EC6401960}" dt="2021-05-29T11:29:19.583" v="303" actId="1076"/>
          <ac:spMkLst>
            <pc:docMk/>
            <pc:sldMk cId="3022157021" sldId="2076138467"/>
            <ac:spMk id="9" creationId="{50857D9E-85B4-4117-8008-E49381F80F58}"/>
          </ac:spMkLst>
        </pc:spChg>
        <pc:spChg chg="add mod">
          <ac:chgData name="Philippe Dudognon" userId="8c37c691-958d-4470-855c-9e4378e20dcd" providerId="ADAL" clId="{F974F2F8-2919-485B-9333-850EC6401960}" dt="2021-05-29T11:29:28.105" v="306" actId="20577"/>
          <ac:spMkLst>
            <pc:docMk/>
            <pc:sldMk cId="3022157021" sldId="2076138467"/>
            <ac:spMk id="11" creationId="{A7439B12-6C34-4515-83AE-D5963AD74AFE}"/>
          </ac:spMkLst>
        </pc:spChg>
      </pc:sldChg>
      <pc:sldChg chg="modSp mod">
        <pc:chgData name="Philippe Dudognon" userId="8c37c691-958d-4470-855c-9e4378e20dcd" providerId="ADAL" clId="{F974F2F8-2919-485B-9333-850EC6401960}" dt="2021-06-01T14:49:17.021" v="643"/>
        <pc:sldMkLst>
          <pc:docMk/>
          <pc:sldMk cId="327648251" sldId="2076138468"/>
        </pc:sldMkLst>
        <pc:spChg chg="mod">
          <ac:chgData name="Philippe Dudognon" userId="8c37c691-958d-4470-855c-9e4378e20dcd" providerId="ADAL" clId="{F974F2F8-2919-485B-9333-850EC6401960}" dt="2021-06-01T14:49:17.021" v="643"/>
          <ac:spMkLst>
            <pc:docMk/>
            <pc:sldMk cId="327648251" sldId="2076138468"/>
            <ac:spMk id="4" creationId="{9750599A-E232-4AA7-9DCB-486E2787001B}"/>
          </ac:spMkLst>
        </pc:spChg>
      </pc:sldChg>
      <pc:sldChg chg="modSp mod ord">
        <pc:chgData name="Philippe Dudognon" userId="8c37c691-958d-4470-855c-9e4378e20dcd" providerId="ADAL" clId="{F974F2F8-2919-485B-9333-850EC6401960}" dt="2021-06-01T14:49:14.151" v="642"/>
        <pc:sldMkLst>
          <pc:docMk/>
          <pc:sldMk cId="840679297" sldId="2076138469"/>
        </pc:sldMkLst>
        <pc:spChg chg="mod">
          <ac:chgData name="Philippe Dudognon" userId="8c37c691-958d-4470-855c-9e4378e20dcd" providerId="ADAL" clId="{F974F2F8-2919-485B-9333-850EC6401960}" dt="2021-06-01T14:49:14.151" v="642"/>
          <ac:spMkLst>
            <pc:docMk/>
            <pc:sldMk cId="840679297" sldId="2076138469"/>
            <ac:spMk id="4" creationId="{9750599A-E232-4AA7-9DCB-486E2787001B}"/>
          </ac:spMkLst>
        </pc:spChg>
      </pc:sldChg>
      <pc:sldChg chg="del">
        <pc:chgData name="Philippe Dudognon" userId="8c37c691-958d-4470-855c-9e4378e20dcd" providerId="ADAL" clId="{F974F2F8-2919-485B-9333-850EC6401960}" dt="2021-06-01T14:31:19.304" v="513" actId="47"/>
        <pc:sldMkLst>
          <pc:docMk/>
          <pc:sldMk cId="378720742" sldId="2076138470"/>
        </pc:sldMkLst>
      </pc:sldChg>
      <pc:sldChg chg="addSp modSp new mod">
        <pc:chgData name="Philippe Dudognon" userId="8c37c691-958d-4470-855c-9e4378e20dcd" providerId="ADAL" clId="{F974F2F8-2919-485B-9333-850EC6401960}" dt="2021-06-01T13:54:09.387" v="447" actId="1076"/>
        <pc:sldMkLst>
          <pc:docMk/>
          <pc:sldMk cId="1809461276" sldId="2076138471"/>
        </pc:sldMkLst>
        <pc:spChg chg="mod">
          <ac:chgData name="Philippe Dudognon" userId="8c37c691-958d-4470-855c-9e4378e20dcd" providerId="ADAL" clId="{F974F2F8-2919-485B-9333-850EC6401960}" dt="2021-06-01T13:50:02.211" v="428"/>
          <ac:spMkLst>
            <pc:docMk/>
            <pc:sldMk cId="1809461276" sldId="2076138471"/>
            <ac:spMk id="2" creationId="{1A173F0A-293C-4A78-A9F6-8ED9539075DA}"/>
          </ac:spMkLst>
        </pc:spChg>
        <pc:spChg chg="mod">
          <ac:chgData name="Philippe Dudognon" userId="8c37c691-958d-4470-855c-9e4378e20dcd" providerId="ADAL" clId="{F974F2F8-2919-485B-9333-850EC6401960}" dt="2021-06-01T13:54:07.400" v="446" actId="255"/>
          <ac:spMkLst>
            <pc:docMk/>
            <pc:sldMk cId="1809461276" sldId="2076138471"/>
            <ac:spMk id="3" creationId="{6233D20D-B43A-457E-8766-51CC129FEE61}"/>
          </ac:spMkLst>
        </pc:spChg>
        <pc:picChg chg="add mod">
          <ac:chgData name="Philippe Dudognon" userId="8c37c691-958d-4470-855c-9e4378e20dcd" providerId="ADAL" clId="{F974F2F8-2919-485B-9333-850EC6401960}" dt="2021-06-01T13:54:09.387" v="447" actId="1076"/>
          <ac:picMkLst>
            <pc:docMk/>
            <pc:sldMk cId="1809461276" sldId="2076138471"/>
            <ac:picMk id="5" creationId="{09CFFBAB-71EA-4B1C-8B05-38A6EE63BC15}"/>
          </ac:picMkLst>
        </pc:picChg>
      </pc:sldChg>
      <pc:sldChg chg="addSp delSp modSp new mod">
        <pc:chgData name="Philippe Dudognon" userId="8c37c691-958d-4470-855c-9e4378e20dcd" providerId="ADAL" clId="{F974F2F8-2919-485B-9333-850EC6401960}" dt="2021-06-01T14:38:07.753" v="556" actId="14100"/>
        <pc:sldMkLst>
          <pc:docMk/>
          <pc:sldMk cId="1723624970" sldId="2076138472"/>
        </pc:sldMkLst>
        <pc:spChg chg="mod">
          <ac:chgData name="Philippe Dudognon" userId="8c37c691-958d-4470-855c-9e4378e20dcd" providerId="ADAL" clId="{F974F2F8-2919-485B-9333-850EC6401960}" dt="2021-06-01T13:51:45.999" v="435"/>
          <ac:spMkLst>
            <pc:docMk/>
            <pc:sldMk cId="1723624970" sldId="2076138472"/>
            <ac:spMk id="2" creationId="{2EF35A2A-25F6-43E9-AEA0-69C5397F865B}"/>
          </ac:spMkLst>
        </pc:spChg>
        <pc:spChg chg="del">
          <ac:chgData name="Philippe Dudognon" userId="8c37c691-958d-4470-855c-9e4378e20dcd" providerId="ADAL" clId="{F974F2F8-2919-485B-9333-850EC6401960}" dt="2021-06-01T13:51:39.875" v="434" actId="478"/>
          <ac:spMkLst>
            <pc:docMk/>
            <pc:sldMk cId="1723624970" sldId="2076138472"/>
            <ac:spMk id="3" creationId="{60CEE178-0679-465B-80B3-60B6FEFB786B}"/>
          </ac:spMkLst>
        </pc:spChg>
        <pc:spChg chg="add mod">
          <ac:chgData name="Philippe Dudognon" userId="8c37c691-958d-4470-855c-9e4378e20dcd" providerId="ADAL" clId="{F974F2F8-2919-485B-9333-850EC6401960}" dt="2021-06-01T13:52:35.567" v="441" actId="14100"/>
          <ac:spMkLst>
            <pc:docMk/>
            <pc:sldMk cId="1723624970" sldId="2076138472"/>
            <ac:spMk id="7" creationId="{D0116148-A155-4042-B8F6-BC7A6D21EC2E}"/>
          </ac:spMkLst>
        </pc:spChg>
        <pc:spChg chg="add mod">
          <ac:chgData name="Philippe Dudognon" userId="8c37c691-958d-4470-855c-9e4378e20dcd" providerId="ADAL" clId="{F974F2F8-2919-485B-9333-850EC6401960}" dt="2021-06-01T14:34:36.549" v="535" actId="5793"/>
          <ac:spMkLst>
            <pc:docMk/>
            <pc:sldMk cId="1723624970" sldId="2076138472"/>
            <ac:spMk id="9" creationId="{F0E86921-260F-43A3-B9EA-6AB4113F7A0E}"/>
          </ac:spMkLst>
        </pc:spChg>
        <pc:spChg chg="add mod">
          <ac:chgData name="Philippe Dudognon" userId="8c37c691-958d-4470-855c-9e4378e20dcd" providerId="ADAL" clId="{F974F2F8-2919-485B-9333-850EC6401960}" dt="2021-06-01T14:37:36.917" v="547" actId="1076"/>
          <ac:spMkLst>
            <pc:docMk/>
            <pc:sldMk cId="1723624970" sldId="2076138472"/>
            <ac:spMk id="11" creationId="{A8A4A851-2599-43CA-B411-1EE2DC62E9AE}"/>
          </ac:spMkLst>
        </pc:spChg>
        <pc:spChg chg="add del mod">
          <ac:chgData name="Philippe Dudognon" userId="8c37c691-958d-4470-855c-9e4378e20dcd" providerId="ADAL" clId="{F974F2F8-2919-485B-9333-850EC6401960}" dt="2021-06-01T14:37:50.009" v="551" actId="478"/>
          <ac:spMkLst>
            <pc:docMk/>
            <pc:sldMk cId="1723624970" sldId="2076138472"/>
            <ac:spMk id="13" creationId="{A36D6AD8-6BB1-4084-A417-8D652E5CEF12}"/>
          </ac:spMkLst>
        </pc:spChg>
        <pc:spChg chg="add mod">
          <ac:chgData name="Philippe Dudognon" userId="8c37c691-958d-4470-855c-9e4378e20dcd" providerId="ADAL" clId="{F974F2F8-2919-485B-9333-850EC6401960}" dt="2021-06-01T14:38:07.753" v="556" actId="14100"/>
          <ac:spMkLst>
            <pc:docMk/>
            <pc:sldMk cId="1723624970" sldId="2076138472"/>
            <ac:spMk id="15" creationId="{14721B37-8546-48F5-8AD4-1D8771E4AAA7}"/>
          </ac:spMkLst>
        </pc:spChg>
        <pc:picChg chg="add mod">
          <ac:chgData name="Philippe Dudognon" userId="8c37c691-958d-4470-855c-9e4378e20dcd" providerId="ADAL" clId="{F974F2F8-2919-485B-9333-850EC6401960}" dt="2021-06-01T14:37:59.535" v="554" actId="1076"/>
          <ac:picMkLst>
            <pc:docMk/>
            <pc:sldMk cId="1723624970" sldId="2076138472"/>
            <ac:picMk id="5" creationId="{2D5C6DD1-D4F5-4183-93C7-89DF2E3C64BC}"/>
          </ac:picMkLst>
        </pc:picChg>
        <pc:picChg chg="add del mod">
          <ac:chgData name="Philippe Dudognon" userId="8c37c691-958d-4470-855c-9e4378e20dcd" providerId="ADAL" clId="{F974F2F8-2919-485B-9333-850EC6401960}" dt="2021-06-01T14:37:50.009" v="551" actId="478"/>
          <ac:picMkLst>
            <pc:docMk/>
            <pc:sldMk cId="1723624970" sldId="2076138472"/>
            <ac:picMk id="12" creationId="{0D410E71-EB04-4F18-92A8-C3467E74D411}"/>
          </ac:picMkLst>
        </pc:picChg>
      </pc:sldChg>
      <pc:sldChg chg="modSp mod ord">
        <pc:chgData name="Philippe Dudognon" userId="8c37c691-958d-4470-855c-9e4378e20dcd" providerId="ADAL" clId="{F974F2F8-2919-485B-9333-850EC6401960}" dt="2021-06-01T14:49:10.069" v="641"/>
        <pc:sldMkLst>
          <pc:docMk/>
          <pc:sldMk cId="395215115" sldId="2076138473"/>
        </pc:sldMkLst>
        <pc:spChg chg="mod">
          <ac:chgData name="Philippe Dudognon" userId="8c37c691-958d-4470-855c-9e4378e20dcd" providerId="ADAL" clId="{F974F2F8-2919-485B-9333-850EC6401960}" dt="2021-06-01T14:49:10.069" v="641"/>
          <ac:spMkLst>
            <pc:docMk/>
            <pc:sldMk cId="395215115" sldId="2076138473"/>
            <ac:spMk id="4" creationId="{9750599A-E232-4AA7-9DCB-486E2787001B}"/>
          </ac:spMkLst>
        </pc:spChg>
      </pc:sldChg>
      <pc:sldChg chg="modSp mod">
        <pc:chgData name="Philippe Dudognon" userId="8c37c691-958d-4470-855c-9e4378e20dcd" providerId="ADAL" clId="{F974F2F8-2919-485B-9333-850EC6401960}" dt="2021-06-01T14:49:05.612" v="640"/>
        <pc:sldMkLst>
          <pc:docMk/>
          <pc:sldMk cId="3257318814" sldId="2076138474"/>
        </pc:sldMkLst>
        <pc:spChg chg="mod">
          <ac:chgData name="Philippe Dudognon" userId="8c37c691-958d-4470-855c-9e4378e20dcd" providerId="ADAL" clId="{F974F2F8-2919-485B-9333-850EC6401960}" dt="2021-06-01T14:49:05.612" v="640"/>
          <ac:spMkLst>
            <pc:docMk/>
            <pc:sldMk cId="3257318814" sldId="2076138474"/>
            <ac:spMk id="4" creationId="{9750599A-E232-4AA7-9DCB-486E2787001B}"/>
          </ac:spMkLst>
        </pc:spChg>
      </pc:sldChg>
      <pc:sldChg chg="modSp mod">
        <pc:chgData name="Philippe Dudognon" userId="8c37c691-958d-4470-855c-9e4378e20dcd" providerId="ADAL" clId="{F974F2F8-2919-485B-9333-850EC6401960}" dt="2021-06-01T14:48:59.364" v="639" actId="20577"/>
        <pc:sldMkLst>
          <pc:docMk/>
          <pc:sldMk cId="1608645259" sldId="2076138475"/>
        </pc:sldMkLst>
        <pc:spChg chg="mod">
          <ac:chgData name="Philippe Dudognon" userId="8c37c691-958d-4470-855c-9e4378e20dcd" providerId="ADAL" clId="{F974F2F8-2919-485B-9333-850EC6401960}" dt="2021-06-01T14:48:59.364" v="639" actId="20577"/>
          <ac:spMkLst>
            <pc:docMk/>
            <pc:sldMk cId="1608645259" sldId="2076138475"/>
            <ac:spMk id="4" creationId="{9750599A-E232-4AA7-9DCB-486E2787001B}"/>
          </ac:spMkLst>
        </pc:spChg>
      </pc:sldChg>
      <pc:sldChg chg="addSp modSp new mod ord">
        <pc:chgData name="Philippe Dudognon" userId="8c37c691-958d-4470-855c-9e4378e20dcd" providerId="ADAL" clId="{F974F2F8-2919-485B-9333-850EC6401960}" dt="2021-06-01T14:41:10.724" v="598"/>
        <pc:sldMkLst>
          <pc:docMk/>
          <pc:sldMk cId="646816763" sldId="2076138477"/>
        </pc:sldMkLst>
        <pc:spChg chg="mod">
          <ac:chgData name="Philippe Dudognon" userId="8c37c691-958d-4470-855c-9e4378e20dcd" providerId="ADAL" clId="{F974F2F8-2919-485B-9333-850EC6401960}" dt="2021-06-01T14:40:39.570" v="592" actId="1076"/>
          <ac:spMkLst>
            <pc:docMk/>
            <pc:sldMk cId="646816763" sldId="2076138477"/>
            <ac:spMk id="2" creationId="{50681F83-FEDA-4CC5-9B3A-3571128C7A88}"/>
          </ac:spMkLst>
        </pc:spChg>
        <pc:spChg chg="add mod">
          <ac:chgData name="Philippe Dudognon" userId="8c37c691-958d-4470-855c-9e4378e20dcd" providerId="ADAL" clId="{F974F2F8-2919-485B-9333-850EC6401960}" dt="2021-06-01T14:40:52.932" v="594" actId="1076"/>
          <ac:spMkLst>
            <pc:docMk/>
            <pc:sldMk cId="646816763" sldId="2076138477"/>
            <ac:spMk id="8" creationId="{2A51097B-B658-4567-8488-9449FFD30184}"/>
          </ac:spMkLst>
        </pc:spChg>
        <pc:spChg chg="add mod">
          <ac:chgData name="Philippe Dudognon" userId="8c37c691-958d-4470-855c-9e4378e20dcd" providerId="ADAL" clId="{F974F2F8-2919-485B-9333-850EC6401960}" dt="2021-06-01T14:41:03.126" v="596" actId="1076"/>
          <ac:spMkLst>
            <pc:docMk/>
            <pc:sldMk cId="646816763" sldId="2076138477"/>
            <ac:spMk id="12" creationId="{5548339A-9C6A-4170-BC5C-C433C92E16F0}"/>
          </ac:spMkLst>
        </pc:spChg>
        <pc:picChg chg="add mod">
          <ac:chgData name="Philippe Dudognon" userId="8c37c691-958d-4470-855c-9e4378e20dcd" providerId="ADAL" clId="{F974F2F8-2919-485B-9333-850EC6401960}" dt="2021-06-01T14:40:19.224" v="559" actId="1076"/>
          <ac:picMkLst>
            <pc:docMk/>
            <pc:sldMk cId="646816763" sldId="2076138477"/>
            <ac:picMk id="4" creationId="{57F66D17-2378-4E27-9AFF-F12BB0D2498E}"/>
          </ac:picMkLst>
        </pc:picChg>
        <pc:cxnChg chg="add mod">
          <ac:chgData name="Philippe Dudognon" userId="8c37c691-958d-4470-855c-9e4378e20dcd" providerId="ADAL" clId="{F974F2F8-2919-485B-9333-850EC6401960}" dt="2021-06-01T14:40:52.932" v="594" actId="1076"/>
          <ac:cxnSpMkLst>
            <pc:docMk/>
            <pc:sldMk cId="646816763" sldId="2076138477"/>
            <ac:cxnSpMk id="6" creationId="{06FF684F-BE0F-4B7B-9A36-F68EAFD1FD14}"/>
          </ac:cxnSpMkLst>
        </pc:cxnChg>
        <pc:cxnChg chg="add mod">
          <ac:chgData name="Philippe Dudognon" userId="8c37c691-958d-4470-855c-9e4378e20dcd" providerId="ADAL" clId="{F974F2F8-2919-485B-9333-850EC6401960}" dt="2021-06-01T14:41:03.126" v="596" actId="1076"/>
          <ac:cxnSpMkLst>
            <pc:docMk/>
            <pc:sldMk cId="646816763" sldId="2076138477"/>
            <ac:cxnSpMk id="10" creationId="{FF737D81-7C6D-4722-8852-C37491606B0F}"/>
          </ac:cxnSpMkLst>
        </pc:cxnChg>
      </pc:sldChg>
      <pc:sldMasterChg chg="delSldLayout">
        <pc:chgData name="Philippe Dudognon" userId="8c37c691-958d-4470-855c-9e4378e20dcd" providerId="ADAL" clId="{F974F2F8-2919-485B-9333-850EC6401960}" dt="2021-06-01T16:10:12.086" v="828" actId="2696"/>
        <pc:sldMasterMkLst>
          <pc:docMk/>
          <pc:sldMasterMk cId="1667665892" sldId="2147483754"/>
        </pc:sldMasterMkLst>
        <pc:sldLayoutChg chg="del">
          <pc:chgData name="Philippe Dudognon" userId="8c37c691-958d-4470-855c-9e4378e20dcd" providerId="ADAL" clId="{F974F2F8-2919-485B-9333-850EC6401960}" dt="2021-06-01T16:10:12.086" v="828" actId="2696"/>
          <pc:sldLayoutMkLst>
            <pc:docMk/>
            <pc:sldMasterMk cId="1667665892" sldId="2147483754"/>
            <pc:sldLayoutMk cId="2855554036" sldId="2147483755"/>
          </pc:sldLayoutMkLst>
        </pc:sldLayoutChg>
        <pc:sldLayoutChg chg="del">
          <pc:chgData name="Philippe Dudognon" userId="8c37c691-958d-4470-855c-9e4378e20dcd" providerId="ADAL" clId="{F974F2F8-2919-485B-9333-850EC6401960}" dt="2021-06-01T16:10:12.085" v="827" actId="2696"/>
          <pc:sldLayoutMkLst>
            <pc:docMk/>
            <pc:sldMasterMk cId="1667665892" sldId="2147483754"/>
            <pc:sldLayoutMk cId="1503007962" sldId="2147483756"/>
          </pc:sldLayoutMkLst>
        </pc:sldLayoutChg>
        <pc:sldLayoutChg chg="del">
          <pc:chgData name="Philippe Dudognon" userId="8c37c691-958d-4470-855c-9e4378e20dcd" providerId="ADAL" clId="{F974F2F8-2919-485B-9333-850EC6401960}" dt="2021-06-01T16:10:12.084" v="826" actId="2696"/>
          <pc:sldLayoutMkLst>
            <pc:docMk/>
            <pc:sldMasterMk cId="1667665892" sldId="2147483754"/>
            <pc:sldLayoutMk cId="3135228492" sldId="2147483757"/>
          </pc:sldLayoutMkLst>
        </pc:sldLayoutChg>
        <pc:sldLayoutChg chg="del">
          <pc:chgData name="Philippe Dudognon" userId="8c37c691-958d-4470-855c-9e4378e20dcd" providerId="ADAL" clId="{F974F2F8-2919-485B-9333-850EC6401960}" dt="2021-06-01T16:10:12.083" v="825" actId="2696"/>
          <pc:sldLayoutMkLst>
            <pc:docMk/>
            <pc:sldMasterMk cId="1667665892" sldId="2147483754"/>
            <pc:sldLayoutMk cId="1863749212" sldId="2147483758"/>
          </pc:sldLayoutMkLst>
        </pc:sldLayoutChg>
        <pc:sldLayoutChg chg="del">
          <pc:chgData name="Philippe Dudognon" userId="8c37c691-958d-4470-855c-9e4378e20dcd" providerId="ADAL" clId="{F974F2F8-2919-485B-9333-850EC6401960}" dt="2021-06-01T16:10:12.081" v="824" actId="2696"/>
          <pc:sldLayoutMkLst>
            <pc:docMk/>
            <pc:sldMasterMk cId="1667665892" sldId="2147483754"/>
            <pc:sldLayoutMk cId="1489394545" sldId="2147483760"/>
          </pc:sldLayoutMkLst>
        </pc:sldLayoutChg>
        <pc:sldLayoutChg chg="del">
          <pc:chgData name="Philippe Dudognon" userId="8c37c691-958d-4470-855c-9e4378e20dcd" providerId="ADAL" clId="{F974F2F8-2919-485B-9333-850EC6401960}" dt="2021-06-01T16:10:12.080" v="823" actId="2696"/>
          <pc:sldLayoutMkLst>
            <pc:docMk/>
            <pc:sldMasterMk cId="1667665892" sldId="2147483754"/>
            <pc:sldLayoutMk cId="14550257" sldId="2147483761"/>
          </pc:sldLayoutMkLst>
        </pc:sldLayoutChg>
        <pc:sldLayoutChg chg="del">
          <pc:chgData name="Philippe Dudognon" userId="8c37c691-958d-4470-855c-9e4378e20dcd" providerId="ADAL" clId="{F974F2F8-2919-485B-9333-850EC6401960}" dt="2021-06-01T16:10:12.079" v="822" actId="2696"/>
          <pc:sldLayoutMkLst>
            <pc:docMk/>
            <pc:sldMasterMk cId="1667665892" sldId="2147483754"/>
            <pc:sldLayoutMk cId="3724632666" sldId="2147483762"/>
          </pc:sldLayoutMkLst>
        </pc:sldLayoutChg>
        <pc:sldLayoutChg chg="del">
          <pc:chgData name="Philippe Dudognon" userId="8c37c691-958d-4470-855c-9e4378e20dcd" providerId="ADAL" clId="{F974F2F8-2919-485B-9333-850EC6401960}" dt="2021-06-01T16:10:12.078" v="821" actId="2696"/>
          <pc:sldLayoutMkLst>
            <pc:docMk/>
            <pc:sldMasterMk cId="1667665892" sldId="2147483754"/>
            <pc:sldLayoutMk cId="2802661349" sldId="2147483763"/>
          </pc:sldLayoutMkLst>
        </pc:sldLayoutChg>
        <pc:sldLayoutChg chg="del">
          <pc:chgData name="Philippe Dudognon" userId="8c37c691-958d-4470-855c-9e4378e20dcd" providerId="ADAL" clId="{F974F2F8-2919-485B-9333-850EC6401960}" dt="2021-06-01T16:10:12.078" v="820" actId="2696"/>
          <pc:sldLayoutMkLst>
            <pc:docMk/>
            <pc:sldMasterMk cId="1667665892" sldId="2147483754"/>
            <pc:sldLayoutMk cId="1386052647" sldId="2147483764"/>
          </pc:sldLayoutMkLst>
        </pc:sldLayoutChg>
        <pc:sldLayoutChg chg="del">
          <pc:chgData name="Philippe Dudognon" userId="8c37c691-958d-4470-855c-9e4378e20dcd" providerId="ADAL" clId="{F974F2F8-2919-485B-9333-850EC6401960}" dt="2021-06-01T16:10:12.077" v="819" actId="2696"/>
          <pc:sldLayoutMkLst>
            <pc:docMk/>
            <pc:sldMasterMk cId="1667665892" sldId="2147483754"/>
            <pc:sldLayoutMk cId="977362124" sldId="2147483765"/>
          </pc:sldLayoutMkLst>
        </pc:sldLayoutChg>
        <pc:sldLayoutChg chg="del">
          <pc:chgData name="Philippe Dudognon" userId="8c37c691-958d-4470-855c-9e4378e20dcd" providerId="ADAL" clId="{F974F2F8-2919-485B-9333-850EC6401960}" dt="2021-06-01T16:10:12.077" v="818" actId="2696"/>
          <pc:sldLayoutMkLst>
            <pc:docMk/>
            <pc:sldMasterMk cId="1667665892" sldId="2147483754"/>
            <pc:sldLayoutMk cId="2541440152" sldId="2147483766"/>
          </pc:sldLayoutMkLst>
        </pc:sldLayoutChg>
        <pc:sldLayoutChg chg="del">
          <pc:chgData name="Philippe Dudognon" userId="8c37c691-958d-4470-855c-9e4378e20dcd" providerId="ADAL" clId="{F974F2F8-2919-485B-9333-850EC6401960}" dt="2021-06-01T16:10:12.075" v="817" actId="2696"/>
          <pc:sldLayoutMkLst>
            <pc:docMk/>
            <pc:sldMasterMk cId="1667665892" sldId="2147483754"/>
            <pc:sldLayoutMk cId="2935339815" sldId="2147483767"/>
          </pc:sldLayoutMkLst>
        </pc:sldLayoutChg>
        <pc:sldLayoutChg chg="del">
          <pc:chgData name="Philippe Dudognon" userId="8c37c691-958d-4470-855c-9e4378e20dcd" providerId="ADAL" clId="{F974F2F8-2919-485B-9333-850EC6401960}" dt="2021-06-01T16:10:12.074" v="816" actId="2696"/>
          <pc:sldLayoutMkLst>
            <pc:docMk/>
            <pc:sldMasterMk cId="1667665892" sldId="2147483754"/>
            <pc:sldLayoutMk cId="3590130737" sldId="2147483768"/>
          </pc:sldLayoutMkLst>
        </pc:sldLayoutChg>
        <pc:sldLayoutChg chg="del">
          <pc:chgData name="Philippe Dudognon" userId="8c37c691-958d-4470-855c-9e4378e20dcd" providerId="ADAL" clId="{F974F2F8-2919-485B-9333-850EC6401960}" dt="2021-06-01T16:10:12.073" v="815" actId="2696"/>
          <pc:sldLayoutMkLst>
            <pc:docMk/>
            <pc:sldMasterMk cId="1667665892" sldId="2147483754"/>
            <pc:sldLayoutMk cId="1700898562" sldId="2147483769"/>
          </pc:sldLayoutMkLst>
        </pc:sldLayoutChg>
        <pc:sldLayoutChg chg="del">
          <pc:chgData name="Philippe Dudognon" userId="8c37c691-958d-4470-855c-9e4378e20dcd" providerId="ADAL" clId="{F974F2F8-2919-485B-9333-850EC6401960}" dt="2021-06-01T16:10:12.071" v="814" actId="2696"/>
          <pc:sldLayoutMkLst>
            <pc:docMk/>
            <pc:sldMasterMk cId="1667665892" sldId="2147483754"/>
            <pc:sldLayoutMk cId="893943353" sldId="2147483770"/>
          </pc:sldLayoutMkLst>
        </pc:sldLayoutChg>
        <pc:sldLayoutChg chg="del">
          <pc:chgData name="Philippe Dudognon" userId="8c37c691-958d-4470-855c-9e4378e20dcd" providerId="ADAL" clId="{F974F2F8-2919-485B-9333-850EC6401960}" dt="2021-06-01T16:10:12.070" v="813" actId="2696"/>
          <pc:sldLayoutMkLst>
            <pc:docMk/>
            <pc:sldMasterMk cId="1667665892" sldId="2147483754"/>
            <pc:sldLayoutMk cId="903682172" sldId="2147483771"/>
          </pc:sldLayoutMkLst>
        </pc:sldLayoutChg>
        <pc:sldLayoutChg chg="del">
          <pc:chgData name="Philippe Dudognon" userId="8c37c691-958d-4470-855c-9e4378e20dcd" providerId="ADAL" clId="{F974F2F8-2919-485B-9333-850EC6401960}" dt="2021-06-01T16:10:12.070" v="812" actId="2696"/>
          <pc:sldLayoutMkLst>
            <pc:docMk/>
            <pc:sldMasterMk cId="1667665892" sldId="2147483754"/>
            <pc:sldLayoutMk cId="3857830446" sldId="2147483772"/>
          </pc:sldLayoutMkLst>
        </pc:sldLayoutChg>
        <pc:sldLayoutChg chg="del">
          <pc:chgData name="Philippe Dudognon" userId="8c37c691-958d-4470-855c-9e4378e20dcd" providerId="ADAL" clId="{F974F2F8-2919-485B-9333-850EC6401960}" dt="2021-06-01T16:10:12.068" v="811" actId="2696"/>
          <pc:sldLayoutMkLst>
            <pc:docMk/>
            <pc:sldMasterMk cId="1667665892" sldId="2147483754"/>
            <pc:sldLayoutMk cId="1238236936" sldId="2147483773"/>
          </pc:sldLayoutMkLst>
        </pc:sldLayoutChg>
        <pc:sldLayoutChg chg="del">
          <pc:chgData name="Philippe Dudognon" userId="8c37c691-958d-4470-855c-9e4378e20dcd" providerId="ADAL" clId="{F974F2F8-2919-485B-9333-850EC6401960}" dt="2021-06-01T16:10:12.067" v="810" actId="2696"/>
          <pc:sldLayoutMkLst>
            <pc:docMk/>
            <pc:sldMasterMk cId="1667665892" sldId="2147483754"/>
            <pc:sldLayoutMk cId="3345451355" sldId="2147483774"/>
          </pc:sldLayoutMkLst>
        </pc:sldLayoutChg>
        <pc:sldLayoutChg chg="del">
          <pc:chgData name="Philippe Dudognon" userId="8c37c691-958d-4470-855c-9e4378e20dcd" providerId="ADAL" clId="{F974F2F8-2919-485B-9333-850EC6401960}" dt="2021-06-01T16:10:12.066" v="809" actId="2696"/>
          <pc:sldLayoutMkLst>
            <pc:docMk/>
            <pc:sldMasterMk cId="1667665892" sldId="2147483754"/>
            <pc:sldLayoutMk cId="3392787104" sldId="2147483775"/>
          </pc:sldLayoutMkLst>
        </pc:sldLayoutChg>
        <pc:sldLayoutChg chg="del">
          <pc:chgData name="Philippe Dudognon" userId="8c37c691-958d-4470-855c-9e4378e20dcd" providerId="ADAL" clId="{F974F2F8-2919-485B-9333-850EC6401960}" dt="2021-06-01T16:10:12.064" v="808" actId="2696"/>
          <pc:sldLayoutMkLst>
            <pc:docMk/>
            <pc:sldMasterMk cId="1667665892" sldId="2147483754"/>
            <pc:sldLayoutMk cId="3577364556" sldId="2147483776"/>
          </pc:sldLayoutMkLst>
        </pc:sldLayoutChg>
        <pc:sldLayoutChg chg="del">
          <pc:chgData name="Philippe Dudognon" userId="8c37c691-958d-4470-855c-9e4378e20dcd" providerId="ADAL" clId="{F974F2F8-2919-485B-9333-850EC6401960}" dt="2021-06-01T16:10:12.063" v="807" actId="2696"/>
          <pc:sldLayoutMkLst>
            <pc:docMk/>
            <pc:sldMasterMk cId="1667665892" sldId="2147483754"/>
            <pc:sldLayoutMk cId="868770371" sldId="2147483777"/>
          </pc:sldLayoutMkLst>
        </pc:sldLayoutChg>
        <pc:sldLayoutChg chg="del">
          <pc:chgData name="Philippe Dudognon" userId="8c37c691-958d-4470-855c-9e4378e20dcd" providerId="ADAL" clId="{F974F2F8-2919-485B-9333-850EC6401960}" dt="2021-06-01T16:10:12.062" v="806" actId="2696"/>
          <pc:sldLayoutMkLst>
            <pc:docMk/>
            <pc:sldMasterMk cId="1667665892" sldId="2147483754"/>
            <pc:sldLayoutMk cId="2819429052" sldId="2147483778"/>
          </pc:sldLayoutMkLst>
        </pc:sldLayoutChg>
        <pc:sldLayoutChg chg="del">
          <pc:chgData name="Philippe Dudognon" userId="8c37c691-958d-4470-855c-9e4378e20dcd" providerId="ADAL" clId="{F974F2F8-2919-485B-9333-850EC6401960}" dt="2021-06-01T16:10:12.061" v="805" actId="2696"/>
          <pc:sldLayoutMkLst>
            <pc:docMk/>
            <pc:sldMasterMk cId="1667665892" sldId="2147483754"/>
            <pc:sldLayoutMk cId="3268654955" sldId="2147483779"/>
          </pc:sldLayoutMkLst>
        </pc:sldLayoutChg>
        <pc:sldLayoutChg chg="del">
          <pc:chgData name="Philippe Dudognon" userId="8c37c691-958d-4470-855c-9e4378e20dcd" providerId="ADAL" clId="{F974F2F8-2919-485B-9333-850EC6401960}" dt="2021-06-01T16:10:12.060" v="804" actId="2696"/>
          <pc:sldLayoutMkLst>
            <pc:docMk/>
            <pc:sldMasterMk cId="1667665892" sldId="2147483754"/>
            <pc:sldLayoutMk cId="4090624565" sldId="2147483780"/>
          </pc:sldLayoutMkLst>
        </pc:sldLayoutChg>
        <pc:sldLayoutChg chg="del">
          <pc:chgData name="Philippe Dudognon" userId="8c37c691-958d-4470-855c-9e4378e20dcd" providerId="ADAL" clId="{F974F2F8-2919-485B-9333-850EC6401960}" dt="2021-06-01T16:10:12.059" v="803" actId="2696"/>
          <pc:sldLayoutMkLst>
            <pc:docMk/>
            <pc:sldMasterMk cId="1667665892" sldId="2147483754"/>
            <pc:sldLayoutMk cId="2222322379" sldId="2147483781"/>
          </pc:sldLayoutMkLst>
        </pc:sldLayoutChg>
        <pc:sldLayoutChg chg="del">
          <pc:chgData name="Philippe Dudognon" userId="8c37c691-958d-4470-855c-9e4378e20dcd" providerId="ADAL" clId="{F974F2F8-2919-485B-9333-850EC6401960}" dt="2021-06-01T16:10:12.058" v="802" actId="2696"/>
          <pc:sldLayoutMkLst>
            <pc:docMk/>
            <pc:sldMasterMk cId="1667665892" sldId="2147483754"/>
            <pc:sldLayoutMk cId="746726985" sldId="2147483782"/>
          </pc:sldLayoutMkLst>
        </pc:sldLayoutChg>
        <pc:sldLayoutChg chg="del">
          <pc:chgData name="Philippe Dudognon" userId="8c37c691-958d-4470-855c-9e4378e20dcd" providerId="ADAL" clId="{F974F2F8-2919-485B-9333-850EC6401960}" dt="2021-06-01T16:10:12.058" v="801" actId="2696"/>
          <pc:sldLayoutMkLst>
            <pc:docMk/>
            <pc:sldMasterMk cId="1667665892" sldId="2147483754"/>
            <pc:sldLayoutMk cId="3132138357" sldId="2147483783"/>
          </pc:sldLayoutMkLst>
        </pc:sldLayoutChg>
        <pc:sldLayoutChg chg="del">
          <pc:chgData name="Philippe Dudognon" userId="8c37c691-958d-4470-855c-9e4378e20dcd" providerId="ADAL" clId="{F974F2F8-2919-485B-9333-850EC6401960}" dt="2021-06-01T16:10:12.057" v="800" actId="2696"/>
          <pc:sldLayoutMkLst>
            <pc:docMk/>
            <pc:sldMasterMk cId="1667665892" sldId="2147483754"/>
            <pc:sldLayoutMk cId="3597769437" sldId="2147483784"/>
          </pc:sldLayoutMkLst>
        </pc:sldLayoutChg>
        <pc:sldLayoutChg chg="del">
          <pc:chgData name="Philippe Dudognon" userId="8c37c691-958d-4470-855c-9e4378e20dcd" providerId="ADAL" clId="{F974F2F8-2919-485B-9333-850EC6401960}" dt="2021-06-01T16:10:12.056" v="799" actId="2696"/>
          <pc:sldLayoutMkLst>
            <pc:docMk/>
            <pc:sldMasterMk cId="1667665892" sldId="2147483754"/>
            <pc:sldLayoutMk cId="1645246347" sldId="2147483785"/>
          </pc:sldLayoutMkLst>
        </pc:sldLayoutChg>
        <pc:sldLayoutChg chg="del">
          <pc:chgData name="Philippe Dudognon" userId="8c37c691-958d-4470-855c-9e4378e20dcd" providerId="ADAL" clId="{F974F2F8-2919-485B-9333-850EC6401960}" dt="2021-06-01T16:10:12.054" v="797" actId="2696"/>
          <pc:sldLayoutMkLst>
            <pc:docMk/>
            <pc:sldMasterMk cId="1667665892" sldId="2147483754"/>
            <pc:sldLayoutMk cId="1561865140" sldId="2147483786"/>
          </pc:sldLayoutMkLst>
        </pc:sldLayoutChg>
        <pc:sldLayoutChg chg="del">
          <pc:chgData name="Philippe Dudognon" userId="8c37c691-958d-4470-855c-9e4378e20dcd" providerId="ADAL" clId="{F974F2F8-2919-485B-9333-850EC6401960}" dt="2021-06-01T16:10:12.055" v="798" actId="2696"/>
          <pc:sldLayoutMkLst>
            <pc:docMk/>
            <pc:sldMasterMk cId="1667665892" sldId="2147483754"/>
            <pc:sldLayoutMk cId="1025361132" sldId="2147483787"/>
          </pc:sldLayoutMkLst>
        </pc:sldLayoutChg>
      </pc:sldMasterChg>
      <pc:sldMasterChg chg="delSldLayout">
        <pc:chgData name="Philippe Dudognon" userId="8c37c691-958d-4470-855c-9e4378e20dcd" providerId="ADAL" clId="{F974F2F8-2919-485B-9333-850EC6401960}" dt="2021-06-01T16:10:12.136" v="878" actId="2696"/>
        <pc:sldMasterMkLst>
          <pc:docMk/>
          <pc:sldMasterMk cId="625428295" sldId="2147483969"/>
        </pc:sldMasterMkLst>
        <pc:sldLayoutChg chg="del">
          <pc:chgData name="Philippe Dudognon" userId="8c37c691-958d-4470-855c-9e4378e20dcd" providerId="ADAL" clId="{F974F2F8-2919-485B-9333-850EC6401960}" dt="2021-06-01T16:10:12.136" v="878" actId="2696"/>
          <pc:sldLayoutMkLst>
            <pc:docMk/>
            <pc:sldMasterMk cId="625428295" sldId="2147483969"/>
            <pc:sldLayoutMk cId="2244502463" sldId="2147483970"/>
          </pc:sldLayoutMkLst>
        </pc:sldLayoutChg>
        <pc:sldLayoutChg chg="del">
          <pc:chgData name="Philippe Dudognon" userId="8c37c691-958d-4470-855c-9e4378e20dcd" providerId="ADAL" clId="{F974F2F8-2919-485B-9333-850EC6401960}" dt="2021-06-01T16:10:12.135" v="877" actId="2696"/>
          <pc:sldLayoutMkLst>
            <pc:docMk/>
            <pc:sldMasterMk cId="625428295" sldId="2147483969"/>
            <pc:sldLayoutMk cId="1867261618" sldId="2147483971"/>
          </pc:sldLayoutMkLst>
        </pc:sldLayoutChg>
        <pc:sldLayoutChg chg="del">
          <pc:chgData name="Philippe Dudognon" userId="8c37c691-958d-4470-855c-9e4378e20dcd" providerId="ADAL" clId="{F974F2F8-2919-485B-9333-850EC6401960}" dt="2021-06-01T16:10:12.134" v="876" actId="2696"/>
          <pc:sldLayoutMkLst>
            <pc:docMk/>
            <pc:sldMasterMk cId="625428295" sldId="2147483969"/>
            <pc:sldLayoutMk cId="3434999446" sldId="2147483972"/>
          </pc:sldLayoutMkLst>
        </pc:sldLayoutChg>
        <pc:sldLayoutChg chg="del">
          <pc:chgData name="Philippe Dudognon" userId="8c37c691-958d-4470-855c-9e4378e20dcd" providerId="ADAL" clId="{F974F2F8-2919-485B-9333-850EC6401960}" dt="2021-06-01T16:10:12.133" v="875" actId="2696"/>
          <pc:sldLayoutMkLst>
            <pc:docMk/>
            <pc:sldMasterMk cId="625428295" sldId="2147483969"/>
            <pc:sldLayoutMk cId="1022047808" sldId="2147483973"/>
          </pc:sldLayoutMkLst>
        </pc:sldLayoutChg>
        <pc:sldLayoutChg chg="del">
          <pc:chgData name="Philippe Dudognon" userId="8c37c691-958d-4470-855c-9e4378e20dcd" providerId="ADAL" clId="{F974F2F8-2919-485B-9333-850EC6401960}" dt="2021-06-01T16:10:12.132" v="874" actId="2696"/>
          <pc:sldLayoutMkLst>
            <pc:docMk/>
            <pc:sldMasterMk cId="625428295" sldId="2147483969"/>
            <pc:sldLayoutMk cId="826784085" sldId="2147483974"/>
          </pc:sldLayoutMkLst>
        </pc:sldLayoutChg>
        <pc:sldLayoutChg chg="del">
          <pc:chgData name="Philippe Dudognon" userId="8c37c691-958d-4470-855c-9e4378e20dcd" providerId="ADAL" clId="{F974F2F8-2919-485B-9333-850EC6401960}" dt="2021-06-01T16:10:12.131" v="873" actId="2696"/>
          <pc:sldLayoutMkLst>
            <pc:docMk/>
            <pc:sldMasterMk cId="625428295" sldId="2147483969"/>
            <pc:sldLayoutMk cId="2062713556" sldId="2147483975"/>
          </pc:sldLayoutMkLst>
        </pc:sldLayoutChg>
        <pc:sldLayoutChg chg="del">
          <pc:chgData name="Philippe Dudognon" userId="8c37c691-958d-4470-855c-9e4378e20dcd" providerId="ADAL" clId="{F974F2F8-2919-485B-9333-850EC6401960}" dt="2021-06-01T16:10:12.130" v="872" actId="2696"/>
          <pc:sldLayoutMkLst>
            <pc:docMk/>
            <pc:sldMasterMk cId="625428295" sldId="2147483969"/>
            <pc:sldLayoutMk cId="125445319" sldId="2147483976"/>
          </pc:sldLayoutMkLst>
        </pc:sldLayoutChg>
        <pc:sldLayoutChg chg="del">
          <pc:chgData name="Philippe Dudognon" userId="8c37c691-958d-4470-855c-9e4378e20dcd" providerId="ADAL" clId="{F974F2F8-2919-485B-9333-850EC6401960}" dt="2021-06-01T16:10:12.129" v="871" actId="2696"/>
          <pc:sldLayoutMkLst>
            <pc:docMk/>
            <pc:sldMasterMk cId="625428295" sldId="2147483969"/>
            <pc:sldLayoutMk cId="3788060871" sldId="2147483978"/>
          </pc:sldLayoutMkLst>
        </pc:sldLayoutChg>
        <pc:sldLayoutChg chg="del">
          <pc:chgData name="Philippe Dudognon" userId="8c37c691-958d-4470-855c-9e4378e20dcd" providerId="ADAL" clId="{F974F2F8-2919-485B-9333-850EC6401960}" dt="2021-06-01T16:10:12.128" v="870" actId="2696"/>
          <pc:sldLayoutMkLst>
            <pc:docMk/>
            <pc:sldMasterMk cId="625428295" sldId="2147483969"/>
            <pc:sldLayoutMk cId="1694856005" sldId="2147483979"/>
          </pc:sldLayoutMkLst>
        </pc:sldLayoutChg>
        <pc:sldLayoutChg chg="del">
          <pc:chgData name="Philippe Dudognon" userId="8c37c691-958d-4470-855c-9e4378e20dcd" providerId="ADAL" clId="{F974F2F8-2919-485B-9333-850EC6401960}" dt="2021-06-01T16:10:12.126" v="869" actId="2696"/>
          <pc:sldLayoutMkLst>
            <pc:docMk/>
            <pc:sldMasterMk cId="625428295" sldId="2147483969"/>
            <pc:sldLayoutMk cId="3516423975" sldId="2147483980"/>
          </pc:sldLayoutMkLst>
        </pc:sldLayoutChg>
        <pc:sldLayoutChg chg="del">
          <pc:chgData name="Philippe Dudognon" userId="8c37c691-958d-4470-855c-9e4378e20dcd" providerId="ADAL" clId="{F974F2F8-2919-485B-9333-850EC6401960}" dt="2021-06-01T16:10:12.125" v="868" actId="2696"/>
          <pc:sldLayoutMkLst>
            <pc:docMk/>
            <pc:sldMasterMk cId="625428295" sldId="2147483969"/>
            <pc:sldLayoutMk cId="1668651825" sldId="2147483981"/>
          </pc:sldLayoutMkLst>
        </pc:sldLayoutChg>
        <pc:sldLayoutChg chg="del">
          <pc:chgData name="Philippe Dudognon" userId="8c37c691-958d-4470-855c-9e4378e20dcd" providerId="ADAL" clId="{F974F2F8-2919-485B-9333-850EC6401960}" dt="2021-06-01T16:10:12.125" v="867" actId="2696"/>
          <pc:sldLayoutMkLst>
            <pc:docMk/>
            <pc:sldMasterMk cId="625428295" sldId="2147483969"/>
            <pc:sldLayoutMk cId="1692228775" sldId="2147483982"/>
          </pc:sldLayoutMkLst>
        </pc:sldLayoutChg>
        <pc:sldLayoutChg chg="del">
          <pc:chgData name="Philippe Dudognon" userId="8c37c691-958d-4470-855c-9e4378e20dcd" providerId="ADAL" clId="{F974F2F8-2919-485B-9333-850EC6401960}" dt="2021-06-01T16:10:12.123" v="866" actId="2696"/>
          <pc:sldLayoutMkLst>
            <pc:docMk/>
            <pc:sldMasterMk cId="625428295" sldId="2147483969"/>
            <pc:sldLayoutMk cId="737019599" sldId="2147483983"/>
          </pc:sldLayoutMkLst>
        </pc:sldLayoutChg>
        <pc:sldLayoutChg chg="del">
          <pc:chgData name="Philippe Dudognon" userId="8c37c691-958d-4470-855c-9e4378e20dcd" providerId="ADAL" clId="{F974F2F8-2919-485B-9333-850EC6401960}" dt="2021-06-01T16:10:12.121" v="865" actId="2696"/>
          <pc:sldLayoutMkLst>
            <pc:docMk/>
            <pc:sldMasterMk cId="625428295" sldId="2147483969"/>
            <pc:sldLayoutMk cId="3401044838" sldId="2147483984"/>
          </pc:sldLayoutMkLst>
        </pc:sldLayoutChg>
        <pc:sldLayoutChg chg="del">
          <pc:chgData name="Philippe Dudognon" userId="8c37c691-958d-4470-855c-9e4378e20dcd" providerId="ADAL" clId="{F974F2F8-2919-485B-9333-850EC6401960}" dt="2021-06-01T16:10:12.119" v="864" actId="2696"/>
          <pc:sldLayoutMkLst>
            <pc:docMk/>
            <pc:sldMasterMk cId="625428295" sldId="2147483969"/>
            <pc:sldLayoutMk cId="1691581914" sldId="2147483985"/>
          </pc:sldLayoutMkLst>
        </pc:sldLayoutChg>
        <pc:sldLayoutChg chg="del">
          <pc:chgData name="Philippe Dudognon" userId="8c37c691-958d-4470-855c-9e4378e20dcd" providerId="ADAL" clId="{F974F2F8-2919-485B-9333-850EC6401960}" dt="2021-06-01T16:10:12.119" v="863" actId="2696"/>
          <pc:sldLayoutMkLst>
            <pc:docMk/>
            <pc:sldMasterMk cId="625428295" sldId="2147483969"/>
            <pc:sldLayoutMk cId="2235542422" sldId="2147483986"/>
          </pc:sldLayoutMkLst>
        </pc:sldLayoutChg>
        <pc:sldLayoutChg chg="del">
          <pc:chgData name="Philippe Dudognon" userId="8c37c691-958d-4470-855c-9e4378e20dcd" providerId="ADAL" clId="{F974F2F8-2919-485B-9333-850EC6401960}" dt="2021-06-01T16:10:12.118" v="862" actId="2696"/>
          <pc:sldLayoutMkLst>
            <pc:docMk/>
            <pc:sldMasterMk cId="625428295" sldId="2147483969"/>
            <pc:sldLayoutMk cId="425466417" sldId="2147483987"/>
          </pc:sldLayoutMkLst>
        </pc:sldLayoutChg>
        <pc:sldLayoutChg chg="del">
          <pc:chgData name="Philippe Dudognon" userId="8c37c691-958d-4470-855c-9e4378e20dcd" providerId="ADAL" clId="{F974F2F8-2919-485B-9333-850EC6401960}" dt="2021-06-01T16:10:12.117" v="861" actId="2696"/>
          <pc:sldLayoutMkLst>
            <pc:docMk/>
            <pc:sldMasterMk cId="625428295" sldId="2147483969"/>
            <pc:sldLayoutMk cId="3608496194" sldId="2147483989"/>
          </pc:sldLayoutMkLst>
        </pc:sldLayoutChg>
        <pc:sldLayoutChg chg="del">
          <pc:chgData name="Philippe Dudognon" userId="8c37c691-958d-4470-855c-9e4378e20dcd" providerId="ADAL" clId="{F974F2F8-2919-485B-9333-850EC6401960}" dt="2021-06-01T16:10:12.116" v="860" actId="2696"/>
          <pc:sldLayoutMkLst>
            <pc:docMk/>
            <pc:sldMasterMk cId="625428295" sldId="2147483969"/>
            <pc:sldLayoutMk cId="3359165525" sldId="2147483990"/>
          </pc:sldLayoutMkLst>
        </pc:sldLayoutChg>
        <pc:sldLayoutChg chg="del">
          <pc:chgData name="Philippe Dudognon" userId="8c37c691-958d-4470-855c-9e4378e20dcd" providerId="ADAL" clId="{F974F2F8-2919-485B-9333-850EC6401960}" dt="2021-06-01T16:10:12.115" v="859" actId="2696"/>
          <pc:sldLayoutMkLst>
            <pc:docMk/>
            <pc:sldMasterMk cId="625428295" sldId="2147483969"/>
            <pc:sldLayoutMk cId="151321328" sldId="2147483991"/>
          </pc:sldLayoutMkLst>
        </pc:sldLayoutChg>
        <pc:sldLayoutChg chg="del">
          <pc:chgData name="Philippe Dudognon" userId="8c37c691-958d-4470-855c-9e4378e20dcd" providerId="ADAL" clId="{F974F2F8-2919-485B-9333-850EC6401960}" dt="2021-06-01T16:10:12.114" v="858" actId="2696"/>
          <pc:sldLayoutMkLst>
            <pc:docMk/>
            <pc:sldMasterMk cId="625428295" sldId="2147483969"/>
            <pc:sldLayoutMk cId="974394371" sldId="2147483992"/>
          </pc:sldLayoutMkLst>
        </pc:sldLayoutChg>
        <pc:sldLayoutChg chg="del">
          <pc:chgData name="Philippe Dudognon" userId="8c37c691-958d-4470-855c-9e4378e20dcd" providerId="ADAL" clId="{F974F2F8-2919-485B-9333-850EC6401960}" dt="2021-06-01T16:10:12.114" v="857" actId="2696"/>
          <pc:sldLayoutMkLst>
            <pc:docMk/>
            <pc:sldMasterMk cId="625428295" sldId="2147483969"/>
            <pc:sldLayoutMk cId="2298333993" sldId="2147483993"/>
          </pc:sldLayoutMkLst>
        </pc:sldLayoutChg>
        <pc:sldLayoutChg chg="del">
          <pc:chgData name="Philippe Dudognon" userId="8c37c691-958d-4470-855c-9e4378e20dcd" providerId="ADAL" clId="{F974F2F8-2919-485B-9333-850EC6401960}" dt="2021-06-01T16:10:12.112" v="856" actId="2696"/>
          <pc:sldLayoutMkLst>
            <pc:docMk/>
            <pc:sldMasterMk cId="625428295" sldId="2147483969"/>
            <pc:sldLayoutMk cId="2897553285" sldId="2147483994"/>
          </pc:sldLayoutMkLst>
        </pc:sldLayoutChg>
        <pc:sldLayoutChg chg="del">
          <pc:chgData name="Philippe Dudognon" userId="8c37c691-958d-4470-855c-9e4378e20dcd" providerId="ADAL" clId="{F974F2F8-2919-485B-9333-850EC6401960}" dt="2021-06-01T16:10:12.111" v="855" actId="2696"/>
          <pc:sldLayoutMkLst>
            <pc:docMk/>
            <pc:sldMasterMk cId="625428295" sldId="2147483969"/>
            <pc:sldLayoutMk cId="3852160281" sldId="2147484032"/>
          </pc:sldLayoutMkLst>
        </pc:sldLayoutChg>
        <pc:sldLayoutChg chg="del">
          <pc:chgData name="Philippe Dudognon" userId="8c37c691-958d-4470-855c-9e4378e20dcd" providerId="ADAL" clId="{F974F2F8-2919-485B-9333-850EC6401960}" dt="2021-06-01T16:10:12.110" v="854" actId="2696"/>
          <pc:sldLayoutMkLst>
            <pc:docMk/>
            <pc:sldMasterMk cId="625428295" sldId="2147483969"/>
            <pc:sldLayoutMk cId="2882395577" sldId="2147484069"/>
          </pc:sldLayoutMkLst>
        </pc:sldLayoutChg>
      </pc:sldMasterChg>
      <pc:sldMasterChg chg="delSldLayout">
        <pc:chgData name="Philippe Dudognon" userId="8c37c691-958d-4470-855c-9e4378e20dcd" providerId="ADAL" clId="{F974F2F8-2919-485B-9333-850EC6401960}" dt="2021-06-01T16:10:12.156" v="897" actId="2696"/>
        <pc:sldMasterMkLst>
          <pc:docMk/>
          <pc:sldMasterMk cId="3588427678" sldId="2147484229"/>
        </pc:sldMasterMkLst>
        <pc:sldLayoutChg chg="del">
          <pc:chgData name="Philippe Dudognon" userId="8c37c691-958d-4470-855c-9e4378e20dcd" providerId="ADAL" clId="{F974F2F8-2919-485B-9333-850EC6401960}" dt="2021-06-01T16:10:12.154" v="895" actId="2696"/>
          <pc:sldLayoutMkLst>
            <pc:docMk/>
            <pc:sldMasterMk cId="3588427678" sldId="2147484229"/>
            <pc:sldLayoutMk cId="1531337368" sldId="2147484240"/>
          </pc:sldLayoutMkLst>
        </pc:sldLayoutChg>
        <pc:sldLayoutChg chg="del">
          <pc:chgData name="Philippe Dudognon" userId="8c37c691-958d-4470-855c-9e4378e20dcd" providerId="ADAL" clId="{F974F2F8-2919-485B-9333-850EC6401960}" dt="2021-06-01T16:10:12.148" v="889" actId="2696"/>
          <pc:sldLayoutMkLst>
            <pc:docMk/>
            <pc:sldMasterMk cId="3588427678" sldId="2147484229"/>
            <pc:sldLayoutMk cId="3897602530" sldId="2147484249"/>
          </pc:sldLayoutMkLst>
        </pc:sldLayoutChg>
        <pc:sldLayoutChg chg="del">
          <pc:chgData name="Philippe Dudognon" userId="8c37c691-958d-4470-855c-9e4378e20dcd" providerId="ADAL" clId="{F974F2F8-2919-485B-9333-850EC6401960}" dt="2021-06-01T16:10:12.141" v="882" actId="2696"/>
          <pc:sldLayoutMkLst>
            <pc:docMk/>
            <pc:sldMasterMk cId="3588427678" sldId="2147484229"/>
            <pc:sldLayoutMk cId="925069136" sldId="2147484299"/>
          </pc:sldLayoutMkLst>
        </pc:sldLayoutChg>
        <pc:sldLayoutChg chg="del">
          <pc:chgData name="Philippe Dudognon" userId="8c37c691-958d-4470-855c-9e4378e20dcd" providerId="ADAL" clId="{F974F2F8-2919-485B-9333-850EC6401960}" dt="2021-06-01T16:10:12.146" v="886" actId="2696"/>
          <pc:sldLayoutMkLst>
            <pc:docMk/>
            <pc:sldMasterMk cId="3588427678" sldId="2147484229"/>
            <pc:sldLayoutMk cId="427829922" sldId="2147484583"/>
          </pc:sldLayoutMkLst>
        </pc:sldLayoutChg>
        <pc:sldLayoutChg chg="del">
          <pc:chgData name="Philippe Dudognon" userId="8c37c691-958d-4470-855c-9e4378e20dcd" providerId="ADAL" clId="{F974F2F8-2919-485B-9333-850EC6401960}" dt="2021-06-01T16:10:12.146" v="887" actId="2696"/>
          <pc:sldLayoutMkLst>
            <pc:docMk/>
            <pc:sldMasterMk cId="3588427678" sldId="2147484229"/>
            <pc:sldLayoutMk cId="3650358238" sldId="2147484584"/>
          </pc:sldLayoutMkLst>
        </pc:sldLayoutChg>
        <pc:sldLayoutChg chg="del">
          <pc:chgData name="Philippe Dudognon" userId="8c37c691-958d-4470-855c-9e4378e20dcd" providerId="ADAL" clId="{F974F2F8-2919-485B-9333-850EC6401960}" dt="2021-06-01T16:10:12.142" v="883" actId="2696"/>
          <pc:sldLayoutMkLst>
            <pc:docMk/>
            <pc:sldMasterMk cId="3588427678" sldId="2147484229"/>
            <pc:sldLayoutMk cId="3343058790" sldId="2147484585"/>
          </pc:sldLayoutMkLst>
        </pc:sldLayoutChg>
        <pc:sldLayoutChg chg="del">
          <pc:chgData name="Philippe Dudognon" userId="8c37c691-958d-4470-855c-9e4378e20dcd" providerId="ADAL" clId="{F974F2F8-2919-485B-9333-850EC6401960}" dt="2021-06-01T16:10:12.151" v="892" actId="2696"/>
          <pc:sldLayoutMkLst>
            <pc:docMk/>
            <pc:sldMasterMk cId="3588427678" sldId="2147484229"/>
            <pc:sldLayoutMk cId="3243858526" sldId="2147484603"/>
          </pc:sldLayoutMkLst>
        </pc:sldLayoutChg>
        <pc:sldLayoutChg chg="del">
          <pc:chgData name="Philippe Dudognon" userId="8c37c691-958d-4470-855c-9e4378e20dcd" providerId="ADAL" clId="{F974F2F8-2919-485B-9333-850EC6401960}" dt="2021-06-01T16:10:12.156" v="897" actId="2696"/>
          <pc:sldLayoutMkLst>
            <pc:docMk/>
            <pc:sldMasterMk cId="3588427678" sldId="2147484229"/>
            <pc:sldLayoutMk cId="1849598128" sldId="2147484610"/>
          </pc:sldLayoutMkLst>
        </pc:sldLayoutChg>
        <pc:sldLayoutChg chg="del">
          <pc:chgData name="Philippe Dudognon" userId="8c37c691-958d-4470-855c-9e4378e20dcd" providerId="ADAL" clId="{F974F2F8-2919-485B-9333-850EC6401960}" dt="2021-06-01T16:10:12.147" v="888" actId="2696"/>
          <pc:sldLayoutMkLst>
            <pc:docMk/>
            <pc:sldMasterMk cId="3588427678" sldId="2147484229"/>
            <pc:sldLayoutMk cId="774405555" sldId="2147484640"/>
          </pc:sldLayoutMkLst>
        </pc:sldLayoutChg>
        <pc:sldLayoutChg chg="del">
          <pc:chgData name="Philippe Dudognon" userId="8c37c691-958d-4470-855c-9e4378e20dcd" providerId="ADAL" clId="{F974F2F8-2919-485B-9333-850EC6401960}" dt="2021-06-01T16:10:12.144" v="885" actId="2696"/>
          <pc:sldLayoutMkLst>
            <pc:docMk/>
            <pc:sldMasterMk cId="3588427678" sldId="2147484229"/>
            <pc:sldLayoutMk cId="545705601" sldId="2147484671"/>
          </pc:sldLayoutMkLst>
        </pc:sldLayoutChg>
        <pc:sldLayoutChg chg="del">
          <pc:chgData name="Philippe Dudognon" userId="8c37c691-958d-4470-855c-9e4378e20dcd" providerId="ADAL" clId="{F974F2F8-2919-485B-9333-850EC6401960}" dt="2021-06-01T16:10:12.143" v="884" actId="2696"/>
          <pc:sldLayoutMkLst>
            <pc:docMk/>
            <pc:sldMasterMk cId="3588427678" sldId="2147484229"/>
            <pc:sldLayoutMk cId="2648787845" sldId="2147484673"/>
          </pc:sldLayoutMkLst>
        </pc:sldLayoutChg>
        <pc:sldLayoutChg chg="del">
          <pc:chgData name="Philippe Dudognon" userId="8c37c691-958d-4470-855c-9e4378e20dcd" providerId="ADAL" clId="{F974F2F8-2919-485B-9333-850EC6401960}" dt="2021-06-01T16:10:12.156" v="896" actId="2696"/>
          <pc:sldLayoutMkLst>
            <pc:docMk/>
            <pc:sldMasterMk cId="3588427678" sldId="2147484229"/>
            <pc:sldLayoutMk cId="3232991965" sldId="2147484710"/>
          </pc:sldLayoutMkLst>
        </pc:sldLayoutChg>
        <pc:sldLayoutChg chg="del">
          <pc:chgData name="Philippe Dudognon" userId="8c37c691-958d-4470-855c-9e4378e20dcd" providerId="ADAL" clId="{F974F2F8-2919-485B-9333-850EC6401960}" dt="2021-06-01T16:10:12.149" v="890" actId="2696"/>
          <pc:sldLayoutMkLst>
            <pc:docMk/>
            <pc:sldMasterMk cId="3588427678" sldId="2147484229"/>
            <pc:sldLayoutMk cId="1165025546" sldId="2147484787"/>
          </pc:sldLayoutMkLst>
        </pc:sldLayoutChg>
        <pc:sldLayoutChg chg="del">
          <pc:chgData name="Philippe Dudognon" userId="8c37c691-958d-4470-855c-9e4378e20dcd" providerId="ADAL" clId="{F974F2F8-2919-485B-9333-850EC6401960}" dt="2021-06-01T16:10:12.153" v="894" actId="2696"/>
          <pc:sldLayoutMkLst>
            <pc:docMk/>
            <pc:sldMasterMk cId="3588427678" sldId="2147484229"/>
            <pc:sldLayoutMk cId="1572006585" sldId="2147484910"/>
          </pc:sldLayoutMkLst>
        </pc:sldLayoutChg>
        <pc:sldLayoutChg chg="del">
          <pc:chgData name="Philippe Dudognon" userId="8c37c691-958d-4470-855c-9e4378e20dcd" providerId="ADAL" clId="{F974F2F8-2919-485B-9333-850EC6401960}" dt="2021-06-01T16:10:12.152" v="893" actId="2696"/>
          <pc:sldLayoutMkLst>
            <pc:docMk/>
            <pc:sldMasterMk cId="3588427678" sldId="2147484229"/>
            <pc:sldLayoutMk cId="533679714" sldId="2147484911"/>
          </pc:sldLayoutMkLst>
        </pc:sldLayoutChg>
        <pc:sldLayoutChg chg="del">
          <pc:chgData name="Philippe Dudognon" userId="8c37c691-958d-4470-855c-9e4378e20dcd" providerId="ADAL" clId="{F974F2F8-2919-485B-9333-850EC6401960}" dt="2021-06-01T16:10:12.150" v="891" actId="2696"/>
          <pc:sldLayoutMkLst>
            <pc:docMk/>
            <pc:sldMasterMk cId="3588427678" sldId="2147484229"/>
            <pc:sldLayoutMk cId="55837859" sldId="2147484931"/>
          </pc:sldLayoutMkLst>
        </pc:sldLayoutChg>
        <pc:sldLayoutChg chg="del">
          <pc:chgData name="Philippe Dudognon" userId="8c37c691-958d-4470-855c-9e4378e20dcd" providerId="ADAL" clId="{F974F2F8-2919-485B-9333-850EC6401960}" dt="2021-06-01T16:10:12.141" v="881" actId="2696"/>
          <pc:sldLayoutMkLst>
            <pc:docMk/>
            <pc:sldMasterMk cId="3588427678" sldId="2147484229"/>
            <pc:sldLayoutMk cId="4063486389" sldId="2147484933"/>
          </pc:sldLayoutMkLst>
        </pc:sldLayoutChg>
        <pc:sldLayoutChg chg="del">
          <pc:chgData name="Philippe Dudognon" userId="8c37c691-958d-4470-855c-9e4378e20dcd" providerId="ADAL" clId="{F974F2F8-2919-485B-9333-850EC6401960}" dt="2021-06-01T16:10:12.139" v="880" actId="2696"/>
          <pc:sldLayoutMkLst>
            <pc:docMk/>
            <pc:sldMasterMk cId="3588427678" sldId="2147484229"/>
            <pc:sldLayoutMk cId="3278158607" sldId="2147484934"/>
          </pc:sldLayoutMkLst>
        </pc:sldLayoutChg>
        <pc:sldLayoutChg chg="del">
          <pc:chgData name="Philippe Dudognon" userId="8c37c691-958d-4470-855c-9e4378e20dcd" providerId="ADAL" clId="{F974F2F8-2919-485B-9333-850EC6401960}" dt="2021-06-01T16:10:12.138" v="879" actId="2696"/>
          <pc:sldLayoutMkLst>
            <pc:docMk/>
            <pc:sldMasterMk cId="3588427678" sldId="2147484229"/>
            <pc:sldLayoutMk cId="1344261380" sldId="2147484935"/>
          </pc:sldLayoutMkLst>
        </pc:sldLayoutChg>
      </pc:sldMasterChg>
      <pc:sldMasterChg chg="delSldLayout">
        <pc:chgData name="Philippe Dudognon" userId="8c37c691-958d-4470-855c-9e4378e20dcd" providerId="ADAL" clId="{F974F2F8-2919-485B-9333-850EC6401960}" dt="2021-06-01T16:10:11.994" v="747" actId="2696"/>
        <pc:sldMasterMkLst>
          <pc:docMk/>
          <pc:sldMasterMk cId="2088476526" sldId="2147484666"/>
        </pc:sldMasterMkLst>
        <pc:sldLayoutChg chg="del">
          <pc:chgData name="Philippe Dudognon" userId="8c37c691-958d-4470-855c-9e4378e20dcd" providerId="ADAL" clId="{F974F2F8-2919-485B-9333-850EC6401960}" dt="2021-06-01T16:10:11.994" v="747" actId="2696"/>
          <pc:sldLayoutMkLst>
            <pc:docMk/>
            <pc:sldMasterMk cId="2088476526" sldId="2147484666"/>
            <pc:sldLayoutMk cId="4124337561" sldId="2147484667"/>
          </pc:sldLayoutMkLst>
        </pc:sldLayoutChg>
        <pc:sldLayoutChg chg="del">
          <pc:chgData name="Philippe Dudognon" userId="8c37c691-958d-4470-855c-9e4378e20dcd" providerId="ADAL" clId="{F974F2F8-2919-485B-9333-850EC6401960}" dt="2021-06-01T16:10:11.993" v="746" actId="2696"/>
          <pc:sldLayoutMkLst>
            <pc:docMk/>
            <pc:sldMasterMk cId="2088476526" sldId="2147484666"/>
            <pc:sldLayoutMk cId="2171350310" sldId="2147484668"/>
          </pc:sldLayoutMkLst>
        </pc:sldLayoutChg>
        <pc:sldLayoutChg chg="del">
          <pc:chgData name="Philippe Dudognon" userId="8c37c691-958d-4470-855c-9e4378e20dcd" providerId="ADAL" clId="{F974F2F8-2919-485B-9333-850EC6401960}" dt="2021-06-01T16:10:11.992" v="745" actId="2696"/>
          <pc:sldLayoutMkLst>
            <pc:docMk/>
            <pc:sldMasterMk cId="2088476526" sldId="2147484666"/>
            <pc:sldLayoutMk cId="936278768" sldId="2147484669"/>
          </pc:sldLayoutMkLst>
        </pc:sldLayoutChg>
        <pc:sldLayoutChg chg="del">
          <pc:chgData name="Philippe Dudognon" userId="8c37c691-958d-4470-855c-9e4378e20dcd" providerId="ADAL" clId="{F974F2F8-2919-485B-9333-850EC6401960}" dt="2021-06-01T16:10:11.991" v="744" actId="2696"/>
          <pc:sldLayoutMkLst>
            <pc:docMk/>
            <pc:sldMasterMk cId="2088476526" sldId="2147484666"/>
            <pc:sldLayoutMk cId="433452293" sldId="2147484670"/>
          </pc:sldLayoutMkLst>
        </pc:sldLayoutChg>
        <pc:sldLayoutChg chg="del">
          <pc:chgData name="Philippe Dudognon" userId="8c37c691-958d-4470-855c-9e4378e20dcd" providerId="ADAL" clId="{F974F2F8-2919-485B-9333-850EC6401960}" dt="2021-06-01T16:10:11.990" v="742" actId="2696"/>
          <pc:sldLayoutMkLst>
            <pc:docMk/>
            <pc:sldMasterMk cId="2088476526" sldId="2147484666"/>
            <pc:sldLayoutMk cId="3607191977" sldId="2147484672"/>
          </pc:sldLayoutMkLst>
        </pc:sldLayoutChg>
        <pc:sldLayoutChg chg="del">
          <pc:chgData name="Philippe Dudognon" userId="8c37c691-958d-4470-855c-9e4378e20dcd" providerId="ADAL" clId="{F974F2F8-2919-485B-9333-850EC6401960}" dt="2021-06-01T16:10:11.988" v="740" actId="2696"/>
          <pc:sldLayoutMkLst>
            <pc:docMk/>
            <pc:sldMasterMk cId="2088476526" sldId="2147484666"/>
            <pc:sldLayoutMk cId="1237672888" sldId="2147484674"/>
          </pc:sldLayoutMkLst>
        </pc:sldLayoutChg>
        <pc:sldLayoutChg chg="del">
          <pc:chgData name="Philippe Dudognon" userId="8c37c691-958d-4470-855c-9e4378e20dcd" providerId="ADAL" clId="{F974F2F8-2919-485B-9333-850EC6401960}" dt="2021-06-01T16:10:11.987" v="739" actId="2696"/>
          <pc:sldLayoutMkLst>
            <pc:docMk/>
            <pc:sldMasterMk cId="2088476526" sldId="2147484666"/>
            <pc:sldLayoutMk cId="3459509115" sldId="2147484675"/>
          </pc:sldLayoutMkLst>
        </pc:sldLayoutChg>
        <pc:sldLayoutChg chg="del">
          <pc:chgData name="Philippe Dudognon" userId="8c37c691-958d-4470-855c-9e4378e20dcd" providerId="ADAL" clId="{F974F2F8-2919-485B-9333-850EC6401960}" dt="2021-06-01T16:10:11.985" v="738" actId="2696"/>
          <pc:sldLayoutMkLst>
            <pc:docMk/>
            <pc:sldMasterMk cId="2088476526" sldId="2147484666"/>
            <pc:sldLayoutMk cId="346261337" sldId="2147484676"/>
          </pc:sldLayoutMkLst>
        </pc:sldLayoutChg>
        <pc:sldLayoutChg chg="del">
          <pc:chgData name="Philippe Dudognon" userId="8c37c691-958d-4470-855c-9e4378e20dcd" providerId="ADAL" clId="{F974F2F8-2919-485B-9333-850EC6401960}" dt="2021-06-01T16:10:11.985" v="737" actId="2696"/>
          <pc:sldLayoutMkLst>
            <pc:docMk/>
            <pc:sldMasterMk cId="2088476526" sldId="2147484666"/>
            <pc:sldLayoutMk cId="570075414" sldId="2147484677"/>
          </pc:sldLayoutMkLst>
        </pc:sldLayoutChg>
        <pc:sldLayoutChg chg="del">
          <pc:chgData name="Philippe Dudognon" userId="8c37c691-958d-4470-855c-9e4378e20dcd" providerId="ADAL" clId="{F974F2F8-2919-485B-9333-850EC6401960}" dt="2021-06-01T16:10:11.984" v="736" actId="2696"/>
          <pc:sldLayoutMkLst>
            <pc:docMk/>
            <pc:sldMasterMk cId="2088476526" sldId="2147484666"/>
            <pc:sldLayoutMk cId="3179302828" sldId="2147484678"/>
          </pc:sldLayoutMkLst>
        </pc:sldLayoutChg>
        <pc:sldLayoutChg chg="del">
          <pc:chgData name="Philippe Dudognon" userId="8c37c691-958d-4470-855c-9e4378e20dcd" providerId="ADAL" clId="{F974F2F8-2919-485B-9333-850EC6401960}" dt="2021-06-01T16:10:11.983" v="735" actId="2696"/>
          <pc:sldLayoutMkLst>
            <pc:docMk/>
            <pc:sldMasterMk cId="2088476526" sldId="2147484666"/>
            <pc:sldLayoutMk cId="147351296" sldId="2147484679"/>
          </pc:sldLayoutMkLst>
        </pc:sldLayoutChg>
        <pc:sldLayoutChg chg="del">
          <pc:chgData name="Philippe Dudognon" userId="8c37c691-958d-4470-855c-9e4378e20dcd" providerId="ADAL" clId="{F974F2F8-2919-485B-9333-850EC6401960}" dt="2021-06-01T16:10:11.982" v="734" actId="2696"/>
          <pc:sldLayoutMkLst>
            <pc:docMk/>
            <pc:sldMasterMk cId="2088476526" sldId="2147484666"/>
            <pc:sldLayoutMk cId="2664460390" sldId="2147484680"/>
          </pc:sldLayoutMkLst>
        </pc:sldLayoutChg>
        <pc:sldLayoutChg chg="del">
          <pc:chgData name="Philippe Dudognon" userId="8c37c691-958d-4470-855c-9e4378e20dcd" providerId="ADAL" clId="{F974F2F8-2919-485B-9333-850EC6401960}" dt="2021-06-01T16:10:11.981" v="733" actId="2696"/>
          <pc:sldLayoutMkLst>
            <pc:docMk/>
            <pc:sldMasterMk cId="2088476526" sldId="2147484666"/>
            <pc:sldLayoutMk cId="1798398888" sldId="2147484681"/>
          </pc:sldLayoutMkLst>
        </pc:sldLayoutChg>
        <pc:sldLayoutChg chg="del">
          <pc:chgData name="Philippe Dudognon" userId="8c37c691-958d-4470-855c-9e4378e20dcd" providerId="ADAL" clId="{F974F2F8-2919-485B-9333-850EC6401960}" dt="2021-06-01T16:10:11.980" v="732" actId="2696"/>
          <pc:sldLayoutMkLst>
            <pc:docMk/>
            <pc:sldMasterMk cId="2088476526" sldId="2147484666"/>
            <pc:sldLayoutMk cId="2060724604" sldId="2147484682"/>
          </pc:sldLayoutMkLst>
        </pc:sldLayoutChg>
        <pc:sldLayoutChg chg="del">
          <pc:chgData name="Philippe Dudognon" userId="8c37c691-958d-4470-855c-9e4378e20dcd" providerId="ADAL" clId="{F974F2F8-2919-485B-9333-850EC6401960}" dt="2021-06-01T16:10:11.979" v="731" actId="2696"/>
          <pc:sldLayoutMkLst>
            <pc:docMk/>
            <pc:sldMasterMk cId="2088476526" sldId="2147484666"/>
            <pc:sldLayoutMk cId="1418026343" sldId="2147484683"/>
          </pc:sldLayoutMkLst>
        </pc:sldLayoutChg>
        <pc:sldLayoutChg chg="del">
          <pc:chgData name="Philippe Dudognon" userId="8c37c691-958d-4470-855c-9e4378e20dcd" providerId="ADAL" clId="{F974F2F8-2919-485B-9333-850EC6401960}" dt="2021-06-01T16:10:11.978" v="730" actId="2696"/>
          <pc:sldLayoutMkLst>
            <pc:docMk/>
            <pc:sldMasterMk cId="2088476526" sldId="2147484666"/>
            <pc:sldLayoutMk cId="1742213693" sldId="2147484684"/>
          </pc:sldLayoutMkLst>
        </pc:sldLayoutChg>
        <pc:sldLayoutChg chg="del">
          <pc:chgData name="Philippe Dudognon" userId="8c37c691-958d-4470-855c-9e4378e20dcd" providerId="ADAL" clId="{F974F2F8-2919-485B-9333-850EC6401960}" dt="2021-06-01T16:10:11.978" v="729" actId="2696"/>
          <pc:sldLayoutMkLst>
            <pc:docMk/>
            <pc:sldMasterMk cId="2088476526" sldId="2147484666"/>
            <pc:sldLayoutMk cId="305703858" sldId="2147484685"/>
          </pc:sldLayoutMkLst>
        </pc:sldLayoutChg>
        <pc:sldLayoutChg chg="del">
          <pc:chgData name="Philippe Dudognon" userId="8c37c691-958d-4470-855c-9e4378e20dcd" providerId="ADAL" clId="{F974F2F8-2919-485B-9333-850EC6401960}" dt="2021-06-01T16:10:11.976" v="728" actId="2696"/>
          <pc:sldLayoutMkLst>
            <pc:docMk/>
            <pc:sldMasterMk cId="2088476526" sldId="2147484666"/>
            <pc:sldLayoutMk cId="540017175" sldId="2147484686"/>
          </pc:sldLayoutMkLst>
        </pc:sldLayoutChg>
        <pc:sldLayoutChg chg="del">
          <pc:chgData name="Philippe Dudognon" userId="8c37c691-958d-4470-855c-9e4378e20dcd" providerId="ADAL" clId="{F974F2F8-2919-485B-9333-850EC6401960}" dt="2021-06-01T16:10:11.975" v="727" actId="2696"/>
          <pc:sldLayoutMkLst>
            <pc:docMk/>
            <pc:sldMasterMk cId="2088476526" sldId="2147484666"/>
            <pc:sldLayoutMk cId="423670868" sldId="2147484687"/>
          </pc:sldLayoutMkLst>
        </pc:sldLayoutChg>
        <pc:sldLayoutChg chg="del">
          <pc:chgData name="Philippe Dudognon" userId="8c37c691-958d-4470-855c-9e4378e20dcd" providerId="ADAL" clId="{F974F2F8-2919-485B-9333-850EC6401960}" dt="2021-06-01T16:10:11.975" v="726" actId="2696"/>
          <pc:sldLayoutMkLst>
            <pc:docMk/>
            <pc:sldMasterMk cId="2088476526" sldId="2147484666"/>
            <pc:sldLayoutMk cId="1300752523" sldId="2147484688"/>
          </pc:sldLayoutMkLst>
        </pc:sldLayoutChg>
        <pc:sldLayoutChg chg="del">
          <pc:chgData name="Philippe Dudognon" userId="8c37c691-958d-4470-855c-9e4378e20dcd" providerId="ADAL" clId="{F974F2F8-2919-485B-9333-850EC6401960}" dt="2021-06-01T16:10:11.974" v="725" actId="2696"/>
          <pc:sldLayoutMkLst>
            <pc:docMk/>
            <pc:sldMasterMk cId="2088476526" sldId="2147484666"/>
            <pc:sldLayoutMk cId="2873686108" sldId="2147484689"/>
          </pc:sldLayoutMkLst>
        </pc:sldLayoutChg>
        <pc:sldLayoutChg chg="del">
          <pc:chgData name="Philippe Dudognon" userId="8c37c691-958d-4470-855c-9e4378e20dcd" providerId="ADAL" clId="{F974F2F8-2919-485B-9333-850EC6401960}" dt="2021-06-01T16:10:11.972" v="724" actId="2696"/>
          <pc:sldLayoutMkLst>
            <pc:docMk/>
            <pc:sldMasterMk cId="2088476526" sldId="2147484666"/>
            <pc:sldLayoutMk cId="2574096036" sldId="2147484690"/>
          </pc:sldLayoutMkLst>
        </pc:sldLayoutChg>
        <pc:sldLayoutChg chg="del">
          <pc:chgData name="Philippe Dudognon" userId="8c37c691-958d-4470-855c-9e4378e20dcd" providerId="ADAL" clId="{F974F2F8-2919-485B-9333-850EC6401960}" dt="2021-06-01T16:10:11.971" v="723" actId="2696"/>
          <pc:sldLayoutMkLst>
            <pc:docMk/>
            <pc:sldMasterMk cId="2088476526" sldId="2147484666"/>
            <pc:sldLayoutMk cId="4190304524" sldId="2147484691"/>
          </pc:sldLayoutMkLst>
        </pc:sldLayoutChg>
        <pc:sldLayoutChg chg="del">
          <pc:chgData name="Philippe Dudognon" userId="8c37c691-958d-4470-855c-9e4378e20dcd" providerId="ADAL" clId="{F974F2F8-2919-485B-9333-850EC6401960}" dt="2021-06-01T16:10:11.970" v="722" actId="2696"/>
          <pc:sldLayoutMkLst>
            <pc:docMk/>
            <pc:sldMasterMk cId="2088476526" sldId="2147484666"/>
            <pc:sldLayoutMk cId="2557003662" sldId="2147484692"/>
          </pc:sldLayoutMkLst>
        </pc:sldLayoutChg>
        <pc:sldLayoutChg chg="del">
          <pc:chgData name="Philippe Dudognon" userId="8c37c691-958d-4470-855c-9e4378e20dcd" providerId="ADAL" clId="{F974F2F8-2919-485B-9333-850EC6401960}" dt="2021-06-01T16:10:11.969" v="721" actId="2696"/>
          <pc:sldLayoutMkLst>
            <pc:docMk/>
            <pc:sldMasterMk cId="2088476526" sldId="2147484666"/>
            <pc:sldLayoutMk cId="3352423573" sldId="2147484693"/>
          </pc:sldLayoutMkLst>
        </pc:sldLayoutChg>
        <pc:sldLayoutChg chg="del">
          <pc:chgData name="Philippe Dudognon" userId="8c37c691-958d-4470-855c-9e4378e20dcd" providerId="ADAL" clId="{F974F2F8-2919-485B-9333-850EC6401960}" dt="2021-06-01T16:10:11.967" v="720" actId="2696"/>
          <pc:sldLayoutMkLst>
            <pc:docMk/>
            <pc:sldMasterMk cId="2088476526" sldId="2147484666"/>
            <pc:sldLayoutMk cId="3902293307" sldId="2147484694"/>
          </pc:sldLayoutMkLst>
        </pc:sldLayoutChg>
        <pc:sldLayoutChg chg="del">
          <pc:chgData name="Philippe Dudognon" userId="8c37c691-958d-4470-855c-9e4378e20dcd" providerId="ADAL" clId="{F974F2F8-2919-485B-9333-850EC6401960}" dt="2021-06-01T16:10:11.966" v="719" actId="2696"/>
          <pc:sldLayoutMkLst>
            <pc:docMk/>
            <pc:sldMasterMk cId="2088476526" sldId="2147484666"/>
            <pc:sldLayoutMk cId="2939722058" sldId="2147484695"/>
          </pc:sldLayoutMkLst>
        </pc:sldLayoutChg>
        <pc:sldLayoutChg chg="del">
          <pc:chgData name="Philippe Dudognon" userId="8c37c691-958d-4470-855c-9e4378e20dcd" providerId="ADAL" clId="{F974F2F8-2919-485B-9333-850EC6401960}" dt="2021-06-01T16:10:11.966" v="718" actId="2696"/>
          <pc:sldLayoutMkLst>
            <pc:docMk/>
            <pc:sldMasterMk cId="2088476526" sldId="2147484666"/>
            <pc:sldLayoutMk cId="3468330003" sldId="2147484696"/>
          </pc:sldLayoutMkLst>
        </pc:sldLayoutChg>
        <pc:sldLayoutChg chg="del">
          <pc:chgData name="Philippe Dudognon" userId="8c37c691-958d-4470-855c-9e4378e20dcd" providerId="ADAL" clId="{F974F2F8-2919-485B-9333-850EC6401960}" dt="2021-06-01T16:10:11.965" v="717" actId="2696"/>
          <pc:sldLayoutMkLst>
            <pc:docMk/>
            <pc:sldMasterMk cId="2088476526" sldId="2147484666"/>
            <pc:sldLayoutMk cId="4177139942" sldId="2147484697"/>
          </pc:sldLayoutMkLst>
        </pc:sldLayoutChg>
        <pc:sldLayoutChg chg="del">
          <pc:chgData name="Philippe Dudognon" userId="8c37c691-958d-4470-855c-9e4378e20dcd" providerId="ADAL" clId="{F974F2F8-2919-485B-9333-850EC6401960}" dt="2021-06-01T16:10:11.964" v="716" actId="2696"/>
          <pc:sldLayoutMkLst>
            <pc:docMk/>
            <pc:sldMasterMk cId="2088476526" sldId="2147484666"/>
            <pc:sldLayoutMk cId="394482684" sldId="2147484698"/>
          </pc:sldLayoutMkLst>
        </pc:sldLayoutChg>
        <pc:sldLayoutChg chg="del">
          <pc:chgData name="Philippe Dudognon" userId="8c37c691-958d-4470-855c-9e4378e20dcd" providerId="ADAL" clId="{F974F2F8-2919-485B-9333-850EC6401960}" dt="2021-06-01T16:10:11.963" v="715" actId="2696"/>
          <pc:sldLayoutMkLst>
            <pc:docMk/>
            <pc:sldMasterMk cId="2088476526" sldId="2147484666"/>
            <pc:sldLayoutMk cId="2207930272" sldId="2147484699"/>
          </pc:sldLayoutMkLst>
        </pc:sldLayoutChg>
        <pc:sldLayoutChg chg="del">
          <pc:chgData name="Philippe Dudognon" userId="8c37c691-958d-4470-855c-9e4378e20dcd" providerId="ADAL" clId="{F974F2F8-2919-485B-9333-850EC6401960}" dt="2021-06-01T16:10:11.961" v="714" actId="2696"/>
          <pc:sldLayoutMkLst>
            <pc:docMk/>
            <pc:sldMasterMk cId="2088476526" sldId="2147484666"/>
            <pc:sldLayoutMk cId="3966507391" sldId="2147484700"/>
          </pc:sldLayoutMkLst>
        </pc:sldLayoutChg>
        <pc:sldLayoutChg chg="del">
          <pc:chgData name="Philippe Dudognon" userId="8c37c691-958d-4470-855c-9e4378e20dcd" providerId="ADAL" clId="{F974F2F8-2919-485B-9333-850EC6401960}" dt="2021-06-01T16:10:11.960" v="713" actId="2696"/>
          <pc:sldLayoutMkLst>
            <pc:docMk/>
            <pc:sldMasterMk cId="2088476526" sldId="2147484666"/>
            <pc:sldLayoutMk cId="2576251562" sldId="2147484701"/>
          </pc:sldLayoutMkLst>
        </pc:sldLayoutChg>
        <pc:sldLayoutChg chg="del">
          <pc:chgData name="Philippe Dudognon" userId="8c37c691-958d-4470-855c-9e4378e20dcd" providerId="ADAL" clId="{F974F2F8-2919-485B-9333-850EC6401960}" dt="2021-06-01T16:10:11.960" v="712" actId="2696"/>
          <pc:sldLayoutMkLst>
            <pc:docMk/>
            <pc:sldMasterMk cId="2088476526" sldId="2147484666"/>
            <pc:sldLayoutMk cId="2418615293" sldId="2147484702"/>
          </pc:sldLayoutMkLst>
        </pc:sldLayoutChg>
        <pc:sldLayoutChg chg="del">
          <pc:chgData name="Philippe Dudognon" userId="8c37c691-958d-4470-855c-9e4378e20dcd" providerId="ADAL" clId="{F974F2F8-2919-485B-9333-850EC6401960}" dt="2021-06-01T16:10:11.960" v="711" actId="2696"/>
          <pc:sldLayoutMkLst>
            <pc:docMk/>
            <pc:sldMasterMk cId="2088476526" sldId="2147484666"/>
            <pc:sldLayoutMk cId="3911147819" sldId="2147484703"/>
          </pc:sldLayoutMkLst>
        </pc:sldLayoutChg>
        <pc:sldLayoutChg chg="del">
          <pc:chgData name="Philippe Dudognon" userId="8c37c691-958d-4470-855c-9e4378e20dcd" providerId="ADAL" clId="{F974F2F8-2919-485B-9333-850EC6401960}" dt="2021-06-01T16:10:11.958" v="710" actId="2696"/>
          <pc:sldLayoutMkLst>
            <pc:docMk/>
            <pc:sldMasterMk cId="2088476526" sldId="2147484666"/>
            <pc:sldLayoutMk cId="228249394" sldId="2147484704"/>
          </pc:sldLayoutMkLst>
        </pc:sldLayoutChg>
        <pc:sldLayoutChg chg="del">
          <pc:chgData name="Philippe Dudognon" userId="8c37c691-958d-4470-855c-9e4378e20dcd" providerId="ADAL" clId="{F974F2F8-2919-485B-9333-850EC6401960}" dt="2021-06-01T16:10:11.957" v="709" actId="2696"/>
          <pc:sldLayoutMkLst>
            <pc:docMk/>
            <pc:sldMasterMk cId="2088476526" sldId="2147484666"/>
            <pc:sldLayoutMk cId="3345906436" sldId="2147484705"/>
          </pc:sldLayoutMkLst>
        </pc:sldLayoutChg>
        <pc:sldLayoutChg chg="del">
          <pc:chgData name="Philippe Dudognon" userId="8c37c691-958d-4470-855c-9e4378e20dcd" providerId="ADAL" clId="{F974F2F8-2919-485B-9333-850EC6401960}" dt="2021-06-01T16:10:11.956" v="708" actId="2696"/>
          <pc:sldLayoutMkLst>
            <pc:docMk/>
            <pc:sldMasterMk cId="2088476526" sldId="2147484666"/>
            <pc:sldLayoutMk cId="1977071471" sldId="2147484706"/>
          </pc:sldLayoutMkLst>
        </pc:sldLayoutChg>
        <pc:sldLayoutChg chg="del">
          <pc:chgData name="Philippe Dudognon" userId="8c37c691-958d-4470-855c-9e4378e20dcd" providerId="ADAL" clId="{F974F2F8-2919-485B-9333-850EC6401960}" dt="2021-06-01T16:10:11.955" v="707" actId="2696"/>
          <pc:sldLayoutMkLst>
            <pc:docMk/>
            <pc:sldMasterMk cId="2088476526" sldId="2147484666"/>
            <pc:sldLayoutMk cId="3043345904" sldId="2147484707"/>
          </pc:sldLayoutMkLst>
        </pc:sldLayoutChg>
        <pc:sldLayoutChg chg="del">
          <pc:chgData name="Philippe Dudognon" userId="8c37c691-958d-4470-855c-9e4378e20dcd" providerId="ADAL" clId="{F974F2F8-2919-485B-9333-850EC6401960}" dt="2021-06-01T16:10:11.954" v="706" actId="2696"/>
          <pc:sldLayoutMkLst>
            <pc:docMk/>
            <pc:sldMasterMk cId="2088476526" sldId="2147484666"/>
            <pc:sldLayoutMk cId="3622825839" sldId="2147484708"/>
          </pc:sldLayoutMkLst>
        </pc:sldLayoutChg>
        <pc:sldLayoutChg chg="del">
          <pc:chgData name="Philippe Dudognon" userId="8c37c691-958d-4470-855c-9e4378e20dcd" providerId="ADAL" clId="{F974F2F8-2919-485B-9333-850EC6401960}" dt="2021-06-01T16:10:11.990" v="743" actId="2696"/>
          <pc:sldLayoutMkLst>
            <pc:docMk/>
            <pc:sldMasterMk cId="2088476526" sldId="2147484666"/>
            <pc:sldLayoutMk cId="3467386712" sldId="2147485101"/>
          </pc:sldLayoutMkLst>
        </pc:sldLayoutChg>
        <pc:sldLayoutChg chg="del">
          <pc:chgData name="Philippe Dudognon" userId="8c37c691-958d-4470-855c-9e4378e20dcd" providerId="ADAL" clId="{F974F2F8-2919-485B-9333-850EC6401960}" dt="2021-06-01T16:10:11.989" v="741" actId="2696"/>
          <pc:sldLayoutMkLst>
            <pc:docMk/>
            <pc:sldMasterMk cId="2088476526" sldId="2147484666"/>
            <pc:sldLayoutMk cId="596745250" sldId="2147485102"/>
          </pc:sldLayoutMkLst>
        </pc:sldLayoutChg>
      </pc:sldMasterChg>
      <pc:sldMasterChg chg="delSldLayout">
        <pc:chgData name="Philippe Dudognon" userId="8c37c691-958d-4470-855c-9e4378e20dcd" providerId="ADAL" clId="{F974F2F8-2919-485B-9333-850EC6401960}" dt="2021-06-01T16:10:12.109" v="853" actId="2696"/>
        <pc:sldMasterMkLst>
          <pc:docMk/>
          <pc:sldMasterMk cId="2980725613" sldId="2147484871"/>
        </pc:sldMasterMkLst>
        <pc:sldLayoutChg chg="del">
          <pc:chgData name="Philippe Dudognon" userId="8c37c691-958d-4470-855c-9e4378e20dcd" providerId="ADAL" clId="{F974F2F8-2919-485B-9333-850EC6401960}" dt="2021-06-01T16:10:12.109" v="853" actId="2696"/>
          <pc:sldLayoutMkLst>
            <pc:docMk/>
            <pc:sldMasterMk cId="2980725613" sldId="2147484871"/>
            <pc:sldLayoutMk cId="4293841597" sldId="2147484872"/>
          </pc:sldLayoutMkLst>
        </pc:sldLayoutChg>
        <pc:sldLayoutChg chg="del">
          <pc:chgData name="Philippe Dudognon" userId="8c37c691-958d-4470-855c-9e4378e20dcd" providerId="ADAL" clId="{F974F2F8-2919-485B-9333-850EC6401960}" dt="2021-06-01T16:10:12.108" v="852" actId="2696"/>
          <pc:sldLayoutMkLst>
            <pc:docMk/>
            <pc:sldMasterMk cId="2980725613" sldId="2147484871"/>
            <pc:sldLayoutMk cId="1512114457" sldId="2147484873"/>
          </pc:sldLayoutMkLst>
        </pc:sldLayoutChg>
        <pc:sldLayoutChg chg="del">
          <pc:chgData name="Philippe Dudognon" userId="8c37c691-958d-4470-855c-9e4378e20dcd" providerId="ADAL" clId="{F974F2F8-2919-485B-9333-850EC6401960}" dt="2021-06-01T16:10:12.108" v="851" actId="2696"/>
          <pc:sldLayoutMkLst>
            <pc:docMk/>
            <pc:sldMasterMk cId="2980725613" sldId="2147484871"/>
            <pc:sldLayoutMk cId="3204130021" sldId="2147484874"/>
          </pc:sldLayoutMkLst>
        </pc:sldLayoutChg>
        <pc:sldLayoutChg chg="del">
          <pc:chgData name="Philippe Dudognon" userId="8c37c691-958d-4470-855c-9e4378e20dcd" providerId="ADAL" clId="{F974F2F8-2919-485B-9333-850EC6401960}" dt="2021-06-01T16:10:12.107" v="850" actId="2696"/>
          <pc:sldLayoutMkLst>
            <pc:docMk/>
            <pc:sldMasterMk cId="2980725613" sldId="2147484871"/>
            <pc:sldLayoutMk cId="3550841619" sldId="2147484875"/>
          </pc:sldLayoutMkLst>
        </pc:sldLayoutChg>
        <pc:sldLayoutChg chg="del">
          <pc:chgData name="Philippe Dudognon" userId="8c37c691-958d-4470-855c-9e4378e20dcd" providerId="ADAL" clId="{F974F2F8-2919-485B-9333-850EC6401960}" dt="2021-06-01T16:10:12.106" v="849" actId="2696"/>
          <pc:sldLayoutMkLst>
            <pc:docMk/>
            <pc:sldMasterMk cId="2980725613" sldId="2147484871"/>
            <pc:sldLayoutMk cId="3295918167" sldId="2147484876"/>
          </pc:sldLayoutMkLst>
        </pc:sldLayoutChg>
        <pc:sldLayoutChg chg="del">
          <pc:chgData name="Philippe Dudognon" userId="8c37c691-958d-4470-855c-9e4378e20dcd" providerId="ADAL" clId="{F974F2F8-2919-485B-9333-850EC6401960}" dt="2021-06-01T16:10:12.105" v="848" actId="2696"/>
          <pc:sldLayoutMkLst>
            <pc:docMk/>
            <pc:sldMasterMk cId="2980725613" sldId="2147484871"/>
            <pc:sldLayoutMk cId="4078120909" sldId="2147484877"/>
          </pc:sldLayoutMkLst>
        </pc:sldLayoutChg>
        <pc:sldLayoutChg chg="del">
          <pc:chgData name="Philippe Dudognon" userId="8c37c691-958d-4470-855c-9e4378e20dcd" providerId="ADAL" clId="{F974F2F8-2919-485B-9333-850EC6401960}" dt="2021-06-01T16:10:12.104" v="847" actId="2696"/>
          <pc:sldLayoutMkLst>
            <pc:docMk/>
            <pc:sldMasterMk cId="2980725613" sldId="2147484871"/>
            <pc:sldLayoutMk cId="2101043778" sldId="2147484878"/>
          </pc:sldLayoutMkLst>
        </pc:sldLayoutChg>
        <pc:sldLayoutChg chg="del">
          <pc:chgData name="Philippe Dudognon" userId="8c37c691-958d-4470-855c-9e4378e20dcd" providerId="ADAL" clId="{F974F2F8-2919-485B-9333-850EC6401960}" dt="2021-06-01T16:10:12.103" v="846" actId="2696"/>
          <pc:sldLayoutMkLst>
            <pc:docMk/>
            <pc:sldMasterMk cId="2980725613" sldId="2147484871"/>
            <pc:sldLayoutMk cId="626235235" sldId="2147484879"/>
          </pc:sldLayoutMkLst>
        </pc:sldLayoutChg>
        <pc:sldLayoutChg chg="del">
          <pc:chgData name="Philippe Dudognon" userId="8c37c691-958d-4470-855c-9e4378e20dcd" providerId="ADAL" clId="{F974F2F8-2919-485B-9333-850EC6401960}" dt="2021-06-01T16:10:12.102" v="845" actId="2696"/>
          <pc:sldLayoutMkLst>
            <pc:docMk/>
            <pc:sldMasterMk cId="2980725613" sldId="2147484871"/>
            <pc:sldLayoutMk cId="3532393771" sldId="2147484880"/>
          </pc:sldLayoutMkLst>
        </pc:sldLayoutChg>
        <pc:sldLayoutChg chg="del">
          <pc:chgData name="Philippe Dudognon" userId="8c37c691-958d-4470-855c-9e4378e20dcd" providerId="ADAL" clId="{F974F2F8-2919-485B-9333-850EC6401960}" dt="2021-06-01T16:10:12.101" v="844" actId="2696"/>
          <pc:sldLayoutMkLst>
            <pc:docMk/>
            <pc:sldMasterMk cId="2980725613" sldId="2147484871"/>
            <pc:sldLayoutMk cId="1386441883" sldId="2147484881"/>
          </pc:sldLayoutMkLst>
        </pc:sldLayoutChg>
        <pc:sldLayoutChg chg="del">
          <pc:chgData name="Philippe Dudognon" userId="8c37c691-958d-4470-855c-9e4378e20dcd" providerId="ADAL" clId="{F974F2F8-2919-485B-9333-850EC6401960}" dt="2021-06-01T16:10:12.100" v="843" actId="2696"/>
          <pc:sldLayoutMkLst>
            <pc:docMk/>
            <pc:sldMasterMk cId="2980725613" sldId="2147484871"/>
            <pc:sldLayoutMk cId="1201751243" sldId="2147484882"/>
          </pc:sldLayoutMkLst>
        </pc:sldLayoutChg>
        <pc:sldLayoutChg chg="del">
          <pc:chgData name="Philippe Dudognon" userId="8c37c691-958d-4470-855c-9e4378e20dcd" providerId="ADAL" clId="{F974F2F8-2919-485B-9333-850EC6401960}" dt="2021-06-01T16:10:12.099" v="842" actId="2696"/>
          <pc:sldLayoutMkLst>
            <pc:docMk/>
            <pc:sldMasterMk cId="2980725613" sldId="2147484871"/>
            <pc:sldLayoutMk cId="3022057673" sldId="2147484883"/>
          </pc:sldLayoutMkLst>
        </pc:sldLayoutChg>
        <pc:sldLayoutChg chg="del">
          <pc:chgData name="Philippe Dudognon" userId="8c37c691-958d-4470-855c-9e4378e20dcd" providerId="ADAL" clId="{F974F2F8-2919-485B-9333-850EC6401960}" dt="2021-06-01T16:10:12.098" v="841" actId="2696"/>
          <pc:sldLayoutMkLst>
            <pc:docMk/>
            <pc:sldMasterMk cId="2980725613" sldId="2147484871"/>
            <pc:sldLayoutMk cId="378635056" sldId="2147484884"/>
          </pc:sldLayoutMkLst>
        </pc:sldLayoutChg>
        <pc:sldLayoutChg chg="del">
          <pc:chgData name="Philippe Dudognon" userId="8c37c691-958d-4470-855c-9e4378e20dcd" providerId="ADAL" clId="{F974F2F8-2919-485B-9333-850EC6401960}" dt="2021-06-01T16:10:12.098" v="840" actId="2696"/>
          <pc:sldLayoutMkLst>
            <pc:docMk/>
            <pc:sldMasterMk cId="2980725613" sldId="2147484871"/>
            <pc:sldLayoutMk cId="271240232" sldId="2147484885"/>
          </pc:sldLayoutMkLst>
        </pc:sldLayoutChg>
        <pc:sldLayoutChg chg="del">
          <pc:chgData name="Philippe Dudognon" userId="8c37c691-958d-4470-855c-9e4378e20dcd" providerId="ADAL" clId="{F974F2F8-2919-485B-9333-850EC6401960}" dt="2021-06-01T16:10:12.097" v="839" actId="2696"/>
          <pc:sldLayoutMkLst>
            <pc:docMk/>
            <pc:sldMasterMk cId="2980725613" sldId="2147484871"/>
            <pc:sldLayoutMk cId="2186340525" sldId="2147484886"/>
          </pc:sldLayoutMkLst>
        </pc:sldLayoutChg>
        <pc:sldLayoutChg chg="del">
          <pc:chgData name="Philippe Dudognon" userId="8c37c691-958d-4470-855c-9e4378e20dcd" providerId="ADAL" clId="{F974F2F8-2919-485B-9333-850EC6401960}" dt="2021-06-01T16:10:12.096" v="838" actId="2696"/>
          <pc:sldLayoutMkLst>
            <pc:docMk/>
            <pc:sldMasterMk cId="2980725613" sldId="2147484871"/>
            <pc:sldLayoutMk cId="3052230359" sldId="2147484888"/>
          </pc:sldLayoutMkLst>
        </pc:sldLayoutChg>
        <pc:sldLayoutChg chg="del">
          <pc:chgData name="Philippe Dudognon" userId="8c37c691-958d-4470-855c-9e4378e20dcd" providerId="ADAL" clId="{F974F2F8-2919-485B-9333-850EC6401960}" dt="2021-06-01T16:10:12.095" v="837" actId="2696"/>
          <pc:sldLayoutMkLst>
            <pc:docMk/>
            <pc:sldMasterMk cId="2980725613" sldId="2147484871"/>
            <pc:sldLayoutMk cId="1418002822" sldId="2147484890"/>
          </pc:sldLayoutMkLst>
        </pc:sldLayoutChg>
        <pc:sldLayoutChg chg="del">
          <pc:chgData name="Philippe Dudognon" userId="8c37c691-958d-4470-855c-9e4378e20dcd" providerId="ADAL" clId="{F974F2F8-2919-485B-9333-850EC6401960}" dt="2021-06-01T16:10:12.094" v="836" actId="2696"/>
          <pc:sldLayoutMkLst>
            <pc:docMk/>
            <pc:sldMasterMk cId="2980725613" sldId="2147484871"/>
            <pc:sldLayoutMk cId="1149779930" sldId="2147484892"/>
          </pc:sldLayoutMkLst>
        </pc:sldLayoutChg>
        <pc:sldLayoutChg chg="del">
          <pc:chgData name="Philippe Dudognon" userId="8c37c691-958d-4470-855c-9e4378e20dcd" providerId="ADAL" clId="{F974F2F8-2919-485B-9333-850EC6401960}" dt="2021-06-01T16:10:12.092" v="834" actId="2696"/>
          <pc:sldLayoutMkLst>
            <pc:docMk/>
            <pc:sldMasterMk cId="2980725613" sldId="2147484871"/>
            <pc:sldLayoutMk cId="4085033115" sldId="2147484912"/>
          </pc:sldLayoutMkLst>
        </pc:sldLayoutChg>
        <pc:sldLayoutChg chg="del">
          <pc:chgData name="Philippe Dudognon" userId="8c37c691-958d-4470-855c-9e4378e20dcd" providerId="ADAL" clId="{F974F2F8-2919-485B-9333-850EC6401960}" dt="2021-06-01T16:10:12.090" v="833" actId="2696"/>
          <pc:sldLayoutMkLst>
            <pc:docMk/>
            <pc:sldMasterMk cId="2980725613" sldId="2147484871"/>
            <pc:sldLayoutMk cId="726975391" sldId="2147484913"/>
          </pc:sldLayoutMkLst>
        </pc:sldLayoutChg>
        <pc:sldLayoutChg chg="del">
          <pc:chgData name="Philippe Dudognon" userId="8c37c691-958d-4470-855c-9e4378e20dcd" providerId="ADAL" clId="{F974F2F8-2919-485B-9333-850EC6401960}" dt="2021-06-01T16:10:12.089" v="832" actId="2696"/>
          <pc:sldLayoutMkLst>
            <pc:docMk/>
            <pc:sldMasterMk cId="2980725613" sldId="2147484871"/>
            <pc:sldLayoutMk cId="1020455436" sldId="2147484926"/>
          </pc:sldLayoutMkLst>
        </pc:sldLayoutChg>
        <pc:sldLayoutChg chg="del">
          <pc:chgData name="Philippe Dudognon" userId="8c37c691-958d-4470-855c-9e4378e20dcd" providerId="ADAL" clId="{F974F2F8-2919-485B-9333-850EC6401960}" dt="2021-06-01T16:10:12.089" v="831" actId="2696"/>
          <pc:sldLayoutMkLst>
            <pc:docMk/>
            <pc:sldMasterMk cId="2980725613" sldId="2147484871"/>
            <pc:sldLayoutMk cId="4207664696" sldId="2147484927"/>
          </pc:sldLayoutMkLst>
        </pc:sldLayoutChg>
        <pc:sldLayoutChg chg="del">
          <pc:chgData name="Philippe Dudognon" userId="8c37c691-958d-4470-855c-9e4378e20dcd" providerId="ADAL" clId="{F974F2F8-2919-485B-9333-850EC6401960}" dt="2021-06-01T16:10:12.088" v="830" actId="2696"/>
          <pc:sldLayoutMkLst>
            <pc:docMk/>
            <pc:sldMasterMk cId="2980725613" sldId="2147484871"/>
            <pc:sldLayoutMk cId="1521550669" sldId="2147484928"/>
          </pc:sldLayoutMkLst>
        </pc:sldLayoutChg>
        <pc:sldLayoutChg chg="del">
          <pc:chgData name="Philippe Dudognon" userId="8c37c691-958d-4470-855c-9e4378e20dcd" providerId="ADAL" clId="{F974F2F8-2919-485B-9333-850EC6401960}" dt="2021-06-01T16:10:12.087" v="829" actId="2696"/>
          <pc:sldLayoutMkLst>
            <pc:docMk/>
            <pc:sldMasterMk cId="2980725613" sldId="2147484871"/>
            <pc:sldLayoutMk cId="3825800907" sldId="2147484929"/>
          </pc:sldLayoutMkLst>
        </pc:sldLayoutChg>
        <pc:sldLayoutChg chg="del">
          <pc:chgData name="Philippe Dudognon" userId="8c37c691-958d-4470-855c-9e4378e20dcd" providerId="ADAL" clId="{F974F2F8-2919-485B-9333-850EC6401960}" dt="2021-06-01T16:10:12.093" v="835" actId="2696"/>
          <pc:sldLayoutMkLst>
            <pc:docMk/>
            <pc:sldMasterMk cId="2980725613" sldId="2147484871"/>
            <pc:sldLayoutMk cId="0" sldId="2147485100"/>
          </pc:sldLayoutMkLst>
        </pc:sldLayoutChg>
      </pc:sldMasterChg>
      <pc:sldMasterChg chg="delSldLayout">
        <pc:chgData name="Philippe Dudognon" userId="8c37c691-958d-4470-855c-9e4378e20dcd" providerId="ADAL" clId="{F974F2F8-2919-485B-9333-850EC6401960}" dt="2021-06-01T16:10:11.953" v="705" actId="2696"/>
        <pc:sldMasterMkLst>
          <pc:docMk/>
          <pc:sldMasterMk cId="4229687701" sldId="2147484908"/>
        </pc:sldMasterMkLst>
        <pc:sldLayoutChg chg="del">
          <pc:chgData name="Philippe Dudognon" userId="8c37c691-958d-4470-855c-9e4378e20dcd" providerId="ADAL" clId="{F974F2F8-2919-485B-9333-850EC6401960}" dt="2021-06-01T16:10:11.953" v="705" actId="2696"/>
          <pc:sldLayoutMkLst>
            <pc:docMk/>
            <pc:sldMasterMk cId="4229687701" sldId="2147484908"/>
            <pc:sldLayoutMk cId="482321999" sldId="2147484909"/>
          </pc:sldLayoutMkLst>
        </pc:sldLayoutChg>
        <pc:sldLayoutChg chg="del">
          <pc:chgData name="Philippe Dudognon" userId="8c37c691-958d-4470-855c-9e4378e20dcd" providerId="ADAL" clId="{F974F2F8-2919-485B-9333-850EC6401960}" dt="2021-06-01T16:10:11.942" v="700" actId="2696"/>
          <pc:sldLayoutMkLst>
            <pc:docMk/>
            <pc:sldMasterMk cId="4229687701" sldId="2147484908"/>
            <pc:sldLayoutMk cId="3028658314" sldId="2147484916"/>
          </pc:sldLayoutMkLst>
        </pc:sldLayoutChg>
        <pc:sldLayoutChg chg="del">
          <pc:chgData name="Philippe Dudognon" userId="8c37c691-958d-4470-855c-9e4378e20dcd" providerId="ADAL" clId="{F974F2F8-2919-485B-9333-850EC6401960}" dt="2021-06-01T16:10:11.941" v="699" actId="2696"/>
          <pc:sldLayoutMkLst>
            <pc:docMk/>
            <pc:sldMasterMk cId="4229687701" sldId="2147484908"/>
            <pc:sldLayoutMk cId="559339310" sldId="2147484917"/>
          </pc:sldLayoutMkLst>
        </pc:sldLayoutChg>
        <pc:sldLayoutChg chg="del">
          <pc:chgData name="Philippe Dudognon" userId="8c37c691-958d-4470-855c-9e4378e20dcd" providerId="ADAL" clId="{F974F2F8-2919-485B-9333-850EC6401960}" dt="2021-06-01T16:10:11.941" v="698" actId="2696"/>
          <pc:sldLayoutMkLst>
            <pc:docMk/>
            <pc:sldMasterMk cId="4229687701" sldId="2147484908"/>
            <pc:sldLayoutMk cId="756111169" sldId="2147484918"/>
          </pc:sldLayoutMkLst>
        </pc:sldLayoutChg>
        <pc:sldLayoutChg chg="del">
          <pc:chgData name="Philippe Dudognon" userId="8c37c691-958d-4470-855c-9e4378e20dcd" providerId="ADAL" clId="{F974F2F8-2919-485B-9333-850EC6401960}" dt="2021-06-01T16:10:11.940" v="697" actId="2696"/>
          <pc:sldLayoutMkLst>
            <pc:docMk/>
            <pc:sldMasterMk cId="4229687701" sldId="2147484908"/>
            <pc:sldLayoutMk cId="3967350053" sldId="2147484919"/>
          </pc:sldLayoutMkLst>
        </pc:sldLayoutChg>
        <pc:sldLayoutChg chg="del">
          <pc:chgData name="Philippe Dudognon" userId="8c37c691-958d-4470-855c-9e4378e20dcd" providerId="ADAL" clId="{F974F2F8-2919-485B-9333-850EC6401960}" dt="2021-06-01T16:10:11.939" v="696" actId="2696"/>
          <pc:sldLayoutMkLst>
            <pc:docMk/>
            <pc:sldMasterMk cId="4229687701" sldId="2147484908"/>
            <pc:sldLayoutMk cId="2019354561" sldId="2147484920"/>
          </pc:sldLayoutMkLst>
        </pc:sldLayoutChg>
        <pc:sldLayoutChg chg="del">
          <pc:chgData name="Philippe Dudognon" userId="8c37c691-958d-4470-855c-9e4378e20dcd" providerId="ADAL" clId="{F974F2F8-2919-485B-9333-850EC6401960}" dt="2021-06-01T16:10:11.938" v="695" actId="2696"/>
          <pc:sldLayoutMkLst>
            <pc:docMk/>
            <pc:sldMasterMk cId="4229687701" sldId="2147484908"/>
            <pc:sldLayoutMk cId="628575694" sldId="2147484922"/>
          </pc:sldLayoutMkLst>
        </pc:sldLayoutChg>
        <pc:sldLayoutChg chg="del">
          <pc:chgData name="Philippe Dudognon" userId="8c37c691-958d-4470-855c-9e4378e20dcd" providerId="ADAL" clId="{F974F2F8-2919-485B-9333-850EC6401960}" dt="2021-06-01T16:10:11.952" v="703" actId="2696"/>
          <pc:sldLayoutMkLst>
            <pc:docMk/>
            <pc:sldMasterMk cId="4229687701" sldId="2147484908"/>
            <pc:sldLayoutMk cId="1087507816" sldId="2147485096"/>
          </pc:sldLayoutMkLst>
        </pc:sldLayoutChg>
        <pc:sldLayoutChg chg="del">
          <pc:chgData name="Philippe Dudognon" userId="8c37c691-958d-4470-855c-9e4378e20dcd" providerId="ADAL" clId="{F974F2F8-2919-485B-9333-850EC6401960}" dt="2021-06-01T16:10:11.951" v="702" actId="2696"/>
          <pc:sldLayoutMkLst>
            <pc:docMk/>
            <pc:sldMasterMk cId="4229687701" sldId="2147484908"/>
            <pc:sldLayoutMk cId="4156010276" sldId="2147485097"/>
          </pc:sldLayoutMkLst>
        </pc:sldLayoutChg>
        <pc:sldLayoutChg chg="del">
          <pc:chgData name="Philippe Dudognon" userId="8c37c691-958d-4470-855c-9e4378e20dcd" providerId="ADAL" clId="{F974F2F8-2919-485B-9333-850EC6401960}" dt="2021-06-01T16:10:11.950" v="701" actId="2696"/>
          <pc:sldLayoutMkLst>
            <pc:docMk/>
            <pc:sldMasterMk cId="4229687701" sldId="2147484908"/>
            <pc:sldLayoutMk cId="1682916045" sldId="2147485098"/>
          </pc:sldLayoutMkLst>
        </pc:sldLayoutChg>
        <pc:sldLayoutChg chg="del">
          <pc:chgData name="Philippe Dudognon" userId="8c37c691-958d-4470-855c-9e4378e20dcd" providerId="ADAL" clId="{F974F2F8-2919-485B-9333-850EC6401960}" dt="2021-06-01T16:10:11.952" v="704" actId="2696"/>
          <pc:sldLayoutMkLst>
            <pc:docMk/>
            <pc:sldMasterMk cId="4229687701" sldId="2147484908"/>
            <pc:sldLayoutMk cId="434523459" sldId="2147485099"/>
          </pc:sldLayoutMkLst>
        </pc:sldLayoutChg>
      </pc:sldMasterChg>
      <pc:sldMasterChg chg="delSldLayout">
        <pc:chgData name="Philippe Dudognon" userId="8c37c691-958d-4470-855c-9e4378e20dcd" providerId="ADAL" clId="{F974F2F8-2919-485B-9333-850EC6401960}" dt="2021-06-01T16:10:12.053" v="796" actId="2696"/>
        <pc:sldMasterMkLst>
          <pc:docMk/>
          <pc:sldMasterMk cId="892822096" sldId="2147485015"/>
        </pc:sldMasterMkLst>
        <pc:sldLayoutChg chg="del">
          <pc:chgData name="Philippe Dudognon" userId="8c37c691-958d-4470-855c-9e4378e20dcd" providerId="ADAL" clId="{F974F2F8-2919-485B-9333-850EC6401960}" dt="2021-06-01T16:10:12.003" v="755" actId="2696"/>
          <pc:sldLayoutMkLst>
            <pc:docMk/>
            <pc:sldMasterMk cId="892822096" sldId="2147485015"/>
            <pc:sldLayoutMk cId="877552386" sldId="2147483743"/>
          </pc:sldLayoutMkLst>
        </pc:sldLayoutChg>
        <pc:sldLayoutChg chg="del">
          <pc:chgData name="Philippe Dudognon" userId="8c37c691-958d-4470-855c-9e4378e20dcd" providerId="ADAL" clId="{F974F2F8-2919-485B-9333-850EC6401960}" dt="2021-06-01T16:10:12.002" v="754" actId="2696"/>
          <pc:sldLayoutMkLst>
            <pc:docMk/>
            <pc:sldMasterMk cId="892822096" sldId="2147485015"/>
            <pc:sldLayoutMk cId="1305036143" sldId="2147483744"/>
          </pc:sldLayoutMkLst>
        </pc:sldLayoutChg>
        <pc:sldLayoutChg chg="del">
          <pc:chgData name="Philippe Dudognon" userId="8c37c691-958d-4470-855c-9e4378e20dcd" providerId="ADAL" clId="{F974F2F8-2919-485B-9333-850EC6401960}" dt="2021-06-01T16:10:12.030" v="778" actId="2696"/>
          <pc:sldLayoutMkLst>
            <pc:docMk/>
            <pc:sldMasterMk cId="892822096" sldId="2147485015"/>
            <pc:sldLayoutMk cId="2744089189" sldId="2147483895"/>
          </pc:sldLayoutMkLst>
        </pc:sldLayoutChg>
        <pc:sldLayoutChg chg="del">
          <pc:chgData name="Philippe Dudognon" userId="8c37c691-958d-4470-855c-9e4378e20dcd" providerId="ADAL" clId="{F974F2F8-2919-485B-9333-850EC6401960}" dt="2021-06-01T16:10:12.032" v="780" actId="2696"/>
          <pc:sldLayoutMkLst>
            <pc:docMk/>
            <pc:sldMasterMk cId="892822096" sldId="2147485015"/>
            <pc:sldLayoutMk cId="3577828844" sldId="2147485016"/>
          </pc:sldLayoutMkLst>
        </pc:sldLayoutChg>
        <pc:sldLayoutChg chg="del">
          <pc:chgData name="Philippe Dudognon" userId="8c37c691-958d-4470-855c-9e4378e20dcd" providerId="ADAL" clId="{F974F2F8-2919-485B-9333-850EC6401960}" dt="2021-06-01T16:10:12.031" v="779" actId="2696"/>
          <pc:sldLayoutMkLst>
            <pc:docMk/>
            <pc:sldMasterMk cId="892822096" sldId="2147485015"/>
            <pc:sldLayoutMk cId="2049668909" sldId="2147485017"/>
          </pc:sldLayoutMkLst>
        </pc:sldLayoutChg>
        <pc:sldLayoutChg chg="del">
          <pc:chgData name="Philippe Dudognon" userId="8c37c691-958d-4470-855c-9e4378e20dcd" providerId="ADAL" clId="{F974F2F8-2919-485B-9333-850EC6401960}" dt="2021-06-01T16:10:12.029" v="777" actId="2696"/>
          <pc:sldLayoutMkLst>
            <pc:docMk/>
            <pc:sldMasterMk cId="892822096" sldId="2147485015"/>
            <pc:sldLayoutMk cId="513339243" sldId="2147485019"/>
          </pc:sldLayoutMkLst>
        </pc:sldLayoutChg>
        <pc:sldLayoutChg chg="del">
          <pc:chgData name="Philippe Dudognon" userId="8c37c691-958d-4470-855c-9e4378e20dcd" providerId="ADAL" clId="{F974F2F8-2919-485B-9333-850EC6401960}" dt="2021-06-01T16:10:12.028" v="776" actId="2696"/>
          <pc:sldLayoutMkLst>
            <pc:docMk/>
            <pc:sldMasterMk cId="892822096" sldId="2147485015"/>
            <pc:sldLayoutMk cId="724402042" sldId="2147485020"/>
          </pc:sldLayoutMkLst>
        </pc:sldLayoutChg>
        <pc:sldLayoutChg chg="del">
          <pc:chgData name="Philippe Dudognon" userId="8c37c691-958d-4470-855c-9e4378e20dcd" providerId="ADAL" clId="{F974F2F8-2919-485B-9333-850EC6401960}" dt="2021-06-01T16:10:12.027" v="775" actId="2696"/>
          <pc:sldLayoutMkLst>
            <pc:docMk/>
            <pc:sldMasterMk cId="892822096" sldId="2147485015"/>
            <pc:sldLayoutMk cId="1242129894" sldId="2147485021"/>
          </pc:sldLayoutMkLst>
        </pc:sldLayoutChg>
        <pc:sldLayoutChg chg="del">
          <pc:chgData name="Philippe Dudognon" userId="8c37c691-958d-4470-855c-9e4378e20dcd" providerId="ADAL" clId="{F974F2F8-2919-485B-9333-850EC6401960}" dt="2021-06-01T16:10:12.026" v="774" actId="2696"/>
          <pc:sldLayoutMkLst>
            <pc:docMk/>
            <pc:sldMasterMk cId="892822096" sldId="2147485015"/>
            <pc:sldLayoutMk cId="881424001" sldId="2147485022"/>
          </pc:sldLayoutMkLst>
        </pc:sldLayoutChg>
        <pc:sldLayoutChg chg="del">
          <pc:chgData name="Philippe Dudognon" userId="8c37c691-958d-4470-855c-9e4378e20dcd" providerId="ADAL" clId="{F974F2F8-2919-485B-9333-850EC6401960}" dt="2021-06-01T16:10:12.025" v="773" actId="2696"/>
          <pc:sldLayoutMkLst>
            <pc:docMk/>
            <pc:sldMasterMk cId="892822096" sldId="2147485015"/>
            <pc:sldLayoutMk cId="2042392167" sldId="2147485024"/>
          </pc:sldLayoutMkLst>
        </pc:sldLayoutChg>
        <pc:sldLayoutChg chg="del">
          <pc:chgData name="Philippe Dudognon" userId="8c37c691-958d-4470-855c-9e4378e20dcd" providerId="ADAL" clId="{F974F2F8-2919-485B-9333-850EC6401960}" dt="2021-06-01T16:10:12.023" v="772" actId="2696"/>
          <pc:sldLayoutMkLst>
            <pc:docMk/>
            <pc:sldMasterMk cId="892822096" sldId="2147485015"/>
            <pc:sldLayoutMk cId="3553388754" sldId="2147485025"/>
          </pc:sldLayoutMkLst>
        </pc:sldLayoutChg>
        <pc:sldLayoutChg chg="del">
          <pc:chgData name="Philippe Dudognon" userId="8c37c691-958d-4470-855c-9e4378e20dcd" providerId="ADAL" clId="{F974F2F8-2919-485B-9333-850EC6401960}" dt="2021-06-01T16:10:12.022" v="771" actId="2696"/>
          <pc:sldLayoutMkLst>
            <pc:docMk/>
            <pc:sldMasterMk cId="892822096" sldId="2147485015"/>
            <pc:sldLayoutMk cId="3915635180" sldId="2147485026"/>
          </pc:sldLayoutMkLst>
        </pc:sldLayoutChg>
        <pc:sldLayoutChg chg="del">
          <pc:chgData name="Philippe Dudognon" userId="8c37c691-958d-4470-855c-9e4378e20dcd" providerId="ADAL" clId="{F974F2F8-2919-485B-9333-850EC6401960}" dt="2021-06-01T16:10:12.021" v="770" actId="2696"/>
          <pc:sldLayoutMkLst>
            <pc:docMk/>
            <pc:sldMasterMk cId="892822096" sldId="2147485015"/>
            <pc:sldLayoutMk cId="3865935629" sldId="2147485027"/>
          </pc:sldLayoutMkLst>
        </pc:sldLayoutChg>
        <pc:sldLayoutChg chg="del">
          <pc:chgData name="Philippe Dudognon" userId="8c37c691-958d-4470-855c-9e4378e20dcd" providerId="ADAL" clId="{F974F2F8-2919-485B-9333-850EC6401960}" dt="2021-06-01T16:10:12.019" v="769" actId="2696"/>
          <pc:sldLayoutMkLst>
            <pc:docMk/>
            <pc:sldMasterMk cId="892822096" sldId="2147485015"/>
            <pc:sldLayoutMk cId="1416393674" sldId="2147485028"/>
          </pc:sldLayoutMkLst>
        </pc:sldLayoutChg>
        <pc:sldLayoutChg chg="del">
          <pc:chgData name="Philippe Dudognon" userId="8c37c691-958d-4470-855c-9e4378e20dcd" providerId="ADAL" clId="{F974F2F8-2919-485B-9333-850EC6401960}" dt="2021-06-01T16:10:12.017" v="768" actId="2696"/>
          <pc:sldLayoutMkLst>
            <pc:docMk/>
            <pc:sldMasterMk cId="892822096" sldId="2147485015"/>
            <pc:sldLayoutMk cId="1872950588" sldId="2147485029"/>
          </pc:sldLayoutMkLst>
        </pc:sldLayoutChg>
        <pc:sldLayoutChg chg="del">
          <pc:chgData name="Philippe Dudognon" userId="8c37c691-958d-4470-855c-9e4378e20dcd" providerId="ADAL" clId="{F974F2F8-2919-485B-9333-850EC6401960}" dt="2021-06-01T16:10:12.016" v="767" actId="2696"/>
          <pc:sldLayoutMkLst>
            <pc:docMk/>
            <pc:sldMasterMk cId="892822096" sldId="2147485015"/>
            <pc:sldLayoutMk cId="2247583441" sldId="2147485030"/>
          </pc:sldLayoutMkLst>
        </pc:sldLayoutChg>
        <pc:sldLayoutChg chg="del">
          <pc:chgData name="Philippe Dudognon" userId="8c37c691-958d-4470-855c-9e4378e20dcd" providerId="ADAL" clId="{F974F2F8-2919-485B-9333-850EC6401960}" dt="2021-06-01T16:10:12.015" v="766" actId="2696"/>
          <pc:sldLayoutMkLst>
            <pc:docMk/>
            <pc:sldMasterMk cId="892822096" sldId="2147485015"/>
            <pc:sldLayoutMk cId="2533211180" sldId="2147485031"/>
          </pc:sldLayoutMkLst>
        </pc:sldLayoutChg>
        <pc:sldLayoutChg chg="del">
          <pc:chgData name="Philippe Dudognon" userId="8c37c691-958d-4470-855c-9e4378e20dcd" providerId="ADAL" clId="{F974F2F8-2919-485B-9333-850EC6401960}" dt="2021-06-01T16:10:12.014" v="765" actId="2696"/>
          <pc:sldLayoutMkLst>
            <pc:docMk/>
            <pc:sldMasterMk cId="892822096" sldId="2147485015"/>
            <pc:sldLayoutMk cId="1601976692" sldId="2147485032"/>
          </pc:sldLayoutMkLst>
        </pc:sldLayoutChg>
        <pc:sldLayoutChg chg="del">
          <pc:chgData name="Philippe Dudognon" userId="8c37c691-958d-4470-855c-9e4378e20dcd" providerId="ADAL" clId="{F974F2F8-2919-485B-9333-850EC6401960}" dt="2021-06-01T16:10:12.007" v="758" actId="2696"/>
          <pc:sldLayoutMkLst>
            <pc:docMk/>
            <pc:sldMasterMk cId="892822096" sldId="2147485015"/>
            <pc:sldLayoutMk cId="3600261229" sldId="2147485034"/>
          </pc:sldLayoutMkLst>
        </pc:sldLayoutChg>
        <pc:sldLayoutChg chg="del">
          <pc:chgData name="Philippe Dudognon" userId="8c37c691-958d-4470-855c-9e4378e20dcd" providerId="ADAL" clId="{F974F2F8-2919-485B-9333-850EC6401960}" dt="2021-06-01T16:10:12.005" v="757" actId="2696"/>
          <pc:sldLayoutMkLst>
            <pc:docMk/>
            <pc:sldMasterMk cId="892822096" sldId="2147485015"/>
            <pc:sldLayoutMk cId="2952691333" sldId="2147485035"/>
          </pc:sldLayoutMkLst>
        </pc:sldLayoutChg>
        <pc:sldLayoutChg chg="del">
          <pc:chgData name="Philippe Dudognon" userId="8c37c691-958d-4470-855c-9e4378e20dcd" providerId="ADAL" clId="{F974F2F8-2919-485B-9333-850EC6401960}" dt="2021-06-01T16:10:12.004" v="756" actId="2696"/>
          <pc:sldLayoutMkLst>
            <pc:docMk/>
            <pc:sldMasterMk cId="892822096" sldId="2147485015"/>
            <pc:sldLayoutMk cId="3791961988" sldId="2147485037"/>
          </pc:sldLayoutMkLst>
        </pc:sldLayoutChg>
        <pc:sldLayoutChg chg="del">
          <pc:chgData name="Philippe Dudognon" userId="8c37c691-958d-4470-855c-9e4378e20dcd" providerId="ADAL" clId="{F974F2F8-2919-485B-9333-850EC6401960}" dt="2021-06-01T16:10:12.001" v="753" actId="2696"/>
          <pc:sldLayoutMkLst>
            <pc:docMk/>
            <pc:sldMasterMk cId="892822096" sldId="2147485015"/>
            <pc:sldLayoutMk cId="1389056475" sldId="2147485038"/>
          </pc:sldLayoutMkLst>
        </pc:sldLayoutChg>
        <pc:sldLayoutChg chg="del">
          <pc:chgData name="Philippe Dudognon" userId="8c37c691-958d-4470-855c-9e4378e20dcd" providerId="ADAL" clId="{F974F2F8-2919-485B-9333-850EC6401960}" dt="2021-06-01T16:10:12" v="752" actId="2696"/>
          <pc:sldLayoutMkLst>
            <pc:docMk/>
            <pc:sldMasterMk cId="892822096" sldId="2147485015"/>
            <pc:sldLayoutMk cId="1453642948" sldId="2147485039"/>
          </pc:sldLayoutMkLst>
        </pc:sldLayoutChg>
        <pc:sldLayoutChg chg="del">
          <pc:chgData name="Philippe Dudognon" userId="8c37c691-958d-4470-855c-9e4378e20dcd" providerId="ADAL" clId="{F974F2F8-2919-485B-9333-850EC6401960}" dt="2021-06-01T16:10:11.999" v="751" actId="2696"/>
          <pc:sldLayoutMkLst>
            <pc:docMk/>
            <pc:sldMasterMk cId="892822096" sldId="2147485015"/>
            <pc:sldLayoutMk cId="2183528789" sldId="2147485040"/>
          </pc:sldLayoutMkLst>
        </pc:sldLayoutChg>
        <pc:sldLayoutChg chg="del">
          <pc:chgData name="Philippe Dudognon" userId="8c37c691-958d-4470-855c-9e4378e20dcd" providerId="ADAL" clId="{F974F2F8-2919-485B-9333-850EC6401960}" dt="2021-06-01T16:10:11.998" v="750" actId="2696"/>
          <pc:sldLayoutMkLst>
            <pc:docMk/>
            <pc:sldMasterMk cId="892822096" sldId="2147485015"/>
            <pc:sldLayoutMk cId="1201371050" sldId="2147485041"/>
          </pc:sldLayoutMkLst>
        </pc:sldLayoutChg>
        <pc:sldLayoutChg chg="del">
          <pc:chgData name="Philippe Dudognon" userId="8c37c691-958d-4470-855c-9e4378e20dcd" providerId="ADAL" clId="{F974F2F8-2919-485B-9333-850EC6401960}" dt="2021-06-01T16:10:11.997" v="749" actId="2696"/>
          <pc:sldLayoutMkLst>
            <pc:docMk/>
            <pc:sldMasterMk cId="892822096" sldId="2147485015"/>
            <pc:sldLayoutMk cId="1640818736" sldId="2147485042"/>
          </pc:sldLayoutMkLst>
        </pc:sldLayoutChg>
        <pc:sldLayoutChg chg="del">
          <pc:chgData name="Philippe Dudognon" userId="8c37c691-958d-4470-855c-9e4378e20dcd" providerId="ADAL" clId="{F974F2F8-2919-485B-9333-850EC6401960}" dt="2021-06-01T16:10:11.995" v="748" actId="2696"/>
          <pc:sldLayoutMkLst>
            <pc:docMk/>
            <pc:sldMasterMk cId="892822096" sldId="2147485015"/>
            <pc:sldLayoutMk cId="1093663655" sldId="2147485043"/>
          </pc:sldLayoutMkLst>
        </pc:sldLayoutChg>
        <pc:sldLayoutChg chg="del">
          <pc:chgData name="Philippe Dudognon" userId="8c37c691-958d-4470-855c-9e4378e20dcd" providerId="ADAL" clId="{F974F2F8-2919-485B-9333-850EC6401960}" dt="2021-06-01T16:10:12.053" v="796" actId="2696"/>
          <pc:sldLayoutMkLst>
            <pc:docMk/>
            <pc:sldMasterMk cId="892822096" sldId="2147485015"/>
            <pc:sldLayoutMk cId="2557746302" sldId="2147485071"/>
          </pc:sldLayoutMkLst>
        </pc:sldLayoutChg>
        <pc:sldLayoutChg chg="del">
          <pc:chgData name="Philippe Dudognon" userId="8c37c691-958d-4470-855c-9e4378e20dcd" providerId="ADAL" clId="{F974F2F8-2919-485B-9333-850EC6401960}" dt="2021-06-01T16:10:12.051" v="795" actId="2696"/>
          <pc:sldLayoutMkLst>
            <pc:docMk/>
            <pc:sldMasterMk cId="892822096" sldId="2147485015"/>
            <pc:sldLayoutMk cId="1095389494" sldId="2147485072"/>
          </pc:sldLayoutMkLst>
        </pc:sldLayoutChg>
        <pc:sldLayoutChg chg="del">
          <pc:chgData name="Philippe Dudognon" userId="8c37c691-958d-4470-855c-9e4378e20dcd" providerId="ADAL" clId="{F974F2F8-2919-485B-9333-850EC6401960}" dt="2021-06-01T16:10:12.050" v="794" actId="2696"/>
          <pc:sldLayoutMkLst>
            <pc:docMk/>
            <pc:sldMasterMk cId="892822096" sldId="2147485015"/>
            <pc:sldLayoutMk cId="1999831094" sldId="2147485073"/>
          </pc:sldLayoutMkLst>
        </pc:sldLayoutChg>
        <pc:sldLayoutChg chg="del">
          <pc:chgData name="Philippe Dudognon" userId="8c37c691-958d-4470-855c-9e4378e20dcd" providerId="ADAL" clId="{F974F2F8-2919-485B-9333-850EC6401960}" dt="2021-06-01T16:10:12.049" v="793" actId="2696"/>
          <pc:sldLayoutMkLst>
            <pc:docMk/>
            <pc:sldMasterMk cId="892822096" sldId="2147485015"/>
            <pc:sldLayoutMk cId="1339617092" sldId="2147485074"/>
          </pc:sldLayoutMkLst>
        </pc:sldLayoutChg>
        <pc:sldLayoutChg chg="del">
          <pc:chgData name="Philippe Dudognon" userId="8c37c691-958d-4470-855c-9e4378e20dcd" providerId="ADAL" clId="{F974F2F8-2919-485B-9333-850EC6401960}" dt="2021-06-01T16:10:12.048" v="792" actId="2696"/>
          <pc:sldLayoutMkLst>
            <pc:docMk/>
            <pc:sldMasterMk cId="892822096" sldId="2147485015"/>
            <pc:sldLayoutMk cId="2094803646" sldId="2147485075"/>
          </pc:sldLayoutMkLst>
        </pc:sldLayoutChg>
        <pc:sldLayoutChg chg="del">
          <pc:chgData name="Philippe Dudognon" userId="8c37c691-958d-4470-855c-9e4378e20dcd" providerId="ADAL" clId="{F974F2F8-2919-485B-9333-850EC6401960}" dt="2021-06-01T16:10:12.047" v="791" actId="2696"/>
          <pc:sldLayoutMkLst>
            <pc:docMk/>
            <pc:sldMasterMk cId="892822096" sldId="2147485015"/>
            <pc:sldLayoutMk cId="3499251682" sldId="2147485079"/>
          </pc:sldLayoutMkLst>
        </pc:sldLayoutChg>
        <pc:sldLayoutChg chg="del">
          <pc:chgData name="Philippe Dudognon" userId="8c37c691-958d-4470-855c-9e4378e20dcd" providerId="ADAL" clId="{F974F2F8-2919-485B-9333-850EC6401960}" dt="2021-06-01T16:10:12.046" v="790" actId="2696"/>
          <pc:sldLayoutMkLst>
            <pc:docMk/>
            <pc:sldMasterMk cId="892822096" sldId="2147485015"/>
            <pc:sldLayoutMk cId="3843578222" sldId="2147485080"/>
          </pc:sldLayoutMkLst>
        </pc:sldLayoutChg>
        <pc:sldLayoutChg chg="del">
          <pc:chgData name="Philippe Dudognon" userId="8c37c691-958d-4470-855c-9e4378e20dcd" providerId="ADAL" clId="{F974F2F8-2919-485B-9333-850EC6401960}" dt="2021-06-01T16:10:12.044" v="789" actId="2696"/>
          <pc:sldLayoutMkLst>
            <pc:docMk/>
            <pc:sldMasterMk cId="892822096" sldId="2147485015"/>
            <pc:sldLayoutMk cId="1658866035" sldId="2147485081"/>
          </pc:sldLayoutMkLst>
        </pc:sldLayoutChg>
        <pc:sldLayoutChg chg="del">
          <pc:chgData name="Philippe Dudognon" userId="8c37c691-958d-4470-855c-9e4378e20dcd" providerId="ADAL" clId="{F974F2F8-2919-485B-9333-850EC6401960}" dt="2021-06-01T16:10:12.042" v="788" actId="2696"/>
          <pc:sldLayoutMkLst>
            <pc:docMk/>
            <pc:sldMasterMk cId="892822096" sldId="2147485015"/>
            <pc:sldLayoutMk cId="1553424555" sldId="2147485082"/>
          </pc:sldLayoutMkLst>
        </pc:sldLayoutChg>
        <pc:sldLayoutChg chg="del">
          <pc:chgData name="Philippe Dudognon" userId="8c37c691-958d-4470-855c-9e4378e20dcd" providerId="ADAL" clId="{F974F2F8-2919-485B-9333-850EC6401960}" dt="2021-06-01T16:10:12.041" v="787" actId="2696"/>
          <pc:sldLayoutMkLst>
            <pc:docMk/>
            <pc:sldMasterMk cId="892822096" sldId="2147485015"/>
            <pc:sldLayoutMk cId="4055758023" sldId="2147485083"/>
          </pc:sldLayoutMkLst>
        </pc:sldLayoutChg>
        <pc:sldLayoutChg chg="del">
          <pc:chgData name="Philippe Dudognon" userId="8c37c691-958d-4470-855c-9e4378e20dcd" providerId="ADAL" clId="{F974F2F8-2919-485B-9333-850EC6401960}" dt="2021-06-01T16:10:12.040" v="786" actId="2696"/>
          <pc:sldLayoutMkLst>
            <pc:docMk/>
            <pc:sldMasterMk cId="892822096" sldId="2147485015"/>
            <pc:sldLayoutMk cId="1531329229" sldId="2147485084"/>
          </pc:sldLayoutMkLst>
        </pc:sldLayoutChg>
        <pc:sldLayoutChg chg="del">
          <pc:chgData name="Philippe Dudognon" userId="8c37c691-958d-4470-855c-9e4378e20dcd" providerId="ADAL" clId="{F974F2F8-2919-485B-9333-850EC6401960}" dt="2021-06-01T16:10:12.040" v="785" actId="2696"/>
          <pc:sldLayoutMkLst>
            <pc:docMk/>
            <pc:sldMasterMk cId="892822096" sldId="2147485015"/>
            <pc:sldLayoutMk cId="1759199889" sldId="2147485085"/>
          </pc:sldLayoutMkLst>
        </pc:sldLayoutChg>
        <pc:sldLayoutChg chg="del">
          <pc:chgData name="Philippe Dudognon" userId="8c37c691-958d-4470-855c-9e4378e20dcd" providerId="ADAL" clId="{F974F2F8-2919-485B-9333-850EC6401960}" dt="2021-06-01T16:10:12.038" v="784" actId="2696"/>
          <pc:sldLayoutMkLst>
            <pc:docMk/>
            <pc:sldMasterMk cId="892822096" sldId="2147485015"/>
            <pc:sldLayoutMk cId="601453147" sldId="2147485086"/>
          </pc:sldLayoutMkLst>
        </pc:sldLayoutChg>
        <pc:sldLayoutChg chg="del">
          <pc:chgData name="Philippe Dudognon" userId="8c37c691-958d-4470-855c-9e4378e20dcd" providerId="ADAL" clId="{F974F2F8-2919-485B-9333-850EC6401960}" dt="2021-06-01T16:10:12.037" v="783" actId="2696"/>
          <pc:sldLayoutMkLst>
            <pc:docMk/>
            <pc:sldMasterMk cId="892822096" sldId="2147485015"/>
            <pc:sldLayoutMk cId="1145578582" sldId="2147485087"/>
          </pc:sldLayoutMkLst>
        </pc:sldLayoutChg>
        <pc:sldLayoutChg chg="del">
          <pc:chgData name="Philippe Dudognon" userId="8c37c691-958d-4470-855c-9e4378e20dcd" providerId="ADAL" clId="{F974F2F8-2919-485B-9333-850EC6401960}" dt="2021-06-01T16:10:12.035" v="782" actId="2696"/>
          <pc:sldLayoutMkLst>
            <pc:docMk/>
            <pc:sldMasterMk cId="892822096" sldId="2147485015"/>
            <pc:sldLayoutMk cId="3711740926" sldId="2147485088"/>
          </pc:sldLayoutMkLst>
        </pc:sldLayoutChg>
        <pc:sldLayoutChg chg="del">
          <pc:chgData name="Philippe Dudognon" userId="8c37c691-958d-4470-855c-9e4378e20dcd" providerId="ADAL" clId="{F974F2F8-2919-485B-9333-850EC6401960}" dt="2021-06-01T16:10:12.033" v="781" actId="2696"/>
          <pc:sldLayoutMkLst>
            <pc:docMk/>
            <pc:sldMasterMk cId="892822096" sldId="2147485015"/>
            <pc:sldLayoutMk cId="3990445448" sldId="2147485089"/>
          </pc:sldLayoutMkLst>
        </pc:sldLayoutChg>
        <pc:sldLayoutChg chg="del">
          <pc:chgData name="Philippe Dudognon" userId="8c37c691-958d-4470-855c-9e4378e20dcd" providerId="ADAL" clId="{F974F2F8-2919-485B-9333-850EC6401960}" dt="2021-06-01T16:10:12.013" v="764" actId="2696"/>
          <pc:sldLayoutMkLst>
            <pc:docMk/>
            <pc:sldMasterMk cId="892822096" sldId="2147485015"/>
            <pc:sldLayoutMk cId="2594967847" sldId="2147485090"/>
          </pc:sldLayoutMkLst>
        </pc:sldLayoutChg>
        <pc:sldLayoutChg chg="del">
          <pc:chgData name="Philippe Dudognon" userId="8c37c691-958d-4470-855c-9e4378e20dcd" providerId="ADAL" clId="{F974F2F8-2919-485B-9333-850EC6401960}" dt="2021-06-01T16:10:12.012" v="763" actId="2696"/>
          <pc:sldLayoutMkLst>
            <pc:docMk/>
            <pc:sldMasterMk cId="892822096" sldId="2147485015"/>
            <pc:sldLayoutMk cId="1535117941" sldId="2147485091"/>
          </pc:sldLayoutMkLst>
        </pc:sldLayoutChg>
        <pc:sldLayoutChg chg="del">
          <pc:chgData name="Philippe Dudognon" userId="8c37c691-958d-4470-855c-9e4378e20dcd" providerId="ADAL" clId="{F974F2F8-2919-485B-9333-850EC6401960}" dt="2021-06-01T16:10:12.012" v="762" actId="2696"/>
          <pc:sldLayoutMkLst>
            <pc:docMk/>
            <pc:sldMasterMk cId="892822096" sldId="2147485015"/>
            <pc:sldLayoutMk cId="2135977169" sldId="2147485092"/>
          </pc:sldLayoutMkLst>
        </pc:sldLayoutChg>
        <pc:sldLayoutChg chg="del">
          <pc:chgData name="Philippe Dudognon" userId="8c37c691-958d-4470-855c-9e4378e20dcd" providerId="ADAL" clId="{F974F2F8-2919-485B-9333-850EC6401960}" dt="2021-06-01T16:10:12.010" v="761" actId="2696"/>
          <pc:sldLayoutMkLst>
            <pc:docMk/>
            <pc:sldMasterMk cId="892822096" sldId="2147485015"/>
            <pc:sldLayoutMk cId="144503" sldId="2147485093"/>
          </pc:sldLayoutMkLst>
        </pc:sldLayoutChg>
        <pc:sldLayoutChg chg="del">
          <pc:chgData name="Philippe Dudognon" userId="8c37c691-958d-4470-855c-9e4378e20dcd" providerId="ADAL" clId="{F974F2F8-2919-485B-9333-850EC6401960}" dt="2021-06-01T16:10:12.009" v="760" actId="2696"/>
          <pc:sldLayoutMkLst>
            <pc:docMk/>
            <pc:sldMasterMk cId="892822096" sldId="2147485015"/>
            <pc:sldLayoutMk cId="879631903" sldId="2147485094"/>
          </pc:sldLayoutMkLst>
        </pc:sldLayoutChg>
        <pc:sldLayoutChg chg="del">
          <pc:chgData name="Philippe Dudognon" userId="8c37c691-958d-4470-855c-9e4378e20dcd" providerId="ADAL" clId="{F974F2F8-2919-485B-9333-850EC6401960}" dt="2021-06-01T16:10:12.008" v="759" actId="2696"/>
          <pc:sldLayoutMkLst>
            <pc:docMk/>
            <pc:sldMasterMk cId="892822096" sldId="2147485015"/>
            <pc:sldLayoutMk cId="2068058810" sldId="2147485095"/>
          </pc:sldLayoutMkLst>
        </pc:sldLayoutChg>
      </pc:sldMasterChg>
      <pc:sldMasterChg chg="delSldLayout">
        <pc:chgData name="Philippe Dudognon" userId="8c37c691-958d-4470-855c-9e4378e20dcd" providerId="ADAL" clId="{F974F2F8-2919-485B-9333-850EC6401960}" dt="2021-06-01T16:10:12.174" v="912" actId="2696"/>
        <pc:sldMasterMkLst>
          <pc:docMk/>
          <pc:sldMasterMk cId="3822845724" sldId="2147485103"/>
        </pc:sldMasterMkLst>
        <pc:sldLayoutChg chg="del">
          <pc:chgData name="Philippe Dudognon" userId="8c37c691-958d-4470-855c-9e4378e20dcd" providerId="ADAL" clId="{F974F2F8-2919-485B-9333-850EC6401960}" dt="2021-06-01T16:10:12.174" v="912" actId="2696"/>
          <pc:sldLayoutMkLst>
            <pc:docMk/>
            <pc:sldMasterMk cId="3822845724" sldId="2147485103"/>
            <pc:sldLayoutMk cId="3747050611" sldId="2147485104"/>
          </pc:sldLayoutMkLst>
        </pc:sldLayoutChg>
        <pc:sldLayoutChg chg="del">
          <pc:chgData name="Philippe Dudognon" userId="8c37c691-958d-4470-855c-9e4378e20dcd" providerId="ADAL" clId="{F974F2F8-2919-485B-9333-850EC6401960}" dt="2021-06-01T16:10:12.173" v="911" actId="2696"/>
          <pc:sldLayoutMkLst>
            <pc:docMk/>
            <pc:sldMasterMk cId="3822845724" sldId="2147485103"/>
            <pc:sldLayoutMk cId="2848723424" sldId="2147485105"/>
          </pc:sldLayoutMkLst>
        </pc:sldLayoutChg>
        <pc:sldLayoutChg chg="del">
          <pc:chgData name="Philippe Dudognon" userId="8c37c691-958d-4470-855c-9e4378e20dcd" providerId="ADAL" clId="{F974F2F8-2919-485B-9333-850EC6401960}" dt="2021-06-01T16:10:12.172" v="910" actId="2696"/>
          <pc:sldLayoutMkLst>
            <pc:docMk/>
            <pc:sldMasterMk cId="3822845724" sldId="2147485103"/>
            <pc:sldLayoutMk cId="2282946706" sldId="2147485106"/>
          </pc:sldLayoutMkLst>
        </pc:sldLayoutChg>
        <pc:sldLayoutChg chg="del">
          <pc:chgData name="Philippe Dudognon" userId="8c37c691-958d-4470-855c-9e4378e20dcd" providerId="ADAL" clId="{F974F2F8-2919-485B-9333-850EC6401960}" dt="2021-06-01T16:10:12.171" v="909" actId="2696"/>
          <pc:sldLayoutMkLst>
            <pc:docMk/>
            <pc:sldMasterMk cId="3822845724" sldId="2147485103"/>
            <pc:sldLayoutMk cId="2400901443" sldId="2147485107"/>
          </pc:sldLayoutMkLst>
        </pc:sldLayoutChg>
        <pc:sldLayoutChg chg="del">
          <pc:chgData name="Philippe Dudognon" userId="8c37c691-958d-4470-855c-9e4378e20dcd" providerId="ADAL" clId="{F974F2F8-2919-485B-9333-850EC6401960}" dt="2021-06-01T16:10:12.170" v="908" actId="2696"/>
          <pc:sldLayoutMkLst>
            <pc:docMk/>
            <pc:sldMasterMk cId="3822845724" sldId="2147485103"/>
            <pc:sldLayoutMk cId="2285246943" sldId="2147485108"/>
          </pc:sldLayoutMkLst>
        </pc:sldLayoutChg>
        <pc:sldLayoutChg chg="del">
          <pc:chgData name="Philippe Dudognon" userId="8c37c691-958d-4470-855c-9e4378e20dcd" providerId="ADAL" clId="{F974F2F8-2919-485B-9333-850EC6401960}" dt="2021-06-01T16:10:12.168" v="907" actId="2696"/>
          <pc:sldLayoutMkLst>
            <pc:docMk/>
            <pc:sldMasterMk cId="3822845724" sldId="2147485103"/>
            <pc:sldLayoutMk cId="1463921598" sldId="2147485109"/>
          </pc:sldLayoutMkLst>
        </pc:sldLayoutChg>
        <pc:sldLayoutChg chg="del">
          <pc:chgData name="Philippe Dudognon" userId="8c37c691-958d-4470-855c-9e4378e20dcd" providerId="ADAL" clId="{F974F2F8-2919-485B-9333-850EC6401960}" dt="2021-06-01T16:10:12.167" v="906" actId="2696"/>
          <pc:sldLayoutMkLst>
            <pc:docMk/>
            <pc:sldMasterMk cId="3822845724" sldId="2147485103"/>
            <pc:sldLayoutMk cId="2478365178" sldId="2147485110"/>
          </pc:sldLayoutMkLst>
        </pc:sldLayoutChg>
        <pc:sldLayoutChg chg="del">
          <pc:chgData name="Philippe Dudognon" userId="8c37c691-958d-4470-855c-9e4378e20dcd" providerId="ADAL" clId="{F974F2F8-2919-485B-9333-850EC6401960}" dt="2021-06-01T16:10:12.166" v="905" actId="2696"/>
          <pc:sldLayoutMkLst>
            <pc:docMk/>
            <pc:sldMasterMk cId="3822845724" sldId="2147485103"/>
            <pc:sldLayoutMk cId="1255669180" sldId="2147485111"/>
          </pc:sldLayoutMkLst>
        </pc:sldLayoutChg>
        <pc:sldLayoutChg chg="del">
          <pc:chgData name="Philippe Dudognon" userId="8c37c691-958d-4470-855c-9e4378e20dcd" providerId="ADAL" clId="{F974F2F8-2919-485B-9333-850EC6401960}" dt="2021-06-01T16:10:12.165" v="904" actId="2696"/>
          <pc:sldLayoutMkLst>
            <pc:docMk/>
            <pc:sldMasterMk cId="3822845724" sldId="2147485103"/>
            <pc:sldLayoutMk cId="1376520564" sldId="2147485112"/>
          </pc:sldLayoutMkLst>
        </pc:sldLayoutChg>
        <pc:sldLayoutChg chg="del">
          <pc:chgData name="Philippe Dudognon" userId="8c37c691-958d-4470-855c-9e4378e20dcd" providerId="ADAL" clId="{F974F2F8-2919-485B-9333-850EC6401960}" dt="2021-06-01T16:10:12.164" v="903" actId="2696"/>
          <pc:sldLayoutMkLst>
            <pc:docMk/>
            <pc:sldMasterMk cId="3822845724" sldId="2147485103"/>
            <pc:sldLayoutMk cId="3591682899" sldId="2147485113"/>
          </pc:sldLayoutMkLst>
        </pc:sldLayoutChg>
        <pc:sldLayoutChg chg="del">
          <pc:chgData name="Philippe Dudognon" userId="8c37c691-958d-4470-855c-9e4378e20dcd" providerId="ADAL" clId="{F974F2F8-2919-485B-9333-850EC6401960}" dt="2021-06-01T16:10:12.163" v="902" actId="2696"/>
          <pc:sldLayoutMkLst>
            <pc:docMk/>
            <pc:sldMasterMk cId="3822845724" sldId="2147485103"/>
            <pc:sldLayoutMk cId="3078996862" sldId="2147485114"/>
          </pc:sldLayoutMkLst>
        </pc:sldLayoutChg>
        <pc:sldLayoutChg chg="del">
          <pc:chgData name="Philippe Dudognon" userId="8c37c691-958d-4470-855c-9e4378e20dcd" providerId="ADAL" clId="{F974F2F8-2919-485B-9333-850EC6401960}" dt="2021-06-01T16:10:12.162" v="901" actId="2696"/>
          <pc:sldLayoutMkLst>
            <pc:docMk/>
            <pc:sldMasterMk cId="3822845724" sldId="2147485103"/>
            <pc:sldLayoutMk cId="323995241" sldId="2147485115"/>
          </pc:sldLayoutMkLst>
        </pc:sldLayoutChg>
        <pc:sldLayoutChg chg="del">
          <pc:chgData name="Philippe Dudognon" userId="8c37c691-958d-4470-855c-9e4378e20dcd" providerId="ADAL" clId="{F974F2F8-2919-485B-9333-850EC6401960}" dt="2021-06-01T16:10:12.161" v="900" actId="2696"/>
          <pc:sldLayoutMkLst>
            <pc:docMk/>
            <pc:sldMasterMk cId="3822845724" sldId="2147485103"/>
            <pc:sldLayoutMk cId="2414158449" sldId="2147485116"/>
          </pc:sldLayoutMkLst>
        </pc:sldLayoutChg>
        <pc:sldLayoutChg chg="del">
          <pc:chgData name="Philippe Dudognon" userId="8c37c691-958d-4470-855c-9e4378e20dcd" providerId="ADAL" clId="{F974F2F8-2919-485B-9333-850EC6401960}" dt="2021-06-01T16:10:12.158" v="899" actId="2696"/>
          <pc:sldLayoutMkLst>
            <pc:docMk/>
            <pc:sldMasterMk cId="3822845724" sldId="2147485103"/>
            <pc:sldLayoutMk cId="4011518" sldId="2147485117"/>
          </pc:sldLayoutMkLst>
        </pc:sldLayoutChg>
        <pc:sldLayoutChg chg="del">
          <pc:chgData name="Philippe Dudognon" userId="8c37c691-958d-4470-855c-9e4378e20dcd" providerId="ADAL" clId="{F974F2F8-2919-485B-9333-850EC6401960}" dt="2021-05-29T09:21:21.444" v="81" actId="2696"/>
          <pc:sldLayoutMkLst>
            <pc:docMk/>
            <pc:sldMasterMk cId="3822845724" sldId="2147485103"/>
            <pc:sldLayoutMk cId="399705589" sldId="2147485118"/>
          </pc:sldLayoutMkLst>
        </pc:sldLayoutChg>
        <pc:sldLayoutChg chg="del">
          <pc:chgData name="Philippe Dudognon" userId="8c37c691-958d-4470-855c-9e4378e20dcd" providerId="ADAL" clId="{F974F2F8-2919-485B-9333-850EC6401960}" dt="2021-05-29T09:21:21.641" v="82" actId="2696"/>
          <pc:sldLayoutMkLst>
            <pc:docMk/>
            <pc:sldMasterMk cId="3822845724" sldId="2147485103"/>
            <pc:sldLayoutMk cId="2441647923" sldId="2147485119"/>
          </pc:sldLayoutMkLst>
        </pc:sldLayoutChg>
        <pc:sldLayoutChg chg="del">
          <pc:chgData name="Philippe Dudognon" userId="8c37c691-958d-4470-855c-9e4378e20dcd" providerId="ADAL" clId="{F974F2F8-2919-485B-9333-850EC6401960}" dt="2021-05-29T09:21:21.785" v="83" actId="2696"/>
          <pc:sldLayoutMkLst>
            <pc:docMk/>
            <pc:sldMasterMk cId="3822845724" sldId="2147485103"/>
            <pc:sldLayoutMk cId="3482297068" sldId="2147485120"/>
          </pc:sldLayoutMkLst>
        </pc:sldLayoutChg>
        <pc:sldLayoutChg chg="del">
          <pc:chgData name="Philippe Dudognon" userId="8c37c691-958d-4470-855c-9e4378e20dcd" providerId="ADAL" clId="{F974F2F8-2919-485B-9333-850EC6401960}" dt="2021-05-29T09:21:22.032" v="84" actId="2696"/>
          <pc:sldLayoutMkLst>
            <pc:docMk/>
            <pc:sldMasterMk cId="3822845724" sldId="2147485103"/>
            <pc:sldLayoutMk cId="1874269267" sldId="2147485121"/>
          </pc:sldLayoutMkLst>
        </pc:sldLayoutChg>
        <pc:sldLayoutChg chg="del">
          <pc:chgData name="Philippe Dudognon" userId="8c37c691-958d-4470-855c-9e4378e20dcd" providerId="ADAL" clId="{F974F2F8-2919-485B-9333-850EC6401960}" dt="2021-05-29T09:21:22.097" v="85" actId="2696"/>
          <pc:sldLayoutMkLst>
            <pc:docMk/>
            <pc:sldMasterMk cId="3822845724" sldId="2147485103"/>
            <pc:sldLayoutMk cId="2245762794" sldId="2147485122"/>
          </pc:sldLayoutMkLst>
        </pc:sldLayoutChg>
        <pc:sldLayoutChg chg="del">
          <pc:chgData name="Philippe Dudognon" userId="8c37c691-958d-4470-855c-9e4378e20dcd" providerId="ADAL" clId="{F974F2F8-2919-485B-9333-850EC6401960}" dt="2021-05-29T09:21:22.217" v="86" actId="2696"/>
          <pc:sldLayoutMkLst>
            <pc:docMk/>
            <pc:sldMasterMk cId="3822845724" sldId="2147485103"/>
            <pc:sldLayoutMk cId="2741181259" sldId="2147485123"/>
          </pc:sldLayoutMkLst>
        </pc:sldLayoutChg>
        <pc:sldLayoutChg chg="del">
          <pc:chgData name="Philippe Dudognon" userId="8c37c691-958d-4470-855c-9e4378e20dcd" providerId="ADAL" clId="{F974F2F8-2919-485B-9333-850EC6401960}" dt="2021-05-29T09:21:23.048" v="87" actId="2696"/>
          <pc:sldLayoutMkLst>
            <pc:docMk/>
            <pc:sldMasterMk cId="3822845724" sldId="2147485103"/>
            <pc:sldLayoutMk cId="3858736180" sldId="2147485124"/>
          </pc:sldLayoutMkLst>
        </pc:sldLayoutChg>
        <pc:sldLayoutChg chg="del">
          <pc:chgData name="Philippe Dudognon" userId="8c37c691-958d-4470-855c-9e4378e20dcd" providerId="ADAL" clId="{F974F2F8-2919-485B-9333-850EC6401960}" dt="2021-05-29T09:21:23.332" v="88" actId="2696"/>
          <pc:sldLayoutMkLst>
            <pc:docMk/>
            <pc:sldMasterMk cId="3822845724" sldId="2147485103"/>
            <pc:sldLayoutMk cId="1428375931" sldId="2147485125"/>
          </pc:sldLayoutMkLst>
        </pc:sldLayoutChg>
        <pc:sldLayoutChg chg="del">
          <pc:chgData name="Philippe Dudognon" userId="8c37c691-958d-4470-855c-9e4378e20dcd" providerId="ADAL" clId="{F974F2F8-2919-485B-9333-850EC6401960}" dt="2021-05-29T09:21:23.432" v="89" actId="2696"/>
          <pc:sldLayoutMkLst>
            <pc:docMk/>
            <pc:sldMasterMk cId="3822845724" sldId="2147485103"/>
            <pc:sldLayoutMk cId="2050084619" sldId="2147485126"/>
          </pc:sldLayoutMkLst>
        </pc:sldLayoutChg>
        <pc:sldLayoutChg chg="del">
          <pc:chgData name="Philippe Dudognon" userId="8c37c691-958d-4470-855c-9e4378e20dcd" providerId="ADAL" clId="{F974F2F8-2919-485B-9333-850EC6401960}" dt="2021-05-29T09:21:23.657" v="90" actId="2696"/>
          <pc:sldLayoutMkLst>
            <pc:docMk/>
            <pc:sldMasterMk cId="3822845724" sldId="2147485103"/>
            <pc:sldLayoutMk cId="1427082077" sldId="2147485127"/>
          </pc:sldLayoutMkLst>
        </pc:sldLayoutChg>
        <pc:sldLayoutChg chg="del">
          <pc:chgData name="Philippe Dudognon" userId="8c37c691-958d-4470-855c-9e4378e20dcd" providerId="ADAL" clId="{F974F2F8-2919-485B-9333-850EC6401960}" dt="2021-06-01T16:10:12.157" v="898" actId="2696"/>
          <pc:sldLayoutMkLst>
            <pc:docMk/>
            <pc:sldMasterMk cId="3822845724" sldId="2147485103"/>
            <pc:sldLayoutMk cId="2061129554" sldId="2147485129"/>
          </pc:sldLayoutMkLst>
        </pc:sldLayoutChg>
      </pc:sldMasterChg>
      <pc:sldMasterChg chg="delSldLayout">
        <pc:chgData name="Philippe Dudognon" userId="8c37c691-958d-4470-855c-9e4378e20dcd" providerId="ADAL" clId="{F974F2F8-2919-485B-9333-850EC6401960}" dt="2021-06-01T16:10:12.198" v="934" actId="2696"/>
        <pc:sldMasterMkLst>
          <pc:docMk/>
          <pc:sldMasterMk cId="3278239345" sldId="2147485131"/>
        </pc:sldMasterMkLst>
        <pc:sldLayoutChg chg="del">
          <pc:chgData name="Philippe Dudognon" userId="8c37c691-958d-4470-855c-9e4378e20dcd" providerId="ADAL" clId="{F974F2F8-2919-485B-9333-850EC6401960}" dt="2021-06-01T16:10:12.198" v="934" actId="2696"/>
          <pc:sldLayoutMkLst>
            <pc:docMk/>
            <pc:sldMasterMk cId="3278239345" sldId="2147485131"/>
            <pc:sldLayoutMk cId="2138145254" sldId="2147485132"/>
          </pc:sldLayoutMkLst>
        </pc:sldLayoutChg>
        <pc:sldLayoutChg chg="del">
          <pc:chgData name="Philippe Dudognon" userId="8c37c691-958d-4470-855c-9e4378e20dcd" providerId="ADAL" clId="{F974F2F8-2919-485B-9333-850EC6401960}" dt="2021-06-01T16:10:12.196" v="933" actId="2696"/>
          <pc:sldLayoutMkLst>
            <pc:docMk/>
            <pc:sldMasterMk cId="3278239345" sldId="2147485131"/>
            <pc:sldLayoutMk cId="3718118804" sldId="2147485134"/>
          </pc:sldLayoutMkLst>
        </pc:sldLayoutChg>
        <pc:sldLayoutChg chg="del">
          <pc:chgData name="Philippe Dudognon" userId="8c37c691-958d-4470-855c-9e4378e20dcd" providerId="ADAL" clId="{F974F2F8-2919-485B-9333-850EC6401960}" dt="2021-06-01T16:10:12.195" v="932" actId="2696"/>
          <pc:sldLayoutMkLst>
            <pc:docMk/>
            <pc:sldMasterMk cId="3278239345" sldId="2147485131"/>
            <pc:sldLayoutMk cId="4224376824" sldId="2147485135"/>
          </pc:sldLayoutMkLst>
        </pc:sldLayoutChg>
        <pc:sldLayoutChg chg="del">
          <pc:chgData name="Philippe Dudognon" userId="8c37c691-958d-4470-855c-9e4378e20dcd" providerId="ADAL" clId="{F974F2F8-2919-485B-9333-850EC6401960}" dt="2021-06-01T16:10:12.194" v="931" actId="2696"/>
          <pc:sldLayoutMkLst>
            <pc:docMk/>
            <pc:sldMasterMk cId="3278239345" sldId="2147485131"/>
            <pc:sldLayoutMk cId="3653246181" sldId="2147485136"/>
          </pc:sldLayoutMkLst>
        </pc:sldLayoutChg>
        <pc:sldLayoutChg chg="del">
          <pc:chgData name="Philippe Dudognon" userId="8c37c691-958d-4470-855c-9e4378e20dcd" providerId="ADAL" clId="{F974F2F8-2919-485B-9333-850EC6401960}" dt="2021-06-01T16:10:12.193" v="930" actId="2696"/>
          <pc:sldLayoutMkLst>
            <pc:docMk/>
            <pc:sldMasterMk cId="3278239345" sldId="2147485131"/>
            <pc:sldLayoutMk cId="1534175509" sldId="2147485137"/>
          </pc:sldLayoutMkLst>
        </pc:sldLayoutChg>
        <pc:sldLayoutChg chg="del">
          <pc:chgData name="Philippe Dudognon" userId="8c37c691-958d-4470-855c-9e4378e20dcd" providerId="ADAL" clId="{F974F2F8-2919-485B-9333-850EC6401960}" dt="2021-06-01T16:10:12.192" v="929" actId="2696"/>
          <pc:sldLayoutMkLst>
            <pc:docMk/>
            <pc:sldMasterMk cId="3278239345" sldId="2147485131"/>
            <pc:sldLayoutMk cId="1572940730" sldId="2147485138"/>
          </pc:sldLayoutMkLst>
        </pc:sldLayoutChg>
        <pc:sldLayoutChg chg="del">
          <pc:chgData name="Philippe Dudognon" userId="8c37c691-958d-4470-855c-9e4378e20dcd" providerId="ADAL" clId="{F974F2F8-2919-485B-9333-850EC6401960}" dt="2021-06-01T16:10:12.191" v="928" actId="2696"/>
          <pc:sldLayoutMkLst>
            <pc:docMk/>
            <pc:sldMasterMk cId="3278239345" sldId="2147485131"/>
            <pc:sldLayoutMk cId="2962012472" sldId="2147485139"/>
          </pc:sldLayoutMkLst>
        </pc:sldLayoutChg>
        <pc:sldLayoutChg chg="del">
          <pc:chgData name="Philippe Dudognon" userId="8c37c691-958d-4470-855c-9e4378e20dcd" providerId="ADAL" clId="{F974F2F8-2919-485B-9333-850EC6401960}" dt="2021-06-01T16:10:12.190" v="927" actId="2696"/>
          <pc:sldLayoutMkLst>
            <pc:docMk/>
            <pc:sldMasterMk cId="3278239345" sldId="2147485131"/>
            <pc:sldLayoutMk cId="1437279878" sldId="2147485140"/>
          </pc:sldLayoutMkLst>
        </pc:sldLayoutChg>
        <pc:sldLayoutChg chg="del">
          <pc:chgData name="Philippe Dudognon" userId="8c37c691-958d-4470-855c-9e4378e20dcd" providerId="ADAL" clId="{F974F2F8-2919-485B-9333-850EC6401960}" dt="2021-06-01T16:10:12.189" v="926" actId="2696"/>
          <pc:sldLayoutMkLst>
            <pc:docMk/>
            <pc:sldMasterMk cId="3278239345" sldId="2147485131"/>
            <pc:sldLayoutMk cId="4152111902" sldId="2147485141"/>
          </pc:sldLayoutMkLst>
        </pc:sldLayoutChg>
        <pc:sldLayoutChg chg="del">
          <pc:chgData name="Philippe Dudognon" userId="8c37c691-958d-4470-855c-9e4378e20dcd" providerId="ADAL" clId="{F974F2F8-2919-485B-9333-850EC6401960}" dt="2021-06-01T16:10:12.188" v="925" actId="2696"/>
          <pc:sldLayoutMkLst>
            <pc:docMk/>
            <pc:sldMasterMk cId="3278239345" sldId="2147485131"/>
            <pc:sldLayoutMk cId="559207176" sldId="2147485142"/>
          </pc:sldLayoutMkLst>
        </pc:sldLayoutChg>
        <pc:sldLayoutChg chg="del">
          <pc:chgData name="Philippe Dudognon" userId="8c37c691-958d-4470-855c-9e4378e20dcd" providerId="ADAL" clId="{F974F2F8-2919-485B-9333-850EC6401960}" dt="2021-06-01T16:10:12.187" v="924" actId="2696"/>
          <pc:sldLayoutMkLst>
            <pc:docMk/>
            <pc:sldMasterMk cId="3278239345" sldId="2147485131"/>
            <pc:sldLayoutMk cId="187298614" sldId="2147485143"/>
          </pc:sldLayoutMkLst>
        </pc:sldLayoutChg>
        <pc:sldLayoutChg chg="del">
          <pc:chgData name="Philippe Dudognon" userId="8c37c691-958d-4470-855c-9e4378e20dcd" providerId="ADAL" clId="{F974F2F8-2919-485B-9333-850EC6401960}" dt="2021-06-01T16:10:12.186" v="923" actId="2696"/>
          <pc:sldLayoutMkLst>
            <pc:docMk/>
            <pc:sldMasterMk cId="3278239345" sldId="2147485131"/>
            <pc:sldLayoutMk cId="258768507" sldId="2147485144"/>
          </pc:sldLayoutMkLst>
        </pc:sldLayoutChg>
        <pc:sldLayoutChg chg="del">
          <pc:chgData name="Philippe Dudognon" userId="8c37c691-958d-4470-855c-9e4378e20dcd" providerId="ADAL" clId="{F974F2F8-2919-485B-9333-850EC6401960}" dt="2021-06-01T16:10:12.185" v="922" actId="2696"/>
          <pc:sldLayoutMkLst>
            <pc:docMk/>
            <pc:sldMasterMk cId="3278239345" sldId="2147485131"/>
            <pc:sldLayoutMk cId="1537644547" sldId="2147485145"/>
          </pc:sldLayoutMkLst>
        </pc:sldLayoutChg>
        <pc:sldLayoutChg chg="del">
          <pc:chgData name="Philippe Dudognon" userId="8c37c691-958d-4470-855c-9e4378e20dcd" providerId="ADAL" clId="{F974F2F8-2919-485B-9333-850EC6401960}" dt="2021-06-01T16:10:12.183" v="921" actId="2696"/>
          <pc:sldLayoutMkLst>
            <pc:docMk/>
            <pc:sldMasterMk cId="3278239345" sldId="2147485131"/>
            <pc:sldLayoutMk cId="3969740946" sldId="2147485146"/>
          </pc:sldLayoutMkLst>
        </pc:sldLayoutChg>
        <pc:sldLayoutChg chg="del">
          <pc:chgData name="Philippe Dudognon" userId="8c37c691-958d-4470-855c-9e4378e20dcd" providerId="ADAL" clId="{F974F2F8-2919-485B-9333-850EC6401960}" dt="2021-06-01T16:10:12.182" v="920" actId="2696"/>
          <pc:sldLayoutMkLst>
            <pc:docMk/>
            <pc:sldMasterMk cId="3278239345" sldId="2147485131"/>
            <pc:sldLayoutMk cId="287434394" sldId="2147485147"/>
          </pc:sldLayoutMkLst>
        </pc:sldLayoutChg>
        <pc:sldLayoutChg chg="del">
          <pc:chgData name="Philippe Dudognon" userId="8c37c691-958d-4470-855c-9e4378e20dcd" providerId="ADAL" clId="{F974F2F8-2919-485B-9333-850EC6401960}" dt="2021-06-01T16:10:12.181" v="919" actId="2696"/>
          <pc:sldLayoutMkLst>
            <pc:docMk/>
            <pc:sldMasterMk cId="3278239345" sldId="2147485131"/>
            <pc:sldLayoutMk cId="995324225" sldId="2147485148"/>
          </pc:sldLayoutMkLst>
        </pc:sldLayoutChg>
        <pc:sldLayoutChg chg="del">
          <pc:chgData name="Philippe Dudognon" userId="8c37c691-958d-4470-855c-9e4378e20dcd" providerId="ADAL" clId="{F974F2F8-2919-485B-9333-850EC6401960}" dt="2021-06-01T16:10:12.180" v="918" actId="2696"/>
          <pc:sldLayoutMkLst>
            <pc:docMk/>
            <pc:sldMasterMk cId="3278239345" sldId="2147485131"/>
            <pc:sldLayoutMk cId="3212031774" sldId="2147485149"/>
          </pc:sldLayoutMkLst>
        </pc:sldLayoutChg>
        <pc:sldLayoutChg chg="del">
          <pc:chgData name="Philippe Dudognon" userId="8c37c691-958d-4470-855c-9e4378e20dcd" providerId="ADAL" clId="{F974F2F8-2919-485B-9333-850EC6401960}" dt="2021-06-01T16:10:12.179" v="917" actId="2696"/>
          <pc:sldLayoutMkLst>
            <pc:docMk/>
            <pc:sldMasterMk cId="3278239345" sldId="2147485131"/>
            <pc:sldLayoutMk cId="758002906" sldId="2147485150"/>
          </pc:sldLayoutMkLst>
        </pc:sldLayoutChg>
        <pc:sldLayoutChg chg="del">
          <pc:chgData name="Philippe Dudognon" userId="8c37c691-958d-4470-855c-9e4378e20dcd" providerId="ADAL" clId="{F974F2F8-2919-485B-9333-850EC6401960}" dt="2021-06-01T16:10:12.178" v="916" actId="2696"/>
          <pc:sldLayoutMkLst>
            <pc:docMk/>
            <pc:sldMasterMk cId="3278239345" sldId="2147485131"/>
            <pc:sldLayoutMk cId="702377958" sldId="2147485151"/>
          </pc:sldLayoutMkLst>
        </pc:sldLayoutChg>
        <pc:sldLayoutChg chg="del">
          <pc:chgData name="Philippe Dudognon" userId="8c37c691-958d-4470-855c-9e4378e20dcd" providerId="ADAL" clId="{F974F2F8-2919-485B-9333-850EC6401960}" dt="2021-06-01T16:10:12.178" v="915" actId="2696"/>
          <pc:sldLayoutMkLst>
            <pc:docMk/>
            <pc:sldMasterMk cId="3278239345" sldId="2147485131"/>
            <pc:sldLayoutMk cId="3447941091" sldId="2147485152"/>
          </pc:sldLayoutMkLst>
        </pc:sldLayoutChg>
        <pc:sldLayoutChg chg="del">
          <pc:chgData name="Philippe Dudognon" userId="8c37c691-958d-4470-855c-9e4378e20dcd" providerId="ADAL" clId="{F974F2F8-2919-485B-9333-850EC6401960}" dt="2021-06-01T16:10:12.177" v="914" actId="2696"/>
          <pc:sldLayoutMkLst>
            <pc:docMk/>
            <pc:sldMasterMk cId="3278239345" sldId="2147485131"/>
            <pc:sldLayoutMk cId="171734777" sldId="2147485153"/>
          </pc:sldLayoutMkLst>
        </pc:sldLayoutChg>
        <pc:sldLayoutChg chg="del">
          <pc:chgData name="Philippe Dudognon" userId="8c37c691-958d-4470-855c-9e4378e20dcd" providerId="ADAL" clId="{F974F2F8-2919-485B-9333-850EC6401960}" dt="2021-06-01T16:10:12.176" v="913" actId="2696"/>
          <pc:sldLayoutMkLst>
            <pc:docMk/>
            <pc:sldMasterMk cId="3278239345" sldId="2147485131"/>
            <pc:sldLayoutMk cId="467144715" sldId="2147485154"/>
          </pc:sldLayoutMkLst>
        </pc:sldLayoutChg>
      </pc:sldMasterChg>
      <pc:sldMasterChg chg="delSldLayout">
        <pc:chgData name="Philippe Dudognon" userId="8c37c691-958d-4470-855c-9e4378e20dcd" providerId="ADAL" clId="{F974F2F8-2919-485B-9333-850EC6401960}" dt="2021-06-01T16:10:12.216" v="949" actId="2696"/>
        <pc:sldMasterMkLst>
          <pc:docMk/>
          <pc:sldMasterMk cId="1082545526" sldId="2147485156"/>
        </pc:sldMasterMkLst>
        <pc:sldLayoutChg chg="del">
          <pc:chgData name="Philippe Dudognon" userId="8c37c691-958d-4470-855c-9e4378e20dcd" providerId="ADAL" clId="{F974F2F8-2919-485B-9333-850EC6401960}" dt="2021-06-01T16:10:12.216" v="949" actId="2696"/>
          <pc:sldLayoutMkLst>
            <pc:docMk/>
            <pc:sldMasterMk cId="1082545526" sldId="2147485156"/>
            <pc:sldLayoutMk cId="3959353370" sldId="2147485157"/>
          </pc:sldLayoutMkLst>
        </pc:sldLayoutChg>
        <pc:sldLayoutChg chg="del">
          <pc:chgData name="Philippe Dudognon" userId="8c37c691-958d-4470-855c-9e4378e20dcd" providerId="ADAL" clId="{F974F2F8-2919-485B-9333-850EC6401960}" dt="2021-06-01T16:10:12.215" v="948" actId="2696"/>
          <pc:sldLayoutMkLst>
            <pc:docMk/>
            <pc:sldMasterMk cId="1082545526" sldId="2147485156"/>
            <pc:sldLayoutMk cId="209073971" sldId="2147485158"/>
          </pc:sldLayoutMkLst>
        </pc:sldLayoutChg>
        <pc:sldLayoutChg chg="del">
          <pc:chgData name="Philippe Dudognon" userId="8c37c691-958d-4470-855c-9e4378e20dcd" providerId="ADAL" clId="{F974F2F8-2919-485B-9333-850EC6401960}" dt="2021-06-01T16:10:12.213" v="947" actId="2696"/>
          <pc:sldLayoutMkLst>
            <pc:docMk/>
            <pc:sldMasterMk cId="1082545526" sldId="2147485156"/>
            <pc:sldLayoutMk cId="3802154466" sldId="2147485159"/>
          </pc:sldLayoutMkLst>
        </pc:sldLayoutChg>
        <pc:sldLayoutChg chg="del">
          <pc:chgData name="Philippe Dudognon" userId="8c37c691-958d-4470-855c-9e4378e20dcd" providerId="ADAL" clId="{F974F2F8-2919-485B-9333-850EC6401960}" dt="2021-06-01T16:10:12.212" v="946" actId="2696"/>
          <pc:sldLayoutMkLst>
            <pc:docMk/>
            <pc:sldMasterMk cId="1082545526" sldId="2147485156"/>
            <pc:sldLayoutMk cId="1509655740" sldId="2147485160"/>
          </pc:sldLayoutMkLst>
        </pc:sldLayoutChg>
        <pc:sldLayoutChg chg="del">
          <pc:chgData name="Philippe Dudognon" userId="8c37c691-958d-4470-855c-9e4378e20dcd" providerId="ADAL" clId="{F974F2F8-2919-485B-9333-850EC6401960}" dt="2021-06-01T16:10:12.211" v="945" actId="2696"/>
          <pc:sldLayoutMkLst>
            <pc:docMk/>
            <pc:sldMasterMk cId="1082545526" sldId="2147485156"/>
            <pc:sldLayoutMk cId="3867585289" sldId="2147485161"/>
          </pc:sldLayoutMkLst>
        </pc:sldLayoutChg>
        <pc:sldLayoutChg chg="del">
          <pc:chgData name="Philippe Dudognon" userId="8c37c691-958d-4470-855c-9e4378e20dcd" providerId="ADAL" clId="{F974F2F8-2919-485B-9333-850EC6401960}" dt="2021-06-01T16:10:12.209" v="944" actId="2696"/>
          <pc:sldLayoutMkLst>
            <pc:docMk/>
            <pc:sldMasterMk cId="1082545526" sldId="2147485156"/>
            <pc:sldLayoutMk cId="2883137678" sldId="2147485163"/>
          </pc:sldLayoutMkLst>
        </pc:sldLayoutChg>
        <pc:sldLayoutChg chg="del">
          <pc:chgData name="Philippe Dudognon" userId="8c37c691-958d-4470-855c-9e4378e20dcd" providerId="ADAL" clId="{F974F2F8-2919-485B-9333-850EC6401960}" dt="2021-06-01T16:10:12.208" v="943" actId="2696"/>
          <pc:sldLayoutMkLst>
            <pc:docMk/>
            <pc:sldMasterMk cId="1082545526" sldId="2147485156"/>
            <pc:sldLayoutMk cId="3057557680" sldId="2147485164"/>
          </pc:sldLayoutMkLst>
        </pc:sldLayoutChg>
        <pc:sldLayoutChg chg="del">
          <pc:chgData name="Philippe Dudognon" userId="8c37c691-958d-4470-855c-9e4378e20dcd" providerId="ADAL" clId="{F974F2F8-2919-485B-9333-850EC6401960}" dt="2021-06-01T16:10:12.207" v="942" actId="2696"/>
          <pc:sldLayoutMkLst>
            <pc:docMk/>
            <pc:sldMasterMk cId="1082545526" sldId="2147485156"/>
            <pc:sldLayoutMk cId="246019584" sldId="2147485165"/>
          </pc:sldLayoutMkLst>
        </pc:sldLayoutChg>
        <pc:sldLayoutChg chg="del">
          <pc:chgData name="Philippe Dudognon" userId="8c37c691-958d-4470-855c-9e4378e20dcd" providerId="ADAL" clId="{F974F2F8-2919-485B-9333-850EC6401960}" dt="2021-06-01T16:10:12.206" v="941" actId="2696"/>
          <pc:sldLayoutMkLst>
            <pc:docMk/>
            <pc:sldMasterMk cId="1082545526" sldId="2147485156"/>
            <pc:sldLayoutMk cId="615070644" sldId="2147485166"/>
          </pc:sldLayoutMkLst>
        </pc:sldLayoutChg>
        <pc:sldLayoutChg chg="del">
          <pc:chgData name="Philippe Dudognon" userId="8c37c691-958d-4470-855c-9e4378e20dcd" providerId="ADAL" clId="{F974F2F8-2919-485B-9333-850EC6401960}" dt="2021-06-01T16:10:12.204" v="940" actId="2696"/>
          <pc:sldLayoutMkLst>
            <pc:docMk/>
            <pc:sldMasterMk cId="1082545526" sldId="2147485156"/>
            <pc:sldLayoutMk cId="3859395940" sldId="2147485167"/>
          </pc:sldLayoutMkLst>
        </pc:sldLayoutChg>
        <pc:sldLayoutChg chg="del">
          <pc:chgData name="Philippe Dudognon" userId="8c37c691-958d-4470-855c-9e4378e20dcd" providerId="ADAL" clId="{F974F2F8-2919-485B-9333-850EC6401960}" dt="2021-06-01T16:10:12.203" v="939" actId="2696"/>
          <pc:sldLayoutMkLst>
            <pc:docMk/>
            <pc:sldMasterMk cId="1082545526" sldId="2147485156"/>
            <pc:sldLayoutMk cId="526955712" sldId="2147485168"/>
          </pc:sldLayoutMkLst>
        </pc:sldLayoutChg>
        <pc:sldLayoutChg chg="del">
          <pc:chgData name="Philippe Dudognon" userId="8c37c691-958d-4470-855c-9e4378e20dcd" providerId="ADAL" clId="{F974F2F8-2919-485B-9333-850EC6401960}" dt="2021-06-01T16:10:12.202" v="938" actId="2696"/>
          <pc:sldLayoutMkLst>
            <pc:docMk/>
            <pc:sldMasterMk cId="1082545526" sldId="2147485156"/>
            <pc:sldLayoutMk cId="1348315218" sldId="2147485169"/>
          </pc:sldLayoutMkLst>
        </pc:sldLayoutChg>
        <pc:sldLayoutChg chg="del">
          <pc:chgData name="Philippe Dudognon" userId="8c37c691-958d-4470-855c-9e4378e20dcd" providerId="ADAL" clId="{F974F2F8-2919-485B-9333-850EC6401960}" dt="2021-06-01T16:10:12.201" v="937" actId="2696"/>
          <pc:sldLayoutMkLst>
            <pc:docMk/>
            <pc:sldMasterMk cId="1082545526" sldId="2147485156"/>
            <pc:sldLayoutMk cId="2615300600" sldId="2147485170"/>
          </pc:sldLayoutMkLst>
        </pc:sldLayoutChg>
        <pc:sldLayoutChg chg="del">
          <pc:chgData name="Philippe Dudognon" userId="8c37c691-958d-4470-855c-9e4378e20dcd" providerId="ADAL" clId="{F974F2F8-2919-485B-9333-850EC6401960}" dt="2021-06-01T16:10:12.200" v="936" actId="2696"/>
          <pc:sldLayoutMkLst>
            <pc:docMk/>
            <pc:sldMasterMk cId="1082545526" sldId="2147485156"/>
            <pc:sldLayoutMk cId="1363346385" sldId="2147485171"/>
          </pc:sldLayoutMkLst>
        </pc:sldLayoutChg>
        <pc:sldLayoutChg chg="del">
          <pc:chgData name="Philippe Dudognon" userId="8c37c691-958d-4470-855c-9e4378e20dcd" providerId="ADAL" clId="{F974F2F8-2919-485B-9333-850EC6401960}" dt="2021-06-01T16:10:12.199" v="935" actId="2696"/>
          <pc:sldLayoutMkLst>
            <pc:docMk/>
            <pc:sldMasterMk cId="1082545526" sldId="2147485156"/>
            <pc:sldLayoutMk cId="720334975" sldId="2147485172"/>
          </pc:sldLayoutMkLst>
        </pc:sldLayoutChg>
      </pc:sldMasterChg>
      <pc:sldMasterChg chg="delSldLayout">
        <pc:chgData name="Philippe Dudognon" userId="8c37c691-958d-4470-855c-9e4378e20dcd" providerId="ADAL" clId="{F974F2F8-2919-485B-9333-850EC6401960}" dt="2021-06-01T16:10:12.261" v="983" actId="2696"/>
        <pc:sldMasterMkLst>
          <pc:docMk/>
          <pc:sldMasterMk cId="231123630" sldId="2147485173"/>
        </pc:sldMasterMkLst>
        <pc:sldLayoutChg chg="del">
          <pc:chgData name="Philippe Dudognon" userId="8c37c691-958d-4470-855c-9e4378e20dcd" providerId="ADAL" clId="{F974F2F8-2919-485B-9333-850EC6401960}" dt="2021-06-01T16:10:12.261" v="983" actId="2696"/>
          <pc:sldLayoutMkLst>
            <pc:docMk/>
            <pc:sldMasterMk cId="231123630" sldId="2147485173"/>
            <pc:sldLayoutMk cId="250479842" sldId="2147485174"/>
          </pc:sldLayoutMkLst>
        </pc:sldLayoutChg>
        <pc:sldLayoutChg chg="del">
          <pc:chgData name="Philippe Dudognon" userId="8c37c691-958d-4470-855c-9e4378e20dcd" providerId="ADAL" clId="{F974F2F8-2919-485B-9333-850EC6401960}" dt="2021-06-01T16:10:12.259" v="982" actId="2696"/>
          <pc:sldLayoutMkLst>
            <pc:docMk/>
            <pc:sldMasterMk cId="231123630" sldId="2147485173"/>
            <pc:sldLayoutMk cId="497288392" sldId="2147485175"/>
          </pc:sldLayoutMkLst>
        </pc:sldLayoutChg>
        <pc:sldLayoutChg chg="del">
          <pc:chgData name="Philippe Dudognon" userId="8c37c691-958d-4470-855c-9e4378e20dcd" providerId="ADAL" clId="{F974F2F8-2919-485B-9333-850EC6401960}" dt="2021-06-01T16:10:12.257" v="981" actId="2696"/>
          <pc:sldLayoutMkLst>
            <pc:docMk/>
            <pc:sldMasterMk cId="231123630" sldId="2147485173"/>
            <pc:sldLayoutMk cId="3265725747" sldId="2147485176"/>
          </pc:sldLayoutMkLst>
        </pc:sldLayoutChg>
        <pc:sldLayoutChg chg="del">
          <pc:chgData name="Philippe Dudognon" userId="8c37c691-958d-4470-855c-9e4378e20dcd" providerId="ADAL" clId="{F974F2F8-2919-485B-9333-850EC6401960}" dt="2021-06-01T16:10:12.256" v="980" actId="2696"/>
          <pc:sldLayoutMkLst>
            <pc:docMk/>
            <pc:sldMasterMk cId="231123630" sldId="2147485173"/>
            <pc:sldLayoutMk cId="3938692608" sldId="2147485177"/>
          </pc:sldLayoutMkLst>
        </pc:sldLayoutChg>
        <pc:sldLayoutChg chg="del">
          <pc:chgData name="Philippe Dudognon" userId="8c37c691-958d-4470-855c-9e4378e20dcd" providerId="ADAL" clId="{F974F2F8-2919-485B-9333-850EC6401960}" dt="2021-06-01T16:10:12.254" v="979" actId="2696"/>
          <pc:sldLayoutMkLst>
            <pc:docMk/>
            <pc:sldMasterMk cId="231123630" sldId="2147485173"/>
            <pc:sldLayoutMk cId="4280974703" sldId="2147485178"/>
          </pc:sldLayoutMkLst>
        </pc:sldLayoutChg>
        <pc:sldLayoutChg chg="del">
          <pc:chgData name="Philippe Dudognon" userId="8c37c691-958d-4470-855c-9e4378e20dcd" providerId="ADAL" clId="{F974F2F8-2919-485B-9333-850EC6401960}" dt="2021-06-01T16:10:12.253" v="978" actId="2696"/>
          <pc:sldLayoutMkLst>
            <pc:docMk/>
            <pc:sldMasterMk cId="231123630" sldId="2147485173"/>
            <pc:sldLayoutMk cId="3514692572" sldId="2147485179"/>
          </pc:sldLayoutMkLst>
        </pc:sldLayoutChg>
        <pc:sldLayoutChg chg="del">
          <pc:chgData name="Philippe Dudognon" userId="8c37c691-958d-4470-855c-9e4378e20dcd" providerId="ADAL" clId="{F974F2F8-2919-485B-9333-850EC6401960}" dt="2021-06-01T16:10:12.251" v="977" actId="2696"/>
          <pc:sldLayoutMkLst>
            <pc:docMk/>
            <pc:sldMasterMk cId="231123630" sldId="2147485173"/>
            <pc:sldLayoutMk cId="1296790677" sldId="2147485180"/>
          </pc:sldLayoutMkLst>
        </pc:sldLayoutChg>
        <pc:sldLayoutChg chg="del">
          <pc:chgData name="Philippe Dudognon" userId="8c37c691-958d-4470-855c-9e4378e20dcd" providerId="ADAL" clId="{F974F2F8-2919-485B-9333-850EC6401960}" dt="2021-06-01T16:10:12.250" v="976" actId="2696"/>
          <pc:sldLayoutMkLst>
            <pc:docMk/>
            <pc:sldMasterMk cId="231123630" sldId="2147485173"/>
            <pc:sldLayoutMk cId="1950281339" sldId="2147485181"/>
          </pc:sldLayoutMkLst>
        </pc:sldLayoutChg>
        <pc:sldLayoutChg chg="del">
          <pc:chgData name="Philippe Dudognon" userId="8c37c691-958d-4470-855c-9e4378e20dcd" providerId="ADAL" clId="{F974F2F8-2919-485B-9333-850EC6401960}" dt="2021-06-01T16:10:12.249" v="975" actId="2696"/>
          <pc:sldLayoutMkLst>
            <pc:docMk/>
            <pc:sldMasterMk cId="231123630" sldId="2147485173"/>
            <pc:sldLayoutMk cId="3204232241" sldId="2147485182"/>
          </pc:sldLayoutMkLst>
        </pc:sldLayoutChg>
        <pc:sldLayoutChg chg="del">
          <pc:chgData name="Philippe Dudognon" userId="8c37c691-958d-4470-855c-9e4378e20dcd" providerId="ADAL" clId="{F974F2F8-2919-485B-9333-850EC6401960}" dt="2021-06-01T16:10:12.248" v="974" actId="2696"/>
          <pc:sldLayoutMkLst>
            <pc:docMk/>
            <pc:sldMasterMk cId="231123630" sldId="2147485173"/>
            <pc:sldLayoutMk cId="1040675294" sldId="2147485183"/>
          </pc:sldLayoutMkLst>
        </pc:sldLayoutChg>
        <pc:sldLayoutChg chg="del">
          <pc:chgData name="Philippe Dudognon" userId="8c37c691-958d-4470-855c-9e4378e20dcd" providerId="ADAL" clId="{F974F2F8-2919-485B-9333-850EC6401960}" dt="2021-06-01T16:10:12.247" v="973" actId="2696"/>
          <pc:sldLayoutMkLst>
            <pc:docMk/>
            <pc:sldMasterMk cId="231123630" sldId="2147485173"/>
            <pc:sldLayoutMk cId="3786213582" sldId="2147485184"/>
          </pc:sldLayoutMkLst>
        </pc:sldLayoutChg>
        <pc:sldLayoutChg chg="del">
          <pc:chgData name="Philippe Dudognon" userId="8c37c691-958d-4470-855c-9e4378e20dcd" providerId="ADAL" clId="{F974F2F8-2919-485B-9333-850EC6401960}" dt="2021-06-01T16:10:12.246" v="972" actId="2696"/>
          <pc:sldLayoutMkLst>
            <pc:docMk/>
            <pc:sldMasterMk cId="231123630" sldId="2147485173"/>
            <pc:sldLayoutMk cId="1514489287" sldId="2147485185"/>
          </pc:sldLayoutMkLst>
        </pc:sldLayoutChg>
        <pc:sldLayoutChg chg="del">
          <pc:chgData name="Philippe Dudognon" userId="8c37c691-958d-4470-855c-9e4378e20dcd" providerId="ADAL" clId="{F974F2F8-2919-485B-9333-850EC6401960}" dt="2021-06-01T16:10:12.244" v="971" actId="2696"/>
          <pc:sldLayoutMkLst>
            <pc:docMk/>
            <pc:sldMasterMk cId="231123630" sldId="2147485173"/>
            <pc:sldLayoutMk cId="579679962" sldId="2147485186"/>
          </pc:sldLayoutMkLst>
        </pc:sldLayoutChg>
        <pc:sldLayoutChg chg="del">
          <pc:chgData name="Philippe Dudognon" userId="8c37c691-958d-4470-855c-9e4378e20dcd" providerId="ADAL" clId="{F974F2F8-2919-485B-9333-850EC6401960}" dt="2021-06-01T16:10:12.243" v="970" actId="2696"/>
          <pc:sldLayoutMkLst>
            <pc:docMk/>
            <pc:sldMasterMk cId="231123630" sldId="2147485173"/>
            <pc:sldLayoutMk cId="1709184148" sldId="2147485187"/>
          </pc:sldLayoutMkLst>
        </pc:sldLayoutChg>
        <pc:sldLayoutChg chg="del">
          <pc:chgData name="Philippe Dudognon" userId="8c37c691-958d-4470-855c-9e4378e20dcd" providerId="ADAL" clId="{F974F2F8-2919-485B-9333-850EC6401960}" dt="2021-06-01T16:10:12.242" v="969" actId="2696"/>
          <pc:sldLayoutMkLst>
            <pc:docMk/>
            <pc:sldMasterMk cId="231123630" sldId="2147485173"/>
            <pc:sldLayoutMk cId="2110060467" sldId="2147485188"/>
          </pc:sldLayoutMkLst>
        </pc:sldLayoutChg>
        <pc:sldLayoutChg chg="del">
          <pc:chgData name="Philippe Dudognon" userId="8c37c691-958d-4470-855c-9e4378e20dcd" providerId="ADAL" clId="{F974F2F8-2919-485B-9333-850EC6401960}" dt="2021-06-01T16:10:12.240" v="968" actId="2696"/>
          <pc:sldLayoutMkLst>
            <pc:docMk/>
            <pc:sldMasterMk cId="231123630" sldId="2147485173"/>
            <pc:sldLayoutMk cId="2108730227" sldId="2147485189"/>
          </pc:sldLayoutMkLst>
        </pc:sldLayoutChg>
        <pc:sldLayoutChg chg="del">
          <pc:chgData name="Philippe Dudognon" userId="8c37c691-958d-4470-855c-9e4378e20dcd" providerId="ADAL" clId="{F974F2F8-2919-485B-9333-850EC6401960}" dt="2021-06-01T16:10:12.239" v="967" actId="2696"/>
          <pc:sldLayoutMkLst>
            <pc:docMk/>
            <pc:sldMasterMk cId="231123630" sldId="2147485173"/>
            <pc:sldLayoutMk cId="1353841707" sldId="2147485190"/>
          </pc:sldLayoutMkLst>
        </pc:sldLayoutChg>
        <pc:sldLayoutChg chg="del">
          <pc:chgData name="Philippe Dudognon" userId="8c37c691-958d-4470-855c-9e4378e20dcd" providerId="ADAL" clId="{F974F2F8-2919-485B-9333-850EC6401960}" dt="2021-06-01T16:10:12.238" v="966" actId="2696"/>
          <pc:sldLayoutMkLst>
            <pc:docMk/>
            <pc:sldMasterMk cId="231123630" sldId="2147485173"/>
            <pc:sldLayoutMk cId="1486470689" sldId="2147485191"/>
          </pc:sldLayoutMkLst>
        </pc:sldLayoutChg>
        <pc:sldLayoutChg chg="del">
          <pc:chgData name="Philippe Dudognon" userId="8c37c691-958d-4470-855c-9e4378e20dcd" providerId="ADAL" clId="{F974F2F8-2919-485B-9333-850EC6401960}" dt="2021-06-01T16:10:12.236" v="965" actId="2696"/>
          <pc:sldLayoutMkLst>
            <pc:docMk/>
            <pc:sldMasterMk cId="231123630" sldId="2147485173"/>
            <pc:sldLayoutMk cId="3143241609" sldId="2147485192"/>
          </pc:sldLayoutMkLst>
        </pc:sldLayoutChg>
        <pc:sldLayoutChg chg="del">
          <pc:chgData name="Philippe Dudognon" userId="8c37c691-958d-4470-855c-9e4378e20dcd" providerId="ADAL" clId="{F974F2F8-2919-485B-9333-850EC6401960}" dt="2021-06-01T16:10:12.235" v="964" actId="2696"/>
          <pc:sldLayoutMkLst>
            <pc:docMk/>
            <pc:sldMasterMk cId="231123630" sldId="2147485173"/>
            <pc:sldLayoutMk cId="2932855679" sldId="2147485193"/>
          </pc:sldLayoutMkLst>
        </pc:sldLayoutChg>
        <pc:sldLayoutChg chg="del">
          <pc:chgData name="Philippe Dudognon" userId="8c37c691-958d-4470-855c-9e4378e20dcd" providerId="ADAL" clId="{F974F2F8-2919-485B-9333-850EC6401960}" dt="2021-06-01T16:10:12.233" v="963" actId="2696"/>
          <pc:sldLayoutMkLst>
            <pc:docMk/>
            <pc:sldMasterMk cId="231123630" sldId="2147485173"/>
            <pc:sldLayoutMk cId="2194918940" sldId="2147485194"/>
          </pc:sldLayoutMkLst>
        </pc:sldLayoutChg>
        <pc:sldLayoutChg chg="del">
          <pc:chgData name="Philippe Dudognon" userId="8c37c691-958d-4470-855c-9e4378e20dcd" providerId="ADAL" clId="{F974F2F8-2919-485B-9333-850EC6401960}" dt="2021-06-01T16:10:12.232" v="962" actId="2696"/>
          <pc:sldLayoutMkLst>
            <pc:docMk/>
            <pc:sldMasterMk cId="231123630" sldId="2147485173"/>
            <pc:sldLayoutMk cId="42415819" sldId="2147485195"/>
          </pc:sldLayoutMkLst>
        </pc:sldLayoutChg>
        <pc:sldLayoutChg chg="del">
          <pc:chgData name="Philippe Dudognon" userId="8c37c691-958d-4470-855c-9e4378e20dcd" providerId="ADAL" clId="{F974F2F8-2919-485B-9333-850EC6401960}" dt="2021-06-01T16:10:12.231" v="961" actId="2696"/>
          <pc:sldLayoutMkLst>
            <pc:docMk/>
            <pc:sldMasterMk cId="231123630" sldId="2147485173"/>
            <pc:sldLayoutMk cId="1822429506" sldId="2147485196"/>
          </pc:sldLayoutMkLst>
        </pc:sldLayoutChg>
        <pc:sldLayoutChg chg="del">
          <pc:chgData name="Philippe Dudognon" userId="8c37c691-958d-4470-855c-9e4378e20dcd" providerId="ADAL" clId="{F974F2F8-2919-485B-9333-850EC6401960}" dt="2021-06-01T16:10:12.229" v="960" actId="2696"/>
          <pc:sldLayoutMkLst>
            <pc:docMk/>
            <pc:sldMasterMk cId="231123630" sldId="2147485173"/>
            <pc:sldLayoutMk cId="3892921006" sldId="2147485197"/>
          </pc:sldLayoutMkLst>
        </pc:sldLayoutChg>
        <pc:sldLayoutChg chg="del">
          <pc:chgData name="Philippe Dudognon" userId="8c37c691-958d-4470-855c-9e4378e20dcd" providerId="ADAL" clId="{F974F2F8-2919-485B-9333-850EC6401960}" dt="2021-06-01T16:10:12.228" v="959" actId="2696"/>
          <pc:sldLayoutMkLst>
            <pc:docMk/>
            <pc:sldMasterMk cId="231123630" sldId="2147485173"/>
            <pc:sldLayoutMk cId="3016817712" sldId="2147485198"/>
          </pc:sldLayoutMkLst>
        </pc:sldLayoutChg>
        <pc:sldLayoutChg chg="del">
          <pc:chgData name="Philippe Dudognon" userId="8c37c691-958d-4470-855c-9e4378e20dcd" providerId="ADAL" clId="{F974F2F8-2919-485B-9333-850EC6401960}" dt="2021-06-01T16:10:12.227" v="958" actId="2696"/>
          <pc:sldLayoutMkLst>
            <pc:docMk/>
            <pc:sldMasterMk cId="231123630" sldId="2147485173"/>
            <pc:sldLayoutMk cId="653627430" sldId="2147485199"/>
          </pc:sldLayoutMkLst>
        </pc:sldLayoutChg>
        <pc:sldLayoutChg chg="del">
          <pc:chgData name="Philippe Dudognon" userId="8c37c691-958d-4470-855c-9e4378e20dcd" providerId="ADAL" clId="{F974F2F8-2919-485B-9333-850EC6401960}" dt="2021-06-01T16:10:12.225" v="957" actId="2696"/>
          <pc:sldLayoutMkLst>
            <pc:docMk/>
            <pc:sldMasterMk cId="231123630" sldId="2147485173"/>
            <pc:sldLayoutMk cId="3465605359" sldId="2147485200"/>
          </pc:sldLayoutMkLst>
        </pc:sldLayoutChg>
        <pc:sldLayoutChg chg="del">
          <pc:chgData name="Philippe Dudognon" userId="8c37c691-958d-4470-855c-9e4378e20dcd" providerId="ADAL" clId="{F974F2F8-2919-485B-9333-850EC6401960}" dt="2021-06-01T16:10:12.224" v="956" actId="2696"/>
          <pc:sldLayoutMkLst>
            <pc:docMk/>
            <pc:sldMasterMk cId="231123630" sldId="2147485173"/>
            <pc:sldLayoutMk cId="1862369285" sldId="2147485201"/>
          </pc:sldLayoutMkLst>
        </pc:sldLayoutChg>
        <pc:sldLayoutChg chg="del">
          <pc:chgData name="Philippe Dudognon" userId="8c37c691-958d-4470-855c-9e4378e20dcd" providerId="ADAL" clId="{F974F2F8-2919-485B-9333-850EC6401960}" dt="2021-06-01T16:10:12.223" v="955" actId="2696"/>
          <pc:sldLayoutMkLst>
            <pc:docMk/>
            <pc:sldMasterMk cId="231123630" sldId="2147485173"/>
            <pc:sldLayoutMk cId="2559811833" sldId="2147485202"/>
          </pc:sldLayoutMkLst>
        </pc:sldLayoutChg>
        <pc:sldLayoutChg chg="del">
          <pc:chgData name="Philippe Dudognon" userId="8c37c691-958d-4470-855c-9e4378e20dcd" providerId="ADAL" clId="{F974F2F8-2919-485B-9333-850EC6401960}" dt="2021-06-01T16:10:12.222" v="954" actId="2696"/>
          <pc:sldLayoutMkLst>
            <pc:docMk/>
            <pc:sldMasterMk cId="231123630" sldId="2147485173"/>
            <pc:sldLayoutMk cId="3934263595" sldId="2147485203"/>
          </pc:sldLayoutMkLst>
        </pc:sldLayoutChg>
        <pc:sldLayoutChg chg="del">
          <pc:chgData name="Philippe Dudognon" userId="8c37c691-958d-4470-855c-9e4378e20dcd" providerId="ADAL" clId="{F974F2F8-2919-485B-9333-850EC6401960}" dt="2021-06-01T16:10:12.220" v="953" actId="2696"/>
          <pc:sldLayoutMkLst>
            <pc:docMk/>
            <pc:sldMasterMk cId="231123630" sldId="2147485173"/>
            <pc:sldLayoutMk cId="3373160775" sldId="2147485204"/>
          </pc:sldLayoutMkLst>
        </pc:sldLayoutChg>
        <pc:sldLayoutChg chg="del">
          <pc:chgData name="Philippe Dudognon" userId="8c37c691-958d-4470-855c-9e4378e20dcd" providerId="ADAL" clId="{F974F2F8-2919-485B-9333-850EC6401960}" dt="2021-06-01T16:10:12.219" v="952" actId="2696"/>
          <pc:sldLayoutMkLst>
            <pc:docMk/>
            <pc:sldMasterMk cId="231123630" sldId="2147485173"/>
            <pc:sldLayoutMk cId="3409317965" sldId="2147485205"/>
          </pc:sldLayoutMkLst>
        </pc:sldLayoutChg>
        <pc:sldLayoutChg chg="del">
          <pc:chgData name="Philippe Dudognon" userId="8c37c691-958d-4470-855c-9e4378e20dcd" providerId="ADAL" clId="{F974F2F8-2919-485B-9333-850EC6401960}" dt="2021-06-01T16:10:12.218" v="951" actId="2696"/>
          <pc:sldLayoutMkLst>
            <pc:docMk/>
            <pc:sldMasterMk cId="231123630" sldId="2147485173"/>
            <pc:sldLayoutMk cId="2967848426" sldId="2147485206"/>
          </pc:sldLayoutMkLst>
        </pc:sldLayoutChg>
        <pc:sldLayoutChg chg="del">
          <pc:chgData name="Philippe Dudognon" userId="8c37c691-958d-4470-855c-9e4378e20dcd" providerId="ADAL" clId="{F974F2F8-2919-485B-9333-850EC6401960}" dt="2021-06-01T16:10:12.217" v="950" actId="2696"/>
          <pc:sldLayoutMkLst>
            <pc:docMk/>
            <pc:sldMasterMk cId="231123630" sldId="2147485173"/>
            <pc:sldLayoutMk cId="2430290865" sldId="2147485207"/>
          </pc:sldLayoutMkLst>
        </pc:sldLayoutChg>
      </pc:sldMasterChg>
      <pc:sldMasterChg chg="delSldLayout modSldLayout">
        <pc:chgData name="Philippe Dudognon" userId="8c37c691-958d-4470-855c-9e4378e20dcd" providerId="ADAL" clId="{F974F2F8-2919-485B-9333-850EC6401960}" dt="2021-06-01T16:10:12.414" v="1057" actId="2696"/>
        <pc:sldMasterMkLst>
          <pc:docMk/>
          <pc:sldMasterMk cId="165283155" sldId="2147485208"/>
        </pc:sldMasterMkLst>
        <pc:sldLayoutChg chg="del">
          <pc:chgData name="Philippe Dudognon" userId="8c37c691-958d-4470-855c-9e4378e20dcd" providerId="ADAL" clId="{F974F2F8-2919-485B-9333-850EC6401960}" dt="2021-06-01T16:10:12.414" v="1057" actId="2696"/>
          <pc:sldLayoutMkLst>
            <pc:docMk/>
            <pc:sldMasterMk cId="165283155" sldId="2147485208"/>
            <pc:sldLayoutMk cId="1655542589" sldId="2147485209"/>
          </pc:sldLayoutMkLst>
        </pc:sldLayoutChg>
        <pc:sldLayoutChg chg="del">
          <pc:chgData name="Philippe Dudognon" userId="8c37c691-958d-4470-855c-9e4378e20dcd" providerId="ADAL" clId="{F974F2F8-2919-485B-9333-850EC6401960}" dt="2021-06-01T16:10:12.413" v="1056" actId="2696"/>
          <pc:sldLayoutMkLst>
            <pc:docMk/>
            <pc:sldMasterMk cId="165283155" sldId="2147485208"/>
            <pc:sldLayoutMk cId="3697628183" sldId="2147485210"/>
          </pc:sldLayoutMkLst>
        </pc:sldLayoutChg>
        <pc:sldLayoutChg chg="del">
          <pc:chgData name="Philippe Dudognon" userId="8c37c691-958d-4470-855c-9e4378e20dcd" providerId="ADAL" clId="{F974F2F8-2919-485B-9333-850EC6401960}" dt="2021-06-01T16:10:12.411" v="1055" actId="2696"/>
          <pc:sldLayoutMkLst>
            <pc:docMk/>
            <pc:sldMasterMk cId="165283155" sldId="2147485208"/>
            <pc:sldLayoutMk cId="1621051602" sldId="2147485211"/>
          </pc:sldLayoutMkLst>
        </pc:sldLayoutChg>
        <pc:sldLayoutChg chg="del">
          <pc:chgData name="Philippe Dudognon" userId="8c37c691-958d-4470-855c-9e4378e20dcd" providerId="ADAL" clId="{F974F2F8-2919-485B-9333-850EC6401960}" dt="2021-06-01T16:10:12.410" v="1054" actId="2696"/>
          <pc:sldLayoutMkLst>
            <pc:docMk/>
            <pc:sldMasterMk cId="165283155" sldId="2147485208"/>
            <pc:sldLayoutMk cId="1588287933" sldId="2147485212"/>
          </pc:sldLayoutMkLst>
        </pc:sldLayoutChg>
        <pc:sldLayoutChg chg="delSp mod">
          <pc:chgData name="Philippe Dudognon" userId="8c37c691-958d-4470-855c-9e4378e20dcd" providerId="ADAL" clId="{F974F2F8-2919-485B-9333-850EC6401960}" dt="2021-06-01T13:46:51.784" v="396" actId="478"/>
          <pc:sldLayoutMkLst>
            <pc:docMk/>
            <pc:sldMasterMk cId="165283155" sldId="2147485208"/>
            <pc:sldLayoutMk cId="2983215549" sldId="2147485213"/>
          </pc:sldLayoutMkLst>
          <pc:picChg chg="del">
            <ac:chgData name="Philippe Dudognon" userId="8c37c691-958d-4470-855c-9e4378e20dcd" providerId="ADAL" clId="{F974F2F8-2919-485B-9333-850EC6401960}" dt="2021-06-01T13:46:51.784" v="396" actId="478"/>
            <ac:picMkLst>
              <pc:docMk/>
              <pc:sldMasterMk cId="165283155" sldId="2147485208"/>
              <pc:sldLayoutMk cId="2983215549" sldId="2147485213"/>
              <ac:picMk id="9" creationId="{8F22EADD-47B1-470B-B536-BAB93268F8B7}"/>
            </ac:picMkLst>
          </pc:picChg>
        </pc:sldLayoutChg>
        <pc:sldLayoutChg chg="delSp del mod">
          <pc:chgData name="Philippe Dudognon" userId="8c37c691-958d-4470-855c-9e4378e20dcd" providerId="ADAL" clId="{F974F2F8-2919-485B-9333-850EC6401960}" dt="2021-06-01T16:10:12.409" v="1053" actId="2696"/>
          <pc:sldLayoutMkLst>
            <pc:docMk/>
            <pc:sldMasterMk cId="165283155" sldId="2147485208"/>
            <pc:sldLayoutMk cId="933235573" sldId="2147485214"/>
          </pc:sldLayoutMkLst>
          <pc:picChg chg="del">
            <ac:chgData name="Philippe Dudognon" userId="8c37c691-958d-4470-855c-9e4378e20dcd" providerId="ADAL" clId="{F974F2F8-2919-485B-9333-850EC6401960}" dt="2021-06-01T13:46:55.147" v="397" actId="478"/>
            <ac:picMkLst>
              <pc:docMk/>
              <pc:sldMasterMk cId="165283155" sldId="2147485208"/>
              <pc:sldLayoutMk cId="933235573" sldId="2147485214"/>
              <ac:picMk id="4" creationId="{09970F8C-577E-4603-95B6-90E6E90D5045}"/>
            </ac:picMkLst>
          </pc:picChg>
        </pc:sldLayoutChg>
        <pc:sldLayoutChg chg="delSp del mod">
          <pc:chgData name="Philippe Dudognon" userId="8c37c691-958d-4470-855c-9e4378e20dcd" providerId="ADAL" clId="{F974F2F8-2919-485B-9333-850EC6401960}" dt="2021-06-01T16:10:12.407" v="1052" actId="2696"/>
          <pc:sldLayoutMkLst>
            <pc:docMk/>
            <pc:sldMasterMk cId="165283155" sldId="2147485208"/>
            <pc:sldLayoutMk cId="3679502492" sldId="2147485215"/>
          </pc:sldLayoutMkLst>
          <pc:picChg chg="del">
            <ac:chgData name="Philippe Dudognon" userId="8c37c691-958d-4470-855c-9e4378e20dcd" providerId="ADAL" clId="{F974F2F8-2919-485B-9333-850EC6401960}" dt="2021-06-01T13:46:57.632" v="398" actId="478"/>
            <ac:picMkLst>
              <pc:docMk/>
              <pc:sldMasterMk cId="165283155" sldId="2147485208"/>
              <pc:sldLayoutMk cId="3679502492" sldId="2147485215"/>
              <ac:picMk id="4" creationId="{6904ADDE-DC1F-4F75-96AB-753834B29AF2}"/>
            </ac:picMkLst>
          </pc:picChg>
        </pc:sldLayoutChg>
        <pc:sldLayoutChg chg="del">
          <pc:chgData name="Philippe Dudognon" userId="8c37c691-958d-4470-855c-9e4378e20dcd" providerId="ADAL" clId="{F974F2F8-2919-485B-9333-850EC6401960}" dt="2021-06-01T13:46:58.575" v="399" actId="2696"/>
          <pc:sldLayoutMkLst>
            <pc:docMk/>
            <pc:sldMasterMk cId="165283155" sldId="2147485208"/>
            <pc:sldLayoutMk cId="1247669315" sldId="2147485216"/>
          </pc:sldLayoutMkLst>
        </pc:sldLayoutChg>
        <pc:sldLayoutChg chg="del">
          <pc:chgData name="Philippe Dudognon" userId="8c37c691-958d-4470-855c-9e4378e20dcd" providerId="ADAL" clId="{F974F2F8-2919-485B-9333-850EC6401960}" dt="2021-06-01T16:10:12.406" v="1051" actId="2696"/>
          <pc:sldLayoutMkLst>
            <pc:docMk/>
            <pc:sldMasterMk cId="165283155" sldId="2147485208"/>
            <pc:sldLayoutMk cId="2785151965" sldId="2147485217"/>
          </pc:sldLayoutMkLst>
        </pc:sldLayoutChg>
        <pc:sldLayoutChg chg="del">
          <pc:chgData name="Philippe Dudognon" userId="8c37c691-958d-4470-855c-9e4378e20dcd" providerId="ADAL" clId="{F974F2F8-2919-485B-9333-850EC6401960}" dt="2021-06-01T16:10:12.404" v="1050" actId="2696"/>
          <pc:sldLayoutMkLst>
            <pc:docMk/>
            <pc:sldMasterMk cId="165283155" sldId="2147485208"/>
            <pc:sldLayoutMk cId="970915708" sldId="2147485218"/>
          </pc:sldLayoutMkLst>
        </pc:sldLayoutChg>
        <pc:sldLayoutChg chg="del">
          <pc:chgData name="Philippe Dudognon" userId="8c37c691-958d-4470-855c-9e4378e20dcd" providerId="ADAL" clId="{F974F2F8-2919-485B-9333-850EC6401960}" dt="2021-06-01T16:10:12.402" v="1049" actId="2696"/>
          <pc:sldLayoutMkLst>
            <pc:docMk/>
            <pc:sldMasterMk cId="165283155" sldId="2147485208"/>
            <pc:sldLayoutMk cId="1883920964" sldId="2147485219"/>
          </pc:sldLayoutMkLst>
        </pc:sldLayoutChg>
        <pc:sldLayoutChg chg="del">
          <pc:chgData name="Philippe Dudognon" userId="8c37c691-958d-4470-855c-9e4378e20dcd" providerId="ADAL" clId="{F974F2F8-2919-485B-9333-850EC6401960}" dt="2021-06-01T16:10:12.400" v="1048" actId="2696"/>
          <pc:sldLayoutMkLst>
            <pc:docMk/>
            <pc:sldMasterMk cId="165283155" sldId="2147485208"/>
            <pc:sldLayoutMk cId="2097980365" sldId="2147485220"/>
          </pc:sldLayoutMkLst>
        </pc:sldLayoutChg>
        <pc:sldLayoutChg chg="del">
          <pc:chgData name="Philippe Dudognon" userId="8c37c691-958d-4470-855c-9e4378e20dcd" providerId="ADAL" clId="{F974F2F8-2919-485B-9333-850EC6401960}" dt="2021-06-01T16:10:12.399" v="1047" actId="2696"/>
          <pc:sldLayoutMkLst>
            <pc:docMk/>
            <pc:sldMasterMk cId="165283155" sldId="2147485208"/>
            <pc:sldLayoutMk cId="2281580479" sldId="2147485221"/>
          </pc:sldLayoutMkLst>
        </pc:sldLayoutChg>
        <pc:sldLayoutChg chg="del">
          <pc:chgData name="Philippe Dudognon" userId="8c37c691-958d-4470-855c-9e4378e20dcd" providerId="ADAL" clId="{F974F2F8-2919-485B-9333-850EC6401960}" dt="2021-06-01T16:10:12.397" v="1046" actId="2696"/>
          <pc:sldLayoutMkLst>
            <pc:docMk/>
            <pc:sldMasterMk cId="165283155" sldId="2147485208"/>
            <pc:sldLayoutMk cId="2744159644" sldId="2147485222"/>
          </pc:sldLayoutMkLst>
        </pc:sldLayoutChg>
        <pc:sldLayoutChg chg="del">
          <pc:chgData name="Philippe Dudognon" userId="8c37c691-958d-4470-855c-9e4378e20dcd" providerId="ADAL" clId="{F974F2F8-2919-485B-9333-850EC6401960}" dt="2021-06-01T16:10:12.396" v="1045" actId="2696"/>
          <pc:sldLayoutMkLst>
            <pc:docMk/>
            <pc:sldMasterMk cId="165283155" sldId="2147485208"/>
            <pc:sldLayoutMk cId="2586875301" sldId="2147485223"/>
          </pc:sldLayoutMkLst>
        </pc:sldLayoutChg>
        <pc:sldLayoutChg chg="del">
          <pc:chgData name="Philippe Dudognon" userId="8c37c691-958d-4470-855c-9e4378e20dcd" providerId="ADAL" clId="{F974F2F8-2919-485B-9333-850EC6401960}" dt="2021-06-01T16:10:12.394" v="1044" actId="2696"/>
          <pc:sldLayoutMkLst>
            <pc:docMk/>
            <pc:sldMasterMk cId="165283155" sldId="2147485208"/>
            <pc:sldLayoutMk cId="3022935101" sldId="2147485224"/>
          </pc:sldLayoutMkLst>
        </pc:sldLayoutChg>
        <pc:sldLayoutChg chg="del">
          <pc:chgData name="Philippe Dudognon" userId="8c37c691-958d-4470-855c-9e4378e20dcd" providerId="ADAL" clId="{F974F2F8-2919-485B-9333-850EC6401960}" dt="2021-06-01T16:10:12.393" v="1043" actId="2696"/>
          <pc:sldLayoutMkLst>
            <pc:docMk/>
            <pc:sldMasterMk cId="165283155" sldId="2147485208"/>
            <pc:sldLayoutMk cId="4216976748" sldId="2147485225"/>
          </pc:sldLayoutMkLst>
        </pc:sldLayoutChg>
        <pc:sldLayoutChg chg="del">
          <pc:chgData name="Philippe Dudognon" userId="8c37c691-958d-4470-855c-9e4378e20dcd" providerId="ADAL" clId="{F974F2F8-2919-485B-9333-850EC6401960}" dt="2021-06-01T16:10:12.391" v="1042" actId="2696"/>
          <pc:sldLayoutMkLst>
            <pc:docMk/>
            <pc:sldMasterMk cId="165283155" sldId="2147485208"/>
            <pc:sldLayoutMk cId="1968337843" sldId="2147485226"/>
          </pc:sldLayoutMkLst>
        </pc:sldLayoutChg>
        <pc:sldLayoutChg chg="del">
          <pc:chgData name="Philippe Dudognon" userId="8c37c691-958d-4470-855c-9e4378e20dcd" providerId="ADAL" clId="{F974F2F8-2919-485B-9333-850EC6401960}" dt="2021-06-01T16:10:12.390" v="1041" actId="2696"/>
          <pc:sldLayoutMkLst>
            <pc:docMk/>
            <pc:sldMasterMk cId="165283155" sldId="2147485208"/>
            <pc:sldLayoutMk cId="1963186968" sldId="2147485227"/>
          </pc:sldLayoutMkLst>
        </pc:sldLayoutChg>
        <pc:sldLayoutChg chg="del">
          <pc:chgData name="Philippe Dudognon" userId="8c37c691-958d-4470-855c-9e4378e20dcd" providerId="ADAL" clId="{F974F2F8-2919-485B-9333-850EC6401960}" dt="2021-06-01T16:10:12.389" v="1040" actId="2696"/>
          <pc:sldLayoutMkLst>
            <pc:docMk/>
            <pc:sldMasterMk cId="165283155" sldId="2147485208"/>
            <pc:sldLayoutMk cId="3420123055" sldId="2147485228"/>
          </pc:sldLayoutMkLst>
        </pc:sldLayoutChg>
        <pc:sldLayoutChg chg="del">
          <pc:chgData name="Philippe Dudognon" userId="8c37c691-958d-4470-855c-9e4378e20dcd" providerId="ADAL" clId="{F974F2F8-2919-485B-9333-850EC6401960}" dt="2021-06-01T16:10:12.387" v="1039" actId="2696"/>
          <pc:sldLayoutMkLst>
            <pc:docMk/>
            <pc:sldMasterMk cId="165283155" sldId="2147485208"/>
            <pc:sldLayoutMk cId="1698916489" sldId="2147485229"/>
          </pc:sldLayoutMkLst>
        </pc:sldLayoutChg>
        <pc:sldLayoutChg chg="del">
          <pc:chgData name="Philippe Dudognon" userId="8c37c691-958d-4470-855c-9e4378e20dcd" providerId="ADAL" clId="{F974F2F8-2919-485B-9333-850EC6401960}" dt="2021-06-01T16:10:12.386" v="1038" actId="2696"/>
          <pc:sldLayoutMkLst>
            <pc:docMk/>
            <pc:sldMasterMk cId="165283155" sldId="2147485208"/>
            <pc:sldLayoutMk cId="4258015984" sldId="2147485230"/>
          </pc:sldLayoutMkLst>
        </pc:sldLayoutChg>
        <pc:sldLayoutChg chg="del">
          <pc:chgData name="Philippe Dudognon" userId="8c37c691-958d-4470-855c-9e4378e20dcd" providerId="ADAL" clId="{F974F2F8-2919-485B-9333-850EC6401960}" dt="2021-06-01T16:10:12.384" v="1037" actId="2696"/>
          <pc:sldLayoutMkLst>
            <pc:docMk/>
            <pc:sldMasterMk cId="165283155" sldId="2147485208"/>
            <pc:sldLayoutMk cId="1106393226" sldId="2147485231"/>
          </pc:sldLayoutMkLst>
        </pc:sldLayoutChg>
        <pc:sldLayoutChg chg="del">
          <pc:chgData name="Philippe Dudognon" userId="8c37c691-958d-4470-855c-9e4378e20dcd" providerId="ADAL" clId="{F974F2F8-2919-485B-9333-850EC6401960}" dt="2021-06-01T16:10:12.382" v="1036" actId="2696"/>
          <pc:sldLayoutMkLst>
            <pc:docMk/>
            <pc:sldMasterMk cId="165283155" sldId="2147485208"/>
            <pc:sldLayoutMk cId="2890358259" sldId="2147485232"/>
          </pc:sldLayoutMkLst>
        </pc:sldLayoutChg>
        <pc:sldLayoutChg chg="del">
          <pc:chgData name="Philippe Dudognon" userId="8c37c691-958d-4470-855c-9e4378e20dcd" providerId="ADAL" clId="{F974F2F8-2919-485B-9333-850EC6401960}" dt="2021-06-01T16:10:12.381" v="1035" actId="2696"/>
          <pc:sldLayoutMkLst>
            <pc:docMk/>
            <pc:sldMasterMk cId="165283155" sldId="2147485208"/>
            <pc:sldLayoutMk cId="195389005" sldId="2147485233"/>
          </pc:sldLayoutMkLst>
        </pc:sldLayoutChg>
        <pc:sldLayoutChg chg="del">
          <pc:chgData name="Philippe Dudognon" userId="8c37c691-958d-4470-855c-9e4378e20dcd" providerId="ADAL" clId="{F974F2F8-2919-485B-9333-850EC6401960}" dt="2021-06-01T16:10:12.379" v="1034" actId="2696"/>
          <pc:sldLayoutMkLst>
            <pc:docMk/>
            <pc:sldMasterMk cId="165283155" sldId="2147485208"/>
            <pc:sldLayoutMk cId="1355162685" sldId="2147485234"/>
          </pc:sldLayoutMkLst>
        </pc:sldLayoutChg>
        <pc:sldLayoutChg chg="del">
          <pc:chgData name="Philippe Dudognon" userId="8c37c691-958d-4470-855c-9e4378e20dcd" providerId="ADAL" clId="{F974F2F8-2919-485B-9333-850EC6401960}" dt="2021-06-01T16:10:12.377" v="1033" actId="2696"/>
          <pc:sldLayoutMkLst>
            <pc:docMk/>
            <pc:sldMasterMk cId="165283155" sldId="2147485208"/>
            <pc:sldLayoutMk cId="3220296986" sldId="2147485235"/>
          </pc:sldLayoutMkLst>
        </pc:sldLayoutChg>
        <pc:sldLayoutChg chg="del">
          <pc:chgData name="Philippe Dudognon" userId="8c37c691-958d-4470-855c-9e4378e20dcd" providerId="ADAL" clId="{F974F2F8-2919-485B-9333-850EC6401960}" dt="2021-06-01T16:10:12.376" v="1032" actId="2696"/>
          <pc:sldLayoutMkLst>
            <pc:docMk/>
            <pc:sldMasterMk cId="165283155" sldId="2147485208"/>
            <pc:sldLayoutMk cId="2442915038" sldId="2147485236"/>
          </pc:sldLayoutMkLst>
        </pc:sldLayoutChg>
        <pc:sldLayoutChg chg="del">
          <pc:chgData name="Philippe Dudognon" userId="8c37c691-958d-4470-855c-9e4378e20dcd" providerId="ADAL" clId="{F974F2F8-2919-485B-9333-850EC6401960}" dt="2021-06-01T16:10:12.374" v="1031" actId="2696"/>
          <pc:sldLayoutMkLst>
            <pc:docMk/>
            <pc:sldMasterMk cId="165283155" sldId="2147485208"/>
            <pc:sldLayoutMk cId="4215616632" sldId="2147485237"/>
          </pc:sldLayoutMkLst>
        </pc:sldLayoutChg>
        <pc:sldLayoutChg chg="del">
          <pc:chgData name="Philippe Dudognon" userId="8c37c691-958d-4470-855c-9e4378e20dcd" providerId="ADAL" clId="{F974F2F8-2919-485B-9333-850EC6401960}" dt="2021-06-01T16:10:12.373" v="1030" actId="2696"/>
          <pc:sldLayoutMkLst>
            <pc:docMk/>
            <pc:sldMasterMk cId="165283155" sldId="2147485208"/>
            <pc:sldLayoutMk cId="2479061333" sldId="2147485238"/>
          </pc:sldLayoutMkLst>
        </pc:sldLayoutChg>
        <pc:sldLayoutChg chg="del">
          <pc:chgData name="Philippe Dudognon" userId="8c37c691-958d-4470-855c-9e4378e20dcd" providerId="ADAL" clId="{F974F2F8-2919-485B-9333-850EC6401960}" dt="2021-06-01T16:10:12.372" v="1029" actId="2696"/>
          <pc:sldLayoutMkLst>
            <pc:docMk/>
            <pc:sldMasterMk cId="165283155" sldId="2147485208"/>
            <pc:sldLayoutMk cId="784377729" sldId="2147485239"/>
          </pc:sldLayoutMkLst>
        </pc:sldLayoutChg>
        <pc:sldLayoutChg chg="del">
          <pc:chgData name="Philippe Dudognon" userId="8c37c691-958d-4470-855c-9e4378e20dcd" providerId="ADAL" clId="{F974F2F8-2919-485B-9333-850EC6401960}" dt="2021-06-01T16:10:12.369" v="1028" actId="2696"/>
          <pc:sldLayoutMkLst>
            <pc:docMk/>
            <pc:sldMasterMk cId="165283155" sldId="2147485208"/>
            <pc:sldLayoutMk cId="712343046" sldId="2147485240"/>
          </pc:sldLayoutMkLst>
        </pc:sldLayoutChg>
        <pc:sldLayoutChg chg="del">
          <pc:chgData name="Philippe Dudognon" userId="8c37c691-958d-4470-855c-9e4378e20dcd" providerId="ADAL" clId="{F974F2F8-2919-485B-9333-850EC6401960}" dt="2021-06-01T16:10:12.368" v="1027" actId="2696"/>
          <pc:sldLayoutMkLst>
            <pc:docMk/>
            <pc:sldMasterMk cId="165283155" sldId="2147485208"/>
            <pc:sldLayoutMk cId="146535289" sldId="2147485241"/>
          </pc:sldLayoutMkLst>
        </pc:sldLayoutChg>
        <pc:sldLayoutChg chg="del">
          <pc:chgData name="Philippe Dudognon" userId="8c37c691-958d-4470-855c-9e4378e20dcd" providerId="ADAL" clId="{F974F2F8-2919-485B-9333-850EC6401960}" dt="2021-06-01T16:10:12.366" v="1026" actId="2696"/>
          <pc:sldLayoutMkLst>
            <pc:docMk/>
            <pc:sldMasterMk cId="165283155" sldId="2147485208"/>
            <pc:sldLayoutMk cId="1106769199" sldId="2147485242"/>
          </pc:sldLayoutMkLst>
        </pc:sldLayoutChg>
        <pc:sldLayoutChg chg="del">
          <pc:chgData name="Philippe Dudognon" userId="8c37c691-958d-4470-855c-9e4378e20dcd" providerId="ADAL" clId="{F974F2F8-2919-485B-9333-850EC6401960}" dt="2021-06-01T16:10:12.365" v="1025" actId="2696"/>
          <pc:sldLayoutMkLst>
            <pc:docMk/>
            <pc:sldMasterMk cId="165283155" sldId="2147485208"/>
            <pc:sldLayoutMk cId="1520372116" sldId="2147485243"/>
          </pc:sldLayoutMkLst>
        </pc:sldLayoutChg>
        <pc:sldLayoutChg chg="del">
          <pc:chgData name="Philippe Dudognon" userId="8c37c691-958d-4470-855c-9e4378e20dcd" providerId="ADAL" clId="{F974F2F8-2919-485B-9333-850EC6401960}" dt="2021-06-01T16:10:12.362" v="1024" actId="2696"/>
          <pc:sldLayoutMkLst>
            <pc:docMk/>
            <pc:sldMasterMk cId="165283155" sldId="2147485208"/>
            <pc:sldLayoutMk cId="4084734459" sldId="2147485244"/>
          </pc:sldLayoutMkLst>
        </pc:sldLayoutChg>
        <pc:sldLayoutChg chg="del">
          <pc:chgData name="Philippe Dudognon" userId="8c37c691-958d-4470-855c-9e4378e20dcd" providerId="ADAL" clId="{F974F2F8-2919-485B-9333-850EC6401960}" dt="2021-06-01T16:10:12.360" v="1023" actId="2696"/>
          <pc:sldLayoutMkLst>
            <pc:docMk/>
            <pc:sldMasterMk cId="165283155" sldId="2147485208"/>
            <pc:sldLayoutMk cId="3963207890" sldId="2147485245"/>
          </pc:sldLayoutMkLst>
        </pc:sldLayoutChg>
        <pc:sldLayoutChg chg="del">
          <pc:chgData name="Philippe Dudognon" userId="8c37c691-958d-4470-855c-9e4378e20dcd" providerId="ADAL" clId="{F974F2F8-2919-485B-9333-850EC6401960}" dt="2021-06-01T16:10:12.358" v="1022" actId="2696"/>
          <pc:sldLayoutMkLst>
            <pc:docMk/>
            <pc:sldMasterMk cId="165283155" sldId="2147485208"/>
            <pc:sldLayoutMk cId="3849263936" sldId="2147485246"/>
          </pc:sldLayoutMkLst>
        </pc:sldLayoutChg>
        <pc:sldLayoutChg chg="del">
          <pc:chgData name="Philippe Dudognon" userId="8c37c691-958d-4470-855c-9e4378e20dcd" providerId="ADAL" clId="{F974F2F8-2919-485B-9333-850EC6401960}" dt="2021-06-01T16:10:12.356" v="1021" actId="2696"/>
          <pc:sldLayoutMkLst>
            <pc:docMk/>
            <pc:sldMasterMk cId="165283155" sldId="2147485208"/>
            <pc:sldLayoutMk cId="455900695" sldId="2147485247"/>
          </pc:sldLayoutMkLst>
        </pc:sldLayoutChg>
        <pc:sldLayoutChg chg="del">
          <pc:chgData name="Philippe Dudognon" userId="8c37c691-958d-4470-855c-9e4378e20dcd" providerId="ADAL" clId="{F974F2F8-2919-485B-9333-850EC6401960}" dt="2021-06-01T16:10:12.352" v="1020" actId="2696"/>
          <pc:sldLayoutMkLst>
            <pc:docMk/>
            <pc:sldMasterMk cId="165283155" sldId="2147485208"/>
            <pc:sldLayoutMk cId="1291720972" sldId="2147485248"/>
          </pc:sldLayoutMkLst>
        </pc:sldLayoutChg>
        <pc:sldLayoutChg chg="del">
          <pc:chgData name="Philippe Dudognon" userId="8c37c691-958d-4470-855c-9e4378e20dcd" providerId="ADAL" clId="{F974F2F8-2919-485B-9333-850EC6401960}" dt="2021-06-01T16:10:12.351" v="1019" actId="2696"/>
          <pc:sldLayoutMkLst>
            <pc:docMk/>
            <pc:sldMasterMk cId="165283155" sldId="2147485208"/>
            <pc:sldLayoutMk cId="3007299941" sldId="2147485249"/>
          </pc:sldLayoutMkLst>
        </pc:sldLayoutChg>
        <pc:sldLayoutChg chg="del">
          <pc:chgData name="Philippe Dudognon" userId="8c37c691-958d-4470-855c-9e4378e20dcd" providerId="ADAL" clId="{F974F2F8-2919-485B-9333-850EC6401960}" dt="2021-06-01T16:10:12.349" v="1018" actId="2696"/>
          <pc:sldLayoutMkLst>
            <pc:docMk/>
            <pc:sldMasterMk cId="165283155" sldId="2147485208"/>
            <pc:sldLayoutMk cId="2197357862" sldId="2147485250"/>
          </pc:sldLayoutMkLst>
        </pc:sldLayoutChg>
        <pc:sldLayoutChg chg="del">
          <pc:chgData name="Philippe Dudognon" userId="8c37c691-958d-4470-855c-9e4378e20dcd" providerId="ADAL" clId="{F974F2F8-2919-485B-9333-850EC6401960}" dt="2021-06-01T16:10:12.346" v="1017" actId="2696"/>
          <pc:sldLayoutMkLst>
            <pc:docMk/>
            <pc:sldMasterMk cId="165283155" sldId="2147485208"/>
            <pc:sldLayoutMk cId="1102770865" sldId="2147485251"/>
          </pc:sldLayoutMkLst>
        </pc:sldLayoutChg>
        <pc:sldLayoutChg chg="del">
          <pc:chgData name="Philippe Dudognon" userId="8c37c691-958d-4470-855c-9e4378e20dcd" providerId="ADAL" clId="{F974F2F8-2919-485B-9333-850EC6401960}" dt="2021-06-01T16:10:12.345" v="1016" actId="2696"/>
          <pc:sldLayoutMkLst>
            <pc:docMk/>
            <pc:sldMasterMk cId="165283155" sldId="2147485208"/>
            <pc:sldLayoutMk cId="915648684" sldId="2147485252"/>
          </pc:sldLayoutMkLst>
        </pc:sldLayoutChg>
        <pc:sldLayoutChg chg="del">
          <pc:chgData name="Philippe Dudognon" userId="8c37c691-958d-4470-855c-9e4378e20dcd" providerId="ADAL" clId="{F974F2F8-2919-485B-9333-850EC6401960}" dt="2021-06-01T16:10:12.342" v="1015" actId="2696"/>
          <pc:sldLayoutMkLst>
            <pc:docMk/>
            <pc:sldMasterMk cId="165283155" sldId="2147485208"/>
            <pc:sldLayoutMk cId="1669813044" sldId="2147485253"/>
          </pc:sldLayoutMkLst>
        </pc:sldLayoutChg>
        <pc:sldLayoutChg chg="del">
          <pc:chgData name="Philippe Dudognon" userId="8c37c691-958d-4470-855c-9e4378e20dcd" providerId="ADAL" clId="{F974F2F8-2919-485B-9333-850EC6401960}" dt="2021-06-01T16:10:12.338" v="1014" actId="2696"/>
          <pc:sldLayoutMkLst>
            <pc:docMk/>
            <pc:sldMasterMk cId="165283155" sldId="2147485208"/>
            <pc:sldLayoutMk cId="2638324763" sldId="2147485254"/>
          </pc:sldLayoutMkLst>
        </pc:sldLayoutChg>
        <pc:sldLayoutChg chg="del">
          <pc:chgData name="Philippe Dudognon" userId="8c37c691-958d-4470-855c-9e4378e20dcd" providerId="ADAL" clId="{F974F2F8-2919-485B-9333-850EC6401960}" dt="2021-06-01T16:10:12.337" v="1013" actId="2696"/>
          <pc:sldLayoutMkLst>
            <pc:docMk/>
            <pc:sldMasterMk cId="165283155" sldId="2147485208"/>
            <pc:sldLayoutMk cId="3126230442" sldId="2147485255"/>
          </pc:sldLayoutMkLst>
        </pc:sldLayoutChg>
        <pc:sldLayoutChg chg="del">
          <pc:chgData name="Philippe Dudognon" userId="8c37c691-958d-4470-855c-9e4378e20dcd" providerId="ADAL" clId="{F974F2F8-2919-485B-9333-850EC6401960}" dt="2021-06-01T16:10:12.333" v="1012" actId="2696"/>
          <pc:sldLayoutMkLst>
            <pc:docMk/>
            <pc:sldMasterMk cId="165283155" sldId="2147485208"/>
            <pc:sldLayoutMk cId="1741299452" sldId="2147485256"/>
          </pc:sldLayoutMkLst>
        </pc:sldLayoutChg>
        <pc:sldLayoutChg chg="del">
          <pc:chgData name="Philippe Dudognon" userId="8c37c691-958d-4470-855c-9e4378e20dcd" providerId="ADAL" clId="{F974F2F8-2919-485B-9333-850EC6401960}" dt="2021-06-01T16:10:12.331" v="1011" actId="2696"/>
          <pc:sldLayoutMkLst>
            <pc:docMk/>
            <pc:sldMasterMk cId="165283155" sldId="2147485208"/>
            <pc:sldLayoutMk cId="1206359324" sldId="2147485257"/>
          </pc:sldLayoutMkLst>
        </pc:sldLayoutChg>
        <pc:sldLayoutChg chg="del">
          <pc:chgData name="Philippe Dudognon" userId="8c37c691-958d-4470-855c-9e4378e20dcd" providerId="ADAL" clId="{F974F2F8-2919-485B-9333-850EC6401960}" dt="2021-06-01T16:10:12.329" v="1010" actId="2696"/>
          <pc:sldLayoutMkLst>
            <pc:docMk/>
            <pc:sldMasterMk cId="165283155" sldId="2147485208"/>
            <pc:sldLayoutMk cId="501916720" sldId="2147485258"/>
          </pc:sldLayoutMkLst>
        </pc:sldLayoutChg>
        <pc:sldLayoutChg chg="del">
          <pc:chgData name="Philippe Dudognon" userId="8c37c691-958d-4470-855c-9e4378e20dcd" providerId="ADAL" clId="{F974F2F8-2919-485B-9333-850EC6401960}" dt="2021-06-01T16:10:12.326" v="1009" actId="2696"/>
          <pc:sldLayoutMkLst>
            <pc:docMk/>
            <pc:sldMasterMk cId="165283155" sldId="2147485208"/>
            <pc:sldLayoutMk cId="3484725639" sldId="2147485259"/>
          </pc:sldLayoutMkLst>
        </pc:sldLayoutChg>
        <pc:sldLayoutChg chg="del">
          <pc:chgData name="Philippe Dudognon" userId="8c37c691-958d-4470-855c-9e4378e20dcd" providerId="ADAL" clId="{F974F2F8-2919-485B-9333-850EC6401960}" dt="2021-06-01T16:10:12.324" v="1008" actId="2696"/>
          <pc:sldLayoutMkLst>
            <pc:docMk/>
            <pc:sldMasterMk cId="165283155" sldId="2147485208"/>
            <pc:sldLayoutMk cId="3642358690" sldId="2147485260"/>
          </pc:sldLayoutMkLst>
        </pc:sldLayoutChg>
        <pc:sldLayoutChg chg="del">
          <pc:chgData name="Philippe Dudognon" userId="8c37c691-958d-4470-855c-9e4378e20dcd" providerId="ADAL" clId="{F974F2F8-2919-485B-9333-850EC6401960}" dt="2021-06-01T16:10:12.322" v="1007" actId="2696"/>
          <pc:sldLayoutMkLst>
            <pc:docMk/>
            <pc:sldMasterMk cId="165283155" sldId="2147485208"/>
            <pc:sldLayoutMk cId="1784178577" sldId="2147485261"/>
          </pc:sldLayoutMkLst>
        </pc:sldLayoutChg>
        <pc:sldLayoutChg chg="del">
          <pc:chgData name="Philippe Dudognon" userId="8c37c691-958d-4470-855c-9e4378e20dcd" providerId="ADAL" clId="{F974F2F8-2919-485B-9333-850EC6401960}" dt="2021-06-01T16:10:12.321" v="1006" actId="2696"/>
          <pc:sldLayoutMkLst>
            <pc:docMk/>
            <pc:sldMasterMk cId="165283155" sldId="2147485208"/>
            <pc:sldLayoutMk cId="3810383327" sldId="2147485262"/>
          </pc:sldLayoutMkLst>
        </pc:sldLayoutChg>
        <pc:sldLayoutChg chg="del">
          <pc:chgData name="Philippe Dudognon" userId="8c37c691-958d-4470-855c-9e4378e20dcd" providerId="ADAL" clId="{F974F2F8-2919-485B-9333-850EC6401960}" dt="2021-06-01T16:10:12.319" v="1005" actId="2696"/>
          <pc:sldLayoutMkLst>
            <pc:docMk/>
            <pc:sldMasterMk cId="165283155" sldId="2147485208"/>
            <pc:sldLayoutMk cId="2842767263" sldId="2147485263"/>
          </pc:sldLayoutMkLst>
        </pc:sldLayoutChg>
        <pc:sldLayoutChg chg="del">
          <pc:chgData name="Philippe Dudognon" userId="8c37c691-958d-4470-855c-9e4378e20dcd" providerId="ADAL" clId="{F974F2F8-2919-485B-9333-850EC6401960}" dt="2021-06-01T16:10:12.318" v="1004" actId="2696"/>
          <pc:sldLayoutMkLst>
            <pc:docMk/>
            <pc:sldMasterMk cId="165283155" sldId="2147485208"/>
            <pc:sldLayoutMk cId="1869308352" sldId="2147485264"/>
          </pc:sldLayoutMkLst>
        </pc:sldLayoutChg>
        <pc:sldLayoutChg chg="del">
          <pc:chgData name="Philippe Dudognon" userId="8c37c691-958d-4470-855c-9e4378e20dcd" providerId="ADAL" clId="{F974F2F8-2919-485B-9333-850EC6401960}" dt="2021-06-01T16:10:12.316" v="1003" actId="2696"/>
          <pc:sldLayoutMkLst>
            <pc:docMk/>
            <pc:sldMasterMk cId="165283155" sldId="2147485208"/>
            <pc:sldLayoutMk cId="1994794286" sldId="2147485265"/>
          </pc:sldLayoutMkLst>
        </pc:sldLayoutChg>
        <pc:sldLayoutChg chg="del">
          <pc:chgData name="Philippe Dudognon" userId="8c37c691-958d-4470-855c-9e4378e20dcd" providerId="ADAL" clId="{F974F2F8-2919-485B-9333-850EC6401960}" dt="2021-06-01T16:10:12.314" v="1002" actId="2696"/>
          <pc:sldLayoutMkLst>
            <pc:docMk/>
            <pc:sldMasterMk cId="165283155" sldId="2147485208"/>
            <pc:sldLayoutMk cId="2844851712" sldId="2147485266"/>
          </pc:sldLayoutMkLst>
        </pc:sldLayoutChg>
        <pc:sldLayoutChg chg="del">
          <pc:chgData name="Philippe Dudognon" userId="8c37c691-958d-4470-855c-9e4378e20dcd" providerId="ADAL" clId="{F974F2F8-2919-485B-9333-850EC6401960}" dt="2021-06-01T16:10:12.313" v="1001" actId="2696"/>
          <pc:sldLayoutMkLst>
            <pc:docMk/>
            <pc:sldMasterMk cId="165283155" sldId="2147485208"/>
            <pc:sldLayoutMk cId="1461785768" sldId="2147485267"/>
          </pc:sldLayoutMkLst>
        </pc:sldLayoutChg>
        <pc:sldLayoutChg chg="del">
          <pc:chgData name="Philippe Dudognon" userId="8c37c691-958d-4470-855c-9e4378e20dcd" providerId="ADAL" clId="{F974F2F8-2919-485B-9333-850EC6401960}" dt="2021-06-01T16:10:12.311" v="1000" actId="2696"/>
          <pc:sldLayoutMkLst>
            <pc:docMk/>
            <pc:sldMasterMk cId="165283155" sldId="2147485208"/>
            <pc:sldLayoutMk cId="3605631618" sldId="2147485268"/>
          </pc:sldLayoutMkLst>
        </pc:sldLayoutChg>
        <pc:sldLayoutChg chg="del">
          <pc:chgData name="Philippe Dudognon" userId="8c37c691-958d-4470-855c-9e4378e20dcd" providerId="ADAL" clId="{F974F2F8-2919-485B-9333-850EC6401960}" dt="2021-06-01T16:10:12.309" v="999" actId="2696"/>
          <pc:sldLayoutMkLst>
            <pc:docMk/>
            <pc:sldMasterMk cId="165283155" sldId="2147485208"/>
            <pc:sldLayoutMk cId="4053393216" sldId="2147485269"/>
          </pc:sldLayoutMkLst>
        </pc:sldLayoutChg>
        <pc:sldLayoutChg chg="del">
          <pc:chgData name="Philippe Dudognon" userId="8c37c691-958d-4470-855c-9e4378e20dcd" providerId="ADAL" clId="{F974F2F8-2919-485B-9333-850EC6401960}" dt="2021-06-01T16:10:12.307" v="998" actId="2696"/>
          <pc:sldLayoutMkLst>
            <pc:docMk/>
            <pc:sldMasterMk cId="165283155" sldId="2147485208"/>
            <pc:sldLayoutMk cId="2567737673" sldId="2147485270"/>
          </pc:sldLayoutMkLst>
        </pc:sldLayoutChg>
        <pc:sldLayoutChg chg="del">
          <pc:chgData name="Philippe Dudognon" userId="8c37c691-958d-4470-855c-9e4378e20dcd" providerId="ADAL" clId="{F974F2F8-2919-485B-9333-850EC6401960}" dt="2021-06-01T16:10:12.305" v="997" actId="2696"/>
          <pc:sldLayoutMkLst>
            <pc:docMk/>
            <pc:sldMasterMk cId="165283155" sldId="2147485208"/>
            <pc:sldLayoutMk cId="338911510" sldId="2147485271"/>
          </pc:sldLayoutMkLst>
        </pc:sldLayoutChg>
        <pc:sldLayoutChg chg="del">
          <pc:chgData name="Philippe Dudognon" userId="8c37c691-958d-4470-855c-9e4378e20dcd" providerId="ADAL" clId="{F974F2F8-2919-485B-9333-850EC6401960}" dt="2021-06-01T16:10:12.301" v="996" actId="2696"/>
          <pc:sldLayoutMkLst>
            <pc:docMk/>
            <pc:sldMasterMk cId="165283155" sldId="2147485208"/>
            <pc:sldLayoutMk cId="155628662" sldId="2147485272"/>
          </pc:sldLayoutMkLst>
        </pc:sldLayoutChg>
        <pc:sldLayoutChg chg="del">
          <pc:chgData name="Philippe Dudognon" userId="8c37c691-958d-4470-855c-9e4378e20dcd" providerId="ADAL" clId="{F974F2F8-2919-485B-9333-850EC6401960}" dt="2021-06-01T16:10:12.300" v="995" actId="2696"/>
          <pc:sldLayoutMkLst>
            <pc:docMk/>
            <pc:sldMasterMk cId="165283155" sldId="2147485208"/>
            <pc:sldLayoutMk cId="3507118548" sldId="2147485273"/>
          </pc:sldLayoutMkLst>
        </pc:sldLayoutChg>
        <pc:sldLayoutChg chg="del">
          <pc:chgData name="Philippe Dudognon" userId="8c37c691-958d-4470-855c-9e4378e20dcd" providerId="ADAL" clId="{F974F2F8-2919-485B-9333-850EC6401960}" dt="2021-06-01T16:10:12.298" v="994" actId="2696"/>
          <pc:sldLayoutMkLst>
            <pc:docMk/>
            <pc:sldMasterMk cId="165283155" sldId="2147485208"/>
            <pc:sldLayoutMk cId="4027605550" sldId="2147485274"/>
          </pc:sldLayoutMkLst>
        </pc:sldLayoutChg>
        <pc:sldLayoutChg chg="del">
          <pc:chgData name="Philippe Dudognon" userId="8c37c691-958d-4470-855c-9e4378e20dcd" providerId="ADAL" clId="{F974F2F8-2919-485B-9333-850EC6401960}" dt="2021-06-01T16:10:12.296" v="993" actId="2696"/>
          <pc:sldLayoutMkLst>
            <pc:docMk/>
            <pc:sldMasterMk cId="165283155" sldId="2147485208"/>
            <pc:sldLayoutMk cId="438936068" sldId="2147485275"/>
          </pc:sldLayoutMkLst>
        </pc:sldLayoutChg>
        <pc:sldLayoutChg chg="del">
          <pc:chgData name="Philippe Dudognon" userId="8c37c691-958d-4470-855c-9e4378e20dcd" providerId="ADAL" clId="{F974F2F8-2919-485B-9333-850EC6401960}" dt="2021-06-01T16:10:12.294" v="992" actId="2696"/>
          <pc:sldLayoutMkLst>
            <pc:docMk/>
            <pc:sldMasterMk cId="165283155" sldId="2147485208"/>
            <pc:sldLayoutMk cId="3057210992" sldId="2147485276"/>
          </pc:sldLayoutMkLst>
        </pc:sldLayoutChg>
        <pc:sldLayoutChg chg="del">
          <pc:chgData name="Philippe Dudognon" userId="8c37c691-958d-4470-855c-9e4378e20dcd" providerId="ADAL" clId="{F974F2F8-2919-485B-9333-850EC6401960}" dt="2021-06-01T16:10:12.291" v="991" actId="2696"/>
          <pc:sldLayoutMkLst>
            <pc:docMk/>
            <pc:sldMasterMk cId="165283155" sldId="2147485208"/>
            <pc:sldLayoutMk cId="3571714362" sldId="2147485277"/>
          </pc:sldLayoutMkLst>
        </pc:sldLayoutChg>
        <pc:sldLayoutChg chg="del">
          <pc:chgData name="Philippe Dudognon" userId="8c37c691-958d-4470-855c-9e4378e20dcd" providerId="ADAL" clId="{F974F2F8-2919-485B-9333-850EC6401960}" dt="2021-06-01T16:10:12.278" v="990" actId="2696"/>
          <pc:sldLayoutMkLst>
            <pc:docMk/>
            <pc:sldMasterMk cId="165283155" sldId="2147485208"/>
            <pc:sldLayoutMk cId="2125657237" sldId="2147485278"/>
          </pc:sldLayoutMkLst>
        </pc:sldLayoutChg>
        <pc:sldLayoutChg chg="del">
          <pc:chgData name="Philippe Dudognon" userId="8c37c691-958d-4470-855c-9e4378e20dcd" providerId="ADAL" clId="{F974F2F8-2919-485B-9333-850EC6401960}" dt="2021-06-01T16:10:12.276" v="989" actId="2696"/>
          <pc:sldLayoutMkLst>
            <pc:docMk/>
            <pc:sldMasterMk cId="165283155" sldId="2147485208"/>
            <pc:sldLayoutMk cId="1894917598" sldId="2147485279"/>
          </pc:sldLayoutMkLst>
        </pc:sldLayoutChg>
        <pc:sldLayoutChg chg="del">
          <pc:chgData name="Philippe Dudognon" userId="8c37c691-958d-4470-855c-9e4378e20dcd" providerId="ADAL" clId="{F974F2F8-2919-485B-9333-850EC6401960}" dt="2021-06-01T16:10:12.273" v="988" actId="2696"/>
          <pc:sldLayoutMkLst>
            <pc:docMk/>
            <pc:sldMasterMk cId="165283155" sldId="2147485208"/>
            <pc:sldLayoutMk cId="3917482262" sldId="2147485280"/>
          </pc:sldLayoutMkLst>
        </pc:sldLayoutChg>
        <pc:sldLayoutChg chg="del">
          <pc:chgData name="Philippe Dudognon" userId="8c37c691-958d-4470-855c-9e4378e20dcd" providerId="ADAL" clId="{F974F2F8-2919-485B-9333-850EC6401960}" dt="2021-06-01T16:10:12.270" v="987" actId="2696"/>
          <pc:sldLayoutMkLst>
            <pc:docMk/>
            <pc:sldMasterMk cId="165283155" sldId="2147485208"/>
            <pc:sldLayoutMk cId="2009613566" sldId="2147485281"/>
          </pc:sldLayoutMkLst>
        </pc:sldLayoutChg>
        <pc:sldLayoutChg chg="del">
          <pc:chgData name="Philippe Dudognon" userId="8c37c691-958d-4470-855c-9e4378e20dcd" providerId="ADAL" clId="{F974F2F8-2919-485B-9333-850EC6401960}" dt="2021-06-01T16:10:12.268" v="986" actId="2696"/>
          <pc:sldLayoutMkLst>
            <pc:docMk/>
            <pc:sldMasterMk cId="165283155" sldId="2147485208"/>
            <pc:sldLayoutMk cId="2025350310" sldId="2147485282"/>
          </pc:sldLayoutMkLst>
        </pc:sldLayoutChg>
        <pc:sldLayoutChg chg="del">
          <pc:chgData name="Philippe Dudognon" userId="8c37c691-958d-4470-855c-9e4378e20dcd" providerId="ADAL" clId="{F974F2F8-2919-485B-9333-850EC6401960}" dt="2021-06-01T16:10:12.266" v="985" actId="2696"/>
          <pc:sldLayoutMkLst>
            <pc:docMk/>
            <pc:sldMasterMk cId="165283155" sldId="2147485208"/>
            <pc:sldLayoutMk cId="2929887264" sldId="2147485283"/>
          </pc:sldLayoutMkLst>
        </pc:sldLayoutChg>
        <pc:sldLayoutChg chg="del">
          <pc:chgData name="Philippe Dudognon" userId="8c37c691-958d-4470-855c-9e4378e20dcd" providerId="ADAL" clId="{F974F2F8-2919-485B-9333-850EC6401960}" dt="2021-06-01T16:10:12.264" v="984" actId="2696"/>
          <pc:sldLayoutMkLst>
            <pc:docMk/>
            <pc:sldMasterMk cId="165283155" sldId="2147485208"/>
            <pc:sldLayoutMk cId="676707708" sldId="2147485284"/>
          </pc:sldLayoutMkLst>
        </pc:sldLayoutChg>
      </pc:sldMasterChg>
      <pc:sldMasterChg chg="delSldLayout modSldLayout">
        <pc:chgData name="Philippe Dudognon" userId="8c37c691-958d-4470-855c-9e4378e20dcd" providerId="ADAL" clId="{F974F2F8-2919-485B-9333-850EC6401960}" dt="2021-06-01T16:10:12.552" v="1132" actId="2696"/>
        <pc:sldMasterMkLst>
          <pc:docMk/>
          <pc:sldMasterMk cId="2412086427" sldId="2147485285"/>
        </pc:sldMasterMkLst>
        <pc:sldLayoutChg chg="del">
          <pc:chgData name="Philippe Dudognon" userId="8c37c691-958d-4470-855c-9e4378e20dcd" providerId="ADAL" clId="{F974F2F8-2919-485B-9333-850EC6401960}" dt="2021-06-01T16:10:12.552" v="1132" actId="2696"/>
          <pc:sldLayoutMkLst>
            <pc:docMk/>
            <pc:sldMasterMk cId="2412086427" sldId="2147485285"/>
            <pc:sldLayoutMk cId="3627891271" sldId="2147485286"/>
          </pc:sldLayoutMkLst>
        </pc:sldLayoutChg>
        <pc:sldLayoutChg chg="del">
          <pc:chgData name="Philippe Dudognon" userId="8c37c691-958d-4470-855c-9e4378e20dcd" providerId="ADAL" clId="{F974F2F8-2919-485B-9333-850EC6401960}" dt="2021-06-01T16:10:12.551" v="1131" actId="2696"/>
          <pc:sldLayoutMkLst>
            <pc:docMk/>
            <pc:sldMasterMk cId="2412086427" sldId="2147485285"/>
            <pc:sldLayoutMk cId="2173638424" sldId="2147485287"/>
          </pc:sldLayoutMkLst>
        </pc:sldLayoutChg>
        <pc:sldLayoutChg chg="del">
          <pc:chgData name="Philippe Dudognon" userId="8c37c691-958d-4470-855c-9e4378e20dcd" providerId="ADAL" clId="{F974F2F8-2919-485B-9333-850EC6401960}" dt="2021-06-01T16:10:12.549" v="1130" actId="2696"/>
          <pc:sldLayoutMkLst>
            <pc:docMk/>
            <pc:sldMasterMk cId="2412086427" sldId="2147485285"/>
            <pc:sldLayoutMk cId="2568582011" sldId="2147485288"/>
          </pc:sldLayoutMkLst>
        </pc:sldLayoutChg>
        <pc:sldLayoutChg chg="del">
          <pc:chgData name="Philippe Dudognon" userId="8c37c691-958d-4470-855c-9e4378e20dcd" providerId="ADAL" clId="{F974F2F8-2919-485B-9333-850EC6401960}" dt="2021-06-01T16:10:12.548" v="1129" actId="2696"/>
          <pc:sldLayoutMkLst>
            <pc:docMk/>
            <pc:sldMasterMk cId="2412086427" sldId="2147485285"/>
            <pc:sldLayoutMk cId="3058209067" sldId="2147485289"/>
          </pc:sldLayoutMkLst>
        </pc:sldLayoutChg>
        <pc:sldLayoutChg chg="delSp mod">
          <pc:chgData name="Philippe Dudognon" userId="8c37c691-958d-4470-855c-9e4378e20dcd" providerId="ADAL" clId="{F974F2F8-2919-485B-9333-850EC6401960}" dt="2021-06-01T14:32:35.730" v="514" actId="478"/>
          <pc:sldLayoutMkLst>
            <pc:docMk/>
            <pc:sldMasterMk cId="2412086427" sldId="2147485285"/>
            <pc:sldLayoutMk cId="176229650" sldId="2147485290"/>
          </pc:sldLayoutMkLst>
          <pc:picChg chg="del">
            <ac:chgData name="Philippe Dudognon" userId="8c37c691-958d-4470-855c-9e4378e20dcd" providerId="ADAL" clId="{F974F2F8-2919-485B-9333-850EC6401960}" dt="2021-06-01T14:32:35.730" v="514" actId="478"/>
            <ac:picMkLst>
              <pc:docMk/>
              <pc:sldMasterMk cId="2412086427" sldId="2147485285"/>
              <pc:sldLayoutMk cId="176229650" sldId="2147485290"/>
              <ac:picMk id="9" creationId="{8F22EADD-47B1-470B-B536-BAB93268F8B7}"/>
            </ac:picMkLst>
          </pc:picChg>
        </pc:sldLayoutChg>
        <pc:sldLayoutChg chg="del">
          <pc:chgData name="Philippe Dudognon" userId="8c37c691-958d-4470-855c-9e4378e20dcd" providerId="ADAL" clId="{F974F2F8-2919-485B-9333-850EC6401960}" dt="2021-06-01T16:10:12.547" v="1128" actId="2696"/>
          <pc:sldLayoutMkLst>
            <pc:docMk/>
            <pc:sldMasterMk cId="2412086427" sldId="2147485285"/>
            <pc:sldLayoutMk cId="1371394918" sldId="2147485291"/>
          </pc:sldLayoutMkLst>
        </pc:sldLayoutChg>
        <pc:sldLayoutChg chg="del">
          <pc:chgData name="Philippe Dudognon" userId="8c37c691-958d-4470-855c-9e4378e20dcd" providerId="ADAL" clId="{F974F2F8-2919-485B-9333-850EC6401960}" dt="2021-06-01T16:10:12.545" v="1127" actId="2696"/>
          <pc:sldLayoutMkLst>
            <pc:docMk/>
            <pc:sldMasterMk cId="2412086427" sldId="2147485285"/>
            <pc:sldLayoutMk cId="1750420310" sldId="2147485292"/>
          </pc:sldLayoutMkLst>
        </pc:sldLayoutChg>
        <pc:sldLayoutChg chg="del">
          <pc:chgData name="Philippe Dudognon" userId="8c37c691-958d-4470-855c-9e4378e20dcd" providerId="ADAL" clId="{F974F2F8-2919-485B-9333-850EC6401960}" dt="2021-06-01T16:10:12.543" v="1126" actId="2696"/>
          <pc:sldLayoutMkLst>
            <pc:docMk/>
            <pc:sldMasterMk cId="2412086427" sldId="2147485285"/>
            <pc:sldLayoutMk cId="1154393392" sldId="2147485293"/>
          </pc:sldLayoutMkLst>
        </pc:sldLayoutChg>
        <pc:sldLayoutChg chg="del">
          <pc:chgData name="Philippe Dudognon" userId="8c37c691-958d-4470-855c-9e4378e20dcd" providerId="ADAL" clId="{F974F2F8-2919-485B-9333-850EC6401960}" dt="2021-06-01T16:10:12.541" v="1125" actId="2696"/>
          <pc:sldLayoutMkLst>
            <pc:docMk/>
            <pc:sldMasterMk cId="2412086427" sldId="2147485285"/>
            <pc:sldLayoutMk cId="3641339778" sldId="2147485294"/>
          </pc:sldLayoutMkLst>
        </pc:sldLayoutChg>
        <pc:sldLayoutChg chg="del">
          <pc:chgData name="Philippe Dudognon" userId="8c37c691-958d-4470-855c-9e4378e20dcd" providerId="ADAL" clId="{F974F2F8-2919-485B-9333-850EC6401960}" dt="2021-06-01T16:10:12.540" v="1124" actId="2696"/>
          <pc:sldLayoutMkLst>
            <pc:docMk/>
            <pc:sldMasterMk cId="2412086427" sldId="2147485285"/>
            <pc:sldLayoutMk cId="2217440323" sldId="2147485295"/>
          </pc:sldLayoutMkLst>
        </pc:sldLayoutChg>
        <pc:sldLayoutChg chg="del">
          <pc:chgData name="Philippe Dudognon" userId="8c37c691-958d-4470-855c-9e4378e20dcd" providerId="ADAL" clId="{F974F2F8-2919-485B-9333-850EC6401960}" dt="2021-06-01T16:10:12.538" v="1123" actId="2696"/>
          <pc:sldLayoutMkLst>
            <pc:docMk/>
            <pc:sldMasterMk cId="2412086427" sldId="2147485285"/>
            <pc:sldLayoutMk cId="3910009036" sldId="2147485296"/>
          </pc:sldLayoutMkLst>
        </pc:sldLayoutChg>
        <pc:sldLayoutChg chg="del">
          <pc:chgData name="Philippe Dudognon" userId="8c37c691-958d-4470-855c-9e4378e20dcd" providerId="ADAL" clId="{F974F2F8-2919-485B-9333-850EC6401960}" dt="2021-06-01T16:10:12.536" v="1122" actId="2696"/>
          <pc:sldLayoutMkLst>
            <pc:docMk/>
            <pc:sldMasterMk cId="2412086427" sldId="2147485285"/>
            <pc:sldLayoutMk cId="3187053660" sldId="2147485297"/>
          </pc:sldLayoutMkLst>
        </pc:sldLayoutChg>
        <pc:sldLayoutChg chg="del">
          <pc:chgData name="Philippe Dudognon" userId="8c37c691-958d-4470-855c-9e4378e20dcd" providerId="ADAL" clId="{F974F2F8-2919-485B-9333-850EC6401960}" dt="2021-06-01T16:10:12.534" v="1121" actId="2696"/>
          <pc:sldLayoutMkLst>
            <pc:docMk/>
            <pc:sldMasterMk cId="2412086427" sldId="2147485285"/>
            <pc:sldLayoutMk cId="4232846233" sldId="2147485298"/>
          </pc:sldLayoutMkLst>
        </pc:sldLayoutChg>
        <pc:sldLayoutChg chg="del">
          <pc:chgData name="Philippe Dudognon" userId="8c37c691-958d-4470-855c-9e4378e20dcd" providerId="ADAL" clId="{F974F2F8-2919-485B-9333-850EC6401960}" dt="2021-06-01T16:10:12.533" v="1120" actId="2696"/>
          <pc:sldLayoutMkLst>
            <pc:docMk/>
            <pc:sldMasterMk cId="2412086427" sldId="2147485285"/>
            <pc:sldLayoutMk cId="52729462" sldId="2147485299"/>
          </pc:sldLayoutMkLst>
        </pc:sldLayoutChg>
        <pc:sldLayoutChg chg="del">
          <pc:chgData name="Philippe Dudognon" userId="8c37c691-958d-4470-855c-9e4378e20dcd" providerId="ADAL" clId="{F974F2F8-2919-485B-9333-850EC6401960}" dt="2021-06-01T16:10:12.531" v="1119" actId="2696"/>
          <pc:sldLayoutMkLst>
            <pc:docMk/>
            <pc:sldMasterMk cId="2412086427" sldId="2147485285"/>
            <pc:sldLayoutMk cId="744828876" sldId="2147485300"/>
          </pc:sldLayoutMkLst>
        </pc:sldLayoutChg>
        <pc:sldLayoutChg chg="del">
          <pc:chgData name="Philippe Dudognon" userId="8c37c691-958d-4470-855c-9e4378e20dcd" providerId="ADAL" clId="{F974F2F8-2919-485B-9333-850EC6401960}" dt="2021-06-01T16:10:12.529" v="1118" actId="2696"/>
          <pc:sldLayoutMkLst>
            <pc:docMk/>
            <pc:sldMasterMk cId="2412086427" sldId="2147485285"/>
            <pc:sldLayoutMk cId="189032106" sldId="2147485301"/>
          </pc:sldLayoutMkLst>
        </pc:sldLayoutChg>
        <pc:sldLayoutChg chg="del">
          <pc:chgData name="Philippe Dudognon" userId="8c37c691-958d-4470-855c-9e4378e20dcd" providerId="ADAL" clId="{F974F2F8-2919-485B-9333-850EC6401960}" dt="2021-06-01T16:10:12.527" v="1117" actId="2696"/>
          <pc:sldLayoutMkLst>
            <pc:docMk/>
            <pc:sldMasterMk cId="2412086427" sldId="2147485285"/>
            <pc:sldLayoutMk cId="1043822435" sldId="2147485302"/>
          </pc:sldLayoutMkLst>
        </pc:sldLayoutChg>
        <pc:sldLayoutChg chg="del">
          <pc:chgData name="Philippe Dudognon" userId="8c37c691-958d-4470-855c-9e4378e20dcd" providerId="ADAL" clId="{F974F2F8-2919-485B-9333-850EC6401960}" dt="2021-06-01T16:10:12.526" v="1116" actId="2696"/>
          <pc:sldLayoutMkLst>
            <pc:docMk/>
            <pc:sldMasterMk cId="2412086427" sldId="2147485285"/>
            <pc:sldLayoutMk cId="46496522" sldId="2147485303"/>
          </pc:sldLayoutMkLst>
        </pc:sldLayoutChg>
        <pc:sldLayoutChg chg="del">
          <pc:chgData name="Philippe Dudognon" userId="8c37c691-958d-4470-855c-9e4378e20dcd" providerId="ADAL" clId="{F974F2F8-2919-485B-9333-850EC6401960}" dt="2021-06-01T16:10:12.524" v="1115" actId="2696"/>
          <pc:sldLayoutMkLst>
            <pc:docMk/>
            <pc:sldMasterMk cId="2412086427" sldId="2147485285"/>
            <pc:sldLayoutMk cId="1602066206" sldId="2147485304"/>
          </pc:sldLayoutMkLst>
        </pc:sldLayoutChg>
        <pc:sldLayoutChg chg="del">
          <pc:chgData name="Philippe Dudognon" userId="8c37c691-958d-4470-855c-9e4378e20dcd" providerId="ADAL" clId="{F974F2F8-2919-485B-9333-850EC6401960}" dt="2021-06-01T16:10:12.523" v="1114" actId="2696"/>
          <pc:sldLayoutMkLst>
            <pc:docMk/>
            <pc:sldMasterMk cId="2412086427" sldId="2147485285"/>
            <pc:sldLayoutMk cId="293117443" sldId="2147485305"/>
          </pc:sldLayoutMkLst>
        </pc:sldLayoutChg>
        <pc:sldLayoutChg chg="del">
          <pc:chgData name="Philippe Dudognon" userId="8c37c691-958d-4470-855c-9e4378e20dcd" providerId="ADAL" clId="{F974F2F8-2919-485B-9333-850EC6401960}" dt="2021-06-01T16:10:12.522" v="1113" actId="2696"/>
          <pc:sldLayoutMkLst>
            <pc:docMk/>
            <pc:sldMasterMk cId="2412086427" sldId="2147485285"/>
            <pc:sldLayoutMk cId="3191147819" sldId="2147485306"/>
          </pc:sldLayoutMkLst>
        </pc:sldLayoutChg>
        <pc:sldLayoutChg chg="del">
          <pc:chgData name="Philippe Dudognon" userId="8c37c691-958d-4470-855c-9e4378e20dcd" providerId="ADAL" clId="{F974F2F8-2919-485B-9333-850EC6401960}" dt="2021-06-01T16:10:12.521" v="1112" actId="2696"/>
          <pc:sldLayoutMkLst>
            <pc:docMk/>
            <pc:sldMasterMk cId="2412086427" sldId="2147485285"/>
            <pc:sldLayoutMk cId="1366791989" sldId="2147485307"/>
          </pc:sldLayoutMkLst>
        </pc:sldLayoutChg>
        <pc:sldLayoutChg chg="del">
          <pc:chgData name="Philippe Dudognon" userId="8c37c691-958d-4470-855c-9e4378e20dcd" providerId="ADAL" clId="{F974F2F8-2919-485B-9333-850EC6401960}" dt="2021-06-01T16:10:12.520" v="1111" actId="2696"/>
          <pc:sldLayoutMkLst>
            <pc:docMk/>
            <pc:sldMasterMk cId="2412086427" sldId="2147485285"/>
            <pc:sldLayoutMk cId="1700100056" sldId="2147485308"/>
          </pc:sldLayoutMkLst>
        </pc:sldLayoutChg>
        <pc:sldLayoutChg chg="del">
          <pc:chgData name="Philippe Dudognon" userId="8c37c691-958d-4470-855c-9e4378e20dcd" providerId="ADAL" clId="{F974F2F8-2919-485B-9333-850EC6401960}" dt="2021-06-01T16:10:12.518" v="1110" actId="2696"/>
          <pc:sldLayoutMkLst>
            <pc:docMk/>
            <pc:sldMasterMk cId="2412086427" sldId="2147485285"/>
            <pc:sldLayoutMk cId="3433385185" sldId="2147485309"/>
          </pc:sldLayoutMkLst>
        </pc:sldLayoutChg>
        <pc:sldLayoutChg chg="del">
          <pc:chgData name="Philippe Dudognon" userId="8c37c691-958d-4470-855c-9e4378e20dcd" providerId="ADAL" clId="{F974F2F8-2919-485B-9333-850EC6401960}" dt="2021-06-01T16:10:12.517" v="1109" actId="2696"/>
          <pc:sldLayoutMkLst>
            <pc:docMk/>
            <pc:sldMasterMk cId="2412086427" sldId="2147485285"/>
            <pc:sldLayoutMk cId="650694539" sldId="2147485310"/>
          </pc:sldLayoutMkLst>
        </pc:sldLayoutChg>
        <pc:sldLayoutChg chg="del">
          <pc:chgData name="Philippe Dudognon" userId="8c37c691-958d-4470-855c-9e4378e20dcd" providerId="ADAL" clId="{F974F2F8-2919-485B-9333-850EC6401960}" dt="2021-06-01T16:10:12.516" v="1108" actId="2696"/>
          <pc:sldLayoutMkLst>
            <pc:docMk/>
            <pc:sldMasterMk cId="2412086427" sldId="2147485285"/>
            <pc:sldLayoutMk cId="2659004810" sldId="2147485311"/>
          </pc:sldLayoutMkLst>
        </pc:sldLayoutChg>
        <pc:sldLayoutChg chg="del">
          <pc:chgData name="Philippe Dudognon" userId="8c37c691-958d-4470-855c-9e4378e20dcd" providerId="ADAL" clId="{F974F2F8-2919-485B-9333-850EC6401960}" dt="2021-06-01T16:10:12.514" v="1107" actId="2696"/>
          <pc:sldLayoutMkLst>
            <pc:docMk/>
            <pc:sldMasterMk cId="2412086427" sldId="2147485285"/>
            <pc:sldLayoutMk cId="1935196510" sldId="2147485312"/>
          </pc:sldLayoutMkLst>
        </pc:sldLayoutChg>
        <pc:sldLayoutChg chg="del">
          <pc:chgData name="Philippe Dudognon" userId="8c37c691-958d-4470-855c-9e4378e20dcd" providerId="ADAL" clId="{F974F2F8-2919-485B-9333-850EC6401960}" dt="2021-06-01T16:10:12.513" v="1106" actId="2696"/>
          <pc:sldLayoutMkLst>
            <pc:docMk/>
            <pc:sldMasterMk cId="2412086427" sldId="2147485285"/>
            <pc:sldLayoutMk cId="4131669341" sldId="2147485313"/>
          </pc:sldLayoutMkLst>
        </pc:sldLayoutChg>
        <pc:sldLayoutChg chg="del">
          <pc:chgData name="Philippe Dudognon" userId="8c37c691-958d-4470-855c-9e4378e20dcd" providerId="ADAL" clId="{F974F2F8-2919-485B-9333-850EC6401960}" dt="2021-06-01T16:10:12.512" v="1105" actId="2696"/>
          <pc:sldLayoutMkLst>
            <pc:docMk/>
            <pc:sldMasterMk cId="2412086427" sldId="2147485285"/>
            <pc:sldLayoutMk cId="100094041" sldId="2147485314"/>
          </pc:sldLayoutMkLst>
        </pc:sldLayoutChg>
        <pc:sldLayoutChg chg="del">
          <pc:chgData name="Philippe Dudognon" userId="8c37c691-958d-4470-855c-9e4378e20dcd" providerId="ADAL" clId="{F974F2F8-2919-485B-9333-850EC6401960}" dt="2021-06-01T16:10:12.511" v="1104" actId="2696"/>
          <pc:sldLayoutMkLst>
            <pc:docMk/>
            <pc:sldMasterMk cId="2412086427" sldId="2147485285"/>
            <pc:sldLayoutMk cId="1810565754" sldId="2147485315"/>
          </pc:sldLayoutMkLst>
        </pc:sldLayoutChg>
        <pc:sldLayoutChg chg="del">
          <pc:chgData name="Philippe Dudognon" userId="8c37c691-958d-4470-855c-9e4378e20dcd" providerId="ADAL" clId="{F974F2F8-2919-485B-9333-850EC6401960}" dt="2021-06-01T16:10:12.510" v="1103" actId="2696"/>
          <pc:sldLayoutMkLst>
            <pc:docMk/>
            <pc:sldMasterMk cId="2412086427" sldId="2147485285"/>
            <pc:sldLayoutMk cId="549262602" sldId="2147485316"/>
          </pc:sldLayoutMkLst>
        </pc:sldLayoutChg>
        <pc:sldLayoutChg chg="del">
          <pc:chgData name="Philippe Dudognon" userId="8c37c691-958d-4470-855c-9e4378e20dcd" providerId="ADAL" clId="{F974F2F8-2919-485B-9333-850EC6401960}" dt="2021-06-01T16:10:12.508" v="1102" actId="2696"/>
          <pc:sldLayoutMkLst>
            <pc:docMk/>
            <pc:sldMasterMk cId="2412086427" sldId="2147485285"/>
            <pc:sldLayoutMk cId="1579115879" sldId="2147485317"/>
          </pc:sldLayoutMkLst>
        </pc:sldLayoutChg>
        <pc:sldLayoutChg chg="del">
          <pc:chgData name="Philippe Dudognon" userId="8c37c691-958d-4470-855c-9e4378e20dcd" providerId="ADAL" clId="{F974F2F8-2919-485B-9333-850EC6401960}" dt="2021-06-01T16:10:12.507" v="1101" actId="2696"/>
          <pc:sldLayoutMkLst>
            <pc:docMk/>
            <pc:sldMasterMk cId="2412086427" sldId="2147485285"/>
            <pc:sldLayoutMk cId="2383411652" sldId="2147485318"/>
          </pc:sldLayoutMkLst>
        </pc:sldLayoutChg>
        <pc:sldLayoutChg chg="del">
          <pc:chgData name="Philippe Dudognon" userId="8c37c691-958d-4470-855c-9e4378e20dcd" providerId="ADAL" clId="{F974F2F8-2919-485B-9333-850EC6401960}" dt="2021-06-01T16:10:12.506" v="1100" actId="2696"/>
          <pc:sldLayoutMkLst>
            <pc:docMk/>
            <pc:sldMasterMk cId="2412086427" sldId="2147485285"/>
            <pc:sldLayoutMk cId="1844474296" sldId="2147485319"/>
          </pc:sldLayoutMkLst>
        </pc:sldLayoutChg>
        <pc:sldLayoutChg chg="del">
          <pc:chgData name="Philippe Dudognon" userId="8c37c691-958d-4470-855c-9e4378e20dcd" providerId="ADAL" clId="{F974F2F8-2919-485B-9333-850EC6401960}" dt="2021-06-01T16:10:12.505" v="1099" actId="2696"/>
          <pc:sldLayoutMkLst>
            <pc:docMk/>
            <pc:sldMasterMk cId="2412086427" sldId="2147485285"/>
            <pc:sldLayoutMk cId="3552970592" sldId="2147485320"/>
          </pc:sldLayoutMkLst>
        </pc:sldLayoutChg>
        <pc:sldLayoutChg chg="del">
          <pc:chgData name="Philippe Dudognon" userId="8c37c691-958d-4470-855c-9e4378e20dcd" providerId="ADAL" clId="{F974F2F8-2919-485B-9333-850EC6401960}" dt="2021-06-01T16:10:12.503" v="1098" actId="2696"/>
          <pc:sldLayoutMkLst>
            <pc:docMk/>
            <pc:sldMasterMk cId="2412086427" sldId="2147485285"/>
            <pc:sldLayoutMk cId="3015971868" sldId="2147485321"/>
          </pc:sldLayoutMkLst>
        </pc:sldLayoutChg>
        <pc:sldLayoutChg chg="del">
          <pc:chgData name="Philippe Dudognon" userId="8c37c691-958d-4470-855c-9e4378e20dcd" providerId="ADAL" clId="{F974F2F8-2919-485B-9333-850EC6401960}" dt="2021-06-01T16:10:12.500" v="1097" actId="2696"/>
          <pc:sldLayoutMkLst>
            <pc:docMk/>
            <pc:sldMasterMk cId="2412086427" sldId="2147485285"/>
            <pc:sldLayoutMk cId="1516956554" sldId="2147485322"/>
          </pc:sldLayoutMkLst>
        </pc:sldLayoutChg>
        <pc:sldLayoutChg chg="del">
          <pc:chgData name="Philippe Dudognon" userId="8c37c691-958d-4470-855c-9e4378e20dcd" providerId="ADAL" clId="{F974F2F8-2919-485B-9333-850EC6401960}" dt="2021-06-01T16:10:12.499" v="1096" actId="2696"/>
          <pc:sldLayoutMkLst>
            <pc:docMk/>
            <pc:sldMasterMk cId="2412086427" sldId="2147485285"/>
            <pc:sldLayoutMk cId="1447348687" sldId="2147485323"/>
          </pc:sldLayoutMkLst>
        </pc:sldLayoutChg>
        <pc:sldLayoutChg chg="del">
          <pc:chgData name="Philippe Dudognon" userId="8c37c691-958d-4470-855c-9e4378e20dcd" providerId="ADAL" clId="{F974F2F8-2919-485B-9333-850EC6401960}" dt="2021-06-01T16:10:12.496" v="1095" actId="2696"/>
          <pc:sldLayoutMkLst>
            <pc:docMk/>
            <pc:sldMasterMk cId="2412086427" sldId="2147485285"/>
            <pc:sldLayoutMk cId="3419194690" sldId="2147485324"/>
          </pc:sldLayoutMkLst>
        </pc:sldLayoutChg>
        <pc:sldLayoutChg chg="del">
          <pc:chgData name="Philippe Dudognon" userId="8c37c691-958d-4470-855c-9e4378e20dcd" providerId="ADAL" clId="{F974F2F8-2919-485B-9333-850EC6401960}" dt="2021-06-01T16:10:12.494" v="1094" actId="2696"/>
          <pc:sldLayoutMkLst>
            <pc:docMk/>
            <pc:sldMasterMk cId="2412086427" sldId="2147485285"/>
            <pc:sldLayoutMk cId="1956963067" sldId="2147485325"/>
          </pc:sldLayoutMkLst>
        </pc:sldLayoutChg>
        <pc:sldLayoutChg chg="del">
          <pc:chgData name="Philippe Dudognon" userId="8c37c691-958d-4470-855c-9e4378e20dcd" providerId="ADAL" clId="{F974F2F8-2919-485B-9333-850EC6401960}" dt="2021-06-01T16:10:12.493" v="1093" actId="2696"/>
          <pc:sldLayoutMkLst>
            <pc:docMk/>
            <pc:sldMasterMk cId="2412086427" sldId="2147485285"/>
            <pc:sldLayoutMk cId="3144726622" sldId="2147485326"/>
          </pc:sldLayoutMkLst>
        </pc:sldLayoutChg>
        <pc:sldLayoutChg chg="del">
          <pc:chgData name="Philippe Dudognon" userId="8c37c691-958d-4470-855c-9e4378e20dcd" providerId="ADAL" clId="{F974F2F8-2919-485B-9333-850EC6401960}" dt="2021-06-01T16:10:12.490" v="1092" actId="2696"/>
          <pc:sldLayoutMkLst>
            <pc:docMk/>
            <pc:sldMasterMk cId="2412086427" sldId="2147485285"/>
            <pc:sldLayoutMk cId="3228891489" sldId="2147485327"/>
          </pc:sldLayoutMkLst>
        </pc:sldLayoutChg>
        <pc:sldLayoutChg chg="del">
          <pc:chgData name="Philippe Dudognon" userId="8c37c691-958d-4470-855c-9e4378e20dcd" providerId="ADAL" clId="{F974F2F8-2919-485B-9333-850EC6401960}" dt="2021-06-01T16:10:12.488" v="1091" actId="2696"/>
          <pc:sldLayoutMkLst>
            <pc:docMk/>
            <pc:sldMasterMk cId="2412086427" sldId="2147485285"/>
            <pc:sldLayoutMk cId="3321998223" sldId="2147485328"/>
          </pc:sldLayoutMkLst>
        </pc:sldLayoutChg>
        <pc:sldLayoutChg chg="del">
          <pc:chgData name="Philippe Dudognon" userId="8c37c691-958d-4470-855c-9e4378e20dcd" providerId="ADAL" clId="{F974F2F8-2919-485B-9333-850EC6401960}" dt="2021-06-01T16:10:12.487" v="1090" actId="2696"/>
          <pc:sldLayoutMkLst>
            <pc:docMk/>
            <pc:sldMasterMk cId="2412086427" sldId="2147485285"/>
            <pc:sldLayoutMk cId="4183933044" sldId="2147485329"/>
          </pc:sldLayoutMkLst>
        </pc:sldLayoutChg>
        <pc:sldLayoutChg chg="del">
          <pc:chgData name="Philippe Dudognon" userId="8c37c691-958d-4470-855c-9e4378e20dcd" providerId="ADAL" clId="{F974F2F8-2919-485B-9333-850EC6401960}" dt="2021-06-01T16:10:12.485" v="1089" actId="2696"/>
          <pc:sldLayoutMkLst>
            <pc:docMk/>
            <pc:sldMasterMk cId="2412086427" sldId="2147485285"/>
            <pc:sldLayoutMk cId="3376137638" sldId="2147485330"/>
          </pc:sldLayoutMkLst>
        </pc:sldLayoutChg>
        <pc:sldLayoutChg chg="del">
          <pc:chgData name="Philippe Dudognon" userId="8c37c691-958d-4470-855c-9e4378e20dcd" providerId="ADAL" clId="{F974F2F8-2919-485B-9333-850EC6401960}" dt="2021-06-01T16:10:12.483" v="1088" actId="2696"/>
          <pc:sldLayoutMkLst>
            <pc:docMk/>
            <pc:sldMasterMk cId="2412086427" sldId="2147485285"/>
            <pc:sldLayoutMk cId="1656570876" sldId="2147485331"/>
          </pc:sldLayoutMkLst>
        </pc:sldLayoutChg>
        <pc:sldLayoutChg chg="del">
          <pc:chgData name="Philippe Dudognon" userId="8c37c691-958d-4470-855c-9e4378e20dcd" providerId="ADAL" clId="{F974F2F8-2919-485B-9333-850EC6401960}" dt="2021-06-01T16:10:12.482" v="1087" actId="2696"/>
          <pc:sldLayoutMkLst>
            <pc:docMk/>
            <pc:sldMasterMk cId="2412086427" sldId="2147485285"/>
            <pc:sldLayoutMk cId="3471467684" sldId="2147485332"/>
          </pc:sldLayoutMkLst>
        </pc:sldLayoutChg>
        <pc:sldLayoutChg chg="del">
          <pc:chgData name="Philippe Dudognon" userId="8c37c691-958d-4470-855c-9e4378e20dcd" providerId="ADAL" clId="{F974F2F8-2919-485B-9333-850EC6401960}" dt="2021-06-01T16:10:12.479" v="1086" actId="2696"/>
          <pc:sldLayoutMkLst>
            <pc:docMk/>
            <pc:sldMasterMk cId="2412086427" sldId="2147485285"/>
            <pc:sldLayoutMk cId="3816254833" sldId="2147485333"/>
          </pc:sldLayoutMkLst>
        </pc:sldLayoutChg>
        <pc:sldLayoutChg chg="del">
          <pc:chgData name="Philippe Dudognon" userId="8c37c691-958d-4470-855c-9e4378e20dcd" providerId="ADAL" clId="{F974F2F8-2919-485B-9333-850EC6401960}" dt="2021-06-01T16:10:12.477" v="1085" actId="2696"/>
          <pc:sldLayoutMkLst>
            <pc:docMk/>
            <pc:sldMasterMk cId="2412086427" sldId="2147485285"/>
            <pc:sldLayoutMk cId="1791946367" sldId="2147485334"/>
          </pc:sldLayoutMkLst>
        </pc:sldLayoutChg>
        <pc:sldLayoutChg chg="del">
          <pc:chgData name="Philippe Dudognon" userId="8c37c691-958d-4470-855c-9e4378e20dcd" providerId="ADAL" clId="{F974F2F8-2919-485B-9333-850EC6401960}" dt="2021-06-01T16:10:12.476" v="1084" actId="2696"/>
          <pc:sldLayoutMkLst>
            <pc:docMk/>
            <pc:sldMasterMk cId="2412086427" sldId="2147485285"/>
            <pc:sldLayoutMk cId="3134931973" sldId="2147485335"/>
          </pc:sldLayoutMkLst>
        </pc:sldLayoutChg>
        <pc:sldLayoutChg chg="del">
          <pc:chgData name="Philippe Dudognon" userId="8c37c691-958d-4470-855c-9e4378e20dcd" providerId="ADAL" clId="{F974F2F8-2919-485B-9333-850EC6401960}" dt="2021-06-01T16:10:12.474" v="1083" actId="2696"/>
          <pc:sldLayoutMkLst>
            <pc:docMk/>
            <pc:sldMasterMk cId="2412086427" sldId="2147485285"/>
            <pc:sldLayoutMk cId="4267575927" sldId="2147485336"/>
          </pc:sldLayoutMkLst>
        </pc:sldLayoutChg>
        <pc:sldLayoutChg chg="del">
          <pc:chgData name="Philippe Dudognon" userId="8c37c691-958d-4470-855c-9e4378e20dcd" providerId="ADAL" clId="{F974F2F8-2919-485B-9333-850EC6401960}" dt="2021-06-01T16:10:12.472" v="1082" actId="2696"/>
          <pc:sldLayoutMkLst>
            <pc:docMk/>
            <pc:sldMasterMk cId="2412086427" sldId="2147485285"/>
            <pc:sldLayoutMk cId="543769759" sldId="2147485337"/>
          </pc:sldLayoutMkLst>
        </pc:sldLayoutChg>
        <pc:sldLayoutChg chg="del">
          <pc:chgData name="Philippe Dudognon" userId="8c37c691-958d-4470-855c-9e4378e20dcd" providerId="ADAL" clId="{F974F2F8-2919-485B-9333-850EC6401960}" dt="2021-06-01T16:10:12.471" v="1081" actId="2696"/>
          <pc:sldLayoutMkLst>
            <pc:docMk/>
            <pc:sldMasterMk cId="2412086427" sldId="2147485285"/>
            <pc:sldLayoutMk cId="1679298461" sldId="2147485338"/>
          </pc:sldLayoutMkLst>
        </pc:sldLayoutChg>
        <pc:sldLayoutChg chg="del">
          <pc:chgData name="Philippe Dudognon" userId="8c37c691-958d-4470-855c-9e4378e20dcd" providerId="ADAL" clId="{F974F2F8-2919-485B-9333-850EC6401960}" dt="2021-06-01T16:10:12.470" v="1080" actId="2696"/>
          <pc:sldLayoutMkLst>
            <pc:docMk/>
            <pc:sldMasterMk cId="2412086427" sldId="2147485285"/>
            <pc:sldLayoutMk cId="344277365" sldId="2147485339"/>
          </pc:sldLayoutMkLst>
        </pc:sldLayoutChg>
        <pc:sldLayoutChg chg="del">
          <pc:chgData name="Philippe Dudognon" userId="8c37c691-958d-4470-855c-9e4378e20dcd" providerId="ADAL" clId="{F974F2F8-2919-485B-9333-850EC6401960}" dt="2021-06-01T16:10:12.469" v="1079" actId="2696"/>
          <pc:sldLayoutMkLst>
            <pc:docMk/>
            <pc:sldMasterMk cId="2412086427" sldId="2147485285"/>
            <pc:sldLayoutMk cId="1532626147" sldId="2147485340"/>
          </pc:sldLayoutMkLst>
        </pc:sldLayoutChg>
        <pc:sldLayoutChg chg="del">
          <pc:chgData name="Philippe Dudognon" userId="8c37c691-958d-4470-855c-9e4378e20dcd" providerId="ADAL" clId="{F974F2F8-2919-485B-9333-850EC6401960}" dt="2021-06-01T16:10:12.467" v="1078" actId="2696"/>
          <pc:sldLayoutMkLst>
            <pc:docMk/>
            <pc:sldMasterMk cId="2412086427" sldId="2147485285"/>
            <pc:sldLayoutMk cId="3954634623" sldId="2147485341"/>
          </pc:sldLayoutMkLst>
        </pc:sldLayoutChg>
        <pc:sldLayoutChg chg="del">
          <pc:chgData name="Philippe Dudognon" userId="8c37c691-958d-4470-855c-9e4378e20dcd" providerId="ADAL" clId="{F974F2F8-2919-485B-9333-850EC6401960}" dt="2021-06-01T16:10:12.466" v="1077" actId="2696"/>
          <pc:sldLayoutMkLst>
            <pc:docMk/>
            <pc:sldMasterMk cId="2412086427" sldId="2147485285"/>
            <pc:sldLayoutMk cId="1347412822" sldId="2147485342"/>
          </pc:sldLayoutMkLst>
        </pc:sldLayoutChg>
        <pc:sldLayoutChg chg="del">
          <pc:chgData name="Philippe Dudognon" userId="8c37c691-958d-4470-855c-9e4378e20dcd" providerId="ADAL" clId="{F974F2F8-2919-485B-9333-850EC6401960}" dt="2021-06-01T16:10:12.464" v="1076" actId="2696"/>
          <pc:sldLayoutMkLst>
            <pc:docMk/>
            <pc:sldMasterMk cId="2412086427" sldId="2147485285"/>
            <pc:sldLayoutMk cId="1085818742" sldId="2147485343"/>
          </pc:sldLayoutMkLst>
        </pc:sldLayoutChg>
        <pc:sldLayoutChg chg="del">
          <pc:chgData name="Philippe Dudognon" userId="8c37c691-958d-4470-855c-9e4378e20dcd" providerId="ADAL" clId="{F974F2F8-2919-485B-9333-850EC6401960}" dt="2021-06-01T16:10:12.463" v="1075" actId="2696"/>
          <pc:sldLayoutMkLst>
            <pc:docMk/>
            <pc:sldMasterMk cId="2412086427" sldId="2147485285"/>
            <pc:sldLayoutMk cId="3811036745" sldId="2147485344"/>
          </pc:sldLayoutMkLst>
        </pc:sldLayoutChg>
        <pc:sldLayoutChg chg="del">
          <pc:chgData name="Philippe Dudognon" userId="8c37c691-958d-4470-855c-9e4378e20dcd" providerId="ADAL" clId="{F974F2F8-2919-485B-9333-850EC6401960}" dt="2021-06-01T16:10:12.462" v="1074" actId="2696"/>
          <pc:sldLayoutMkLst>
            <pc:docMk/>
            <pc:sldMasterMk cId="2412086427" sldId="2147485285"/>
            <pc:sldLayoutMk cId="2988034713" sldId="2147485345"/>
          </pc:sldLayoutMkLst>
        </pc:sldLayoutChg>
        <pc:sldLayoutChg chg="del">
          <pc:chgData name="Philippe Dudognon" userId="8c37c691-958d-4470-855c-9e4378e20dcd" providerId="ADAL" clId="{F974F2F8-2919-485B-9333-850EC6401960}" dt="2021-06-01T16:10:12.460" v="1073" actId="2696"/>
          <pc:sldLayoutMkLst>
            <pc:docMk/>
            <pc:sldMasterMk cId="2412086427" sldId="2147485285"/>
            <pc:sldLayoutMk cId="665188062" sldId="2147485346"/>
          </pc:sldLayoutMkLst>
        </pc:sldLayoutChg>
        <pc:sldLayoutChg chg="del">
          <pc:chgData name="Philippe Dudognon" userId="8c37c691-958d-4470-855c-9e4378e20dcd" providerId="ADAL" clId="{F974F2F8-2919-485B-9333-850EC6401960}" dt="2021-06-01T16:10:12.458" v="1072" actId="2696"/>
          <pc:sldLayoutMkLst>
            <pc:docMk/>
            <pc:sldMasterMk cId="2412086427" sldId="2147485285"/>
            <pc:sldLayoutMk cId="17301233" sldId="2147485347"/>
          </pc:sldLayoutMkLst>
        </pc:sldLayoutChg>
        <pc:sldLayoutChg chg="del">
          <pc:chgData name="Philippe Dudognon" userId="8c37c691-958d-4470-855c-9e4378e20dcd" providerId="ADAL" clId="{F974F2F8-2919-485B-9333-850EC6401960}" dt="2021-06-01T16:10:12.457" v="1071" actId="2696"/>
          <pc:sldLayoutMkLst>
            <pc:docMk/>
            <pc:sldMasterMk cId="2412086427" sldId="2147485285"/>
            <pc:sldLayoutMk cId="3328453861" sldId="2147485348"/>
          </pc:sldLayoutMkLst>
        </pc:sldLayoutChg>
        <pc:sldLayoutChg chg="del">
          <pc:chgData name="Philippe Dudognon" userId="8c37c691-958d-4470-855c-9e4378e20dcd" providerId="ADAL" clId="{F974F2F8-2919-485B-9333-850EC6401960}" dt="2021-06-01T16:10:12.454" v="1070" actId="2696"/>
          <pc:sldLayoutMkLst>
            <pc:docMk/>
            <pc:sldMasterMk cId="2412086427" sldId="2147485285"/>
            <pc:sldLayoutMk cId="3032584752" sldId="2147485349"/>
          </pc:sldLayoutMkLst>
        </pc:sldLayoutChg>
        <pc:sldLayoutChg chg="del">
          <pc:chgData name="Philippe Dudognon" userId="8c37c691-958d-4470-855c-9e4378e20dcd" providerId="ADAL" clId="{F974F2F8-2919-485B-9333-850EC6401960}" dt="2021-06-01T16:10:12.452" v="1069" actId="2696"/>
          <pc:sldLayoutMkLst>
            <pc:docMk/>
            <pc:sldMasterMk cId="2412086427" sldId="2147485285"/>
            <pc:sldLayoutMk cId="201409244" sldId="2147485350"/>
          </pc:sldLayoutMkLst>
        </pc:sldLayoutChg>
        <pc:sldLayoutChg chg="del">
          <pc:chgData name="Philippe Dudognon" userId="8c37c691-958d-4470-855c-9e4378e20dcd" providerId="ADAL" clId="{F974F2F8-2919-485B-9333-850EC6401960}" dt="2021-06-01T16:10:12.449" v="1068" actId="2696"/>
          <pc:sldLayoutMkLst>
            <pc:docMk/>
            <pc:sldMasterMk cId="2412086427" sldId="2147485285"/>
            <pc:sldLayoutMk cId="1074973488" sldId="2147485351"/>
          </pc:sldLayoutMkLst>
        </pc:sldLayoutChg>
        <pc:sldLayoutChg chg="del">
          <pc:chgData name="Philippe Dudognon" userId="8c37c691-958d-4470-855c-9e4378e20dcd" providerId="ADAL" clId="{F974F2F8-2919-485B-9333-850EC6401960}" dt="2021-06-01T16:10:12.447" v="1067" actId="2696"/>
          <pc:sldLayoutMkLst>
            <pc:docMk/>
            <pc:sldMasterMk cId="2412086427" sldId="2147485285"/>
            <pc:sldLayoutMk cId="4123956088" sldId="2147485352"/>
          </pc:sldLayoutMkLst>
        </pc:sldLayoutChg>
        <pc:sldLayoutChg chg="del">
          <pc:chgData name="Philippe Dudognon" userId="8c37c691-958d-4470-855c-9e4378e20dcd" providerId="ADAL" clId="{F974F2F8-2919-485B-9333-850EC6401960}" dt="2021-06-01T16:10:12.445" v="1066" actId="2696"/>
          <pc:sldLayoutMkLst>
            <pc:docMk/>
            <pc:sldMasterMk cId="2412086427" sldId="2147485285"/>
            <pc:sldLayoutMk cId="3702731061" sldId="2147485353"/>
          </pc:sldLayoutMkLst>
        </pc:sldLayoutChg>
        <pc:sldLayoutChg chg="del">
          <pc:chgData name="Philippe Dudognon" userId="8c37c691-958d-4470-855c-9e4378e20dcd" providerId="ADAL" clId="{F974F2F8-2919-485B-9333-850EC6401960}" dt="2021-06-01T16:10:12.441" v="1065" actId="2696"/>
          <pc:sldLayoutMkLst>
            <pc:docMk/>
            <pc:sldMasterMk cId="2412086427" sldId="2147485285"/>
            <pc:sldLayoutMk cId="2499926155" sldId="2147485354"/>
          </pc:sldLayoutMkLst>
        </pc:sldLayoutChg>
        <pc:sldLayoutChg chg="del">
          <pc:chgData name="Philippe Dudognon" userId="8c37c691-958d-4470-855c-9e4378e20dcd" providerId="ADAL" clId="{F974F2F8-2919-485B-9333-850EC6401960}" dt="2021-06-01T16:10:12.428" v="1064" actId="2696"/>
          <pc:sldLayoutMkLst>
            <pc:docMk/>
            <pc:sldMasterMk cId="2412086427" sldId="2147485285"/>
            <pc:sldLayoutMk cId="951600566" sldId="2147485355"/>
          </pc:sldLayoutMkLst>
        </pc:sldLayoutChg>
        <pc:sldLayoutChg chg="del">
          <pc:chgData name="Philippe Dudognon" userId="8c37c691-958d-4470-855c-9e4378e20dcd" providerId="ADAL" clId="{F974F2F8-2919-485B-9333-850EC6401960}" dt="2021-06-01T16:10:12.426" v="1063" actId="2696"/>
          <pc:sldLayoutMkLst>
            <pc:docMk/>
            <pc:sldMasterMk cId="2412086427" sldId="2147485285"/>
            <pc:sldLayoutMk cId="119595723" sldId="2147485356"/>
          </pc:sldLayoutMkLst>
        </pc:sldLayoutChg>
        <pc:sldLayoutChg chg="del">
          <pc:chgData name="Philippe Dudognon" userId="8c37c691-958d-4470-855c-9e4378e20dcd" providerId="ADAL" clId="{F974F2F8-2919-485B-9333-850EC6401960}" dt="2021-06-01T16:10:12.423" v="1062" actId="2696"/>
          <pc:sldLayoutMkLst>
            <pc:docMk/>
            <pc:sldMasterMk cId="2412086427" sldId="2147485285"/>
            <pc:sldLayoutMk cId="1898332767" sldId="2147485357"/>
          </pc:sldLayoutMkLst>
        </pc:sldLayoutChg>
        <pc:sldLayoutChg chg="del">
          <pc:chgData name="Philippe Dudognon" userId="8c37c691-958d-4470-855c-9e4378e20dcd" providerId="ADAL" clId="{F974F2F8-2919-485B-9333-850EC6401960}" dt="2021-06-01T16:10:12.420" v="1061" actId="2696"/>
          <pc:sldLayoutMkLst>
            <pc:docMk/>
            <pc:sldMasterMk cId="2412086427" sldId="2147485285"/>
            <pc:sldLayoutMk cId="2579972847" sldId="2147485358"/>
          </pc:sldLayoutMkLst>
        </pc:sldLayoutChg>
        <pc:sldLayoutChg chg="del">
          <pc:chgData name="Philippe Dudognon" userId="8c37c691-958d-4470-855c-9e4378e20dcd" providerId="ADAL" clId="{F974F2F8-2919-485B-9333-850EC6401960}" dt="2021-06-01T16:10:12.419" v="1060" actId="2696"/>
          <pc:sldLayoutMkLst>
            <pc:docMk/>
            <pc:sldMasterMk cId="2412086427" sldId="2147485285"/>
            <pc:sldLayoutMk cId="3527049564" sldId="2147485359"/>
          </pc:sldLayoutMkLst>
        </pc:sldLayoutChg>
        <pc:sldLayoutChg chg="del">
          <pc:chgData name="Philippe Dudognon" userId="8c37c691-958d-4470-855c-9e4378e20dcd" providerId="ADAL" clId="{F974F2F8-2919-485B-9333-850EC6401960}" dt="2021-06-01T16:10:12.417" v="1059" actId="2696"/>
          <pc:sldLayoutMkLst>
            <pc:docMk/>
            <pc:sldMasterMk cId="2412086427" sldId="2147485285"/>
            <pc:sldLayoutMk cId="3667216351" sldId="2147485360"/>
          </pc:sldLayoutMkLst>
        </pc:sldLayoutChg>
        <pc:sldLayoutChg chg="del">
          <pc:chgData name="Philippe Dudognon" userId="8c37c691-958d-4470-855c-9e4378e20dcd" providerId="ADAL" clId="{F974F2F8-2919-485B-9333-850EC6401960}" dt="2021-06-01T16:10:12.416" v="1058" actId="2696"/>
          <pc:sldLayoutMkLst>
            <pc:docMk/>
            <pc:sldMasterMk cId="2412086427" sldId="2147485285"/>
            <pc:sldLayoutMk cId="3429800587" sldId="2147485361"/>
          </pc:sldLayoutMkLst>
        </pc:sldLayoutChg>
      </pc:sldMasterChg>
      <pc:sldMasterChg chg="delSldLayout modSldLayout">
        <pc:chgData name="Philippe Dudognon" userId="8c37c691-958d-4470-855c-9e4378e20dcd" providerId="ADAL" clId="{F974F2F8-2919-485B-9333-850EC6401960}" dt="2021-06-01T16:10:12.679" v="1207" actId="2696"/>
        <pc:sldMasterMkLst>
          <pc:docMk/>
          <pc:sldMasterMk cId="2401873270" sldId="2147485362"/>
        </pc:sldMasterMkLst>
        <pc:sldLayoutChg chg="del">
          <pc:chgData name="Philippe Dudognon" userId="8c37c691-958d-4470-855c-9e4378e20dcd" providerId="ADAL" clId="{F974F2F8-2919-485B-9333-850EC6401960}" dt="2021-06-01T16:10:12.679" v="1207" actId="2696"/>
          <pc:sldLayoutMkLst>
            <pc:docMk/>
            <pc:sldMasterMk cId="2401873270" sldId="2147485362"/>
            <pc:sldLayoutMk cId="384417081" sldId="2147485363"/>
          </pc:sldLayoutMkLst>
        </pc:sldLayoutChg>
        <pc:sldLayoutChg chg="del">
          <pc:chgData name="Philippe Dudognon" userId="8c37c691-958d-4470-855c-9e4378e20dcd" providerId="ADAL" clId="{F974F2F8-2919-485B-9333-850EC6401960}" dt="2021-06-01T16:10:12.678" v="1206" actId="2696"/>
          <pc:sldLayoutMkLst>
            <pc:docMk/>
            <pc:sldMasterMk cId="2401873270" sldId="2147485362"/>
            <pc:sldLayoutMk cId="2906049263" sldId="2147485364"/>
          </pc:sldLayoutMkLst>
        </pc:sldLayoutChg>
        <pc:sldLayoutChg chg="del">
          <pc:chgData name="Philippe Dudognon" userId="8c37c691-958d-4470-855c-9e4378e20dcd" providerId="ADAL" clId="{F974F2F8-2919-485B-9333-850EC6401960}" dt="2021-06-01T16:10:12.677" v="1205" actId="2696"/>
          <pc:sldLayoutMkLst>
            <pc:docMk/>
            <pc:sldMasterMk cId="2401873270" sldId="2147485362"/>
            <pc:sldLayoutMk cId="1979551016" sldId="2147485365"/>
          </pc:sldLayoutMkLst>
        </pc:sldLayoutChg>
        <pc:sldLayoutChg chg="del">
          <pc:chgData name="Philippe Dudognon" userId="8c37c691-958d-4470-855c-9e4378e20dcd" providerId="ADAL" clId="{F974F2F8-2919-485B-9333-850EC6401960}" dt="2021-06-01T16:10:12.675" v="1204" actId="2696"/>
          <pc:sldLayoutMkLst>
            <pc:docMk/>
            <pc:sldMasterMk cId="2401873270" sldId="2147485362"/>
            <pc:sldLayoutMk cId="4186763125" sldId="2147485366"/>
          </pc:sldLayoutMkLst>
        </pc:sldLayoutChg>
        <pc:sldLayoutChg chg="delSp mod">
          <pc:chgData name="Philippe Dudognon" userId="8c37c691-958d-4470-855c-9e4378e20dcd" providerId="ADAL" clId="{F974F2F8-2919-485B-9333-850EC6401960}" dt="2021-06-01T14:33:50.785" v="530" actId="478"/>
          <pc:sldLayoutMkLst>
            <pc:docMk/>
            <pc:sldMasterMk cId="2401873270" sldId="2147485362"/>
            <pc:sldLayoutMk cId="1830746089" sldId="2147485367"/>
          </pc:sldLayoutMkLst>
          <pc:picChg chg="del">
            <ac:chgData name="Philippe Dudognon" userId="8c37c691-958d-4470-855c-9e4378e20dcd" providerId="ADAL" clId="{F974F2F8-2919-485B-9333-850EC6401960}" dt="2021-06-01T14:33:50.785" v="530" actId="478"/>
            <ac:picMkLst>
              <pc:docMk/>
              <pc:sldMasterMk cId="2401873270" sldId="2147485362"/>
              <pc:sldLayoutMk cId="1830746089" sldId="2147485367"/>
              <ac:picMk id="9" creationId="{8F22EADD-47B1-470B-B536-BAB93268F8B7}"/>
            </ac:picMkLst>
          </pc:picChg>
        </pc:sldLayoutChg>
        <pc:sldLayoutChg chg="del">
          <pc:chgData name="Philippe Dudognon" userId="8c37c691-958d-4470-855c-9e4378e20dcd" providerId="ADAL" clId="{F974F2F8-2919-485B-9333-850EC6401960}" dt="2021-06-01T16:10:12.674" v="1203" actId="2696"/>
          <pc:sldLayoutMkLst>
            <pc:docMk/>
            <pc:sldMasterMk cId="2401873270" sldId="2147485362"/>
            <pc:sldLayoutMk cId="3614733138" sldId="2147485368"/>
          </pc:sldLayoutMkLst>
        </pc:sldLayoutChg>
        <pc:sldLayoutChg chg="del">
          <pc:chgData name="Philippe Dudognon" userId="8c37c691-958d-4470-855c-9e4378e20dcd" providerId="ADAL" clId="{F974F2F8-2919-485B-9333-850EC6401960}" dt="2021-06-01T16:10:12.673" v="1202" actId="2696"/>
          <pc:sldLayoutMkLst>
            <pc:docMk/>
            <pc:sldMasterMk cId="2401873270" sldId="2147485362"/>
            <pc:sldLayoutMk cId="1635573613" sldId="2147485369"/>
          </pc:sldLayoutMkLst>
        </pc:sldLayoutChg>
        <pc:sldLayoutChg chg="del">
          <pc:chgData name="Philippe Dudognon" userId="8c37c691-958d-4470-855c-9e4378e20dcd" providerId="ADAL" clId="{F974F2F8-2919-485B-9333-850EC6401960}" dt="2021-06-01T16:10:12.671" v="1201" actId="2696"/>
          <pc:sldLayoutMkLst>
            <pc:docMk/>
            <pc:sldMasterMk cId="2401873270" sldId="2147485362"/>
            <pc:sldLayoutMk cId="557996364" sldId="2147485370"/>
          </pc:sldLayoutMkLst>
        </pc:sldLayoutChg>
        <pc:sldLayoutChg chg="del">
          <pc:chgData name="Philippe Dudognon" userId="8c37c691-958d-4470-855c-9e4378e20dcd" providerId="ADAL" clId="{F974F2F8-2919-485B-9333-850EC6401960}" dt="2021-06-01T16:10:12.670" v="1200" actId="2696"/>
          <pc:sldLayoutMkLst>
            <pc:docMk/>
            <pc:sldMasterMk cId="2401873270" sldId="2147485362"/>
            <pc:sldLayoutMk cId="1372195681" sldId="2147485371"/>
          </pc:sldLayoutMkLst>
        </pc:sldLayoutChg>
        <pc:sldLayoutChg chg="del">
          <pc:chgData name="Philippe Dudognon" userId="8c37c691-958d-4470-855c-9e4378e20dcd" providerId="ADAL" clId="{F974F2F8-2919-485B-9333-850EC6401960}" dt="2021-06-01T16:10:12.669" v="1199" actId="2696"/>
          <pc:sldLayoutMkLst>
            <pc:docMk/>
            <pc:sldMasterMk cId="2401873270" sldId="2147485362"/>
            <pc:sldLayoutMk cId="1196909825" sldId="2147485372"/>
          </pc:sldLayoutMkLst>
        </pc:sldLayoutChg>
        <pc:sldLayoutChg chg="del">
          <pc:chgData name="Philippe Dudognon" userId="8c37c691-958d-4470-855c-9e4378e20dcd" providerId="ADAL" clId="{F974F2F8-2919-485B-9333-850EC6401960}" dt="2021-06-01T16:10:12.667" v="1198" actId="2696"/>
          <pc:sldLayoutMkLst>
            <pc:docMk/>
            <pc:sldMasterMk cId="2401873270" sldId="2147485362"/>
            <pc:sldLayoutMk cId="817490162" sldId="2147485373"/>
          </pc:sldLayoutMkLst>
        </pc:sldLayoutChg>
        <pc:sldLayoutChg chg="del">
          <pc:chgData name="Philippe Dudognon" userId="8c37c691-958d-4470-855c-9e4378e20dcd" providerId="ADAL" clId="{F974F2F8-2919-485B-9333-850EC6401960}" dt="2021-06-01T16:10:12.666" v="1197" actId="2696"/>
          <pc:sldLayoutMkLst>
            <pc:docMk/>
            <pc:sldMasterMk cId="2401873270" sldId="2147485362"/>
            <pc:sldLayoutMk cId="3173622504" sldId="2147485374"/>
          </pc:sldLayoutMkLst>
        </pc:sldLayoutChg>
        <pc:sldLayoutChg chg="del">
          <pc:chgData name="Philippe Dudognon" userId="8c37c691-958d-4470-855c-9e4378e20dcd" providerId="ADAL" clId="{F974F2F8-2919-485B-9333-850EC6401960}" dt="2021-06-01T16:10:12.665" v="1196" actId="2696"/>
          <pc:sldLayoutMkLst>
            <pc:docMk/>
            <pc:sldMasterMk cId="2401873270" sldId="2147485362"/>
            <pc:sldLayoutMk cId="2135605185" sldId="2147485375"/>
          </pc:sldLayoutMkLst>
        </pc:sldLayoutChg>
        <pc:sldLayoutChg chg="del">
          <pc:chgData name="Philippe Dudognon" userId="8c37c691-958d-4470-855c-9e4378e20dcd" providerId="ADAL" clId="{F974F2F8-2919-485B-9333-850EC6401960}" dt="2021-06-01T16:10:12.663" v="1195" actId="2696"/>
          <pc:sldLayoutMkLst>
            <pc:docMk/>
            <pc:sldMasterMk cId="2401873270" sldId="2147485362"/>
            <pc:sldLayoutMk cId="3777219817" sldId="2147485376"/>
          </pc:sldLayoutMkLst>
        </pc:sldLayoutChg>
        <pc:sldLayoutChg chg="del">
          <pc:chgData name="Philippe Dudognon" userId="8c37c691-958d-4470-855c-9e4378e20dcd" providerId="ADAL" clId="{F974F2F8-2919-485B-9333-850EC6401960}" dt="2021-06-01T16:10:12.662" v="1194" actId="2696"/>
          <pc:sldLayoutMkLst>
            <pc:docMk/>
            <pc:sldMasterMk cId="2401873270" sldId="2147485362"/>
            <pc:sldLayoutMk cId="4285529289" sldId="2147485377"/>
          </pc:sldLayoutMkLst>
        </pc:sldLayoutChg>
        <pc:sldLayoutChg chg="del">
          <pc:chgData name="Philippe Dudognon" userId="8c37c691-958d-4470-855c-9e4378e20dcd" providerId="ADAL" clId="{F974F2F8-2919-485B-9333-850EC6401960}" dt="2021-06-01T16:10:12.661" v="1193" actId="2696"/>
          <pc:sldLayoutMkLst>
            <pc:docMk/>
            <pc:sldMasterMk cId="2401873270" sldId="2147485362"/>
            <pc:sldLayoutMk cId="785894773" sldId="2147485378"/>
          </pc:sldLayoutMkLst>
        </pc:sldLayoutChg>
        <pc:sldLayoutChg chg="del">
          <pc:chgData name="Philippe Dudognon" userId="8c37c691-958d-4470-855c-9e4378e20dcd" providerId="ADAL" clId="{F974F2F8-2919-485B-9333-850EC6401960}" dt="2021-06-01T16:10:12.659" v="1192" actId="2696"/>
          <pc:sldLayoutMkLst>
            <pc:docMk/>
            <pc:sldMasterMk cId="2401873270" sldId="2147485362"/>
            <pc:sldLayoutMk cId="922975528" sldId="2147485379"/>
          </pc:sldLayoutMkLst>
        </pc:sldLayoutChg>
        <pc:sldLayoutChg chg="del">
          <pc:chgData name="Philippe Dudognon" userId="8c37c691-958d-4470-855c-9e4378e20dcd" providerId="ADAL" clId="{F974F2F8-2919-485B-9333-850EC6401960}" dt="2021-06-01T16:10:12.658" v="1191" actId="2696"/>
          <pc:sldLayoutMkLst>
            <pc:docMk/>
            <pc:sldMasterMk cId="2401873270" sldId="2147485362"/>
            <pc:sldLayoutMk cId="1229832399" sldId="2147485380"/>
          </pc:sldLayoutMkLst>
        </pc:sldLayoutChg>
        <pc:sldLayoutChg chg="del">
          <pc:chgData name="Philippe Dudognon" userId="8c37c691-958d-4470-855c-9e4378e20dcd" providerId="ADAL" clId="{F974F2F8-2919-485B-9333-850EC6401960}" dt="2021-06-01T16:10:12.657" v="1190" actId="2696"/>
          <pc:sldLayoutMkLst>
            <pc:docMk/>
            <pc:sldMasterMk cId="2401873270" sldId="2147485362"/>
            <pc:sldLayoutMk cId="1787854413" sldId="2147485381"/>
          </pc:sldLayoutMkLst>
        </pc:sldLayoutChg>
        <pc:sldLayoutChg chg="del">
          <pc:chgData name="Philippe Dudognon" userId="8c37c691-958d-4470-855c-9e4378e20dcd" providerId="ADAL" clId="{F974F2F8-2919-485B-9333-850EC6401960}" dt="2021-06-01T16:10:12.655" v="1189" actId="2696"/>
          <pc:sldLayoutMkLst>
            <pc:docMk/>
            <pc:sldMasterMk cId="2401873270" sldId="2147485362"/>
            <pc:sldLayoutMk cId="2041769866" sldId="2147485382"/>
          </pc:sldLayoutMkLst>
        </pc:sldLayoutChg>
        <pc:sldLayoutChg chg="del">
          <pc:chgData name="Philippe Dudognon" userId="8c37c691-958d-4470-855c-9e4378e20dcd" providerId="ADAL" clId="{F974F2F8-2919-485B-9333-850EC6401960}" dt="2021-06-01T16:10:12.654" v="1188" actId="2696"/>
          <pc:sldLayoutMkLst>
            <pc:docMk/>
            <pc:sldMasterMk cId="2401873270" sldId="2147485362"/>
            <pc:sldLayoutMk cId="583429569" sldId="2147485383"/>
          </pc:sldLayoutMkLst>
        </pc:sldLayoutChg>
        <pc:sldLayoutChg chg="del">
          <pc:chgData name="Philippe Dudognon" userId="8c37c691-958d-4470-855c-9e4378e20dcd" providerId="ADAL" clId="{F974F2F8-2919-485B-9333-850EC6401960}" dt="2021-06-01T16:10:12.653" v="1187" actId="2696"/>
          <pc:sldLayoutMkLst>
            <pc:docMk/>
            <pc:sldMasterMk cId="2401873270" sldId="2147485362"/>
            <pc:sldLayoutMk cId="1340863690" sldId="2147485384"/>
          </pc:sldLayoutMkLst>
        </pc:sldLayoutChg>
        <pc:sldLayoutChg chg="del">
          <pc:chgData name="Philippe Dudognon" userId="8c37c691-958d-4470-855c-9e4378e20dcd" providerId="ADAL" clId="{F974F2F8-2919-485B-9333-850EC6401960}" dt="2021-06-01T16:10:12.651" v="1186" actId="2696"/>
          <pc:sldLayoutMkLst>
            <pc:docMk/>
            <pc:sldMasterMk cId="2401873270" sldId="2147485362"/>
            <pc:sldLayoutMk cId="1843132811" sldId="2147485385"/>
          </pc:sldLayoutMkLst>
        </pc:sldLayoutChg>
        <pc:sldLayoutChg chg="del">
          <pc:chgData name="Philippe Dudognon" userId="8c37c691-958d-4470-855c-9e4378e20dcd" providerId="ADAL" clId="{F974F2F8-2919-485B-9333-850EC6401960}" dt="2021-06-01T16:10:12.650" v="1185" actId="2696"/>
          <pc:sldLayoutMkLst>
            <pc:docMk/>
            <pc:sldMasterMk cId="2401873270" sldId="2147485362"/>
            <pc:sldLayoutMk cId="3378843200" sldId="2147485386"/>
          </pc:sldLayoutMkLst>
        </pc:sldLayoutChg>
        <pc:sldLayoutChg chg="del">
          <pc:chgData name="Philippe Dudognon" userId="8c37c691-958d-4470-855c-9e4378e20dcd" providerId="ADAL" clId="{F974F2F8-2919-485B-9333-850EC6401960}" dt="2021-06-01T16:10:12.649" v="1184" actId="2696"/>
          <pc:sldLayoutMkLst>
            <pc:docMk/>
            <pc:sldMasterMk cId="2401873270" sldId="2147485362"/>
            <pc:sldLayoutMk cId="896308996" sldId="2147485387"/>
          </pc:sldLayoutMkLst>
        </pc:sldLayoutChg>
        <pc:sldLayoutChg chg="del">
          <pc:chgData name="Philippe Dudognon" userId="8c37c691-958d-4470-855c-9e4378e20dcd" providerId="ADAL" clId="{F974F2F8-2919-485B-9333-850EC6401960}" dt="2021-06-01T16:10:12.648" v="1183" actId="2696"/>
          <pc:sldLayoutMkLst>
            <pc:docMk/>
            <pc:sldMasterMk cId="2401873270" sldId="2147485362"/>
            <pc:sldLayoutMk cId="219877943" sldId="2147485388"/>
          </pc:sldLayoutMkLst>
        </pc:sldLayoutChg>
        <pc:sldLayoutChg chg="del">
          <pc:chgData name="Philippe Dudognon" userId="8c37c691-958d-4470-855c-9e4378e20dcd" providerId="ADAL" clId="{F974F2F8-2919-485B-9333-850EC6401960}" dt="2021-06-01T16:10:12.646" v="1182" actId="2696"/>
          <pc:sldLayoutMkLst>
            <pc:docMk/>
            <pc:sldMasterMk cId="2401873270" sldId="2147485362"/>
            <pc:sldLayoutMk cId="3664459" sldId="2147485389"/>
          </pc:sldLayoutMkLst>
        </pc:sldLayoutChg>
        <pc:sldLayoutChg chg="del">
          <pc:chgData name="Philippe Dudognon" userId="8c37c691-958d-4470-855c-9e4378e20dcd" providerId="ADAL" clId="{F974F2F8-2919-485B-9333-850EC6401960}" dt="2021-06-01T16:10:12.645" v="1181" actId="2696"/>
          <pc:sldLayoutMkLst>
            <pc:docMk/>
            <pc:sldMasterMk cId="2401873270" sldId="2147485362"/>
            <pc:sldLayoutMk cId="453998740" sldId="2147485390"/>
          </pc:sldLayoutMkLst>
        </pc:sldLayoutChg>
        <pc:sldLayoutChg chg="del">
          <pc:chgData name="Philippe Dudognon" userId="8c37c691-958d-4470-855c-9e4378e20dcd" providerId="ADAL" clId="{F974F2F8-2919-485B-9333-850EC6401960}" dt="2021-06-01T16:10:12.644" v="1180" actId="2696"/>
          <pc:sldLayoutMkLst>
            <pc:docMk/>
            <pc:sldMasterMk cId="2401873270" sldId="2147485362"/>
            <pc:sldLayoutMk cId="3630860147" sldId="2147485391"/>
          </pc:sldLayoutMkLst>
        </pc:sldLayoutChg>
        <pc:sldLayoutChg chg="del">
          <pc:chgData name="Philippe Dudognon" userId="8c37c691-958d-4470-855c-9e4378e20dcd" providerId="ADAL" clId="{F974F2F8-2919-485B-9333-850EC6401960}" dt="2021-06-01T16:10:12.643" v="1179" actId="2696"/>
          <pc:sldLayoutMkLst>
            <pc:docMk/>
            <pc:sldMasterMk cId="2401873270" sldId="2147485362"/>
            <pc:sldLayoutMk cId="1348919960" sldId="2147485392"/>
          </pc:sldLayoutMkLst>
        </pc:sldLayoutChg>
        <pc:sldLayoutChg chg="del">
          <pc:chgData name="Philippe Dudognon" userId="8c37c691-958d-4470-855c-9e4378e20dcd" providerId="ADAL" clId="{F974F2F8-2919-485B-9333-850EC6401960}" dt="2021-06-01T16:10:12.642" v="1178" actId="2696"/>
          <pc:sldLayoutMkLst>
            <pc:docMk/>
            <pc:sldMasterMk cId="2401873270" sldId="2147485362"/>
            <pc:sldLayoutMk cId="4083085829" sldId="2147485393"/>
          </pc:sldLayoutMkLst>
        </pc:sldLayoutChg>
        <pc:sldLayoutChg chg="del">
          <pc:chgData name="Philippe Dudognon" userId="8c37c691-958d-4470-855c-9e4378e20dcd" providerId="ADAL" clId="{F974F2F8-2919-485B-9333-850EC6401960}" dt="2021-06-01T16:10:12.641" v="1177" actId="2696"/>
          <pc:sldLayoutMkLst>
            <pc:docMk/>
            <pc:sldMasterMk cId="2401873270" sldId="2147485362"/>
            <pc:sldLayoutMk cId="4107905929" sldId="2147485394"/>
          </pc:sldLayoutMkLst>
        </pc:sldLayoutChg>
        <pc:sldLayoutChg chg="del">
          <pc:chgData name="Philippe Dudognon" userId="8c37c691-958d-4470-855c-9e4378e20dcd" providerId="ADAL" clId="{F974F2F8-2919-485B-9333-850EC6401960}" dt="2021-06-01T16:10:12.639" v="1176" actId="2696"/>
          <pc:sldLayoutMkLst>
            <pc:docMk/>
            <pc:sldMasterMk cId="2401873270" sldId="2147485362"/>
            <pc:sldLayoutMk cId="3703394914" sldId="2147485395"/>
          </pc:sldLayoutMkLst>
        </pc:sldLayoutChg>
        <pc:sldLayoutChg chg="del">
          <pc:chgData name="Philippe Dudognon" userId="8c37c691-958d-4470-855c-9e4378e20dcd" providerId="ADAL" clId="{F974F2F8-2919-485B-9333-850EC6401960}" dt="2021-06-01T16:10:12.638" v="1175" actId="2696"/>
          <pc:sldLayoutMkLst>
            <pc:docMk/>
            <pc:sldMasterMk cId="2401873270" sldId="2147485362"/>
            <pc:sldLayoutMk cId="700263745" sldId="2147485396"/>
          </pc:sldLayoutMkLst>
        </pc:sldLayoutChg>
        <pc:sldLayoutChg chg="del">
          <pc:chgData name="Philippe Dudognon" userId="8c37c691-958d-4470-855c-9e4378e20dcd" providerId="ADAL" clId="{F974F2F8-2919-485B-9333-850EC6401960}" dt="2021-06-01T16:10:12.637" v="1174" actId="2696"/>
          <pc:sldLayoutMkLst>
            <pc:docMk/>
            <pc:sldMasterMk cId="2401873270" sldId="2147485362"/>
            <pc:sldLayoutMk cId="3684719882" sldId="2147485397"/>
          </pc:sldLayoutMkLst>
        </pc:sldLayoutChg>
        <pc:sldLayoutChg chg="del">
          <pc:chgData name="Philippe Dudognon" userId="8c37c691-958d-4470-855c-9e4378e20dcd" providerId="ADAL" clId="{F974F2F8-2919-485B-9333-850EC6401960}" dt="2021-06-01T16:10:12.633" v="1173" actId="2696"/>
          <pc:sldLayoutMkLst>
            <pc:docMk/>
            <pc:sldMasterMk cId="2401873270" sldId="2147485362"/>
            <pc:sldLayoutMk cId="1774265316" sldId="2147485398"/>
          </pc:sldLayoutMkLst>
        </pc:sldLayoutChg>
        <pc:sldLayoutChg chg="del">
          <pc:chgData name="Philippe Dudognon" userId="8c37c691-958d-4470-855c-9e4378e20dcd" providerId="ADAL" clId="{F974F2F8-2919-485B-9333-850EC6401960}" dt="2021-06-01T16:10:12.631" v="1172" actId="2696"/>
          <pc:sldLayoutMkLst>
            <pc:docMk/>
            <pc:sldMasterMk cId="2401873270" sldId="2147485362"/>
            <pc:sldLayoutMk cId="1916071645" sldId="2147485399"/>
          </pc:sldLayoutMkLst>
        </pc:sldLayoutChg>
        <pc:sldLayoutChg chg="del">
          <pc:chgData name="Philippe Dudognon" userId="8c37c691-958d-4470-855c-9e4378e20dcd" providerId="ADAL" clId="{F974F2F8-2919-485B-9333-850EC6401960}" dt="2021-06-01T16:10:12.630" v="1171" actId="2696"/>
          <pc:sldLayoutMkLst>
            <pc:docMk/>
            <pc:sldMasterMk cId="2401873270" sldId="2147485362"/>
            <pc:sldLayoutMk cId="2562174372" sldId="2147485400"/>
          </pc:sldLayoutMkLst>
        </pc:sldLayoutChg>
        <pc:sldLayoutChg chg="del">
          <pc:chgData name="Philippe Dudognon" userId="8c37c691-958d-4470-855c-9e4378e20dcd" providerId="ADAL" clId="{F974F2F8-2919-485B-9333-850EC6401960}" dt="2021-06-01T16:10:12.627" v="1170" actId="2696"/>
          <pc:sldLayoutMkLst>
            <pc:docMk/>
            <pc:sldMasterMk cId="2401873270" sldId="2147485362"/>
            <pc:sldLayoutMk cId="3889283264" sldId="2147485401"/>
          </pc:sldLayoutMkLst>
        </pc:sldLayoutChg>
        <pc:sldLayoutChg chg="del">
          <pc:chgData name="Philippe Dudognon" userId="8c37c691-958d-4470-855c-9e4378e20dcd" providerId="ADAL" clId="{F974F2F8-2919-485B-9333-850EC6401960}" dt="2021-06-01T16:10:12.625" v="1169" actId="2696"/>
          <pc:sldLayoutMkLst>
            <pc:docMk/>
            <pc:sldMasterMk cId="2401873270" sldId="2147485362"/>
            <pc:sldLayoutMk cId="4093759790" sldId="2147485402"/>
          </pc:sldLayoutMkLst>
        </pc:sldLayoutChg>
        <pc:sldLayoutChg chg="del">
          <pc:chgData name="Philippe Dudognon" userId="8c37c691-958d-4470-855c-9e4378e20dcd" providerId="ADAL" clId="{F974F2F8-2919-485B-9333-850EC6401960}" dt="2021-06-01T16:10:12.624" v="1168" actId="2696"/>
          <pc:sldLayoutMkLst>
            <pc:docMk/>
            <pc:sldMasterMk cId="2401873270" sldId="2147485362"/>
            <pc:sldLayoutMk cId="2405017972" sldId="2147485403"/>
          </pc:sldLayoutMkLst>
        </pc:sldLayoutChg>
        <pc:sldLayoutChg chg="del">
          <pc:chgData name="Philippe Dudognon" userId="8c37c691-958d-4470-855c-9e4378e20dcd" providerId="ADAL" clId="{F974F2F8-2919-485B-9333-850EC6401960}" dt="2021-06-01T16:10:12.621" v="1167" actId="2696"/>
          <pc:sldLayoutMkLst>
            <pc:docMk/>
            <pc:sldMasterMk cId="2401873270" sldId="2147485362"/>
            <pc:sldLayoutMk cId="2080046723" sldId="2147485404"/>
          </pc:sldLayoutMkLst>
        </pc:sldLayoutChg>
        <pc:sldLayoutChg chg="del">
          <pc:chgData name="Philippe Dudognon" userId="8c37c691-958d-4470-855c-9e4378e20dcd" providerId="ADAL" clId="{F974F2F8-2919-485B-9333-850EC6401960}" dt="2021-06-01T16:10:12.619" v="1166" actId="2696"/>
          <pc:sldLayoutMkLst>
            <pc:docMk/>
            <pc:sldMasterMk cId="2401873270" sldId="2147485362"/>
            <pc:sldLayoutMk cId="3564164783" sldId="2147485405"/>
          </pc:sldLayoutMkLst>
        </pc:sldLayoutChg>
        <pc:sldLayoutChg chg="del">
          <pc:chgData name="Philippe Dudognon" userId="8c37c691-958d-4470-855c-9e4378e20dcd" providerId="ADAL" clId="{F974F2F8-2919-485B-9333-850EC6401960}" dt="2021-06-01T16:10:12.618" v="1165" actId="2696"/>
          <pc:sldLayoutMkLst>
            <pc:docMk/>
            <pc:sldMasterMk cId="2401873270" sldId="2147485362"/>
            <pc:sldLayoutMk cId="2739629372" sldId="2147485406"/>
          </pc:sldLayoutMkLst>
        </pc:sldLayoutChg>
        <pc:sldLayoutChg chg="del">
          <pc:chgData name="Philippe Dudognon" userId="8c37c691-958d-4470-855c-9e4378e20dcd" providerId="ADAL" clId="{F974F2F8-2919-485B-9333-850EC6401960}" dt="2021-06-01T16:10:12.616" v="1164" actId="2696"/>
          <pc:sldLayoutMkLst>
            <pc:docMk/>
            <pc:sldMasterMk cId="2401873270" sldId="2147485362"/>
            <pc:sldLayoutMk cId="1012762090" sldId="2147485407"/>
          </pc:sldLayoutMkLst>
        </pc:sldLayoutChg>
        <pc:sldLayoutChg chg="del">
          <pc:chgData name="Philippe Dudognon" userId="8c37c691-958d-4470-855c-9e4378e20dcd" providerId="ADAL" clId="{F974F2F8-2919-485B-9333-850EC6401960}" dt="2021-06-01T16:10:12.613" v="1163" actId="2696"/>
          <pc:sldLayoutMkLst>
            <pc:docMk/>
            <pc:sldMasterMk cId="2401873270" sldId="2147485362"/>
            <pc:sldLayoutMk cId="2366277324" sldId="2147485408"/>
          </pc:sldLayoutMkLst>
        </pc:sldLayoutChg>
        <pc:sldLayoutChg chg="del">
          <pc:chgData name="Philippe Dudognon" userId="8c37c691-958d-4470-855c-9e4378e20dcd" providerId="ADAL" clId="{F974F2F8-2919-485B-9333-850EC6401960}" dt="2021-06-01T16:10:12.612" v="1162" actId="2696"/>
          <pc:sldLayoutMkLst>
            <pc:docMk/>
            <pc:sldMasterMk cId="2401873270" sldId="2147485362"/>
            <pc:sldLayoutMk cId="2137735367" sldId="2147485409"/>
          </pc:sldLayoutMkLst>
        </pc:sldLayoutChg>
        <pc:sldLayoutChg chg="del">
          <pc:chgData name="Philippe Dudognon" userId="8c37c691-958d-4470-855c-9e4378e20dcd" providerId="ADAL" clId="{F974F2F8-2919-485B-9333-850EC6401960}" dt="2021-06-01T16:10:12.609" v="1161" actId="2696"/>
          <pc:sldLayoutMkLst>
            <pc:docMk/>
            <pc:sldMasterMk cId="2401873270" sldId="2147485362"/>
            <pc:sldLayoutMk cId="1238141266" sldId="2147485410"/>
          </pc:sldLayoutMkLst>
        </pc:sldLayoutChg>
        <pc:sldLayoutChg chg="del">
          <pc:chgData name="Philippe Dudognon" userId="8c37c691-958d-4470-855c-9e4378e20dcd" providerId="ADAL" clId="{F974F2F8-2919-485B-9333-850EC6401960}" dt="2021-06-01T16:10:12.607" v="1160" actId="2696"/>
          <pc:sldLayoutMkLst>
            <pc:docMk/>
            <pc:sldMasterMk cId="2401873270" sldId="2147485362"/>
            <pc:sldLayoutMk cId="1849740128" sldId="2147485411"/>
          </pc:sldLayoutMkLst>
        </pc:sldLayoutChg>
        <pc:sldLayoutChg chg="del">
          <pc:chgData name="Philippe Dudognon" userId="8c37c691-958d-4470-855c-9e4378e20dcd" providerId="ADAL" clId="{F974F2F8-2919-485B-9333-850EC6401960}" dt="2021-06-01T16:10:12.606" v="1159" actId="2696"/>
          <pc:sldLayoutMkLst>
            <pc:docMk/>
            <pc:sldMasterMk cId="2401873270" sldId="2147485362"/>
            <pc:sldLayoutMk cId="2915652827" sldId="2147485412"/>
          </pc:sldLayoutMkLst>
        </pc:sldLayoutChg>
        <pc:sldLayoutChg chg="del">
          <pc:chgData name="Philippe Dudognon" userId="8c37c691-958d-4470-855c-9e4378e20dcd" providerId="ADAL" clId="{F974F2F8-2919-485B-9333-850EC6401960}" dt="2021-06-01T16:10:12.603" v="1158" actId="2696"/>
          <pc:sldLayoutMkLst>
            <pc:docMk/>
            <pc:sldMasterMk cId="2401873270" sldId="2147485362"/>
            <pc:sldLayoutMk cId="2203751228" sldId="2147485413"/>
          </pc:sldLayoutMkLst>
        </pc:sldLayoutChg>
        <pc:sldLayoutChg chg="del">
          <pc:chgData name="Philippe Dudognon" userId="8c37c691-958d-4470-855c-9e4378e20dcd" providerId="ADAL" clId="{F974F2F8-2919-485B-9333-850EC6401960}" dt="2021-06-01T16:10:12.601" v="1157" actId="2696"/>
          <pc:sldLayoutMkLst>
            <pc:docMk/>
            <pc:sldMasterMk cId="2401873270" sldId="2147485362"/>
            <pc:sldLayoutMk cId="3493270427" sldId="2147485414"/>
          </pc:sldLayoutMkLst>
        </pc:sldLayoutChg>
        <pc:sldLayoutChg chg="del">
          <pc:chgData name="Philippe Dudognon" userId="8c37c691-958d-4470-855c-9e4378e20dcd" providerId="ADAL" clId="{F974F2F8-2919-485B-9333-850EC6401960}" dt="2021-06-01T16:10:12.600" v="1156" actId="2696"/>
          <pc:sldLayoutMkLst>
            <pc:docMk/>
            <pc:sldMasterMk cId="2401873270" sldId="2147485362"/>
            <pc:sldLayoutMk cId="2300360616" sldId="2147485415"/>
          </pc:sldLayoutMkLst>
        </pc:sldLayoutChg>
        <pc:sldLayoutChg chg="del">
          <pc:chgData name="Philippe Dudognon" userId="8c37c691-958d-4470-855c-9e4378e20dcd" providerId="ADAL" clId="{F974F2F8-2919-485B-9333-850EC6401960}" dt="2021-06-01T16:10:12.598" v="1155" actId="2696"/>
          <pc:sldLayoutMkLst>
            <pc:docMk/>
            <pc:sldMasterMk cId="2401873270" sldId="2147485362"/>
            <pc:sldLayoutMk cId="1480876999" sldId="2147485416"/>
          </pc:sldLayoutMkLst>
        </pc:sldLayoutChg>
        <pc:sldLayoutChg chg="del">
          <pc:chgData name="Philippe Dudognon" userId="8c37c691-958d-4470-855c-9e4378e20dcd" providerId="ADAL" clId="{F974F2F8-2919-485B-9333-850EC6401960}" dt="2021-06-01T16:10:12.597" v="1154" actId="2696"/>
          <pc:sldLayoutMkLst>
            <pc:docMk/>
            <pc:sldMasterMk cId="2401873270" sldId="2147485362"/>
            <pc:sldLayoutMk cId="2269842709" sldId="2147485417"/>
          </pc:sldLayoutMkLst>
        </pc:sldLayoutChg>
        <pc:sldLayoutChg chg="del">
          <pc:chgData name="Philippe Dudognon" userId="8c37c691-958d-4470-855c-9e4378e20dcd" providerId="ADAL" clId="{F974F2F8-2919-485B-9333-850EC6401960}" dt="2021-06-01T16:10:12.596" v="1153" actId="2696"/>
          <pc:sldLayoutMkLst>
            <pc:docMk/>
            <pc:sldMasterMk cId="2401873270" sldId="2147485362"/>
            <pc:sldLayoutMk cId="1353600343" sldId="2147485418"/>
          </pc:sldLayoutMkLst>
        </pc:sldLayoutChg>
        <pc:sldLayoutChg chg="del">
          <pc:chgData name="Philippe Dudognon" userId="8c37c691-958d-4470-855c-9e4378e20dcd" providerId="ADAL" clId="{F974F2F8-2919-485B-9333-850EC6401960}" dt="2021-06-01T16:10:12.594" v="1152" actId="2696"/>
          <pc:sldLayoutMkLst>
            <pc:docMk/>
            <pc:sldMasterMk cId="2401873270" sldId="2147485362"/>
            <pc:sldLayoutMk cId="3875142466" sldId="2147485419"/>
          </pc:sldLayoutMkLst>
        </pc:sldLayoutChg>
        <pc:sldLayoutChg chg="del">
          <pc:chgData name="Philippe Dudognon" userId="8c37c691-958d-4470-855c-9e4378e20dcd" providerId="ADAL" clId="{F974F2F8-2919-485B-9333-850EC6401960}" dt="2021-06-01T16:10:12.593" v="1151" actId="2696"/>
          <pc:sldLayoutMkLst>
            <pc:docMk/>
            <pc:sldMasterMk cId="2401873270" sldId="2147485362"/>
            <pc:sldLayoutMk cId="1011711295" sldId="2147485420"/>
          </pc:sldLayoutMkLst>
        </pc:sldLayoutChg>
        <pc:sldLayoutChg chg="del">
          <pc:chgData name="Philippe Dudognon" userId="8c37c691-958d-4470-855c-9e4378e20dcd" providerId="ADAL" clId="{F974F2F8-2919-485B-9333-850EC6401960}" dt="2021-06-01T16:10:12.591" v="1150" actId="2696"/>
          <pc:sldLayoutMkLst>
            <pc:docMk/>
            <pc:sldMasterMk cId="2401873270" sldId="2147485362"/>
            <pc:sldLayoutMk cId="2534421492" sldId="2147485421"/>
          </pc:sldLayoutMkLst>
        </pc:sldLayoutChg>
        <pc:sldLayoutChg chg="del">
          <pc:chgData name="Philippe Dudognon" userId="8c37c691-958d-4470-855c-9e4378e20dcd" providerId="ADAL" clId="{F974F2F8-2919-485B-9333-850EC6401960}" dt="2021-06-01T16:10:12.590" v="1149" actId="2696"/>
          <pc:sldLayoutMkLst>
            <pc:docMk/>
            <pc:sldMasterMk cId="2401873270" sldId="2147485362"/>
            <pc:sldLayoutMk cId="1869754069" sldId="2147485422"/>
          </pc:sldLayoutMkLst>
        </pc:sldLayoutChg>
        <pc:sldLayoutChg chg="del">
          <pc:chgData name="Philippe Dudognon" userId="8c37c691-958d-4470-855c-9e4378e20dcd" providerId="ADAL" clId="{F974F2F8-2919-485B-9333-850EC6401960}" dt="2021-06-01T16:10:12.588" v="1148" actId="2696"/>
          <pc:sldLayoutMkLst>
            <pc:docMk/>
            <pc:sldMasterMk cId="2401873270" sldId="2147485362"/>
            <pc:sldLayoutMk cId="2702503876" sldId="2147485423"/>
          </pc:sldLayoutMkLst>
        </pc:sldLayoutChg>
        <pc:sldLayoutChg chg="del">
          <pc:chgData name="Philippe Dudognon" userId="8c37c691-958d-4470-855c-9e4378e20dcd" providerId="ADAL" clId="{F974F2F8-2919-485B-9333-850EC6401960}" dt="2021-06-01T16:10:12.587" v="1147" actId="2696"/>
          <pc:sldLayoutMkLst>
            <pc:docMk/>
            <pc:sldMasterMk cId="2401873270" sldId="2147485362"/>
            <pc:sldLayoutMk cId="1606092739" sldId="2147485424"/>
          </pc:sldLayoutMkLst>
        </pc:sldLayoutChg>
        <pc:sldLayoutChg chg="del">
          <pc:chgData name="Philippe Dudognon" userId="8c37c691-958d-4470-855c-9e4378e20dcd" providerId="ADAL" clId="{F974F2F8-2919-485B-9333-850EC6401960}" dt="2021-06-01T16:10:12.585" v="1146" actId="2696"/>
          <pc:sldLayoutMkLst>
            <pc:docMk/>
            <pc:sldMasterMk cId="2401873270" sldId="2147485362"/>
            <pc:sldLayoutMk cId="2186522195" sldId="2147485425"/>
          </pc:sldLayoutMkLst>
        </pc:sldLayoutChg>
        <pc:sldLayoutChg chg="del">
          <pc:chgData name="Philippe Dudognon" userId="8c37c691-958d-4470-855c-9e4378e20dcd" providerId="ADAL" clId="{F974F2F8-2919-485B-9333-850EC6401960}" dt="2021-06-01T16:10:12.583" v="1145" actId="2696"/>
          <pc:sldLayoutMkLst>
            <pc:docMk/>
            <pc:sldMasterMk cId="2401873270" sldId="2147485362"/>
            <pc:sldLayoutMk cId="3383552731" sldId="2147485426"/>
          </pc:sldLayoutMkLst>
        </pc:sldLayoutChg>
        <pc:sldLayoutChg chg="del">
          <pc:chgData name="Philippe Dudognon" userId="8c37c691-958d-4470-855c-9e4378e20dcd" providerId="ADAL" clId="{F974F2F8-2919-485B-9333-850EC6401960}" dt="2021-06-01T16:10:12.581" v="1144" actId="2696"/>
          <pc:sldLayoutMkLst>
            <pc:docMk/>
            <pc:sldMasterMk cId="2401873270" sldId="2147485362"/>
            <pc:sldLayoutMk cId="2214482375" sldId="2147485427"/>
          </pc:sldLayoutMkLst>
        </pc:sldLayoutChg>
        <pc:sldLayoutChg chg="del">
          <pc:chgData name="Philippe Dudognon" userId="8c37c691-958d-4470-855c-9e4378e20dcd" providerId="ADAL" clId="{F974F2F8-2919-485B-9333-850EC6401960}" dt="2021-06-01T16:10:12.580" v="1143" actId="2696"/>
          <pc:sldLayoutMkLst>
            <pc:docMk/>
            <pc:sldMasterMk cId="2401873270" sldId="2147485362"/>
            <pc:sldLayoutMk cId="1519916209" sldId="2147485428"/>
          </pc:sldLayoutMkLst>
        </pc:sldLayoutChg>
        <pc:sldLayoutChg chg="del">
          <pc:chgData name="Philippe Dudognon" userId="8c37c691-958d-4470-855c-9e4378e20dcd" providerId="ADAL" clId="{F974F2F8-2919-485B-9333-850EC6401960}" dt="2021-06-01T16:10:12.578" v="1142" actId="2696"/>
          <pc:sldLayoutMkLst>
            <pc:docMk/>
            <pc:sldMasterMk cId="2401873270" sldId="2147485362"/>
            <pc:sldLayoutMk cId="1440903434" sldId="2147485429"/>
          </pc:sldLayoutMkLst>
        </pc:sldLayoutChg>
        <pc:sldLayoutChg chg="del">
          <pc:chgData name="Philippe Dudognon" userId="8c37c691-958d-4470-855c-9e4378e20dcd" providerId="ADAL" clId="{F974F2F8-2919-485B-9333-850EC6401960}" dt="2021-06-01T16:10:12.577" v="1141" actId="2696"/>
          <pc:sldLayoutMkLst>
            <pc:docMk/>
            <pc:sldMasterMk cId="2401873270" sldId="2147485362"/>
            <pc:sldLayoutMk cId="3673358947" sldId="2147485430"/>
          </pc:sldLayoutMkLst>
        </pc:sldLayoutChg>
        <pc:sldLayoutChg chg="del">
          <pc:chgData name="Philippe Dudognon" userId="8c37c691-958d-4470-855c-9e4378e20dcd" providerId="ADAL" clId="{F974F2F8-2919-485B-9333-850EC6401960}" dt="2021-06-01T16:10:12.574" v="1140" actId="2696"/>
          <pc:sldLayoutMkLst>
            <pc:docMk/>
            <pc:sldMasterMk cId="2401873270" sldId="2147485362"/>
            <pc:sldLayoutMk cId="4093976242" sldId="2147485431"/>
          </pc:sldLayoutMkLst>
        </pc:sldLayoutChg>
        <pc:sldLayoutChg chg="del">
          <pc:chgData name="Philippe Dudognon" userId="8c37c691-958d-4470-855c-9e4378e20dcd" providerId="ADAL" clId="{F974F2F8-2919-485B-9333-850EC6401960}" dt="2021-06-01T16:10:12.564" v="1139" actId="2696"/>
          <pc:sldLayoutMkLst>
            <pc:docMk/>
            <pc:sldMasterMk cId="2401873270" sldId="2147485362"/>
            <pc:sldLayoutMk cId="3141848559" sldId="2147485432"/>
          </pc:sldLayoutMkLst>
        </pc:sldLayoutChg>
        <pc:sldLayoutChg chg="del">
          <pc:chgData name="Philippe Dudognon" userId="8c37c691-958d-4470-855c-9e4378e20dcd" providerId="ADAL" clId="{F974F2F8-2919-485B-9333-850EC6401960}" dt="2021-06-01T16:10:12.562" v="1138" actId="2696"/>
          <pc:sldLayoutMkLst>
            <pc:docMk/>
            <pc:sldMasterMk cId="2401873270" sldId="2147485362"/>
            <pc:sldLayoutMk cId="1304038979" sldId="2147485433"/>
          </pc:sldLayoutMkLst>
        </pc:sldLayoutChg>
        <pc:sldLayoutChg chg="del">
          <pc:chgData name="Philippe Dudognon" userId="8c37c691-958d-4470-855c-9e4378e20dcd" providerId="ADAL" clId="{F974F2F8-2919-485B-9333-850EC6401960}" dt="2021-06-01T16:10:12.559" v="1137" actId="2696"/>
          <pc:sldLayoutMkLst>
            <pc:docMk/>
            <pc:sldMasterMk cId="2401873270" sldId="2147485362"/>
            <pc:sldLayoutMk cId="2972109812" sldId="2147485434"/>
          </pc:sldLayoutMkLst>
        </pc:sldLayoutChg>
        <pc:sldLayoutChg chg="del">
          <pc:chgData name="Philippe Dudognon" userId="8c37c691-958d-4470-855c-9e4378e20dcd" providerId="ADAL" clId="{F974F2F8-2919-485B-9333-850EC6401960}" dt="2021-06-01T16:10:12.557" v="1136" actId="2696"/>
          <pc:sldLayoutMkLst>
            <pc:docMk/>
            <pc:sldMasterMk cId="2401873270" sldId="2147485362"/>
            <pc:sldLayoutMk cId="1015749933" sldId="2147485435"/>
          </pc:sldLayoutMkLst>
        </pc:sldLayoutChg>
        <pc:sldLayoutChg chg="del">
          <pc:chgData name="Philippe Dudognon" userId="8c37c691-958d-4470-855c-9e4378e20dcd" providerId="ADAL" clId="{F974F2F8-2919-485B-9333-850EC6401960}" dt="2021-06-01T16:10:12.556" v="1135" actId="2696"/>
          <pc:sldLayoutMkLst>
            <pc:docMk/>
            <pc:sldMasterMk cId="2401873270" sldId="2147485362"/>
            <pc:sldLayoutMk cId="3136729402" sldId="2147485436"/>
          </pc:sldLayoutMkLst>
        </pc:sldLayoutChg>
        <pc:sldLayoutChg chg="del">
          <pc:chgData name="Philippe Dudognon" userId="8c37c691-958d-4470-855c-9e4378e20dcd" providerId="ADAL" clId="{F974F2F8-2919-485B-9333-850EC6401960}" dt="2021-06-01T16:10:12.554" v="1134" actId="2696"/>
          <pc:sldLayoutMkLst>
            <pc:docMk/>
            <pc:sldMasterMk cId="2401873270" sldId="2147485362"/>
            <pc:sldLayoutMk cId="1370838259" sldId="2147485437"/>
          </pc:sldLayoutMkLst>
        </pc:sldLayoutChg>
        <pc:sldLayoutChg chg="del">
          <pc:chgData name="Philippe Dudognon" userId="8c37c691-958d-4470-855c-9e4378e20dcd" providerId="ADAL" clId="{F974F2F8-2919-485B-9333-850EC6401960}" dt="2021-06-01T16:10:12.553" v="1133" actId="2696"/>
          <pc:sldLayoutMkLst>
            <pc:docMk/>
            <pc:sldMasterMk cId="2401873270" sldId="2147485362"/>
            <pc:sldLayoutMk cId="3815445169" sldId="2147485438"/>
          </pc:sldLayoutMkLst>
        </pc:sldLayoutChg>
      </pc:sldMasterChg>
    </pc:docChg>
  </pc:docChgLst>
  <pc:docChgLst>
    <pc:chgData name="Philippe Dudognon" userId="8c37c691-958d-4470-855c-9e4378e20dcd" providerId="ADAL" clId="{C2F57814-B4CA-44EC-9C0B-3908A37B34BB}"/>
    <pc:docChg chg="undo redo custSel addSld delSld modSld sldOrd addSection delSection modSection">
      <pc:chgData name="Philippe Dudognon" userId="8c37c691-958d-4470-855c-9e4378e20dcd" providerId="ADAL" clId="{C2F57814-B4CA-44EC-9C0B-3908A37B34BB}" dt="2020-10-02T14:42:21.693" v="1543"/>
      <pc:docMkLst>
        <pc:docMk/>
      </pc:docMkLst>
      <pc:sldChg chg="addSp modSp mod">
        <pc:chgData name="Philippe Dudognon" userId="8c37c691-958d-4470-855c-9e4378e20dcd" providerId="ADAL" clId="{C2F57814-B4CA-44EC-9C0B-3908A37B34BB}" dt="2020-09-30T16:20:13.079" v="1265" actId="1076"/>
        <pc:sldMkLst>
          <pc:docMk/>
          <pc:sldMk cId="2308654435" sldId="412"/>
        </pc:sldMkLst>
        <pc:spChg chg="add mod">
          <ac:chgData name="Philippe Dudognon" userId="8c37c691-958d-4470-855c-9e4378e20dcd" providerId="ADAL" clId="{C2F57814-B4CA-44EC-9C0B-3908A37B34BB}" dt="2020-09-30T16:20:13.079" v="1265" actId="1076"/>
          <ac:spMkLst>
            <pc:docMk/>
            <pc:sldMk cId="2308654435" sldId="412"/>
            <ac:spMk id="2" creationId="{30192478-6171-4E1A-A595-4E3C7D4F6A91}"/>
          </ac:spMkLst>
        </pc:spChg>
      </pc:sldChg>
      <pc:sldChg chg="mod modShow">
        <pc:chgData name="Philippe Dudognon" userId="8c37c691-958d-4470-855c-9e4378e20dcd" providerId="ADAL" clId="{C2F57814-B4CA-44EC-9C0B-3908A37B34BB}" dt="2020-10-02T08:01:30.915" v="1527" actId="729"/>
        <pc:sldMkLst>
          <pc:docMk/>
          <pc:sldMk cId="2413628172" sldId="414"/>
        </pc:sldMkLst>
      </pc:sldChg>
      <pc:sldChg chg="addSp delSp modSp mod">
        <pc:chgData name="Philippe Dudognon" userId="8c37c691-958d-4470-855c-9e4378e20dcd" providerId="ADAL" clId="{C2F57814-B4CA-44EC-9C0B-3908A37B34BB}" dt="2020-10-02T07:03:05.497" v="1337" actId="1076"/>
        <pc:sldMkLst>
          <pc:docMk/>
          <pc:sldMk cId="2954066483" sldId="425"/>
        </pc:sldMkLst>
        <pc:spChg chg="add mod">
          <ac:chgData name="Philippe Dudognon" userId="8c37c691-958d-4470-855c-9e4378e20dcd" providerId="ADAL" clId="{C2F57814-B4CA-44EC-9C0B-3908A37B34BB}" dt="2020-10-02T07:03:05.497" v="1337" actId="1076"/>
          <ac:spMkLst>
            <pc:docMk/>
            <pc:sldMk cId="2954066483" sldId="425"/>
            <ac:spMk id="4" creationId="{60B885DE-A70E-44C8-A05A-252D6550A2F5}"/>
          </ac:spMkLst>
        </pc:spChg>
        <pc:spChg chg="add del">
          <ac:chgData name="Philippe Dudognon" userId="8c37c691-958d-4470-855c-9e4378e20dcd" providerId="ADAL" clId="{C2F57814-B4CA-44EC-9C0B-3908A37B34BB}" dt="2020-10-02T07:02:09.809" v="1326" actId="22"/>
          <ac:spMkLst>
            <pc:docMk/>
            <pc:sldMk cId="2954066483" sldId="425"/>
            <ac:spMk id="91" creationId="{0ED49A3E-07A0-4109-9D62-AD14E609338D}"/>
          </ac:spMkLst>
        </pc:spChg>
        <pc:spChg chg="add del">
          <ac:chgData name="Philippe Dudognon" userId="8c37c691-958d-4470-855c-9e4378e20dcd" providerId="ADAL" clId="{C2F57814-B4CA-44EC-9C0B-3908A37B34BB}" dt="2020-10-02T07:02:28.799" v="1330" actId="22"/>
          <ac:spMkLst>
            <pc:docMk/>
            <pc:sldMk cId="2954066483" sldId="425"/>
            <ac:spMk id="102" creationId="{D554A847-41D1-406E-995A-A754077D3E26}"/>
          </ac:spMkLst>
        </pc:spChg>
        <pc:spChg chg="mod">
          <ac:chgData name="Philippe Dudognon" userId="8c37c691-958d-4470-855c-9e4378e20dcd" providerId="ADAL" clId="{C2F57814-B4CA-44EC-9C0B-3908A37B34BB}" dt="2020-10-02T07:02:50.018" v="1334" actId="21"/>
          <ac:spMkLst>
            <pc:docMk/>
            <pc:sldMk cId="2954066483" sldId="425"/>
            <ac:spMk id="174" creationId="{590813B4-98A1-4FB1-A621-776B6AAD6C8E}"/>
          </ac:spMkLst>
        </pc:spChg>
      </pc:sldChg>
      <pc:sldChg chg="addSp delSp modSp mod ord">
        <pc:chgData name="Philippe Dudognon" userId="8c37c691-958d-4470-855c-9e4378e20dcd" providerId="ADAL" clId="{C2F57814-B4CA-44EC-9C0B-3908A37B34BB}" dt="2020-09-30T15:16:47.084" v="1016" actId="478"/>
        <pc:sldMkLst>
          <pc:docMk/>
          <pc:sldMk cId="3431151509" sldId="426"/>
        </pc:sldMkLst>
        <pc:picChg chg="add mod">
          <ac:chgData name="Philippe Dudognon" userId="8c37c691-958d-4470-855c-9e4378e20dcd" providerId="ADAL" clId="{C2F57814-B4CA-44EC-9C0B-3908A37B34BB}" dt="2020-09-30T14:06:29.064" v="264" actId="1076"/>
          <ac:picMkLst>
            <pc:docMk/>
            <pc:sldMk cId="3431151509" sldId="426"/>
            <ac:picMk id="3" creationId="{0CF6B95B-B12A-4F0D-B095-2E20E9738C87}"/>
          </ac:picMkLst>
        </pc:picChg>
        <pc:picChg chg="add del mod">
          <ac:chgData name="Philippe Dudognon" userId="8c37c691-958d-4470-855c-9e4378e20dcd" providerId="ADAL" clId="{C2F57814-B4CA-44EC-9C0B-3908A37B34BB}" dt="2020-09-30T15:16:47.084" v="1016" actId="478"/>
          <ac:picMkLst>
            <pc:docMk/>
            <pc:sldMk cId="3431151509" sldId="426"/>
            <ac:picMk id="5" creationId="{A90CB0D3-1B96-4C76-8D1A-1C181248E985}"/>
          </ac:picMkLst>
        </pc:picChg>
      </pc:sldChg>
      <pc:sldChg chg="delSp modSp mod delAnim modAnim modNotesTx">
        <pc:chgData name="Philippe Dudognon" userId="8c37c691-958d-4470-855c-9e4378e20dcd" providerId="ADAL" clId="{C2F57814-B4CA-44EC-9C0B-3908A37B34BB}" dt="2020-09-30T15:08:10.804" v="970"/>
        <pc:sldMkLst>
          <pc:docMk/>
          <pc:sldMk cId="2877036622" sldId="432"/>
        </pc:sldMkLst>
        <pc:spChg chg="del">
          <ac:chgData name="Philippe Dudognon" userId="8c37c691-958d-4470-855c-9e4378e20dcd" providerId="ADAL" clId="{C2F57814-B4CA-44EC-9C0B-3908A37B34BB}" dt="2020-09-30T15:01:18.179" v="887" actId="478"/>
          <ac:spMkLst>
            <pc:docMk/>
            <pc:sldMk cId="2877036622" sldId="432"/>
            <ac:spMk id="6" creationId="{2A723395-FAC7-4792-B942-E62E0D13BADA}"/>
          </ac:spMkLst>
        </pc:spChg>
        <pc:spChg chg="del">
          <ac:chgData name="Philippe Dudognon" userId="8c37c691-958d-4470-855c-9e4378e20dcd" providerId="ADAL" clId="{C2F57814-B4CA-44EC-9C0B-3908A37B34BB}" dt="2020-09-30T15:01:19.422" v="888" actId="478"/>
          <ac:spMkLst>
            <pc:docMk/>
            <pc:sldMk cId="2877036622" sldId="432"/>
            <ac:spMk id="45" creationId="{8D45354E-1AD5-4BAF-9BF6-0E56ADD70CFE}"/>
          </ac:spMkLst>
        </pc:spChg>
        <pc:spChg chg="mod">
          <ac:chgData name="Philippe Dudognon" userId="8c37c691-958d-4470-855c-9e4378e20dcd" providerId="ADAL" clId="{C2F57814-B4CA-44EC-9C0B-3908A37B34BB}" dt="2020-09-30T15:01:24.471" v="891" actId="20577"/>
          <ac:spMkLst>
            <pc:docMk/>
            <pc:sldMk cId="2877036622" sldId="432"/>
            <ac:spMk id="55" creationId="{5330F564-692B-44BE-AF1B-2A014FA7EB2F}"/>
          </ac:spMkLst>
        </pc:spChg>
        <pc:spChg chg="mod">
          <ac:chgData name="Philippe Dudognon" userId="8c37c691-958d-4470-855c-9e4378e20dcd" providerId="ADAL" clId="{C2F57814-B4CA-44EC-9C0B-3908A37B34BB}" dt="2020-09-30T15:01:39.540" v="896" actId="6549"/>
          <ac:spMkLst>
            <pc:docMk/>
            <pc:sldMk cId="2877036622" sldId="432"/>
            <ac:spMk id="56" creationId="{48CA9266-4A13-41B0-B46E-3441AF0B9E10}"/>
          </ac:spMkLst>
        </pc:spChg>
        <pc:grpChg chg="del">
          <ac:chgData name="Philippe Dudognon" userId="8c37c691-958d-4470-855c-9e4378e20dcd" providerId="ADAL" clId="{C2F57814-B4CA-44EC-9C0B-3908A37B34BB}" dt="2020-09-30T15:01:13.232" v="882" actId="478"/>
          <ac:grpSpMkLst>
            <pc:docMk/>
            <pc:sldMk cId="2877036622" sldId="432"/>
            <ac:grpSpMk id="10" creationId="{B18ECC8F-6B23-481C-8B3A-3D9442655000}"/>
          </ac:grpSpMkLst>
        </pc:grpChg>
        <pc:picChg chg="del">
          <ac:chgData name="Philippe Dudognon" userId="8c37c691-958d-4470-855c-9e4378e20dcd" providerId="ADAL" clId="{C2F57814-B4CA-44EC-9C0B-3908A37B34BB}" dt="2020-09-30T15:01:14.840" v="884" actId="478"/>
          <ac:picMkLst>
            <pc:docMk/>
            <pc:sldMk cId="2877036622" sldId="432"/>
            <ac:picMk id="2" creationId="{E6A1C87B-D1CC-456C-A58A-A298EA613B28}"/>
          </ac:picMkLst>
        </pc:picChg>
        <pc:picChg chg="del">
          <ac:chgData name="Philippe Dudognon" userId="8c37c691-958d-4470-855c-9e4378e20dcd" providerId="ADAL" clId="{C2F57814-B4CA-44EC-9C0B-3908A37B34BB}" dt="2020-09-30T15:01:15.371" v="885" actId="478"/>
          <ac:picMkLst>
            <pc:docMk/>
            <pc:sldMk cId="2877036622" sldId="432"/>
            <ac:picMk id="3" creationId="{2DD805B8-A8E3-4A4C-96AA-31D52DCD069E}"/>
          </ac:picMkLst>
        </pc:picChg>
        <pc:picChg chg="del">
          <ac:chgData name="Philippe Dudognon" userId="8c37c691-958d-4470-855c-9e4378e20dcd" providerId="ADAL" clId="{C2F57814-B4CA-44EC-9C0B-3908A37B34BB}" dt="2020-09-30T15:01:15.825" v="886" actId="478"/>
          <ac:picMkLst>
            <pc:docMk/>
            <pc:sldMk cId="2877036622" sldId="432"/>
            <ac:picMk id="4" creationId="{52472E45-BCFA-4FA5-9A8D-66F56A6DDA51}"/>
          </ac:picMkLst>
        </pc:picChg>
        <pc:picChg chg="del">
          <ac:chgData name="Philippe Dudognon" userId="8c37c691-958d-4470-855c-9e4378e20dcd" providerId="ADAL" clId="{C2F57814-B4CA-44EC-9C0B-3908A37B34BB}" dt="2020-09-30T15:01:13.856" v="883" actId="478"/>
          <ac:picMkLst>
            <pc:docMk/>
            <pc:sldMk cId="2877036622" sldId="432"/>
            <ac:picMk id="5" creationId="{5C51BC8E-9D84-4A54-899C-3D00836DAB3F}"/>
          </ac:picMkLst>
        </pc:picChg>
        <pc:picChg chg="del">
          <ac:chgData name="Philippe Dudognon" userId="8c37c691-958d-4470-855c-9e4378e20dcd" providerId="ADAL" clId="{C2F57814-B4CA-44EC-9C0B-3908A37B34BB}" dt="2020-09-30T15:01:12.540" v="881" actId="478"/>
          <ac:picMkLst>
            <pc:docMk/>
            <pc:sldMk cId="2877036622" sldId="432"/>
            <ac:picMk id="43" creationId="{5053376D-0A6E-4315-88D2-6A3A8F2533F8}"/>
          </ac:picMkLst>
        </pc:picChg>
      </pc:sldChg>
      <pc:sldChg chg="addSp delSp modSp mod modNotesTx">
        <pc:chgData name="Philippe Dudognon" userId="8c37c691-958d-4470-855c-9e4378e20dcd" providerId="ADAL" clId="{C2F57814-B4CA-44EC-9C0B-3908A37B34BB}" dt="2020-10-02T07:02:16.426" v="1328" actId="478"/>
        <pc:sldMkLst>
          <pc:docMk/>
          <pc:sldMk cId="2829737439" sldId="1949"/>
        </pc:sldMkLst>
        <pc:spChg chg="add del">
          <ac:chgData name="Philippe Dudognon" userId="8c37c691-958d-4470-855c-9e4378e20dcd" providerId="ADAL" clId="{C2F57814-B4CA-44EC-9C0B-3908A37B34BB}" dt="2020-10-02T07:02:16.426" v="1328" actId="478"/>
          <ac:spMkLst>
            <pc:docMk/>
            <pc:sldMk cId="2829737439" sldId="1949"/>
            <ac:spMk id="3" creationId="{3A2275A4-4DF7-4F87-A8FA-C164A866775B}"/>
          </ac:spMkLst>
        </pc:spChg>
        <pc:spChg chg="mod">
          <ac:chgData name="Philippe Dudognon" userId="8c37c691-958d-4470-855c-9e4378e20dcd" providerId="ADAL" clId="{C2F57814-B4CA-44EC-9C0B-3908A37B34BB}" dt="2020-09-30T14:05:00.941" v="251" actId="1076"/>
          <ac:spMkLst>
            <pc:docMk/>
            <pc:sldMk cId="2829737439" sldId="1949"/>
            <ac:spMk id="40" creationId="{CA8A5940-A21B-42FE-9D91-0A88A2642233}"/>
          </ac:spMkLst>
        </pc:spChg>
        <pc:picChg chg="mod">
          <ac:chgData name="Philippe Dudognon" userId="8c37c691-958d-4470-855c-9e4378e20dcd" providerId="ADAL" clId="{C2F57814-B4CA-44EC-9C0B-3908A37B34BB}" dt="2020-09-30T14:05:41.265" v="256" actId="1076"/>
          <ac:picMkLst>
            <pc:docMk/>
            <pc:sldMk cId="2829737439" sldId="1949"/>
            <ac:picMk id="39" creationId="{00455E87-DE59-5140-8D7A-A67DE549F921}"/>
          </ac:picMkLst>
        </pc:picChg>
        <pc:picChg chg="mod">
          <ac:chgData name="Philippe Dudognon" userId="8c37c691-958d-4470-855c-9e4378e20dcd" providerId="ADAL" clId="{C2F57814-B4CA-44EC-9C0B-3908A37B34BB}" dt="2020-09-30T14:05:37.985" v="255" actId="1076"/>
          <ac:picMkLst>
            <pc:docMk/>
            <pc:sldMk cId="2829737439" sldId="1949"/>
            <ac:picMk id="42" creationId="{DBD90BCF-820C-CD40-87B1-EC52DB67364F}"/>
          </ac:picMkLst>
        </pc:picChg>
      </pc:sldChg>
      <pc:sldChg chg="modNotesTx">
        <pc:chgData name="Philippe Dudognon" userId="8c37c691-958d-4470-855c-9e4378e20dcd" providerId="ADAL" clId="{C2F57814-B4CA-44EC-9C0B-3908A37B34BB}" dt="2020-09-30T15:20:53.642" v="1050" actId="20577"/>
        <pc:sldMkLst>
          <pc:docMk/>
          <pc:sldMk cId="300832079" sldId="1950"/>
        </pc:sldMkLst>
      </pc:sldChg>
      <pc:sldChg chg="modSp add mod modClrScheme modShow chgLayout">
        <pc:chgData name="Philippe Dudognon" userId="8c37c691-958d-4470-855c-9e4378e20dcd" providerId="ADAL" clId="{C2F57814-B4CA-44EC-9C0B-3908A37B34BB}" dt="2020-09-30T16:18:49.898" v="1206" actId="729"/>
        <pc:sldMkLst>
          <pc:docMk/>
          <pc:sldMk cId="3052408346" sldId="2046"/>
        </pc:sldMkLst>
        <pc:spChg chg="mod ord">
          <ac:chgData name="Philippe Dudognon" userId="8c37c691-958d-4470-855c-9e4378e20dcd" providerId="ADAL" clId="{C2F57814-B4CA-44EC-9C0B-3908A37B34BB}" dt="2020-09-30T16:13:42.239" v="1194" actId="1076"/>
          <ac:spMkLst>
            <pc:docMk/>
            <pc:sldMk cId="3052408346" sldId="2046"/>
            <ac:spMk id="2" creationId="{9327D177-8C13-4B65-9CAA-57CE1A37B301}"/>
          </ac:spMkLst>
        </pc:spChg>
        <pc:graphicFrameChg chg="mod ord">
          <ac:chgData name="Philippe Dudognon" userId="8c37c691-958d-4470-855c-9e4378e20dcd" providerId="ADAL" clId="{C2F57814-B4CA-44EC-9C0B-3908A37B34BB}" dt="2020-09-30T16:13:37.149" v="1193" actId="700"/>
          <ac:graphicFrameMkLst>
            <pc:docMk/>
            <pc:sldMk cId="3052408346" sldId="2046"/>
            <ac:graphicFrameMk id="4" creationId="{09E8C8FB-2D84-47AF-ABB8-142D73266F69}"/>
          </ac:graphicFrameMkLst>
        </pc:graphicFrameChg>
      </pc:sldChg>
      <pc:sldChg chg="addSp delSp modSp add mod modClrScheme modAnim chgLayout modNotesTx">
        <pc:chgData name="Philippe Dudognon" userId="8c37c691-958d-4470-855c-9e4378e20dcd" providerId="ADAL" clId="{C2F57814-B4CA-44EC-9C0B-3908A37B34BB}" dt="2020-10-02T08:05:11.696" v="1528" actId="1076"/>
        <pc:sldMkLst>
          <pc:docMk/>
          <pc:sldMk cId="2157405112" sldId="2167"/>
        </pc:sldMkLst>
        <pc:spChg chg="mod">
          <ac:chgData name="Philippe Dudognon" userId="8c37c691-958d-4470-855c-9e4378e20dcd" providerId="ADAL" clId="{C2F57814-B4CA-44EC-9C0B-3908A37B34BB}" dt="2020-10-02T08:05:11.696" v="1528" actId="1076"/>
          <ac:spMkLst>
            <pc:docMk/>
            <pc:sldMk cId="2157405112" sldId="2167"/>
            <ac:spMk id="2" creationId="{49EFE11B-A2ED-4E09-AFA9-94D14DD43B2E}"/>
          </ac:spMkLst>
        </pc:spChg>
        <pc:spChg chg="add del">
          <ac:chgData name="Philippe Dudognon" userId="8c37c691-958d-4470-855c-9e4378e20dcd" providerId="ADAL" clId="{C2F57814-B4CA-44EC-9C0B-3908A37B34BB}" dt="2020-10-02T07:04:22.271" v="1340" actId="478"/>
          <ac:spMkLst>
            <pc:docMk/>
            <pc:sldMk cId="2157405112" sldId="2167"/>
            <ac:spMk id="5" creationId="{6C488FA6-C89B-41BE-89DF-5D061890D953}"/>
          </ac:spMkLst>
        </pc:spChg>
        <pc:spChg chg="add mod">
          <ac:chgData name="Philippe Dudognon" userId="8c37c691-958d-4470-855c-9e4378e20dcd" providerId="ADAL" clId="{C2F57814-B4CA-44EC-9C0B-3908A37B34BB}" dt="2020-10-02T07:05:03.201" v="1384" actId="207"/>
          <ac:spMkLst>
            <pc:docMk/>
            <pc:sldMk cId="2157405112" sldId="2167"/>
            <ac:spMk id="49" creationId="{E80AAB92-A88F-4F74-AA53-C1DB8803C5D3}"/>
          </ac:spMkLst>
        </pc:spChg>
        <pc:spChg chg="add mod">
          <ac:chgData name="Philippe Dudognon" userId="8c37c691-958d-4470-855c-9e4378e20dcd" providerId="ADAL" clId="{C2F57814-B4CA-44EC-9C0B-3908A37B34BB}" dt="2020-10-02T07:05:15.109" v="1386" actId="1076"/>
          <ac:spMkLst>
            <pc:docMk/>
            <pc:sldMk cId="2157405112" sldId="2167"/>
            <ac:spMk id="51" creationId="{C24B2F78-DDE3-48B9-8B10-798817471866}"/>
          </ac:spMkLst>
        </pc:spChg>
        <pc:spChg chg="add mod">
          <ac:chgData name="Philippe Dudognon" userId="8c37c691-958d-4470-855c-9e4378e20dcd" providerId="ADAL" clId="{C2F57814-B4CA-44EC-9C0B-3908A37B34BB}" dt="2020-10-02T07:05:35.456" v="1392" actId="1076"/>
          <ac:spMkLst>
            <pc:docMk/>
            <pc:sldMk cId="2157405112" sldId="2167"/>
            <ac:spMk id="52" creationId="{7F6ADE04-091A-4488-B50D-C0D9403BC1CC}"/>
          </ac:spMkLst>
        </pc:spChg>
        <pc:spChg chg="add mod">
          <ac:chgData name="Philippe Dudognon" userId="8c37c691-958d-4470-855c-9e4378e20dcd" providerId="ADAL" clId="{C2F57814-B4CA-44EC-9C0B-3908A37B34BB}" dt="2020-10-02T07:05:29.815" v="1391" actId="1076"/>
          <ac:spMkLst>
            <pc:docMk/>
            <pc:sldMk cId="2157405112" sldId="2167"/>
            <ac:spMk id="53" creationId="{CAE7EE47-5269-4111-9266-C8DEB267281B}"/>
          </ac:spMkLst>
        </pc:spChg>
      </pc:sldChg>
      <pc:sldChg chg="modSp add mod">
        <pc:chgData name="Philippe Dudognon" userId="8c37c691-958d-4470-855c-9e4378e20dcd" providerId="ADAL" clId="{C2F57814-B4CA-44EC-9C0B-3908A37B34BB}" dt="2020-10-02T08:09:07.428" v="1531" actId="20577"/>
        <pc:sldMkLst>
          <pc:docMk/>
          <pc:sldMk cId="3880523356" sldId="2076136576"/>
        </pc:sldMkLst>
        <pc:spChg chg="mod">
          <ac:chgData name="Philippe Dudognon" userId="8c37c691-958d-4470-855c-9e4378e20dcd" providerId="ADAL" clId="{C2F57814-B4CA-44EC-9C0B-3908A37B34BB}" dt="2020-10-02T07:57:02.407" v="1526" actId="6549"/>
          <ac:spMkLst>
            <pc:docMk/>
            <pc:sldMk cId="3880523356" sldId="2076136576"/>
            <ac:spMk id="9" creationId="{0DA30CEE-B34F-4474-8E52-3760A76FBFDB}"/>
          </ac:spMkLst>
        </pc:spChg>
        <pc:spChg chg="mod">
          <ac:chgData name="Philippe Dudognon" userId="8c37c691-958d-4470-855c-9e4378e20dcd" providerId="ADAL" clId="{C2F57814-B4CA-44EC-9C0B-3908A37B34BB}" dt="2020-10-02T08:09:07.428" v="1531" actId="20577"/>
          <ac:spMkLst>
            <pc:docMk/>
            <pc:sldMk cId="3880523356" sldId="2076136576"/>
            <ac:spMk id="66" creationId="{E913C800-B4EB-42BF-B449-D4E0040CE389}"/>
          </ac:spMkLst>
        </pc:spChg>
      </pc:sldChg>
      <pc:sldChg chg="addSp delSp modSp add mod">
        <pc:chgData name="Philippe Dudognon" userId="8c37c691-958d-4470-855c-9e4378e20dcd" providerId="ADAL" clId="{C2F57814-B4CA-44EC-9C0B-3908A37B34BB}" dt="2020-09-30T14:19:23.903" v="419" actId="1076"/>
        <pc:sldMkLst>
          <pc:docMk/>
          <pc:sldMk cId="2907227819" sldId="2076136577"/>
        </pc:sldMkLst>
        <pc:spChg chg="mod">
          <ac:chgData name="Philippe Dudognon" userId="8c37c691-958d-4470-855c-9e4378e20dcd" providerId="ADAL" clId="{C2F57814-B4CA-44EC-9C0B-3908A37B34BB}" dt="2020-09-30T14:19:23.903" v="419" actId="1076"/>
          <ac:spMkLst>
            <pc:docMk/>
            <pc:sldMk cId="2907227819" sldId="2076136577"/>
            <ac:spMk id="2" creationId="{9EB1267E-7F67-453C-9662-C5BC44546C96}"/>
          </ac:spMkLst>
        </pc:spChg>
        <pc:spChg chg="mod">
          <ac:chgData name="Philippe Dudognon" userId="8c37c691-958d-4470-855c-9e4378e20dcd" providerId="ADAL" clId="{C2F57814-B4CA-44EC-9C0B-3908A37B34BB}" dt="2020-09-30T13:52:15.730" v="116" actId="14100"/>
          <ac:spMkLst>
            <pc:docMk/>
            <pc:sldMk cId="2907227819" sldId="2076136577"/>
            <ac:spMk id="4" creationId="{B62FC230-75C4-4814-A261-366E2DD23505}"/>
          </ac:spMkLst>
        </pc:spChg>
        <pc:picChg chg="add del mod">
          <ac:chgData name="Philippe Dudognon" userId="8c37c691-958d-4470-855c-9e4378e20dcd" providerId="ADAL" clId="{C2F57814-B4CA-44EC-9C0B-3908A37B34BB}" dt="2020-09-30T14:05:52.917" v="257" actId="478"/>
          <ac:picMkLst>
            <pc:docMk/>
            <pc:sldMk cId="2907227819" sldId="2076136577"/>
            <ac:picMk id="5" creationId="{5D328324-9059-45D8-A4A2-845C95BED7E3}"/>
          </ac:picMkLst>
        </pc:picChg>
        <pc:picChg chg="add mod">
          <ac:chgData name="Philippe Dudognon" userId="8c37c691-958d-4470-855c-9e4378e20dcd" providerId="ADAL" clId="{C2F57814-B4CA-44EC-9C0B-3908A37B34BB}" dt="2020-09-30T14:05:56.498" v="259" actId="1076"/>
          <ac:picMkLst>
            <pc:docMk/>
            <pc:sldMk cId="2907227819" sldId="2076136577"/>
            <ac:picMk id="7" creationId="{3C515BB9-6E61-4253-8EB2-C5ACCDE8BA38}"/>
          </ac:picMkLst>
        </pc:picChg>
        <pc:picChg chg="add mod">
          <ac:chgData name="Philippe Dudognon" userId="8c37c691-958d-4470-855c-9e4378e20dcd" providerId="ADAL" clId="{C2F57814-B4CA-44EC-9C0B-3908A37B34BB}" dt="2020-09-30T14:06:14.382" v="262" actId="14100"/>
          <ac:picMkLst>
            <pc:docMk/>
            <pc:sldMk cId="2907227819" sldId="2076136577"/>
            <ac:picMk id="9" creationId="{CCA3B3EC-ED6E-4DE5-B5EB-C83C325EC08D}"/>
          </ac:picMkLst>
        </pc:picChg>
      </pc:sldChg>
      <pc:sldChg chg="addSp modSp mod">
        <pc:chgData name="Philippe Dudognon" userId="8c37c691-958d-4470-855c-9e4378e20dcd" providerId="ADAL" clId="{C2F57814-B4CA-44EC-9C0B-3908A37B34BB}" dt="2020-09-30T15:17:07.538" v="1018" actId="1076"/>
        <pc:sldMkLst>
          <pc:docMk/>
          <pc:sldMk cId="1886653511" sldId="2076136586"/>
        </pc:sldMkLst>
        <pc:picChg chg="add mod">
          <ac:chgData name="Philippe Dudognon" userId="8c37c691-958d-4470-855c-9e4378e20dcd" providerId="ADAL" clId="{C2F57814-B4CA-44EC-9C0B-3908A37B34BB}" dt="2020-09-30T15:16:18.969" v="1013" actId="1076"/>
          <ac:picMkLst>
            <pc:docMk/>
            <pc:sldMk cId="1886653511" sldId="2076136586"/>
            <ac:picMk id="4" creationId="{DF14FCCC-E6FE-4234-9AB3-AF6E555B6D8F}"/>
          </ac:picMkLst>
        </pc:picChg>
        <pc:picChg chg="add mod">
          <ac:chgData name="Philippe Dudognon" userId="8c37c691-958d-4470-855c-9e4378e20dcd" providerId="ADAL" clId="{C2F57814-B4CA-44EC-9C0B-3908A37B34BB}" dt="2020-09-30T15:17:07.538" v="1018" actId="1076"/>
          <ac:picMkLst>
            <pc:docMk/>
            <pc:sldMk cId="1886653511" sldId="2076136586"/>
            <ac:picMk id="8" creationId="{DD17F719-FA82-4B64-A08A-9284C6AAC4C5}"/>
          </ac:picMkLst>
        </pc:picChg>
      </pc:sldChg>
      <pc:sldChg chg="del">
        <pc:chgData name="Philippe Dudognon" userId="8c37c691-958d-4470-855c-9e4378e20dcd" providerId="ADAL" clId="{C2F57814-B4CA-44EC-9C0B-3908A37B34BB}" dt="2020-10-02T07:17:16.304" v="1435" actId="47"/>
        <pc:sldMkLst>
          <pc:docMk/>
          <pc:sldMk cId="3830117693" sldId="2076136590"/>
        </pc:sldMkLst>
      </pc:sldChg>
      <pc:sldChg chg="addSp">
        <pc:chgData name="Philippe Dudognon" userId="8c37c691-958d-4470-855c-9e4378e20dcd" providerId="ADAL" clId="{C2F57814-B4CA-44EC-9C0B-3908A37B34BB}" dt="2020-09-30T14:30:43.999" v="490"/>
        <pc:sldMkLst>
          <pc:docMk/>
          <pc:sldMk cId="1531070775" sldId="2076136591"/>
        </pc:sldMkLst>
        <pc:picChg chg="add">
          <ac:chgData name="Philippe Dudognon" userId="8c37c691-958d-4470-855c-9e4378e20dcd" providerId="ADAL" clId="{C2F57814-B4CA-44EC-9C0B-3908A37B34BB}" dt="2020-09-30T14:30:43.999" v="490"/>
          <ac:picMkLst>
            <pc:docMk/>
            <pc:sldMk cId="1531070775" sldId="2076136591"/>
            <ac:picMk id="3074" creationId="{D9E9FA36-4F81-438B-B4BC-2E8BFB309CFE}"/>
          </ac:picMkLst>
        </pc:picChg>
      </pc:sldChg>
      <pc:sldChg chg="addSp delSp modSp add del mod modAnim">
        <pc:chgData name="Philippe Dudognon" userId="8c37c691-958d-4470-855c-9e4378e20dcd" providerId="ADAL" clId="{C2F57814-B4CA-44EC-9C0B-3908A37B34BB}" dt="2020-10-02T07:49:17.944" v="1497" actId="1076"/>
        <pc:sldMkLst>
          <pc:docMk/>
          <pc:sldMk cId="3941902251" sldId="2076136591"/>
        </pc:sldMkLst>
        <pc:spChg chg="mod">
          <ac:chgData name="Philippe Dudognon" userId="8c37c691-958d-4470-855c-9e4378e20dcd" providerId="ADAL" clId="{C2F57814-B4CA-44EC-9C0B-3908A37B34BB}" dt="2020-10-02T07:49:15.587" v="1496" actId="20577"/>
          <ac:spMkLst>
            <pc:docMk/>
            <pc:sldMk cId="3941902251" sldId="2076136591"/>
            <ac:spMk id="2" creationId="{F8E686CF-0F39-4D6F-9CBB-DAF00D23BE87}"/>
          </ac:spMkLst>
        </pc:spChg>
        <pc:picChg chg="del">
          <ac:chgData name="Philippe Dudognon" userId="8c37c691-958d-4470-855c-9e4378e20dcd" providerId="ADAL" clId="{C2F57814-B4CA-44EC-9C0B-3908A37B34BB}" dt="2020-09-30T14:32:44.230" v="494" actId="478"/>
          <ac:picMkLst>
            <pc:docMk/>
            <pc:sldMk cId="3941902251" sldId="2076136591"/>
            <ac:picMk id="4" creationId="{3E399640-48B4-4FFE-B1CC-45BE495004C6}"/>
          </ac:picMkLst>
        </pc:picChg>
        <pc:picChg chg="add mod">
          <ac:chgData name="Philippe Dudognon" userId="8c37c691-958d-4470-855c-9e4378e20dcd" providerId="ADAL" clId="{C2F57814-B4CA-44EC-9C0B-3908A37B34BB}" dt="2020-09-30T14:33:33.669" v="503" actId="1076"/>
          <ac:picMkLst>
            <pc:docMk/>
            <pc:sldMk cId="3941902251" sldId="2076136591"/>
            <ac:picMk id="5" creationId="{1B71FB65-2D11-48DD-A1F0-3D6A94FE7968}"/>
          </ac:picMkLst>
        </pc:picChg>
        <pc:picChg chg="mod">
          <ac:chgData name="Philippe Dudognon" userId="8c37c691-958d-4470-855c-9e4378e20dcd" providerId="ADAL" clId="{C2F57814-B4CA-44EC-9C0B-3908A37B34BB}" dt="2020-10-02T07:49:17.944" v="1497" actId="1076"/>
          <ac:picMkLst>
            <pc:docMk/>
            <pc:sldMk cId="3941902251" sldId="2076136591"/>
            <ac:picMk id="3074" creationId="{D9E9FA36-4F81-438B-B4BC-2E8BFB309CFE}"/>
          </ac:picMkLst>
        </pc:picChg>
      </pc:sldChg>
      <pc:sldChg chg="add del mod modShow">
        <pc:chgData name="Philippe Dudognon" userId="8c37c691-958d-4470-855c-9e4378e20dcd" providerId="ADAL" clId="{C2F57814-B4CA-44EC-9C0B-3908A37B34BB}" dt="2020-09-30T16:19:27.698" v="1212" actId="22"/>
        <pc:sldMkLst>
          <pc:docMk/>
          <pc:sldMk cId="2306214813" sldId="2076136594"/>
        </pc:sldMkLst>
      </pc:sldChg>
      <pc:sldChg chg="modSp add mod modNotesTx">
        <pc:chgData name="Philippe Dudognon" userId="8c37c691-958d-4470-855c-9e4378e20dcd" providerId="ADAL" clId="{C2F57814-B4CA-44EC-9C0B-3908A37B34BB}" dt="2020-10-02T08:10:04.244" v="1535" actId="404"/>
        <pc:sldMkLst>
          <pc:docMk/>
          <pc:sldMk cId="4094422140" sldId="2076136595"/>
        </pc:sldMkLst>
        <pc:spChg chg="mod">
          <ac:chgData name="Philippe Dudognon" userId="8c37c691-958d-4470-855c-9e4378e20dcd" providerId="ADAL" clId="{C2F57814-B4CA-44EC-9C0B-3908A37B34BB}" dt="2020-09-30T14:13:14.819" v="299" actId="1076"/>
          <ac:spMkLst>
            <pc:docMk/>
            <pc:sldMk cId="4094422140" sldId="2076136595"/>
            <ac:spMk id="2" creationId="{121CE66E-89B1-404A-BAF2-0223C067BE80}"/>
          </ac:spMkLst>
        </pc:spChg>
        <pc:spChg chg="mod">
          <ac:chgData name="Philippe Dudognon" userId="8c37c691-958d-4470-855c-9e4378e20dcd" providerId="ADAL" clId="{C2F57814-B4CA-44EC-9C0B-3908A37B34BB}" dt="2020-10-02T08:10:04.244" v="1535" actId="404"/>
          <ac:spMkLst>
            <pc:docMk/>
            <pc:sldMk cId="4094422140" sldId="2076136595"/>
            <ac:spMk id="4" creationId="{CEA0FF6C-5E5C-4FEA-B4ED-5BE6EDCD475A}"/>
          </ac:spMkLst>
        </pc:spChg>
      </pc:sldChg>
      <pc:sldChg chg="addSp modSp add mod modNotesTx">
        <pc:chgData name="Philippe Dudognon" userId="8c37c691-958d-4470-855c-9e4378e20dcd" providerId="ADAL" clId="{C2F57814-B4CA-44EC-9C0B-3908A37B34BB}" dt="2020-10-02T14:42:21.693" v="1543"/>
        <pc:sldMkLst>
          <pc:docMk/>
          <pc:sldMk cId="1369502391" sldId="2076136596"/>
        </pc:sldMkLst>
        <pc:spChg chg="mod">
          <ac:chgData name="Philippe Dudognon" userId="8c37c691-958d-4470-855c-9e4378e20dcd" providerId="ADAL" clId="{C2F57814-B4CA-44EC-9C0B-3908A37B34BB}" dt="2020-10-02T07:50:11.800" v="1498" actId="14100"/>
          <ac:spMkLst>
            <pc:docMk/>
            <pc:sldMk cId="1369502391" sldId="2076136596"/>
            <ac:spMk id="3" creationId="{7B663F06-0D74-4385-89D9-143A34A8343B}"/>
          </ac:spMkLst>
        </pc:spChg>
        <pc:picChg chg="add mod">
          <ac:chgData name="Philippe Dudognon" userId="8c37c691-958d-4470-855c-9e4378e20dcd" providerId="ADAL" clId="{C2F57814-B4CA-44EC-9C0B-3908A37B34BB}" dt="2020-09-30T14:24:02.754" v="442" actId="1076"/>
          <ac:picMkLst>
            <pc:docMk/>
            <pc:sldMk cId="1369502391" sldId="2076136596"/>
            <ac:picMk id="5" creationId="{4CA80B7D-932A-4F20-91E6-CC85172ABF2E}"/>
          </ac:picMkLst>
        </pc:picChg>
      </pc:sldChg>
      <pc:sldChg chg="add modNotesTx">
        <pc:chgData name="Philippe Dudognon" userId="8c37c691-958d-4470-855c-9e4378e20dcd" providerId="ADAL" clId="{C2F57814-B4CA-44EC-9C0B-3908A37B34BB}" dt="2020-09-30T14:27:31.396" v="474"/>
        <pc:sldMkLst>
          <pc:docMk/>
          <pc:sldMk cId="287215905" sldId="2076136597"/>
        </pc:sldMkLst>
      </pc:sldChg>
      <pc:sldChg chg="modSp add mod ord">
        <pc:chgData name="Philippe Dudognon" userId="8c37c691-958d-4470-855c-9e4378e20dcd" providerId="ADAL" clId="{C2F57814-B4CA-44EC-9C0B-3908A37B34BB}" dt="2020-10-02T07:48:52.986" v="1486"/>
        <pc:sldMkLst>
          <pc:docMk/>
          <pc:sldMk cId="3689827863" sldId="2076136598"/>
        </pc:sldMkLst>
        <pc:spChg chg="mod">
          <ac:chgData name="Philippe Dudognon" userId="8c37c691-958d-4470-855c-9e4378e20dcd" providerId="ADAL" clId="{C2F57814-B4CA-44EC-9C0B-3908A37B34BB}" dt="2020-09-30T14:25:05.552" v="450" actId="20577"/>
          <ac:spMkLst>
            <pc:docMk/>
            <pc:sldMk cId="3689827863" sldId="2076136598"/>
            <ac:spMk id="2" creationId="{686B34C7-3AB3-454E-805F-61CC12114B57}"/>
          </ac:spMkLst>
        </pc:spChg>
      </pc:sldChg>
      <pc:sldChg chg="addSp delSp modSp mod">
        <pc:chgData name="Philippe Dudognon" userId="8c37c691-958d-4470-855c-9e4378e20dcd" providerId="ADAL" clId="{C2F57814-B4CA-44EC-9C0B-3908A37B34BB}" dt="2020-09-30T15:49:16.449" v="1162" actId="20577"/>
        <pc:sldMkLst>
          <pc:docMk/>
          <pc:sldMk cId="4267339736" sldId="2076136599"/>
        </pc:sldMkLst>
        <pc:spChg chg="del">
          <ac:chgData name="Philippe Dudognon" userId="8c37c691-958d-4470-855c-9e4378e20dcd" providerId="ADAL" clId="{C2F57814-B4CA-44EC-9C0B-3908A37B34BB}" dt="2020-09-30T15:49:06.396" v="1143" actId="478"/>
          <ac:spMkLst>
            <pc:docMk/>
            <pc:sldMk cId="4267339736" sldId="2076136599"/>
            <ac:spMk id="2" creationId="{223FC550-6FDA-492F-8416-2B52A15442C6}"/>
          </ac:spMkLst>
        </pc:spChg>
        <pc:spChg chg="add mod">
          <ac:chgData name="Philippe Dudognon" userId="8c37c691-958d-4470-855c-9e4378e20dcd" providerId="ADAL" clId="{C2F57814-B4CA-44EC-9C0B-3908A37B34BB}" dt="2020-09-30T15:49:16.449" v="1162" actId="20577"/>
          <ac:spMkLst>
            <pc:docMk/>
            <pc:sldMk cId="4267339736" sldId="2076136599"/>
            <ac:spMk id="5" creationId="{94D00A76-AAC2-47D0-A888-53417A1A1435}"/>
          </ac:spMkLst>
        </pc:spChg>
      </pc:sldChg>
      <pc:sldChg chg="add del mod modShow">
        <pc:chgData name="Philippe Dudognon" userId="8c37c691-958d-4470-855c-9e4378e20dcd" providerId="ADAL" clId="{C2F57814-B4CA-44EC-9C0B-3908A37B34BB}" dt="2020-10-02T07:17:54.402" v="1436" actId="729"/>
        <pc:sldMkLst>
          <pc:docMk/>
          <pc:sldMk cId="3069993879" sldId="2076136600"/>
        </pc:sldMkLst>
      </pc:sldChg>
      <pc:sldChg chg="add del mod modShow">
        <pc:chgData name="Philippe Dudognon" userId="8c37c691-958d-4470-855c-9e4378e20dcd" providerId="ADAL" clId="{C2F57814-B4CA-44EC-9C0B-3908A37B34BB}" dt="2020-10-02T07:17:54.402" v="1436" actId="729"/>
        <pc:sldMkLst>
          <pc:docMk/>
          <pc:sldMk cId="1333719714" sldId="2076136601"/>
        </pc:sldMkLst>
      </pc:sldChg>
      <pc:sldChg chg="add mod modShow">
        <pc:chgData name="Philippe Dudognon" userId="8c37c691-958d-4470-855c-9e4378e20dcd" providerId="ADAL" clId="{C2F57814-B4CA-44EC-9C0B-3908A37B34BB}" dt="2020-10-02T07:17:54.402" v="1436" actId="729"/>
        <pc:sldMkLst>
          <pc:docMk/>
          <pc:sldMk cId="293897421" sldId="2076136602"/>
        </pc:sldMkLst>
      </pc:sldChg>
      <pc:sldChg chg="modSp add del mod modAnim modShow">
        <pc:chgData name="Philippe Dudognon" userId="8c37c691-958d-4470-855c-9e4378e20dcd" providerId="ADAL" clId="{C2F57814-B4CA-44EC-9C0B-3908A37B34BB}" dt="2020-09-30T15:07:43.790" v="968" actId="22"/>
        <pc:sldMkLst>
          <pc:docMk/>
          <pc:sldMk cId="1905869792" sldId="2076138419"/>
        </pc:sldMkLst>
        <pc:spChg chg="mod">
          <ac:chgData name="Philippe Dudognon" userId="8c37c691-958d-4470-855c-9e4378e20dcd" providerId="ADAL" clId="{C2F57814-B4CA-44EC-9C0B-3908A37B34BB}" dt="2020-09-30T15:06:01.006" v="935" actId="1076"/>
          <ac:spMkLst>
            <pc:docMk/>
            <pc:sldMk cId="1905869792" sldId="2076138419"/>
            <ac:spMk id="55" creationId="{5330F564-692B-44BE-AF1B-2A014FA7EB2F}"/>
          </ac:spMkLst>
        </pc:spChg>
        <pc:spChg chg="mod">
          <ac:chgData name="Philippe Dudognon" userId="8c37c691-958d-4470-855c-9e4378e20dcd" providerId="ADAL" clId="{C2F57814-B4CA-44EC-9C0B-3908A37B34BB}" dt="2020-09-30T15:05:31.250" v="928" actId="207"/>
          <ac:spMkLst>
            <pc:docMk/>
            <pc:sldMk cId="1905869792" sldId="2076138419"/>
            <ac:spMk id="56" creationId="{48CA9266-4A13-41B0-B46E-3441AF0B9E10}"/>
          </ac:spMkLst>
        </pc:spChg>
      </pc:sldChg>
      <pc:sldChg chg="addSp delSp modSp mod modShow">
        <pc:chgData name="Philippe Dudognon" userId="8c37c691-958d-4470-855c-9e4378e20dcd" providerId="ADAL" clId="{C2F57814-B4CA-44EC-9C0B-3908A37B34BB}" dt="2020-09-30T15:06:07.183" v="937" actId="22"/>
        <pc:sldMkLst>
          <pc:docMk/>
          <pc:sldMk cId="1952388372" sldId="2076138420"/>
        </pc:sldMkLst>
        <pc:spChg chg="add">
          <ac:chgData name="Philippe Dudognon" userId="8c37c691-958d-4470-855c-9e4378e20dcd" providerId="ADAL" clId="{C2F57814-B4CA-44EC-9C0B-3908A37B34BB}" dt="2020-09-30T15:06:07.183" v="937" actId="22"/>
          <ac:spMkLst>
            <pc:docMk/>
            <pc:sldMk cId="1952388372" sldId="2076138420"/>
            <ac:spMk id="2" creationId="{70E37B93-9590-43F5-9907-FB659DAA8F7F}"/>
          </ac:spMkLst>
        </pc:spChg>
        <pc:spChg chg="del">
          <ac:chgData name="Philippe Dudognon" userId="8c37c691-958d-4470-855c-9e4378e20dcd" providerId="ADAL" clId="{C2F57814-B4CA-44EC-9C0B-3908A37B34BB}" dt="2020-09-30T15:06:06.425" v="936" actId="478"/>
          <ac:spMkLst>
            <pc:docMk/>
            <pc:sldMk cId="1952388372" sldId="2076138420"/>
            <ac:spMk id="55" creationId="{5330F564-692B-44BE-AF1B-2A014FA7EB2F}"/>
          </ac:spMkLst>
        </pc:spChg>
        <pc:spChg chg="mod">
          <ac:chgData name="Philippe Dudognon" userId="8c37c691-958d-4470-855c-9e4378e20dcd" providerId="ADAL" clId="{C2F57814-B4CA-44EC-9C0B-3908A37B34BB}" dt="2020-09-30T15:04:10.872" v="918" actId="207"/>
          <ac:spMkLst>
            <pc:docMk/>
            <pc:sldMk cId="1952388372" sldId="2076138420"/>
            <ac:spMk id="56" creationId="{48CA9266-4A13-41B0-B46E-3441AF0B9E10}"/>
          </ac:spMkLst>
        </pc:spChg>
      </pc:sldChg>
      <pc:sldChg chg="addSp delSp modSp mod modAnim modShow">
        <pc:chgData name="Philippe Dudognon" userId="8c37c691-958d-4470-855c-9e4378e20dcd" providerId="ADAL" clId="{C2F57814-B4CA-44EC-9C0B-3908A37B34BB}" dt="2020-09-30T15:08:38.523" v="978"/>
        <pc:sldMkLst>
          <pc:docMk/>
          <pc:sldMk cId="1156408499" sldId="2076138421"/>
        </pc:sldMkLst>
        <pc:spChg chg="add">
          <ac:chgData name="Philippe Dudognon" userId="8c37c691-958d-4470-855c-9e4378e20dcd" providerId="ADAL" clId="{C2F57814-B4CA-44EC-9C0B-3908A37B34BB}" dt="2020-09-30T15:06:12.755" v="939" actId="22"/>
          <ac:spMkLst>
            <pc:docMk/>
            <pc:sldMk cId="1156408499" sldId="2076138421"/>
            <ac:spMk id="5" creationId="{F049F9F5-0227-4ADD-9258-91012A9B58D3}"/>
          </ac:spMkLst>
        </pc:spChg>
        <pc:spChg chg="del">
          <ac:chgData name="Philippe Dudognon" userId="8c37c691-958d-4470-855c-9e4378e20dcd" providerId="ADAL" clId="{C2F57814-B4CA-44EC-9C0B-3908A37B34BB}" dt="2020-09-30T15:06:11.678" v="938" actId="478"/>
          <ac:spMkLst>
            <pc:docMk/>
            <pc:sldMk cId="1156408499" sldId="2076138421"/>
            <ac:spMk id="55" creationId="{5330F564-692B-44BE-AF1B-2A014FA7EB2F}"/>
          </ac:spMkLst>
        </pc:spChg>
        <pc:spChg chg="mod">
          <ac:chgData name="Philippe Dudognon" userId="8c37c691-958d-4470-855c-9e4378e20dcd" providerId="ADAL" clId="{C2F57814-B4CA-44EC-9C0B-3908A37B34BB}" dt="2020-09-30T15:04:16.858" v="919" actId="207"/>
          <ac:spMkLst>
            <pc:docMk/>
            <pc:sldMk cId="1156408499" sldId="2076138421"/>
            <ac:spMk id="56" creationId="{48CA9266-4A13-41B0-B46E-3441AF0B9E10}"/>
          </ac:spMkLst>
        </pc:spChg>
      </pc:sldChg>
      <pc:sldChg chg="addSp delSp modSp mod modAnim modShow">
        <pc:chgData name="Philippe Dudognon" userId="8c37c691-958d-4470-855c-9e4378e20dcd" providerId="ADAL" clId="{C2F57814-B4CA-44EC-9C0B-3908A37B34BB}" dt="2020-09-30T15:08:44.535" v="987"/>
        <pc:sldMkLst>
          <pc:docMk/>
          <pc:sldMk cId="1008192546" sldId="2076138422"/>
        </pc:sldMkLst>
        <pc:spChg chg="add">
          <ac:chgData name="Philippe Dudognon" userId="8c37c691-958d-4470-855c-9e4378e20dcd" providerId="ADAL" clId="{C2F57814-B4CA-44EC-9C0B-3908A37B34BB}" dt="2020-09-30T15:06:17.107" v="941" actId="22"/>
          <ac:spMkLst>
            <pc:docMk/>
            <pc:sldMk cId="1008192546" sldId="2076138422"/>
            <ac:spMk id="6" creationId="{8DE278A7-63F0-44AF-888A-B051AF978498}"/>
          </ac:spMkLst>
        </pc:spChg>
        <pc:spChg chg="del">
          <ac:chgData name="Philippe Dudognon" userId="8c37c691-958d-4470-855c-9e4378e20dcd" providerId="ADAL" clId="{C2F57814-B4CA-44EC-9C0B-3908A37B34BB}" dt="2020-09-30T15:06:16.527" v="940" actId="478"/>
          <ac:spMkLst>
            <pc:docMk/>
            <pc:sldMk cId="1008192546" sldId="2076138422"/>
            <ac:spMk id="55" creationId="{5330F564-692B-44BE-AF1B-2A014FA7EB2F}"/>
          </ac:spMkLst>
        </pc:spChg>
        <pc:spChg chg="mod">
          <ac:chgData name="Philippe Dudognon" userId="8c37c691-958d-4470-855c-9e4378e20dcd" providerId="ADAL" clId="{C2F57814-B4CA-44EC-9C0B-3908A37B34BB}" dt="2020-09-30T15:04:25.222" v="920" actId="207"/>
          <ac:spMkLst>
            <pc:docMk/>
            <pc:sldMk cId="1008192546" sldId="2076138422"/>
            <ac:spMk id="56" creationId="{48CA9266-4A13-41B0-B46E-3441AF0B9E10}"/>
          </ac:spMkLst>
        </pc:spChg>
      </pc:sldChg>
      <pc:sldChg chg="addSp delSp modSp mod modAnim modShow">
        <pc:chgData name="Philippe Dudognon" userId="8c37c691-958d-4470-855c-9e4378e20dcd" providerId="ADAL" clId="{C2F57814-B4CA-44EC-9C0B-3908A37B34BB}" dt="2020-09-30T15:08:51.110" v="998"/>
        <pc:sldMkLst>
          <pc:docMk/>
          <pc:sldMk cId="742340640" sldId="2076138423"/>
        </pc:sldMkLst>
        <pc:spChg chg="add">
          <ac:chgData name="Philippe Dudognon" userId="8c37c691-958d-4470-855c-9e4378e20dcd" providerId="ADAL" clId="{C2F57814-B4CA-44EC-9C0B-3908A37B34BB}" dt="2020-09-30T15:06:20.942" v="943" actId="22"/>
          <ac:spMkLst>
            <pc:docMk/>
            <pc:sldMk cId="742340640" sldId="2076138423"/>
            <ac:spMk id="2" creationId="{A8747CC1-2913-42F0-8D15-2F32DC4C7155}"/>
          </ac:spMkLst>
        </pc:spChg>
        <pc:spChg chg="del">
          <ac:chgData name="Philippe Dudognon" userId="8c37c691-958d-4470-855c-9e4378e20dcd" providerId="ADAL" clId="{C2F57814-B4CA-44EC-9C0B-3908A37B34BB}" dt="2020-09-30T15:06:20.475" v="942" actId="478"/>
          <ac:spMkLst>
            <pc:docMk/>
            <pc:sldMk cId="742340640" sldId="2076138423"/>
            <ac:spMk id="55" creationId="{5330F564-692B-44BE-AF1B-2A014FA7EB2F}"/>
          </ac:spMkLst>
        </pc:spChg>
        <pc:spChg chg="mod">
          <ac:chgData name="Philippe Dudognon" userId="8c37c691-958d-4470-855c-9e4378e20dcd" providerId="ADAL" clId="{C2F57814-B4CA-44EC-9C0B-3908A37B34BB}" dt="2020-09-30T15:04:32.245" v="921" actId="207"/>
          <ac:spMkLst>
            <pc:docMk/>
            <pc:sldMk cId="742340640" sldId="2076138423"/>
            <ac:spMk id="56" creationId="{48CA9266-4A13-41B0-B46E-3441AF0B9E10}"/>
          </ac:spMkLst>
        </pc:spChg>
      </pc:sldChg>
      <pc:sldChg chg="addSp delSp modSp mod">
        <pc:chgData name="Philippe Dudognon" userId="8c37c691-958d-4470-855c-9e4378e20dcd" providerId="ADAL" clId="{C2F57814-B4CA-44EC-9C0B-3908A37B34BB}" dt="2020-09-30T15:12:48.417" v="1008" actId="1076"/>
        <pc:sldMkLst>
          <pc:docMk/>
          <pc:sldMk cId="1216784469" sldId="2076138424"/>
        </pc:sldMkLst>
        <pc:picChg chg="add del mod">
          <ac:chgData name="Philippe Dudognon" userId="8c37c691-958d-4470-855c-9e4378e20dcd" providerId="ADAL" clId="{C2F57814-B4CA-44EC-9C0B-3908A37B34BB}" dt="2020-09-30T15:12:43.071" v="1005" actId="478"/>
          <ac:picMkLst>
            <pc:docMk/>
            <pc:sldMk cId="1216784469" sldId="2076138424"/>
            <ac:picMk id="4" creationId="{937172BD-1625-4565-B519-691D5228C517}"/>
          </ac:picMkLst>
        </pc:picChg>
        <pc:picChg chg="mod">
          <ac:chgData name="Philippe Dudognon" userId="8c37c691-958d-4470-855c-9e4378e20dcd" providerId="ADAL" clId="{C2F57814-B4CA-44EC-9C0B-3908A37B34BB}" dt="2020-09-30T15:12:14.369" v="1001" actId="14100"/>
          <ac:picMkLst>
            <pc:docMk/>
            <pc:sldMk cId="1216784469" sldId="2076138424"/>
            <ac:picMk id="5" creationId="{AAAA1E1B-B45C-4A8C-AD27-DD8C3CC31AF2}"/>
          </ac:picMkLst>
        </pc:picChg>
        <pc:picChg chg="add mod">
          <ac:chgData name="Philippe Dudognon" userId="8c37c691-958d-4470-855c-9e4378e20dcd" providerId="ADAL" clId="{C2F57814-B4CA-44EC-9C0B-3908A37B34BB}" dt="2020-09-30T15:12:48.417" v="1008" actId="1076"/>
          <ac:picMkLst>
            <pc:docMk/>
            <pc:sldMk cId="1216784469" sldId="2076138424"/>
            <ac:picMk id="7" creationId="{6F3D34A1-7A32-4093-9AC2-EE9BB3DF2852}"/>
          </ac:picMkLst>
        </pc:picChg>
      </pc:sldChg>
      <pc:sldChg chg="addSp">
        <pc:chgData name="Philippe Dudognon" userId="8c37c691-958d-4470-855c-9e4378e20dcd" providerId="ADAL" clId="{C2F57814-B4CA-44EC-9C0B-3908A37B34BB}" dt="2020-09-30T13:32:57.561" v="11"/>
        <pc:sldMkLst>
          <pc:docMk/>
          <pc:sldMk cId="1803906881" sldId="2076138435"/>
        </pc:sldMkLst>
        <pc:spChg chg="add">
          <ac:chgData name="Philippe Dudognon" userId="8c37c691-958d-4470-855c-9e4378e20dcd" providerId="ADAL" clId="{C2F57814-B4CA-44EC-9C0B-3908A37B34BB}" dt="2020-09-30T13:32:57.561" v="11"/>
          <ac:spMkLst>
            <pc:docMk/>
            <pc:sldMk cId="1803906881" sldId="2076138435"/>
            <ac:spMk id="4" creationId="{48359D4E-47A1-4FFA-BB8F-A9EDDF0C2068}"/>
          </ac:spMkLst>
        </pc:spChg>
        <pc:spChg chg="add">
          <ac:chgData name="Philippe Dudognon" userId="8c37c691-958d-4470-855c-9e4378e20dcd" providerId="ADAL" clId="{C2F57814-B4CA-44EC-9C0B-3908A37B34BB}" dt="2020-09-30T13:32:57.561" v="11"/>
          <ac:spMkLst>
            <pc:docMk/>
            <pc:sldMk cId="1803906881" sldId="2076138435"/>
            <ac:spMk id="5" creationId="{A5F6AB56-E8ED-4791-990E-4E1610F355F0}"/>
          </ac:spMkLst>
        </pc:spChg>
      </pc:sldChg>
      <pc:sldChg chg="addSp">
        <pc:chgData name="Philippe Dudognon" userId="8c37c691-958d-4470-855c-9e4378e20dcd" providerId="ADAL" clId="{C2F57814-B4CA-44EC-9C0B-3908A37B34BB}" dt="2020-09-30T13:33:13.016" v="18"/>
        <pc:sldMkLst>
          <pc:docMk/>
          <pc:sldMk cId="2235354833" sldId="2076138435"/>
        </pc:sldMkLst>
        <pc:spChg chg="add">
          <ac:chgData name="Philippe Dudognon" userId="8c37c691-958d-4470-855c-9e4378e20dcd" providerId="ADAL" clId="{C2F57814-B4CA-44EC-9C0B-3908A37B34BB}" dt="2020-09-30T13:33:13.016" v="18"/>
          <ac:spMkLst>
            <pc:docMk/>
            <pc:sldMk cId="2235354833" sldId="2076138435"/>
            <ac:spMk id="5" creationId="{4AE75511-6864-4896-8450-5002AA052F83}"/>
          </ac:spMkLst>
        </pc:spChg>
        <pc:spChg chg="add">
          <ac:chgData name="Philippe Dudognon" userId="8c37c691-958d-4470-855c-9e4378e20dcd" providerId="ADAL" clId="{C2F57814-B4CA-44EC-9C0B-3908A37B34BB}" dt="2020-09-30T13:33:13.016" v="18"/>
          <ac:spMkLst>
            <pc:docMk/>
            <pc:sldMk cId="2235354833" sldId="2076138435"/>
            <ac:spMk id="6" creationId="{47B2DB46-D11C-4AA9-AF65-196574E83DAC}"/>
          </ac:spMkLst>
        </pc:spChg>
      </pc:sldChg>
      <pc:sldChg chg="addSp delSp modSp new add del mod modNotesTx">
        <pc:chgData name="Philippe Dudognon" userId="8c37c691-958d-4470-855c-9e4378e20dcd" providerId="ADAL" clId="{C2F57814-B4CA-44EC-9C0B-3908A37B34BB}" dt="2020-09-30T16:19:14.679" v="1210" actId="22"/>
        <pc:sldMkLst>
          <pc:docMk/>
          <pc:sldMk cId="2906166675" sldId="2076138435"/>
        </pc:sldMkLst>
        <pc:spChg chg="mod">
          <ac:chgData name="Philippe Dudognon" userId="8c37c691-958d-4470-855c-9e4378e20dcd" providerId="ADAL" clId="{C2F57814-B4CA-44EC-9C0B-3908A37B34BB}" dt="2020-09-30T13:35:00.673" v="61" actId="20577"/>
          <ac:spMkLst>
            <pc:docMk/>
            <pc:sldMk cId="2906166675" sldId="2076138435"/>
            <ac:spMk id="2" creationId="{32D81CD7-950E-40DD-A131-D47615509101}"/>
          </ac:spMkLst>
        </pc:spChg>
        <pc:spChg chg="del">
          <ac:chgData name="Philippe Dudognon" userId="8c37c691-958d-4470-855c-9e4378e20dcd" providerId="ADAL" clId="{C2F57814-B4CA-44EC-9C0B-3908A37B34BB}" dt="2020-09-30T13:34:45.727" v="35" actId="478"/>
          <ac:spMkLst>
            <pc:docMk/>
            <pc:sldMk cId="2906166675" sldId="2076138435"/>
            <ac:spMk id="3" creationId="{245732CC-2BB0-4B8A-B52A-B32AAB500FE6}"/>
          </ac:spMkLst>
        </pc:spChg>
        <pc:spChg chg="mod">
          <ac:chgData name="Philippe Dudognon" userId="8c37c691-958d-4470-855c-9e4378e20dcd" providerId="ADAL" clId="{C2F57814-B4CA-44EC-9C0B-3908A37B34BB}" dt="2020-09-30T13:33:01.930" v="14" actId="14100"/>
          <ac:spMkLst>
            <pc:docMk/>
            <pc:sldMk cId="2906166675" sldId="2076138435"/>
            <ac:spMk id="4" creationId="{48359D4E-47A1-4FFA-BB8F-A9EDDF0C2068}"/>
          </ac:spMkLst>
        </pc:spChg>
        <pc:spChg chg="add del mod">
          <ac:chgData name="Philippe Dudognon" userId="8c37c691-958d-4470-855c-9e4378e20dcd" providerId="ADAL" clId="{C2F57814-B4CA-44EC-9C0B-3908A37B34BB}" dt="2020-09-30T13:33:32.494" v="21" actId="478"/>
          <ac:spMkLst>
            <pc:docMk/>
            <pc:sldMk cId="2906166675" sldId="2076138435"/>
            <ac:spMk id="4" creationId="{E6802C43-8A85-46DF-B6EF-DFC13FB1816A}"/>
          </ac:spMkLst>
        </pc:spChg>
        <pc:spChg chg="mod">
          <ac:chgData name="Philippe Dudognon" userId="8c37c691-958d-4470-855c-9e4378e20dcd" providerId="ADAL" clId="{C2F57814-B4CA-44EC-9C0B-3908A37B34BB}" dt="2020-09-30T13:33:01.930" v="14" actId="14100"/>
          <ac:spMkLst>
            <pc:docMk/>
            <pc:sldMk cId="2906166675" sldId="2076138435"/>
            <ac:spMk id="5" creationId="{A5F6AB56-E8ED-4791-990E-4E1610F355F0}"/>
          </ac:spMkLst>
        </pc:spChg>
        <pc:graphicFrameChg chg="add mod modGraphic">
          <ac:chgData name="Philippe Dudognon" userId="8c37c691-958d-4470-855c-9e4378e20dcd" providerId="ADAL" clId="{C2F57814-B4CA-44EC-9C0B-3908A37B34BB}" dt="2020-09-30T13:37:13.039" v="101" actId="20577"/>
          <ac:graphicFrameMkLst>
            <pc:docMk/>
            <pc:sldMk cId="2906166675" sldId="2076138435"/>
            <ac:graphicFrameMk id="5" creationId="{AEBCDCEF-F74C-4E8A-883C-FEF76479F092}"/>
          </ac:graphicFrameMkLst>
        </pc:graphicFrameChg>
        <pc:graphicFrameChg chg="mod">
          <ac:chgData name="Philippe Dudognon" userId="8c37c691-958d-4470-855c-9e4378e20dcd" providerId="ADAL" clId="{C2F57814-B4CA-44EC-9C0B-3908A37B34BB}" dt="2020-09-30T13:33:01.930" v="14" actId="14100"/>
          <ac:graphicFrameMkLst>
            <pc:docMk/>
            <pc:sldMk cId="2906166675" sldId="2076138435"/>
            <ac:graphicFrameMk id="7" creationId="{C84CC268-4831-41B0-8632-D1BE6DE5D1B0}"/>
          </ac:graphicFrameMkLst>
        </pc:graphicFrameChg>
      </pc:sldChg>
      <pc:sldChg chg="addSp modSp new mod">
        <pc:chgData name="Philippe Dudognon" userId="8c37c691-958d-4470-855c-9e4378e20dcd" providerId="ADAL" clId="{C2F57814-B4CA-44EC-9C0B-3908A37B34BB}" dt="2020-09-30T14:04:02.756" v="247" actId="1076"/>
        <pc:sldMkLst>
          <pc:docMk/>
          <pc:sldMk cId="1708452928" sldId="2076138436"/>
        </pc:sldMkLst>
        <pc:spChg chg="mod">
          <ac:chgData name="Philippe Dudognon" userId="8c37c691-958d-4470-855c-9e4378e20dcd" providerId="ADAL" clId="{C2F57814-B4CA-44EC-9C0B-3908A37B34BB}" dt="2020-09-30T14:02:33.278" v="195" actId="404"/>
          <ac:spMkLst>
            <pc:docMk/>
            <pc:sldMk cId="1708452928" sldId="2076138436"/>
            <ac:spMk id="2" creationId="{0028547F-2033-4CA5-AF6C-A6D27479FF19}"/>
          </ac:spMkLst>
        </pc:spChg>
        <pc:spChg chg="add mod">
          <ac:chgData name="Philippe Dudognon" userId="8c37c691-958d-4470-855c-9e4378e20dcd" providerId="ADAL" clId="{C2F57814-B4CA-44EC-9C0B-3908A37B34BB}" dt="2020-09-30T14:03:27.613" v="230" actId="20577"/>
          <ac:spMkLst>
            <pc:docMk/>
            <pc:sldMk cId="1708452928" sldId="2076138436"/>
            <ac:spMk id="4" creationId="{3EC2375A-FCC7-40EA-AD91-979FFD42E620}"/>
          </ac:spMkLst>
        </pc:spChg>
        <pc:spChg chg="add mod">
          <ac:chgData name="Philippe Dudognon" userId="8c37c691-958d-4470-855c-9e4378e20dcd" providerId="ADAL" clId="{C2F57814-B4CA-44EC-9C0B-3908A37B34BB}" dt="2020-09-30T14:04:02.756" v="247" actId="1076"/>
          <ac:spMkLst>
            <pc:docMk/>
            <pc:sldMk cId="1708452928" sldId="2076138436"/>
            <ac:spMk id="6" creationId="{DD2F59F0-4A08-4B4E-9BE9-3C4D8683FC37}"/>
          </ac:spMkLst>
        </pc:spChg>
        <pc:graphicFrameChg chg="add mod modGraphic">
          <ac:chgData name="Philippe Dudognon" userId="8c37c691-958d-4470-855c-9e4378e20dcd" providerId="ADAL" clId="{C2F57814-B4CA-44EC-9C0B-3908A37B34BB}" dt="2020-09-30T14:03:49.793" v="243" actId="20577"/>
          <ac:graphicFrameMkLst>
            <pc:docMk/>
            <pc:sldMk cId="1708452928" sldId="2076138436"/>
            <ac:graphicFrameMk id="3" creationId="{374028FE-17F3-4607-93E8-2904D5605949}"/>
          </ac:graphicFrameMkLst>
        </pc:graphicFrameChg>
      </pc:sldChg>
      <pc:sldChg chg="addSp delSp modSp new mod ord">
        <pc:chgData name="Philippe Dudognon" userId="8c37c691-958d-4470-855c-9e4378e20dcd" providerId="ADAL" clId="{C2F57814-B4CA-44EC-9C0B-3908A37B34BB}" dt="2020-09-30T14:19:09.731" v="418" actId="14100"/>
        <pc:sldMkLst>
          <pc:docMk/>
          <pc:sldMk cId="3693948751" sldId="2076138437"/>
        </pc:sldMkLst>
        <pc:spChg chg="del">
          <ac:chgData name="Philippe Dudognon" userId="8c37c691-958d-4470-855c-9e4378e20dcd" providerId="ADAL" clId="{C2F57814-B4CA-44EC-9C0B-3908A37B34BB}" dt="2020-09-30T13:59:47.610" v="167"/>
          <ac:spMkLst>
            <pc:docMk/>
            <pc:sldMk cId="3693948751" sldId="2076138437"/>
            <ac:spMk id="2" creationId="{176AB5DD-5172-467A-B4C7-5021EE7EE6C5}"/>
          </ac:spMkLst>
        </pc:spChg>
        <pc:spChg chg="add mod">
          <ac:chgData name="Philippe Dudognon" userId="8c37c691-958d-4470-855c-9e4378e20dcd" providerId="ADAL" clId="{C2F57814-B4CA-44EC-9C0B-3908A37B34BB}" dt="2020-09-30T14:19:09.731" v="418" actId="14100"/>
          <ac:spMkLst>
            <pc:docMk/>
            <pc:sldMk cId="3693948751" sldId="2076138437"/>
            <ac:spMk id="4" creationId="{26298EF9-CB6C-4AF7-8AF5-37F323D6343E}"/>
          </ac:spMkLst>
        </pc:spChg>
        <pc:spChg chg="add mod">
          <ac:chgData name="Philippe Dudognon" userId="8c37c691-958d-4470-855c-9e4378e20dcd" providerId="ADAL" clId="{C2F57814-B4CA-44EC-9C0B-3908A37B34BB}" dt="2020-09-30T14:14:00.771" v="322" actId="14100"/>
          <ac:spMkLst>
            <pc:docMk/>
            <pc:sldMk cId="3693948751" sldId="2076138437"/>
            <ac:spMk id="5" creationId="{B92236D3-0D4D-4036-933A-639071FEB76F}"/>
          </ac:spMkLst>
        </pc:spChg>
      </pc:sldChg>
      <pc:sldChg chg="addSp delSp modSp new mod">
        <pc:chgData name="Philippe Dudognon" userId="8c37c691-958d-4470-855c-9e4378e20dcd" providerId="ADAL" clId="{C2F57814-B4CA-44EC-9C0B-3908A37B34BB}" dt="2020-09-30T14:19:42.682" v="433" actId="20577"/>
        <pc:sldMkLst>
          <pc:docMk/>
          <pc:sldMk cId="4097454250" sldId="2076138438"/>
        </pc:sldMkLst>
        <pc:spChg chg="mod">
          <ac:chgData name="Philippe Dudognon" userId="8c37c691-958d-4470-855c-9e4378e20dcd" providerId="ADAL" clId="{C2F57814-B4CA-44EC-9C0B-3908A37B34BB}" dt="2020-09-30T14:19:42.682" v="433" actId="20577"/>
          <ac:spMkLst>
            <pc:docMk/>
            <pc:sldMk cId="4097454250" sldId="2076138438"/>
            <ac:spMk id="2" creationId="{DA0A4B93-BE22-4269-A54D-9E2A8C3BCFA4}"/>
          </ac:spMkLst>
        </pc:spChg>
        <pc:picChg chg="add mod">
          <ac:chgData name="Philippe Dudognon" userId="8c37c691-958d-4470-855c-9e4378e20dcd" providerId="ADAL" clId="{C2F57814-B4CA-44EC-9C0B-3908A37B34BB}" dt="2020-09-30T14:09:36.455" v="274" actId="1076"/>
          <ac:picMkLst>
            <pc:docMk/>
            <pc:sldMk cId="4097454250" sldId="2076138438"/>
            <ac:picMk id="4" creationId="{BEC04B9E-301C-48D2-9579-495760D6D2F9}"/>
          </ac:picMkLst>
        </pc:picChg>
        <pc:cxnChg chg="add del mod">
          <ac:chgData name="Philippe Dudognon" userId="8c37c691-958d-4470-855c-9e4378e20dcd" providerId="ADAL" clId="{C2F57814-B4CA-44EC-9C0B-3908A37B34BB}" dt="2020-09-30T14:16:33.224" v="336" actId="21"/>
          <ac:cxnSpMkLst>
            <pc:docMk/>
            <pc:sldMk cId="4097454250" sldId="2076138438"/>
            <ac:cxnSpMk id="6" creationId="{DBDFA391-D3DD-494B-9187-D6C3A02C812D}"/>
          </ac:cxnSpMkLst>
        </pc:cxnChg>
      </pc:sldChg>
      <pc:sldChg chg="addSp delSp modSp new mod">
        <pc:chgData name="Philippe Dudognon" userId="8c37c691-958d-4470-855c-9e4378e20dcd" providerId="ADAL" clId="{C2F57814-B4CA-44EC-9C0B-3908A37B34BB}" dt="2020-09-30T14:19:48.607" v="434"/>
        <pc:sldMkLst>
          <pc:docMk/>
          <pc:sldMk cId="358098498" sldId="2076138439"/>
        </pc:sldMkLst>
        <pc:spChg chg="del">
          <ac:chgData name="Philippe Dudognon" userId="8c37c691-958d-4470-855c-9e4378e20dcd" providerId="ADAL" clId="{C2F57814-B4CA-44EC-9C0B-3908A37B34BB}" dt="2020-09-30T14:15:52.857" v="329" actId="478"/>
          <ac:spMkLst>
            <pc:docMk/>
            <pc:sldMk cId="358098498" sldId="2076138439"/>
            <ac:spMk id="2" creationId="{F08BA232-EBB2-404B-B070-3B08FE1FD7FA}"/>
          </ac:spMkLst>
        </pc:spChg>
        <pc:spChg chg="add mod">
          <ac:chgData name="Philippe Dudognon" userId="8c37c691-958d-4470-855c-9e4378e20dcd" providerId="ADAL" clId="{C2F57814-B4CA-44EC-9C0B-3908A37B34BB}" dt="2020-09-30T14:19:48.607" v="434"/>
          <ac:spMkLst>
            <pc:docMk/>
            <pc:sldMk cId="358098498" sldId="2076138439"/>
            <ac:spMk id="5" creationId="{A0A3E284-40CF-49A2-9949-21BE09B9B849}"/>
          </ac:spMkLst>
        </pc:spChg>
        <pc:spChg chg="add mod">
          <ac:chgData name="Philippe Dudognon" userId="8c37c691-958d-4470-855c-9e4378e20dcd" providerId="ADAL" clId="{C2F57814-B4CA-44EC-9C0B-3908A37B34BB}" dt="2020-09-30T14:17:17.229" v="399" actId="5793"/>
          <ac:spMkLst>
            <pc:docMk/>
            <pc:sldMk cId="358098498" sldId="2076138439"/>
            <ac:spMk id="12" creationId="{AB967997-4D92-4215-ACD4-5B6715F09BCF}"/>
          </ac:spMkLst>
        </pc:spChg>
        <pc:spChg chg="add mod">
          <ac:chgData name="Philippe Dudognon" userId="8c37c691-958d-4470-855c-9e4378e20dcd" providerId="ADAL" clId="{C2F57814-B4CA-44EC-9C0B-3908A37B34BB}" dt="2020-09-30T14:17:25.502" v="401" actId="1076"/>
          <ac:spMkLst>
            <pc:docMk/>
            <pc:sldMk cId="358098498" sldId="2076138439"/>
            <ac:spMk id="14" creationId="{F237ACF9-EEC7-443A-946F-7240E902AE98}"/>
          </ac:spMkLst>
        </pc:spChg>
        <pc:picChg chg="add mod">
          <ac:chgData name="Philippe Dudognon" userId="8c37c691-958d-4470-855c-9e4378e20dcd" providerId="ADAL" clId="{C2F57814-B4CA-44EC-9C0B-3908A37B34BB}" dt="2020-09-30T14:16:29.596" v="335" actId="1076"/>
          <ac:picMkLst>
            <pc:docMk/>
            <pc:sldMk cId="358098498" sldId="2076138439"/>
            <ac:picMk id="4" creationId="{3F561552-A55E-4055-9C13-2F8264092732}"/>
          </ac:picMkLst>
        </pc:picChg>
        <pc:cxnChg chg="add mod">
          <ac:chgData name="Philippe Dudognon" userId="8c37c691-958d-4470-855c-9e4378e20dcd" providerId="ADAL" clId="{C2F57814-B4CA-44EC-9C0B-3908A37B34BB}" dt="2020-09-30T14:16:42.628" v="340" actId="14100"/>
          <ac:cxnSpMkLst>
            <pc:docMk/>
            <pc:sldMk cId="358098498" sldId="2076138439"/>
            <ac:cxnSpMk id="7" creationId="{256425E0-EFEA-4AC7-9F5C-0BCA2D49DCB5}"/>
          </ac:cxnSpMkLst>
        </pc:cxnChg>
        <pc:cxnChg chg="add mod">
          <ac:chgData name="Philippe Dudognon" userId="8c37c691-958d-4470-855c-9e4378e20dcd" providerId="ADAL" clId="{C2F57814-B4CA-44EC-9C0B-3908A37B34BB}" dt="2020-09-30T14:16:53.154" v="342" actId="1076"/>
          <ac:cxnSpMkLst>
            <pc:docMk/>
            <pc:sldMk cId="358098498" sldId="2076138439"/>
            <ac:cxnSpMk id="11" creationId="{97FBAD93-ECC0-4AA1-9AC5-B65257AE75CE}"/>
          </ac:cxnSpMkLst>
        </pc:cxnChg>
      </pc:sldChg>
      <pc:sldChg chg="addSp modSp new mod">
        <pc:chgData name="Philippe Dudognon" userId="8c37c691-958d-4470-855c-9e4378e20dcd" providerId="ADAL" clId="{C2F57814-B4CA-44EC-9C0B-3908A37B34BB}" dt="2020-09-30T14:47:21.427" v="664" actId="20577"/>
        <pc:sldMkLst>
          <pc:docMk/>
          <pc:sldMk cId="2326046856" sldId="2076138440"/>
        </pc:sldMkLst>
        <pc:spChg chg="mod">
          <ac:chgData name="Philippe Dudognon" userId="8c37c691-958d-4470-855c-9e4378e20dcd" providerId="ADAL" clId="{C2F57814-B4CA-44EC-9C0B-3908A37B34BB}" dt="2020-09-30T14:47:21.427" v="664" actId="20577"/>
          <ac:spMkLst>
            <pc:docMk/>
            <pc:sldMk cId="2326046856" sldId="2076138440"/>
            <ac:spMk id="2" creationId="{7CDB3CC4-FC00-4947-A21B-DE291E45E217}"/>
          </ac:spMkLst>
        </pc:spChg>
        <pc:picChg chg="add mod">
          <ac:chgData name="Philippe Dudognon" userId="8c37c691-958d-4470-855c-9e4378e20dcd" providerId="ADAL" clId="{C2F57814-B4CA-44EC-9C0B-3908A37B34BB}" dt="2020-09-30T14:43:00.296" v="571" actId="1076"/>
          <ac:picMkLst>
            <pc:docMk/>
            <pc:sldMk cId="2326046856" sldId="2076138440"/>
            <ac:picMk id="4" creationId="{29103C7B-7653-4EC4-9B97-AAEF6BC2655D}"/>
          </ac:picMkLst>
        </pc:picChg>
      </pc:sldChg>
      <pc:sldChg chg="addSp modSp new mod">
        <pc:chgData name="Philippe Dudognon" userId="8c37c691-958d-4470-855c-9e4378e20dcd" providerId="ADAL" clId="{C2F57814-B4CA-44EC-9C0B-3908A37B34BB}" dt="2020-09-30T14:47:27.664" v="670" actId="20577"/>
        <pc:sldMkLst>
          <pc:docMk/>
          <pc:sldMk cId="2224277945" sldId="2076138441"/>
        </pc:sldMkLst>
        <pc:spChg chg="mod">
          <ac:chgData name="Philippe Dudognon" userId="8c37c691-958d-4470-855c-9e4378e20dcd" providerId="ADAL" clId="{C2F57814-B4CA-44EC-9C0B-3908A37B34BB}" dt="2020-09-30T14:47:27.664" v="670" actId="20577"/>
          <ac:spMkLst>
            <pc:docMk/>
            <pc:sldMk cId="2224277945" sldId="2076138441"/>
            <ac:spMk id="2" creationId="{F3F2DA02-C67F-434E-9564-24E3FD403D27}"/>
          </ac:spMkLst>
        </pc:spChg>
        <pc:picChg chg="add mod">
          <ac:chgData name="Philippe Dudognon" userId="8c37c691-958d-4470-855c-9e4378e20dcd" providerId="ADAL" clId="{C2F57814-B4CA-44EC-9C0B-3908A37B34BB}" dt="2020-09-30T14:42:54.787" v="569" actId="1076"/>
          <ac:picMkLst>
            <pc:docMk/>
            <pc:sldMk cId="2224277945" sldId="2076138441"/>
            <ac:picMk id="4" creationId="{A3EB898F-0D0F-464F-AD06-0DDF07ABDFF6}"/>
          </ac:picMkLst>
        </pc:picChg>
      </pc:sldChg>
      <pc:sldChg chg="addSp delSp modSp new mod">
        <pc:chgData name="Philippe Dudognon" userId="8c37c691-958d-4470-855c-9e4378e20dcd" providerId="ADAL" clId="{C2F57814-B4CA-44EC-9C0B-3908A37B34BB}" dt="2020-09-30T14:47:33.586" v="676" actId="20577"/>
        <pc:sldMkLst>
          <pc:docMk/>
          <pc:sldMk cId="2577207795" sldId="2076138442"/>
        </pc:sldMkLst>
        <pc:spChg chg="del">
          <ac:chgData name="Philippe Dudognon" userId="8c37c691-958d-4470-855c-9e4378e20dcd" providerId="ADAL" clId="{C2F57814-B4CA-44EC-9C0B-3908A37B34BB}" dt="2020-09-30T14:41:13.754" v="544" actId="478"/>
          <ac:spMkLst>
            <pc:docMk/>
            <pc:sldMk cId="2577207795" sldId="2076138442"/>
            <ac:spMk id="2" creationId="{DDCD8712-C4D5-4EED-9961-CE05F0A73620}"/>
          </ac:spMkLst>
        </pc:spChg>
        <pc:spChg chg="add mod">
          <ac:chgData name="Philippe Dudognon" userId="8c37c691-958d-4470-855c-9e4378e20dcd" providerId="ADAL" clId="{C2F57814-B4CA-44EC-9C0B-3908A37B34BB}" dt="2020-09-30T14:47:33.586" v="676" actId="20577"/>
          <ac:spMkLst>
            <pc:docMk/>
            <pc:sldMk cId="2577207795" sldId="2076138442"/>
            <ac:spMk id="5" creationId="{1CEC1188-E49A-49DF-916A-354F3916778F}"/>
          </ac:spMkLst>
        </pc:spChg>
        <pc:picChg chg="add del mod">
          <ac:chgData name="Philippe Dudognon" userId="8c37c691-958d-4470-855c-9e4378e20dcd" providerId="ADAL" clId="{C2F57814-B4CA-44EC-9C0B-3908A37B34BB}" dt="2020-09-30T14:41:47.564" v="547" actId="478"/>
          <ac:picMkLst>
            <pc:docMk/>
            <pc:sldMk cId="2577207795" sldId="2076138442"/>
            <ac:picMk id="4" creationId="{DCEAFA70-3656-412E-A3FF-EFF946D13FEB}"/>
          </ac:picMkLst>
        </pc:picChg>
        <pc:picChg chg="add mod">
          <ac:chgData name="Philippe Dudognon" userId="8c37c691-958d-4470-855c-9e4378e20dcd" providerId="ADAL" clId="{C2F57814-B4CA-44EC-9C0B-3908A37B34BB}" dt="2020-09-30T14:42:51.121" v="568" actId="1076"/>
          <ac:picMkLst>
            <pc:docMk/>
            <pc:sldMk cId="2577207795" sldId="2076138442"/>
            <ac:picMk id="7" creationId="{E5870AE4-4596-4743-894B-A31BEF243AB3}"/>
          </ac:picMkLst>
        </pc:picChg>
      </pc:sldChg>
      <pc:sldChg chg="addSp delSp modSp new mod modNotesTx">
        <pc:chgData name="Philippe Dudognon" userId="8c37c691-958d-4470-855c-9e4378e20dcd" providerId="ADAL" clId="{C2F57814-B4CA-44EC-9C0B-3908A37B34BB}" dt="2020-09-30T14:47:38.804" v="682" actId="20577"/>
        <pc:sldMkLst>
          <pc:docMk/>
          <pc:sldMk cId="2169202913" sldId="2076138443"/>
        </pc:sldMkLst>
        <pc:spChg chg="del">
          <ac:chgData name="Philippe Dudognon" userId="8c37c691-958d-4470-855c-9e4378e20dcd" providerId="ADAL" clId="{C2F57814-B4CA-44EC-9C0B-3908A37B34BB}" dt="2020-09-30T14:42:04.362" v="557" actId="478"/>
          <ac:spMkLst>
            <pc:docMk/>
            <pc:sldMk cId="2169202913" sldId="2076138443"/>
            <ac:spMk id="2" creationId="{AF9E319E-7BA6-4CAB-9C7F-4072C1FD108B}"/>
          </ac:spMkLst>
        </pc:spChg>
        <pc:spChg chg="add mod">
          <ac:chgData name="Philippe Dudognon" userId="8c37c691-958d-4470-855c-9e4378e20dcd" providerId="ADAL" clId="{C2F57814-B4CA-44EC-9C0B-3908A37B34BB}" dt="2020-09-30T14:47:38.804" v="682" actId="20577"/>
          <ac:spMkLst>
            <pc:docMk/>
            <pc:sldMk cId="2169202913" sldId="2076138443"/>
            <ac:spMk id="3" creationId="{669CF4D7-729D-4CA3-9830-FFAC506D1A5F}"/>
          </ac:spMkLst>
        </pc:spChg>
        <pc:picChg chg="add mod">
          <ac:chgData name="Philippe Dudognon" userId="8c37c691-958d-4470-855c-9e4378e20dcd" providerId="ADAL" clId="{C2F57814-B4CA-44EC-9C0B-3908A37B34BB}" dt="2020-09-30T14:42:45.422" v="566" actId="1076"/>
          <ac:picMkLst>
            <pc:docMk/>
            <pc:sldMk cId="2169202913" sldId="2076138443"/>
            <ac:picMk id="5" creationId="{929C5C69-0CFD-4F78-8294-B4867710F426}"/>
          </ac:picMkLst>
        </pc:picChg>
      </pc:sldChg>
      <pc:sldChg chg="addSp modSp new mod">
        <pc:chgData name="Philippe Dudognon" userId="8c37c691-958d-4470-855c-9e4378e20dcd" providerId="ADAL" clId="{C2F57814-B4CA-44EC-9C0B-3908A37B34BB}" dt="2020-09-30T14:48:06.940" v="713" actId="20577"/>
        <pc:sldMkLst>
          <pc:docMk/>
          <pc:sldMk cId="2818224448" sldId="2076138444"/>
        </pc:sldMkLst>
        <pc:spChg chg="mod">
          <ac:chgData name="Philippe Dudognon" userId="8c37c691-958d-4470-855c-9e4378e20dcd" providerId="ADAL" clId="{C2F57814-B4CA-44EC-9C0B-3908A37B34BB}" dt="2020-09-30T14:48:06.940" v="713" actId="20577"/>
          <ac:spMkLst>
            <pc:docMk/>
            <pc:sldMk cId="2818224448" sldId="2076138444"/>
            <ac:spMk id="2" creationId="{E59BC7D7-3FDC-48F5-B340-B77370CAFBE9}"/>
          </ac:spMkLst>
        </pc:spChg>
        <pc:picChg chg="add mod">
          <ac:chgData name="Philippe Dudognon" userId="8c37c691-958d-4470-855c-9e4378e20dcd" providerId="ADAL" clId="{C2F57814-B4CA-44EC-9C0B-3908A37B34BB}" dt="2020-09-30T14:46:02.956" v="594" actId="1076"/>
          <ac:picMkLst>
            <pc:docMk/>
            <pc:sldMk cId="2818224448" sldId="2076138444"/>
            <ac:picMk id="4" creationId="{A2319733-80C4-4013-B71E-551A9376E566}"/>
          </ac:picMkLst>
        </pc:picChg>
      </pc:sldChg>
      <pc:sldChg chg="addSp modSp new mod modNotesTx">
        <pc:chgData name="Philippe Dudognon" userId="8c37c691-958d-4470-855c-9e4378e20dcd" providerId="ADAL" clId="{C2F57814-B4CA-44EC-9C0B-3908A37B34BB}" dt="2020-09-30T15:00:51.272" v="879" actId="20577"/>
        <pc:sldMkLst>
          <pc:docMk/>
          <pc:sldMk cId="3067893131" sldId="2076138445"/>
        </pc:sldMkLst>
        <pc:spChg chg="mod">
          <ac:chgData name="Philippe Dudognon" userId="8c37c691-958d-4470-855c-9e4378e20dcd" providerId="ADAL" clId="{C2F57814-B4CA-44EC-9C0B-3908A37B34BB}" dt="2020-09-30T14:59:17.651" v="743" actId="20577"/>
          <ac:spMkLst>
            <pc:docMk/>
            <pc:sldMk cId="3067893131" sldId="2076138445"/>
            <ac:spMk id="2" creationId="{40A2DC25-054D-4ADD-BB2C-BF965A6C62A0}"/>
          </ac:spMkLst>
        </pc:spChg>
        <pc:picChg chg="add mod">
          <ac:chgData name="Philippe Dudognon" userId="8c37c691-958d-4470-855c-9e4378e20dcd" providerId="ADAL" clId="{C2F57814-B4CA-44EC-9C0B-3908A37B34BB}" dt="2020-09-30T14:59:03.134" v="717" actId="1076"/>
          <ac:picMkLst>
            <pc:docMk/>
            <pc:sldMk cId="3067893131" sldId="2076138445"/>
            <ac:picMk id="4" creationId="{E914CEC0-8837-4DDE-94E7-912B84EF3A94}"/>
          </ac:picMkLst>
        </pc:picChg>
      </pc:sldChg>
      <pc:sldChg chg="add mod ord modShow">
        <pc:chgData name="Philippe Dudognon" userId="8c37c691-958d-4470-855c-9e4378e20dcd" providerId="ADAL" clId="{C2F57814-B4CA-44EC-9C0B-3908A37B34BB}" dt="2020-09-30T15:02:34.304" v="916"/>
        <pc:sldMkLst>
          <pc:docMk/>
          <pc:sldMk cId="797435936" sldId="2076138446"/>
        </pc:sldMkLst>
      </pc:sldChg>
      <pc:sldChg chg="addSp delSp modSp add mod">
        <pc:chgData name="Philippe Dudognon" userId="8c37c691-958d-4470-855c-9e4378e20dcd" providerId="ADAL" clId="{C2F57814-B4CA-44EC-9C0B-3908A37B34BB}" dt="2020-09-30T15:45:17.978" v="1091" actId="1076"/>
        <pc:sldMkLst>
          <pc:docMk/>
          <pc:sldMk cId="895332600" sldId="2076138447"/>
        </pc:sldMkLst>
        <pc:picChg chg="del">
          <ac:chgData name="Philippe Dudognon" userId="8c37c691-958d-4470-855c-9e4378e20dcd" providerId="ADAL" clId="{C2F57814-B4CA-44EC-9C0B-3908A37B34BB}" dt="2020-09-30T15:42:03.453" v="1053" actId="478"/>
          <ac:picMkLst>
            <pc:docMk/>
            <pc:sldMk cId="895332600" sldId="2076138447"/>
            <ac:picMk id="5" creationId="{50719967-99C5-4E01-9BE3-18F093F87124}"/>
          </ac:picMkLst>
        </pc:picChg>
        <pc:picChg chg="add mod">
          <ac:chgData name="Philippe Dudognon" userId="8c37c691-958d-4470-855c-9e4378e20dcd" providerId="ADAL" clId="{C2F57814-B4CA-44EC-9C0B-3908A37B34BB}" dt="2020-09-30T15:42:06.476" v="1055" actId="1076"/>
          <ac:picMkLst>
            <pc:docMk/>
            <pc:sldMk cId="895332600" sldId="2076138447"/>
            <ac:picMk id="7" creationId="{641C0E53-7CE9-44BE-8BDF-7B7CC5C985BA}"/>
          </ac:picMkLst>
        </pc:picChg>
        <pc:picChg chg="add mod">
          <ac:chgData name="Philippe Dudognon" userId="8c37c691-958d-4470-855c-9e4378e20dcd" providerId="ADAL" clId="{C2F57814-B4CA-44EC-9C0B-3908A37B34BB}" dt="2020-09-30T15:45:17.978" v="1091" actId="1076"/>
          <ac:picMkLst>
            <pc:docMk/>
            <pc:sldMk cId="895332600" sldId="2076138447"/>
            <ac:picMk id="10" creationId="{E88FC78E-4990-4B16-B6DD-248EF736C525}"/>
          </ac:picMkLst>
        </pc:picChg>
      </pc:sldChg>
      <pc:sldChg chg="addSp modSp new mod">
        <pc:chgData name="Philippe Dudognon" userId="8c37c691-958d-4470-855c-9e4378e20dcd" providerId="ADAL" clId="{C2F57814-B4CA-44EC-9C0B-3908A37B34BB}" dt="2020-09-30T15:44:36.972" v="1087" actId="1076"/>
        <pc:sldMkLst>
          <pc:docMk/>
          <pc:sldMk cId="3165699373" sldId="2076138448"/>
        </pc:sldMkLst>
        <pc:spChg chg="mod">
          <ac:chgData name="Philippe Dudognon" userId="8c37c691-958d-4470-855c-9e4378e20dcd" providerId="ADAL" clId="{C2F57814-B4CA-44EC-9C0B-3908A37B34BB}" dt="2020-09-30T15:44:36.972" v="1087" actId="1076"/>
          <ac:spMkLst>
            <pc:docMk/>
            <pc:sldMk cId="3165699373" sldId="2076138448"/>
            <ac:spMk id="2" creationId="{5C76140E-355C-4328-B72C-AC5782540B29}"/>
          </ac:spMkLst>
        </pc:spChg>
        <pc:picChg chg="add mod">
          <ac:chgData name="Philippe Dudognon" userId="8c37c691-958d-4470-855c-9e4378e20dcd" providerId="ADAL" clId="{C2F57814-B4CA-44EC-9C0B-3908A37B34BB}" dt="2020-09-30T15:44:24.688" v="1059" actId="1076"/>
          <ac:picMkLst>
            <pc:docMk/>
            <pc:sldMk cId="3165699373" sldId="2076138448"/>
            <ac:picMk id="4" creationId="{7732A99B-C342-4DFC-B5FC-495CA97AD6DD}"/>
          </ac:picMkLst>
        </pc:picChg>
      </pc:sldChg>
      <pc:sldChg chg="addSp modSp new mod">
        <pc:chgData name="Philippe Dudognon" userId="8c37c691-958d-4470-855c-9e4378e20dcd" providerId="ADAL" clId="{C2F57814-B4CA-44EC-9C0B-3908A37B34BB}" dt="2020-09-30T15:46:34.057" v="1116" actId="20577"/>
        <pc:sldMkLst>
          <pc:docMk/>
          <pc:sldMk cId="4196594307" sldId="2076138449"/>
        </pc:sldMkLst>
        <pc:spChg chg="mod">
          <ac:chgData name="Philippe Dudognon" userId="8c37c691-958d-4470-855c-9e4378e20dcd" providerId="ADAL" clId="{C2F57814-B4CA-44EC-9C0B-3908A37B34BB}" dt="2020-09-30T15:46:34.057" v="1116" actId="20577"/>
          <ac:spMkLst>
            <pc:docMk/>
            <pc:sldMk cId="4196594307" sldId="2076138449"/>
            <ac:spMk id="2" creationId="{C29604DD-AA9E-4F68-89D1-AC61B1CC192D}"/>
          </ac:spMkLst>
        </pc:spChg>
        <pc:picChg chg="add mod">
          <ac:chgData name="Philippe Dudognon" userId="8c37c691-958d-4470-855c-9e4378e20dcd" providerId="ADAL" clId="{C2F57814-B4CA-44EC-9C0B-3908A37B34BB}" dt="2020-09-30T15:46:22.358" v="1093" actId="1076"/>
          <ac:picMkLst>
            <pc:docMk/>
            <pc:sldMk cId="4196594307" sldId="2076138449"/>
            <ac:picMk id="4" creationId="{A0142F56-C42C-4547-8822-19BE488FB967}"/>
          </ac:picMkLst>
        </pc:picChg>
      </pc:sldChg>
      <pc:sldChg chg="addSp delSp modSp new mod">
        <pc:chgData name="Philippe Dudognon" userId="8c37c691-958d-4470-855c-9e4378e20dcd" providerId="ADAL" clId="{C2F57814-B4CA-44EC-9C0B-3908A37B34BB}" dt="2020-09-30T15:47:32.841" v="1129" actId="1076"/>
        <pc:sldMkLst>
          <pc:docMk/>
          <pc:sldMk cId="3527823465" sldId="2076138450"/>
        </pc:sldMkLst>
        <pc:spChg chg="del">
          <ac:chgData name="Philippe Dudognon" userId="8c37c691-958d-4470-855c-9e4378e20dcd" providerId="ADAL" clId="{C2F57814-B4CA-44EC-9C0B-3908A37B34BB}" dt="2020-09-30T15:46:45.464" v="1118" actId="478"/>
          <ac:spMkLst>
            <pc:docMk/>
            <pc:sldMk cId="3527823465" sldId="2076138450"/>
            <ac:spMk id="2" creationId="{48783F98-1088-47D8-B14D-2CD493D46F41}"/>
          </ac:spMkLst>
        </pc:spChg>
        <pc:spChg chg="add mod">
          <ac:chgData name="Philippe Dudognon" userId="8c37c691-958d-4470-855c-9e4378e20dcd" providerId="ADAL" clId="{C2F57814-B4CA-44EC-9C0B-3908A37B34BB}" dt="2020-09-30T15:46:52.156" v="1126" actId="20577"/>
          <ac:spMkLst>
            <pc:docMk/>
            <pc:sldMk cId="3527823465" sldId="2076138450"/>
            <ac:spMk id="3" creationId="{56A523D3-6CEE-4E50-ACC0-DB031E988B95}"/>
          </ac:spMkLst>
        </pc:spChg>
        <pc:picChg chg="add mod">
          <ac:chgData name="Philippe Dudognon" userId="8c37c691-958d-4470-855c-9e4378e20dcd" providerId="ADAL" clId="{C2F57814-B4CA-44EC-9C0B-3908A37B34BB}" dt="2020-09-30T15:47:32.841" v="1129" actId="1076"/>
          <ac:picMkLst>
            <pc:docMk/>
            <pc:sldMk cId="3527823465" sldId="2076138450"/>
            <ac:picMk id="5" creationId="{BB028DA0-7387-4986-9915-564AD85D17FF}"/>
          </ac:picMkLst>
        </pc:picChg>
      </pc:sldChg>
      <pc:sldChg chg="addSp modSp new mod">
        <pc:chgData name="Philippe Dudognon" userId="8c37c691-958d-4470-855c-9e4378e20dcd" providerId="ADAL" clId="{C2F57814-B4CA-44EC-9C0B-3908A37B34BB}" dt="2020-09-30T15:49:57.652" v="1184" actId="1076"/>
        <pc:sldMkLst>
          <pc:docMk/>
          <pc:sldMk cId="1244935386" sldId="2076138451"/>
        </pc:sldMkLst>
        <pc:spChg chg="mod">
          <ac:chgData name="Philippe Dudognon" userId="8c37c691-958d-4470-855c-9e4378e20dcd" providerId="ADAL" clId="{C2F57814-B4CA-44EC-9C0B-3908A37B34BB}" dt="2020-09-30T15:49:55.909" v="1183" actId="1076"/>
          <ac:spMkLst>
            <pc:docMk/>
            <pc:sldMk cId="1244935386" sldId="2076138451"/>
            <ac:spMk id="2" creationId="{12FA44B4-3B90-466A-8C6F-7BFB226383C8}"/>
          </ac:spMkLst>
        </pc:spChg>
        <pc:picChg chg="add mod">
          <ac:chgData name="Philippe Dudognon" userId="8c37c691-958d-4470-855c-9e4378e20dcd" providerId="ADAL" clId="{C2F57814-B4CA-44EC-9C0B-3908A37B34BB}" dt="2020-09-30T15:49:57.652" v="1184" actId="1076"/>
          <ac:picMkLst>
            <pc:docMk/>
            <pc:sldMk cId="1244935386" sldId="2076138451"/>
            <ac:picMk id="4" creationId="{EC934B39-FB0D-4C24-8DB0-A1BF8BDD905B}"/>
          </ac:picMkLst>
        </pc:picChg>
      </pc:sldChg>
      <pc:sldChg chg="add del mod modShow">
        <pc:chgData name="Philippe Dudognon" userId="8c37c691-958d-4470-855c-9e4378e20dcd" providerId="ADAL" clId="{C2F57814-B4CA-44EC-9C0B-3908A37B34BB}" dt="2020-10-02T07:17:54.402" v="1436" actId="729"/>
        <pc:sldMkLst>
          <pc:docMk/>
          <pc:sldMk cId="3021908125" sldId="2076138452"/>
        </pc:sldMkLst>
      </pc:sldChg>
      <pc:sldChg chg="add del mod modShow">
        <pc:chgData name="Philippe Dudognon" userId="8c37c691-958d-4470-855c-9e4378e20dcd" providerId="ADAL" clId="{C2F57814-B4CA-44EC-9C0B-3908A37B34BB}" dt="2020-10-02T07:17:54.402" v="1436" actId="729"/>
        <pc:sldMkLst>
          <pc:docMk/>
          <pc:sldMk cId="1363370838" sldId="2076138453"/>
        </pc:sldMkLst>
      </pc:sldChg>
      <pc:sldChg chg="add del">
        <pc:chgData name="Philippe Dudognon" userId="8c37c691-958d-4470-855c-9e4378e20dcd" providerId="ADAL" clId="{C2F57814-B4CA-44EC-9C0B-3908A37B34BB}" dt="2020-09-30T16:15:26.893" v="1198" actId="22"/>
        <pc:sldMkLst>
          <pc:docMk/>
          <pc:sldMk cId="4227394941" sldId="2076138454"/>
        </pc:sldMkLst>
      </pc:sldChg>
      <pc:sldChg chg="add del">
        <pc:chgData name="Philippe Dudognon" userId="8c37c691-958d-4470-855c-9e4378e20dcd" providerId="ADAL" clId="{C2F57814-B4CA-44EC-9C0B-3908A37B34BB}" dt="2020-09-30T16:15:26.893" v="1198" actId="22"/>
        <pc:sldMkLst>
          <pc:docMk/>
          <pc:sldMk cId="3106390249" sldId="2076138455"/>
        </pc:sldMkLst>
      </pc:sldChg>
      <pc:sldChg chg="add del">
        <pc:chgData name="Philippe Dudognon" userId="8c37c691-958d-4470-855c-9e4378e20dcd" providerId="ADAL" clId="{C2F57814-B4CA-44EC-9C0B-3908A37B34BB}" dt="2020-09-30T16:15:26.893" v="1198" actId="22"/>
        <pc:sldMkLst>
          <pc:docMk/>
          <pc:sldMk cId="1855720266" sldId="2076138456"/>
        </pc:sldMkLst>
      </pc:sldChg>
      <pc:sldChg chg="add del">
        <pc:chgData name="Philippe Dudognon" userId="8c37c691-958d-4470-855c-9e4378e20dcd" providerId="ADAL" clId="{C2F57814-B4CA-44EC-9C0B-3908A37B34BB}" dt="2020-09-30T16:15:26.893" v="1198" actId="22"/>
        <pc:sldMkLst>
          <pc:docMk/>
          <pc:sldMk cId="661144018" sldId="2076138457"/>
        </pc:sldMkLst>
      </pc:sldChg>
      <pc:sldChg chg="add mod modShow">
        <pc:chgData name="Philippe Dudognon" userId="8c37c691-958d-4470-855c-9e4378e20dcd" providerId="ADAL" clId="{C2F57814-B4CA-44EC-9C0B-3908A37B34BB}" dt="2020-09-30T16:15:41.510" v="1200" actId="729"/>
        <pc:sldMkLst>
          <pc:docMk/>
          <pc:sldMk cId="3583398363" sldId="2076138458"/>
        </pc:sldMkLst>
      </pc:sldChg>
      <pc:sldChg chg="add mod modShow modNotesTx">
        <pc:chgData name="Philippe Dudognon" userId="8c37c691-958d-4470-855c-9e4378e20dcd" providerId="ADAL" clId="{C2F57814-B4CA-44EC-9C0B-3908A37B34BB}" dt="2020-09-30T16:16:00.846" v="1201"/>
        <pc:sldMkLst>
          <pc:docMk/>
          <pc:sldMk cId="3382418528" sldId="2076138459"/>
        </pc:sldMkLst>
      </pc:sldChg>
      <pc:sldChg chg="addSp modSp new mod modAnim">
        <pc:chgData name="Philippe Dudognon" userId="8c37c691-958d-4470-855c-9e4378e20dcd" providerId="ADAL" clId="{C2F57814-B4CA-44EC-9C0B-3908A37B34BB}" dt="2020-10-01T07:27:03.113" v="1286"/>
        <pc:sldMkLst>
          <pc:docMk/>
          <pc:sldMk cId="2504741866" sldId="2076138460"/>
        </pc:sldMkLst>
        <pc:spChg chg="add mod">
          <ac:chgData name="Philippe Dudognon" userId="8c37c691-958d-4470-855c-9e4378e20dcd" providerId="ADAL" clId="{C2F57814-B4CA-44EC-9C0B-3908A37B34BB}" dt="2020-10-01T07:23:27.938" v="1276" actId="20577"/>
          <ac:spMkLst>
            <pc:docMk/>
            <pc:sldMk cId="2504741866" sldId="2076138460"/>
            <ac:spMk id="5" creationId="{FB03E250-02F8-41AF-A0A9-D33DC6738854}"/>
          </ac:spMkLst>
        </pc:spChg>
        <pc:picChg chg="add mod">
          <ac:chgData name="Philippe Dudognon" userId="8c37c691-958d-4470-855c-9e4378e20dcd" providerId="ADAL" clId="{C2F57814-B4CA-44EC-9C0B-3908A37B34BB}" dt="2020-10-01T07:26:34.872" v="1281" actId="14100"/>
          <ac:picMkLst>
            <pc:docMk/>
            <pc:sldMk cId="2504741866" sldId="2076138460"/>
            <ac:picMk id="3" creationId="{7EB4CE12-8891-4FB3-A1FE-CEEE93758917}"/>
          </ac:picMkLst>
        </pc:picChg>
        <pc:picChg chg="add mod">
          <ac:chgData name="Philippe Dudognon" userId="8c37c691-958d-4470-855c-9e4378e20dcd" providerId="ADAL" clId="{C2F57814-B4CA-44EC-9C0B-3908A37B34BB}" dt="2020-10-01T07:26:32.271" v="1280" actId="1076"/>
          <ac:picMkLst>
            <pc:docMk/>
            <pc:sldMk cId="2504741866" sldId="2076138460"/>
            <ac:picMk id="7" creationId="{F37BD446-2DD4-47F8-9485-20982E7E67A9}"/>
          </ac:picMkLst>
        </pc:picChg>
      </pc:sldChg>
      <pc:sldChg chg="addSp modSp new mod ord">
        <pc:chgData name="Philippe Dudognon" userId="8c37c691-958d-4470-855c-9e4378e20dcd" providerId="ADAL" clId="{C2F57814-B4CA-44EC-9C0B-3908A37B34BB}" dt="2020-10-02T08:13:27.426" v="1537" actId="20577"/>
        <pc:sldMkLst>
          <pc:docMk/>
          <pc:sldMk cId="737765321" sldId="2076138461"/>
        </pc:sldMkLst>
        <pc:spChg chg="mod">
          <ac:chgData name="Philippe Dudognon" userId="8c37c691-958d-4470-855c-9e4378e20dcd" providerId="ADAL" clId="{C2F57814-B4CA-44EC-9C0B-3908A37B34BB}" dt="2020-10-02T07:19:05.211" v="1477" actId="6549"/>
          <ac:spMkLst>
            <pc:docMk/>
            <pc:sldMk cId="737765321" sldId="2076138461"/>
            <ac:spMk id="2" creationId="{06268583-F7DE-44A7-87CA-C26E14A86FA6}"/>
          </ac:spMkLst>
        </pc:spChg>
        <pc:spChg chg="add mod">
          <ac:chgData name="Philippe Dudognon" userId="8c37c691-958d-4470-855c-9e4378e20dcd" providerId="ADAL" clId="{C2F57814-B4CA-44EC-9C0B-3908A37B34BB}" dt="2020-10-02T08:13:27.426" v="1537" actId="20577"/>
          <ac:spMkLst>
            <pc:docMk/>
            <pc:sldMk cId="737765321" sldId="2076138461"/>
            <ac:spMk id="4" creationId="{9750599A-E232-4AA7-9DCB-486E2787001B}"/>
          </ac:spMkLst>
        </pc:spChg>
      </pc:sldChg>
      <pc:sldChg chg="modSp add mod modNotesTx">
        <pc:chgData name="Philippe Dudognon" userId="8c37c691-958d-4470-855c-9e4378e20dcd" providerId="ADAL" clId="{C2F57814-B4CA-44EC-9C0B-3908A37B34BB}" dt="2020-10-02T14:41:57.056" v="1540"/>
        <pc:sldMkLst>
          <pc:docMk/>
          <pc:sldMk cId="3044572798" sldId="2076138462"/>
        </pc:sldMkLst>
        <pc:spChg chg="mod">
          <ac:chgData name="Philippe Dudognon" userId="8c37c691-958d-4470-855c-9e4378e20dcd" providerId="ADAL" clId="{C2F57814-B4CA-44EC-9C0B-3908A37B34BB}" dt="2020-10-02T08:13:38.225" v="1539" actId="20577"/>
          <ac:spMkLst>
            <pc:docMk/>
            <pc:sldMk cId="3044572798" sldId="2076138462"/>
            <ac:spMk id="4" creationId="{9750599A-E232-4AA7-9DCB-486E2787001B}"/>
          </ac:spMkLst>
        </pc:spChg>
      </pc:sldChg>
      <pc:sldChg chg="add">
        <pc:chgData name="Philippe Dudognon" userId="8c37c691-958d-4470-855c-9e4378e20dcd" providerId="ADAL" clId="{C2F57814-B4CA-44EC-9C0B-3908A37B34BB}" dt="2020-10-02T07:28:22.773" v="1482" actId="22"/>
        <pc:sldMkLst>
          <pc:docMk/>
          <pc:sldMk cId="324205408" sldId="2076138463"/>
        </pc:sldMkLst>
      </pc:sldChg>
      <pc:sldMasterChg chg="addSldLayout delSldLayout">
        <pc:chgData name="Philippe Dudognon" userId="8c37c691-958d-4470-855c-9e4378e20dcd" providerId="ADAL" clId="{C2F57814-B4CA-44EC-9C0B-3908A37B34BB}" dt="2020-09-30T16:15:26.893" v="1198" actId="22"/>
        <pc:sldMasterMkLst>
          <pc:docMk/>
          <pc:sldMasterMk cId="892822096" sldId="2147485015"/>
        </pc:sldMasterMkLst>
        <pc:sldLayoutChg chg="add del">
          <pc:chgData name="Philippe Dudognon" userId="8c37c691-958d-4470-855c-9e4378e20dcd" providerId="ADAL" clId="{C2F57814-B4CA-44EC-9C0B-3908A37B34BB}" dt="2020-09-30T16:15:26.893" v="1198" actId="22"/>
          <pc:sldLayoutMkLst>
            <pc:docMk/>
            <pc:sldMasterMk cId="892822096" sldId="2147485015"/>
            <pc:sldLayoutMk cId="877552386" sldId="2147483743"/>
          </pc:sldLayoutMkLst>
        </pc:sldLayoutChg>
        <pc:sldLayoutChg chg="add del">
          <pc:chgData name="Philippe Dudognon" userId="8c37c691-958d-4470-855c-9e4378e20dcd" providerId="ADAL" clId="{C2F57814-B4CA-44EC-9C0B-3908A37B34BB}" dt="2020-09-30T16:15:26.893" v="1198" actId="22"/>
          <pc:sldLayoutMkLst>
            <pc:docMk/>
            <pc:sldMasterMk cId="892822096" sldId="2147485015"/>
            <pc:sldLayoutMk cId="1305036143" sldId="2147483744"/>
          </pc:sldLayoutMkLst>
        </pc:sldLayoutChg>
      </pc:sldMasterChg>
    </pc:docChg>
  </pc:docChgLst>
  <pc:docChgLst>
    <pc:chgData name="Philippe Dudognon" userId="8c37c691-958d-4470-855c-9e4378e20dcd" providerId="ADAL" clId="{4A7CFAFC-B95D-425A-9DCE-F538FA5472D1}"/>
    <pc:docChg chg="undo custSel mod addSld delSld modSld sldOrd addMainMaster">
      <pc:chgData name="Philippe Dudognon" userId="8c37c691-958d-4470-855c-9e4378e20dcd" providerId="ADAL" clId="{4A7CFAFC-B95D-425A-9DCE-F538FA5472D1}" dt="2020-09-28T15:50:26.477" v="454" actId="22"/>
      <pc:docMkLst>
        <pc:docMk/>
      </pc:docMkLst>
      <pc:sldChg chg="addSp delSp modSp new mod">
        <pc:chgData name="Philippe Dudognon" userId="8c37c691-958d-4470-855c-9e4378e20dcd" providerId="ADAL" clId="{4A7CFAFC-B95D-425A-9DCE-F538FA5472D1}" dt="2020-09-28T15:09:15.211" v="415" actId="1076"/>
        <pc:sldMkLst>
          <pc:docMk/>
          <pc:sldMk cId="1788839505" sldId="256"/>
        </pc:sldMkLst>
        <pc:spChg chg="del mod">
          <ac:chgData name="Philippe Dudognon" userId="8c37c691-958d-4470-855c-9e4378e20dcd" providerId="ADAL" clId="{4A7CFAFC-B95D-425A-9DCE-F538FA5472D1}" dt="2020-09-28T15:08:39.717" v="398" actId="478"/>
          <ac:spMkLst>
            <pc:docMk/>
            <pc:sldMk cId="1788839505" sldId="256"/>
            <ac:spMk id="2" creationId="{92E91A48-31D8-4958-A680-0746E16430B4}"/>
          </ac:spMkLst>
        </pc:spChg>
        <pc:spChg chg="del">
          <ac:chgData name="Philippe Dudognon" userId="8c37c691-958d-4470-855c-9e4378e20dcd" providerId="ADAL" clId="{4A7CFAFC-B95D-425A-9DCE-F538FA5472D1}" dt="2020-09-28T13:37:46.443" v="8" actId="478"/>
          <ac:spMkLst>
            <pc:docMk/>
            <pc:sldMk cId="1788839505" sldId="256"/>
            <ac:spMk id="3" creationId="{AAF37A20-FAB8-458A-B4C9-58F983BAE14A}"/>
          </ac:spMkLst>
        </pc:spChg>
        <pc:spChg chg="add del">
          <ac:chgData name="Philippe Dudognon" userId="8c37c691-958d-4470-855c-9e4378e20dcd" providerId="ADAL" clId="{4A7CFAFC-B95D-425A-9DCE-F538FA5472D1}" dt="2020-09-28T13:37:54.866" v="11" actId="478"/>
          <ac:spMkLst>
            <pc:docMk/>
            <pc:sldMk cId="1788839505" sldId="256"/>
            <ac:spMk id="5" creationId="{24F1B4C2-C308-41EF-B817-8E458B617F16}"/>
          </ac:spMkLst>
        </pc:spChg>
        <pc:spChg chg="add mod">
          <ac:chgData name="Philippe Dudognon" userId="8c37c691-958d-4470-855c-9e4378e20dcd" providerId="ADAL" clId="{4A7CFAFC-B95D-425A-9DCE-F538FA5472D1}" dt="2020-09-28T15:08:13.388" v="389" actId="120"/>
          <ac:spMkLst>
            <pc:docMk/>
            <pc:sldMk cId="1788839505" sldId="256"/>
            <ac:spMk id="6" creationId="{23D944CD-EB61-429F-B290-3C4FA91E3396}"/>
          </ac:spMkLst>
        </pc:spChg>
        <pc:spChg chg="add del mod">
          <ac:chgData name="Philippe Dudognon" userId="8c37c691-958d-4470-855c-9e4378e20dcd" providerId="ADAL" clId="{4A7CFAFC-B95D-425A-9DCE-F538FA5472D1}" dt="2020-09-28T15:08:42.823" v="399" actId="478"/>
          <ac:spMkLst>
            <pc:docMk/>
            <pc:sldMk cId="1788839505" sldId="256"/>
            <ac:spMk id="8" creationId="{870FC5FE-A069-405A-812B-E3172ABF2B93}"/>
          </ac:spMkLst>
        </pc:spChg>
        <pc:spChg chg="add mod">
          <ac:chgData name="Philippe Dudognon" userId="8c37c691-958d-4470-855c-9e4378e20dcd" providerId="ADAL" clId="{4A7CFAFC-B95D-425A-9DCE-F538FA5472D1}" dt="2020-09-28T15:09:15.211" v="415" actId="1076"/>
          <ac:spMkLst>
            <pc:docMk/>
            <pc:sldMk cId="1788839505" sldId="256"/>
            <ac:spMk id="10" creationId="{491EA8BF-6D3A-4C74-A2DC-13C61A6EBA2E}"/>
          </ac:spMkLst>
        </pc:spChg>
      </pc:sldChg>
      <pc:sldChg chg="addSp delSp modSp new mod setBg">
        <pc:chgData name="Philippe Dudognon" userId="8c37c691-958d-4470-855c-9e4378e20dcd" providerId="ADAL" clId="{4A7CFAFC-B95D-425A-9DCE-F538FA5472D1}" dt="2020-09-28T13:41:13.131" v="121" actId="1076"/>
        <pc:sldMkLst>
          <pc:docMk/>
          <pc:sldMk cId="1967458578" sldId="257"/>
        </pc:sldMkLst>
        <pc:spChg chg="mod">
          <ac:chgData name="Philippe Dudognon" userId="8c37c691-958d-4470-855c-9e4378e20dcd" providerId="ADAL" clId="{4A7CFAFC-B95D-425A-9DCE-F538FA5472D1}" dt="2020-09-28T13:41:13.131" v="121" actId="1076"/>
          <ac:spMkLst>
            <pc:docMk/>
            <pc:sldMk cId="1967458578" sldId="257"/>
            <ac:spMk id="2" creationId="{ACD0C147-BC03-4628-A305-09E407F231E6}"/>
          </ac:spMkLst>
        </pc:spChg>
        <pc:spChg chg="del">
          <ac:chgData name="Philippe Dudognon" userId="8c37c691-958d-4470-855c-9e4378e20dcd" providerId="ADAL" clId="{4A7CFAFC-B95D-425A-9DCE-F538FA5472D1}" dt="2020-09-28T13:39:03.429" v="26" actId="478"/>
          <ac:spMkLst>
            <pc:docMk/>
            <pc:sldMk cId="1967458578" sldId="257"/>
            <ac:spMk id="3" creationId="{DF628465-2B14-467E-B407-583FCF5B3DF7}"/>
          </ac:spMkLst>
        </pc:spChg>
        <pc:spChg chg="add">
          <ac:chgData name="Philippe Dudognon" userId="8c37c691-958d-4470-855c-9e4378e20dcd" providerId="ADAL" clId="{4A7CFAFC-B95D-425A-9DCE-F538FA5472D1}" dt="2020-09-28T13:41:06.630" v="120" actId="26606"/>
          <ac:spMkLst>
            <pc:docMk/>
            <pc:sldMk cId="1967458578" sldId="257"/>
            <ac:spMk id="13" creationId="{53F29798-D584-4792-9B62-3F5F5C36D619}"/>
          </ac:spMkLst>
        </pc:spChg>
        <pc:picChg chg="add del mod">
          <ac:chgData name="Philippe Dudognon" userId="8c37c691-958d-4470-855c-9e4378e20dcd" providerId="ADAL" clId="{4A7CFAFC-B95D-425A-9DCE-F538FA5472D1}" dt="2020-09-28T13:40:41.145" v="118" actId="478"/>
          <ac:picMkLst>
            <pc:docMk/>
            <pc:sldMk cId="1967458578" sldId="257"/>
            <ac:picMk id="4" creationId="{0ABCE458-07CE-4155-9567-862DE326F1FC}"/>
          </ac:picMkLst>
        </pc:picChg>
        <pc:picChg chg="add del">
          <ac:chgData name="Philippe Dudognon" userId="8c37c691-958d-4470-855c-9e4378e20dcd" providerId="ADAL" clId="{4A7CFAFC-B95D-425A-9DCE-F538FA5472D1}" dt="2020-09-28T13:40:19.303" v="116" actId="22"/>
          <ac:picMkLst>
            <pc:docMk/>
            <pc:sldMk cId="1967458578" sldId="257"/>
            <ac:picMk id="6" creationId="{6674ECA8-36FF-4673-8961-3317032CF390}"/>
          </ac:picMkLst>
        </pc:picChg>
        <pc:picChg chg="add mod">
          <ac:chgData name="Philippe Dudognon" userId="8c37c691-958d-4470-855c-9e4378e20dcd" providerId="ADAL" clId="{4A7CFAFC-B95D-425A-9DCE-F538FA5472D1}" dt="2020-09-28T13:41:06.630" v="120" actId="26606"/>
          <ac:picMkLst>
            <pc:docMk/>
            <pc:sldMk cId="1967458578" sldId="257"/>
            <ac:picMk id="8" creationId="{7B600237-7F0F-4A31-931C-B3F5AC12181F}"/>
          </ac:picMkLst>
        </pc:picChg>
      </pc:sldChg>
      <pc:sldChg chg="modSp new mod">
        <pc:chgData name="Philippe Dudognon" userId="8c37c691-958d-4470-855c-9e4378e20dcd" providerId="ADAL" clId="{4A7CFAFC-B95D-425A-9DCE-F538FA5472D1}" dt="2020-09-28T15:47:10.711" v="429" actId="1076"/>
        <pc:sldMkLst>
          <pc:docMk/>
          <pc:sldMk cId="49555058" sldId="258"/>
        </pc:sldMkLst>
        <pc:spChg chg="mod">
          <ac:chgData name="Philippe Dudognon" userId="8c37c691-958d-4470-855c-9e4378e20dcd" providerId="ADAL" clId="{4A7CFAFC-B95D-425A-9DCE-F538FA5472D1}" dt="2020-09-28T15:47:10.711" v="429" actId="1076"/>
          <ac:spMkLst>
            <pc:docMk/>
            <pc:sldMk cId="49555058" sldId="258"/>
            <ac:spMk id="2" creationId="{23DA7C0E-65E5-4A1E-BF81-DDE1DA6909EB}"/>
          </ac:spMkLst>
        </pc:spChg>
        <pc:spChg chg="mod">
          <ac:chgData name="Philippe Dudognon" userId="8c37c691-958d-4470-855c-9e4378e20dcd" providerId="ADAL" clId="{4A7CFAFC-B95D-425A-9DCE-F538FA5472D1}" dt="2020-09-28T15:47:07.093" v="428" actId="27636"/>
          <ac:spMkLst>
            <pc:docMk/>
            <pc:sldMk cId="49555058" sldId="258"/>
            <ac:spMk id="3" creationId="{0CFE5086-F9DC-43A0-8EFB-6F3AD9809D1B}"/>
          </ac:spMkLst>
        </pc:spChg>
      </pc:sldChg>
      <pc:sldChg chg="addSp delSp modSp new mod modNotesTx">
        <pc:chgData name="Philippe Dudognon" userId="8c37c691-958d-4470-855c-9e4378e20dcd" providerId="ADAL" clId="{4A7CFAFC-B95D-425A-9DCE-F538FA5472D1}" dt="2020-09-28T15:48:27.566" v="453" actId="20577"/>
        <pc:sldMkLst>
          <pc:docMk/>
          <pc:sldMk cId="3491193217" sldId="259"/>
        </pc:sldMkLst>
        <pc:spChg chg="del">
          <ac:chgData name="Philippe Dudognon" userId="8c37c691-958d-4470-855c-9e4378e20dcd" providerId="ADAL" clId="{4A7CFAFC-B95D-425A-9DCE-F538FA5472D1}" dt="2020-09-28T13:45:16.315" v="162" actId="478"/>
          <ac:spMkLst>
            <pc:docMk/>
            <pc:sldMk cId="3491193217" sldId="259"/>
            <ac:spMk id="2" creationId="{B0A4F528-27D5-4284-9CF7-E8B4AE361439}"/>
          </ac:spMkLst>
        </pc:spChg>
        <pc:spChg chg="mod">
          <ac:chgData name="Philippe Dudognon" userId="8c37c691-958d-4470-855c-9e4378e20dcd" providerId="ADAL" clId="{4A7CFAFC-B95D-425A-9DCE-F538FA5472D1}" dt="2020-09-28T14:11:34.932" v="187" actId="1076"/>
          <ac:spMkLst>
            <pc:docMk/>
            <pc:sldMk cId="3491193217" sldId="259"/>
            <ac:spMk id="3" creationId="{0228C2A2-B539-488F-B3EC-DCFFE5FF2AC6}"/>
          </ac:spMkLst>
        </pc:spChg>
        <pc:spChg chg="add mod">
          <ac:chgData name="Philippe Dudognon" userId="8c37c691-958d-4470-855c-9e4378e20dcd" providerId="ADAL" clId="{4A7CFAFC-B95D-425A-9DCE-F538FA5472D1}" dt="2020-09-28T14:24:47.687" v="245" actId="20577"/>
          <ac:spMkLst>
            <pc:docMk/>
            <pc:sldMk cId="3491193217" sldId="259"/>
            <ac:spMk id="5" creationId="{FE4284FF-0A92-4124-B15E-539FC20973AD}"/>
          </ac:spMkLst>
        </pc:spChg>
        <pc:picChg chg="add del mod">
          <ac:chgData name="Philippe Dudognon" userId="8c37c691-958d-4470-855c-9e4378e20dcd" providerId="ADAL" clId="{4A7CFAFC-B95D-425A-9DCE-F538FA5472D1}" dt="2020-09-28T14:11:24.839" v="183" actId="478"/>
          <ac:picMkLst>
            <pc:docMk/>
            <pc:sldMk cId="3491193217" sldId="259"/>
            <ac:picMk id="4" creationId="{A8EB54BE-6A25-409A-9BBB-34D01C8354D7}"/>
          </ac:picMkLst>
        </pc:picChg>
        <pc:picChg chg="add mod ord">
          <ac:chgData name="Philippe Dudognon" userId="8c37c691-958d-4470-855c-9e4378e20dcd" providerId="ADAL" clId="{4A7CFAFC-B95D-425A-9DCE-F538FA5472D1}" dt="2020-09-28T14:23:56.422" v="204" actId="14100"/>
          <ac:picMkLst>
            <pc:docMk/>
            <pc:sldMk cId="3491193217" sldId="259"/>
            <ac:picMk id="7" creationId="{A169E330-BC9D-4488-B351-889820EB6904}"/>
          </ac:picMkLst>
        </pc:picChg>
        <pc:picChg chg="add mod">
          <ac:chgData name="Philippe Dudognon" userId="8c37c691-958d-4470-855c-9e4378e20dcd" providerId="ADAL" clId="{4A7CFAFC-B95D-425A-9DCE-F538FA5472D1}" dt="2020-09-28T14:23:39.749" v="201" actId="1076"/>
          <ac:picMkLst>
            <pc:docMk/>
            <pc:sldMk cId="3491193217" sldId="259"/>
            <ac:picMk id="9" creationId="{EF3E9958-6A44-4C90-8D85-60C4FE256A18}"/>
          </ac:picMkLst>
        </pc:picChg>
      </pc:sldChg>
      <pc:sldChg chg="addSp delSp modSp new mod">
        <pc:chgData name="Philippe Dudognon" userId="8c37c691-958d-4470-855c-9e4378e20dcd" providerId="ADAL" clId="{4A7CFAFC-B95D-425A-9DCE-F538FA5472D1}" dt="2020-09-28T14:27:26.645" v="253" actId="14100"/>
        <pc:sldMkLst>
          <pc:docMk/>
          <pc:sldMk cId="1333957672" sldId="260"/>
        </pc:sldMkLst>
        <pc:spChg chg="mod">
          <ac:chgData name="Philippe Dudognon" userId="8c37c691-958d-4470-855c-9e4378e20dcd" providerId="ADAL" clId="{4A7CFAFC-B95D-425A-9DCE-F538FA5472D1}" dt="2020-09-28T13:47:00.566" v="178" actId="1076"/>
          <ac:spMkLst>
            <pc:docMk/>
            <pc:sldMk cId="1333957672" sldId="260"/>
            <ac:spMk id="2" creationId="{E2C5980E-2B3A-49F8-B3C0-9122887300CD}"/>
          </ac:spMkLst>
        </pc:spChg>
        <pc:spChg chg="del">
          <ac:chgData name="Philippe Dudognon" userId="8c37c691-958d-4470-855c-9e4378e20dcd" providerId="ADAL" clId="{4A7CFAFC-B95D-425A-9DCE-F538FA5472D1}" dt="2020-09-28T13:46:50.756" v="173" actId="478"/>
          <ac:spMkLst>
            <pc:docMk/>
            <pc:sldMk cId="1333957672" sldId="260"/>
            <ac:spMk id="3" creationId="{4B38EAD9-3E8F-4125-A221-877A3BD46E64}"/>
          </ac:spMkLst>
        </pc:spChg>
        <pc:picChg chg="add mod ord">
          <ac:chgData name="Philippe Dudognon" userId="8c37c691-958d-4470-855c-9e4378e20dcd" providerId="ADAL" clId="{4A7CFAFC-B95D-425A-9DCE-F538FA5472D1}" dt="2020-09-28T14:27:26.645" v="253" actId="14100"/>
          <ac:picMkLst>
            <pc:docMk/>
            <pc:sldMk cId="1333957672" sldId="260"/>
            <ac:picMk id="4" creationId="{9EC1D044-7A6E-4177-88F5-4D41C9988B86}"/>
          </ac:picMkLst>
        </pc:picChg>
        <pc:picChg chg="add mod">
          <ac:chgData name="Philippe Dudognon" userId="8c37c691-958d-4470-855c-9e4378e20dcd" providerId="ADAL" clId="{4A7CFAFC-B95D-425A-9DCE-F538FA5472D1}" dt="2020-09-28T14:27:18.831" v="250" actId="1076"/>
          <ac:picMkLst>
            <pc:docMk/>
            <pc:sldMk cId="1333957672" sldId="260"/>
            <ac:picMk id="6" creationId="{2F466F89-9EDC-46C1-9DEB-283346F6546D}"/>
          </ac:picMkLst>
        </pc:picChg>
      </pc:sldChg>
      <pc:sldChg chg="add del">
        <pc:chgData name="Philippe Dudognon" userId="8c37c691-958d-4470-855c-9e4378e20dcd" providerId="ADAL" clId="{4A7CFAFC-B95D-425A-9DCE-F538FA5472D1}" dt="2020-09-28T14:23:19.333" v="198" actId="47"/>
        <pc:sldMkLst>
          <pc:docMk/>
          <pc:sldMk cId="1664067393" sldId="2076136706"/>
        </pc:sldMkLst>
      </pc:sldChg>
      <pc:sldChg chg="addSp modSp add mod ord">
        <pc:chgData name="Philippe Dudognon" userId="8c37c691-958d-4470-855c-9e4378e20dcd" providerId="ADAL" clId="{4A7CFAFC-B95D-425A-9DCE-F538FA5472D1}" dt="2020-09-28T14:24:40.915" v="237" actId="5793"/>
        <pc:sldMkLst>
          <pc:docMk/>
          <pc:sldMk cId="3382168567" sldId="2076136707"/>
        </pc:sldMkLst>
        <pc:spChg chg="add mod">
          <ac:chgData name="Philippe Dudognon" userId="8c37c691-958d-4470-855c-9e4378e20dcd" providerId="ADAL" clId="{4A7CFAFC-B95D-425A-9DCE-F538FA5472D1}" dt="2020-09-28T14:24:40.915" v="237" actId="5793"/>
          <ac:spMkLst>
            <pc:docMk/>
            <pc:sldMk cId="3382168567" sldId="2076136707"/>
            <ac:spMk id="4" creationId="{B95D0B04-3CE5-44AA-9384-D523D66472D5}"/>
          </ac:spMkLst>
        </pc:spChg>
        <pc:picChg chg="mod">
          <ac:chgData name="Philippe Dudognon" userId="8c37c691-958d-4470-855c-9e4378e20dcd" providerId="ADAL" clId="{4A7CFAFC-B95D-425A-9DCE-F538FA5472D1}" dt="2020-09-28T14:24:14.282" v="206" actId="1076"/>
          <ac:picMkLst>
            <pc:docMk/>
            <pc:sldMk cId="3382168567" sldId="2076136707"/>
            <ac:picMk id="2" creationId="{79A628B6-2773-43CC-A65E-CC51F640D5C0}"/>
          </ac:picMkLst>
        </pc:picChg>
      </pc:sldChg>
      <pc:sldChg chg="addSp delSp modSp add mod delAnim">
        <pc:chgData name="Philippe Dudognon" userId="8c37c691-958d-4470-855c-9e4378e20dcd" providerId="ADAL" clId="{4A7CFAFC-B95D-425A-9DCE-F538FA5472D1}" dt="2020-09-28T14:32:36.367" v="266" actId="14100"/>
        <pc:sldMkLst>
          <pc:docMk/>
          <pc:sldMk cId="1068592912" sldId="2076136710"/>
        </pc:sldMkLst>
        <pc:spChg chg="del">
          <ac:chgData name="Philippe Dudognon" userId="8c37c691-958d-4470-855c-9e4378e20dcd" providerId="ADAL" clId="{4A7CFAFC-B95D-425A-9DCE-F538FA5472D1}" dt="2020-09-28T14:32:17.692" v="263" actId="478"/>
          <ac:spMkLst>
            <pc:docMk/>
            <pc:sldMk cId="1068592912" sldId="2076136710"/>
            <ac:spMk id="3" creationId="{76AAD315-9B30-4A2D-AB30-9743FD9A2FF9}"/>
          </ac:spMkLst>
        </pc:spChg>
        <pc:spChg chg="add mod">
          <ac:chgData name="Philippe Dudognon" userId="8c37c691-958d-4470-855c-9e4378e20dcd" providerId="ADAL" clId="{4A7CFAFC-B95D-425A-9DCE-F538FA5472D1}" dt="2020-09-28T14:32:36.367" v="266" actId="14100"/>
          <ac:spMkLst>
            <pc:docMk/>
            <pc:sldMk cId="1068592912" sldId="2076136710"/>
            <ac:spMk id="8" creationId="{2A561EE2-A339-4FC3-8E9E-6E3D7DD589EF}"/>
          </ac:spMkLst>
        </pc:spChg>
        <pc:picChg chg="del">
          <ac:chgData name="Philippe Dudognon" userId="8c37c691-958d-4470-855c-9e4378e20dcd" providerId="ADAL" clId="{4A7CFAFC-B95D-425A-9DCE-F538FA5472D1}" dt="2020-09-28T14:27:30.700" v="254" actId="478"/>
          <ac:picMkLst>
            <pc:docMk/>
            <pc:sldMk cId="1068592912" sldId="2076136710"/>
            <ac:picMk id="2" creationId="{2A10BE79-D80C-4FAB-BA71-8CCC1A134EF8}"/>
          </ac:picMkLst>
        </pc:picChg>
        <pc:picChg chg="add mod">
          <ac:chgData name="Philippe Dudognon" userId="8c37c691-958d-4470-855c-9e4378e20dcd" providerId="ADAL" clId="{4A7CFAFC-B95D-425A-9DCE-F538FA5472D1}" dt="2020-09-28T14:32:15.491" v="262" actId="1076"/>
          <ac:picMkLst>
            <pc:docMk/>
            <pc:sldMk cId="1068592912" sldId="2076136710"/>
            <ac:picMk id="5" creationId="{395637F4-95B7-48F4-B0FF-23CF89171964}"/>
          </ac:picMkLst>
        </pc:picChg>
        <pc:picChg chg="add mod">
          <ac:chgData name="Philippe Dudognon" userId="8c37c691-958d-4470-855c-9e4378e20dcd" providerId="ADAL" clId="{4A7CFAFC-B95D-425A-9DCE-F538FA5472D1}" dt="2020-09-28T14:32:31.550" v="264" actId="1076"/>
          <ac:picMkLst>
            <pc:docMk/>
            <pc:sldMk cId="1068592912" sldId="2076136710"/>
            <ac:picMk id="7" creationId="{1ED54B26-D9D4-49F9-8138-1D7A0FCF9BDC}"/>
          </ac:picMkLst>
        </pc:picChg>
      </pc:sldChg>
      <pc:sldChg chg="addSp delSp modSp new mod">
        <pc:chgData name="Philippe Dudognon" userId="8c37c691-958d-4470-855c-9e4378e20dcd" providerId="ADAL" clId="{4A7CFAFC-B95D-425A-9DCE-F538FA5472D1}" dt="2020-09-28T14:35:17.620" v="274" actId="1076"/>
        <pc:sldMkLst>
          <pc:docMk/>
          <pc:sldMk cId="1152178736" sldId="2076136711"/>
        </pc:sldMkLst>
        <pc:spChg chg="del">
          <ac:chgData name="Philippe Dudognon" userId="8c37c691-958d-4470-855c-9e4378e20dcd" providerId="ADAL" clId="{4A7CFAFC-B95D-425A-9DCE-F538FA5472D1}" dt="2020-09-28T14:35:08.396" v="272" actId="478"/>
          <ac:spMkLst>
            <pc:docMk/>
            <pc:sldMk cId="1152178736" sldId="2076136711"/>
            <ac:spMk id="2" creationId="{DCA4AB94-3E36-4DC7-B7A2-DE250C9A9F91}"/>
          </ac:spMkLst>
        </pc:spChg>
        <pc:spChg chg="del">
          <ac:chgData name="Philippe Dudognon" userId="8c37c691-958d-4470-855c-9e4378e20dcd" providerId="ADAL" clId="{4A7CFAFC-B95D-425A-9DCE-F538FA5472D1}" dt="2020-09-28T14:35:01.067" v="268" actId="478"/>
          <ac:spMkLst>
            <pc:docMk/>
            <pc:sldMk cId="1152178736" sldId="2076136711"/>
            <ac:spMk id="3" creationId="{E3C141F1-400D-4378-866A-1296DD9AB626}"/>
          </ac:spMkLst>
        </pc:spChg>
        <pc:spChg chg="add mod">
          <ac:chgData name="Philippe Dudognon" userId="8c37c691-958d-4470-855c-9e4378e20dcd" providerId="ADAL" clId="{4A7CFAFC-B95D-425A-9DCE-F538FA5472D1}" dt="2020-09-28T14:35:17.620" v="274" actId="1076"/>
          <ac:spMkLst>
            <pc:docMk/>
            <pc:sldMk cId="1152178736" sldId="2076136711"/>
            <ac:spMk id="6" creationId="{24DA0386-6BF1-49AB-A9C1-AB17ACB35377}"/>
          </ac:spMkLst>
        </pc:spChg>
        <pc:picChg chg="add mod">
          <ac:chgData name="Philippe Dudognon" userId="8c37c691-958d-4470-855c-9e4378e20dcd" providerId="ADAL" clId="{4A7CFAFC-B95D-425A-9DCE-F538FA5472D1}" dt="2020-09-28T14:35:06.096" v="271" actId="1076"/>
          <ac:picMkLst>
            <pc:docMk/>
            <pc:sldMk cId="1152178736" sldId="2076136711"/>
            <ac:picMk id="5" creationId="{D04AD93A-4185-479F-B9F3-F9B1E4511B8A}"/>
          </ac:picMkLst>
        </pc:picChg>
      </pc:sldChg>
      <pc:sldChg chg="addSp modSp new mod">
        <pc:chgData name="Philippe Dudognon" userId="8c37c691-958d-4470-855c-9e4378e20dcd" providerId="ADAL" clId="{4A7CFAFC-B95D-425A-9DCE-F538FA5472D1}" dt="2020-09-28T14:43:26.122" v="299" actId="20577"/>
        <pc:sldMkLst>
          <pc:docMk/>
          <pc:sldMk cId="424376613" sldId="2076136712"/>
        </pc:sldMkLst>
        <pc:spChg chg="add mod">
          <ac:chgData name="Philippe Dudognon" userId="8c37c691-958d-4470-855c-9e4378e20dcd" providerId="ADAL" clId="{4A7CFAFC-B95D-425A-9DCE-F538FA5472D1}" dt="2020-09-28T14:43:26.122" v="299" actId="20577"/>
          <ac:spMkLst>
            <pc:docMk/>
            <pc:sldMk cId="424376613" sldId="2076136712"/>
            <ac:spMk id="5" creationId="{6D06390C-13D9-471E-8AD5-F20D03A17CA0}"/>
          </ac:spMkLst>
        </pc:spChg>
        <pc:picChg chg="add mod">
          <ac:chgData name="Philippe Dudognon" userId="8c37c691-958d-4470-855c-9e4378e20dcd" providerId="ADAL" clId="{4A7CFAFC-B95D-425A-9DCE-F538FA5472D1}" dt="2020-09-28T14:42:58.084" v="278" actId="1076"/>
          <ac:picMkLst>
            <pc:docMk/>
            <pc:sldMk cId="424376613" sldId="2076136712"/>
            <ac:picMk id="3" creationId="{63FE5560-D281-4FD9-8B2A-60AFD8297955}"/>
          </ac:picMkLst>
        </pc:picChg>
      </pc:sldChg>
      <pc:sldChg chg="addSp delSp modSp new mod modAnim">
        <pc:chgData name="Philippe Dudognon" userId="8c37c691-958d-4470-855c-9e4378e20dcd" providerId="ADAL" clId="{4A7CFAFC-B95D-425A-9DCE-F538FA5472D1}" dt="2020-09-28T14:48:10.366" v="358" actId="14100"/>
        <pc:sldMkLst>
          <pc:docMk/>
          <pc:sldMk cId="2014892871" sldId="2076136713"/>
        </pc:sldMkLst>
        <pc:spChg chg="del mod">
          <ac:chgData name="Philippe Dudognon" userId="8c37c691-958d-4470-855c-9e4378e20dcd" providerId="ADAL" clId="{4A7CFAFC-B95D-425A-9DCE-F538FA5472D1}" dt="2020-09-28T14:46:55.274" v="323" actId="478"/>
          <ac:spMkLst>
            <pc:docMk/>
            <pc:sldMk cId="2014892871" sldId="2076136713"/>
            <ac:spMk id="2" creationId="{7521CED3-7637-4DC8-9172-A5E77391276E}"/>
          </ac:spMkLst>
        </pc:spChg>
        <pc:spChg chg="del">
          <ac:chgData name="Philippe Dudognon" userId="8c37c691-958d-4470-855c-9e4378e20dcd" providerId="ADAL" clId="{4A7CFAFC-B95D-425A-9DCE-F538FA5472D1}" dt="2020-09-28T14:46:03.863" v="313" actId="478"/>
          <ac:spMkLst>
            <pc:docMk/>
            <pc:sldMk cId="2014892871" sldId="2076136713"/>
            <ac:spMk id="3" creationId="{F8461CBC-D92D-437A-A62B-B78D4F005F7C}"/>
          </ac:spMkLst>
        </pc:spChg>
        <pc:spChg chg="add mod">
          <ac:chgData name="Philippe Dudognon" userId="8c37c691-958d-4470-855c-9e4378e20dcd" providerId="ADAL" clId="{4A7CFAFC-B95D-425A-9DCE-F538FA5472D1}" dt="2020-09-28T14:48:10.366" v="358" actId="14100"/>
          <ac:spMkLst>
            <pc:docMk/>
            <pc:sldMk cId="2014892871" sldId="2076136713"/>
            <ac:spMk id="8" creationId="{54F6AD67-5D0A-4BB6-B41D-B1F36368E9A3}"/>
          </ac:spMkLst>
        </pc:spChg>
        <pc:picChg chg="add del mod">
          <ac:chgData name="Philippe Dudognon" userId="8c37c691-958d-4470-855c-9e4378e20dcd" providerId="ADAL" clId="{4A7CFAFC-B95D-425A-9DCE-F538FA5472D1}" dt="2020-09-28T14:46:36.784" v="317" actId="478"/>
          <ac:picMkLst>
            <pc:docMk/>
            <pc:sldMk cId="2014892871" sldId="2076136713"/>
            <ac:picMk id="5" creationId="{C3628635-1351-4550-9CC1-504416713F67}"/>
          </ac:picMkLst>
        </pc:picChg>
        <pc:picChg chg="add mod">
          <ac:chgData name="Philippe Dudognon" userId="8c37c691-958d-4470-855c-9e4378e20dcd" providerId="ADAL" clId="{4A7CFAFC-B95D-425A-9DCE-F538FA5472D1}" dt="2020-09-28T14:47:28.005" v="328" actId="14100"/>
          <ac:picMkLst>
            <pc:docMk/>
            <pc:sldMk cId="2014892871" sldId="2076136713"/>
            <ac:picMk id="7" creationId="{96D094E2-4074-4C4B-9F23-1943ECD9431F}"/>
          </ac:picMkLst>
        </pc:picChg>
        <pc:picChg chg="add mod">
          <ac:chgData name="Philippe Dudognon" userId="8c37c691-958d-4470-855c-9e4378e20dcd" providerId="ADAL" clId="{4A7CFAFC-B95D-425A-9DCE-F538FA5472D1}" dt="2020-09-28T14:47:25.308" v="327" actId="1076"/>
          <ac:picMkLst>
            <pc:docMk/>
            <pc:sldMk cId="2014892871" sldId="2076136713"/>
            <ac:picMk id="10" creationId="{DC9698E6-F0D6-47DC-8299-C0CBDAF5A221}"/>
          </ac:picMkLst>
        </pc:picChg>
      </pc:sldChg>
      <pc:sldChg chg="addSp delSp modSp new mod">
        <pc:chgData name="Philippe Dudognon" userId="8c37c691-958d-4470-855c-9e4378e20dcd" providerId="ADAL" clId="{4A7CFAFC-B95D-425A-9DCE-F538FA5472D1}" dt="2020-09-28T14:54:36.675" v="377" actId="1076"/>
        <pc:sldMkLst>
          <pc:docMk/>
          <pc:sldMk cId="3145496105" sldId="2076136714"/>
        </pc:sldMkLst>
        <pc:spChg chg="del">
          <ac:chgData name="Philippe Dudognon" userId="8c37c691-958d-4470-855c-9e4378e20dcd" providerId="ADAL" clId="{4A7CFAFC-B95D-425A-9DCE-F538FA5472D1}" dt="2020-09-28T14:54:32.019" v="373" actId="478"/>
          <ac:spMkLst>
            <pc:docMk/>
            <pc:sldMk cId="3145496105" sldId="2076136714"/>
            <ac:spMk id="2" creationId="{FDB01796-1F0A-4DC1-A9DF-BF515F89E284}"/>
          </ac:spMkLst>
        </pc:spChg>
        <pc:spChg chg="del">
          <ac:chgData name="Philippe Dudognon" userId="8c37c691-958d-4470-855c-9e4378e20dcd" providerId="ADAL" clId="{4A7CFAFC-B95D-425A-9DCE-F538FA5472D1}" dt="2020-09-28T14:53:14.178" v="367" actId="478"/>
          <ac:spMkLst>
            <pc:docMk/>
            <pc:sldMk cId="3145496105" sldId="2076136714"/>
            <ac:spMk id="3" creationId="{1AB51A97-004F-431F-A3B5-1ABA6B6F9174}"/>
          </ac:spMkLst>
        </pc:spChg>
        <pc:spChg chg="add mod">
          <ac:chgData name="Philippe Dudognon" userId="8c37c691-958d-4470-855c-9e4378e20dcd" providerId="ADAL" clId="{4A7CFAFC-B95D-425A-9DCE-F538FA5472D1}" dt="2020-09-28T14:54:36.675" v="377" actId="1076"/>
          <ac:spMkLst>
            <pc:docMk/>
            <pc:sldMk cId="3145496105" sldId="2076136714"/>
            <ac:spMk id="7" creationId="{6B44EF15-8C49-4762-80BE-68664888C428}"/>
          </ac:spMkLst>
        </pc:spChg>
        <pc:picChg chg="add del mod">
          <ac:chgData name="Philippe Dudognon" userId="8c37c691-958d-4470-855c-9e4378e20dcd" providerId="ADAL" clId="{4A7CFAFC-B95D-425A-9DCE-F538FA5472D1}" dt="2020-09-28T14:53:31.244" v="369" actId="478"/>
          <ac:picMkLst>
            <pc:docMk/>
            <pc:sldMk cId="3145496105" sldId="2076136714"/>
            <ac:picMk id="4" creationId="{396E3E33-1A88-470C-A3B5-E1DF2AE622B3}"/>
          </ac:picMkLst>
        </pc:picChg>
        <pc:picChg chg="add mod">
          <ac:chgData name="Philippe Dudognon" userId="8c37c691-958d-4470-855c-9e4378e20dcd" providerId="ADAL" clId="{4A7CFAFC-B95D-425A-9DCE-F538FA5472D1}" dt="2020-09-28T14:54:23.122" v="372" actId="1076"/>
          <ac:picMkLst>
            <pc:docMk/>
            <pc:sldMk cId="3145496105" sldId="2076136714"/>
            <ac:picMk id="6" creationId="{C42E27D0-6F1E-4D84-899C-A734CEA15FCF}"/>
          </ac:picMkLst>
        </pc:picChg>
      </pc:sldChg>
      <pc:sldChg chg="addSp delSp modSp new mod setBg">
        <pc:chgData name="Philippe Dudognon" userId="8c37c691-958d-4470-855c-9e4378e20dcd" providerId="ADAL" clId="{4A7CFAFC-B95D-425A-9DCE-F538FA5472D1}" dt="2020-09-28T15:45:05.976" v="422" actId="26606"/>
        <pc:sldMkLst>
          <pc:docMk/>
          <pc:sldMk cId="347715196" sldId="2076136715"/>
        </pc:sldMkLst>
        <pc:spChg chg="mod">
          <ac:chgData name="Philippe Dudognon" userId="8c37c691-958d-4470-855c-9e4378e20dcd" providerId="ADAL" clId="{4A7CFAFC-B95D-425A-9DCE-F538FA5472D1}" dt="2020-09-28T15:45:05.976" v="422" actId="26606"/>
          <ac:spMkLst>
            <pc:docMk/>
            <pc:sldMk cId="347715196" sldId="2076136715"/>
            <ac:spMk id="2" creationId="{01328514-4034-400E-98B5-2FDF5380286B}"/>
          </ac:spMkLst>
        </pc:spChg>
        <pc:spChg chg="del">
          <ac:chgData name="Philippe Dudognon" userId="8c37c691-958d-4470-855c-9e4378e20dcd" providerId="ADAL" clId="{4A7CFAFC-B95D-425A-9DCE-F538FA5472D1}" dt="2020-09-28T15:44:32.219" v="419" actId="478"/>
          <ac:spMkLst>
            <pc:docMk/>
            <pc:sldMk cId="347715196" sldId="2076136715"/>
            <ac:spMk id="3" creationId="{89C81155-9DBD-4C8A-8620-3F6C9105F21D}"/>
          </ac:spMkLst>
        </pc:spChg>
        <pc:spChg chg="add del">
          <ac:chgData name="Philippe Dudognon" userId="8c37c691-958d-4470-855c-9e4378e20dcd" providerId="ADAL" clId="{4A7CFAFC-B95D-425A-9DCE-F538FA5472D1}" dt="2020-09-28T15:45:05.976" v="422" actId="26606"/>
          <ac:spMkLst>
            <pc:docMk/>
            <pc:sldMk cId="347715196" sldId="2076136715"/>
            <ac:spMk id="10" creationId="{53F29798-D584-4792-9B62-3F5F5C36D619}"/>
          </ac:spMkLst>
        </pc:spChg>
        <pc:picChg chg="add mod">
          <ac:chgData name="Philippe Dudognon" userId="8c37c691-958d-4470-855c-9e4378e20dcd" providerId="ADAL" clId="{4A7CFAFC-B95D-425A-9DCE-F538FA5472D1}" dt="2020-09-28T15:45:05.976" v="422" actId="26606"/>
          <ac:picMkLst>
            <pc:docMk/>
            <pc:sldMk cId="347715196" sldId="2076136715"/>
            <ac:picMk id="5" creationId="{2FD8CFFD-CC00-434D-BF7E-2D4B083E8A76}"/>
          </ac:picMkLst>
        </pc:picChg>
      </pc:sldChg>
      <pc:sldChg chg="add">
        <pc:chgData name="Philippe Dudognon" userId="8c37c691-958d-4470-855c-9e4378e20dcd" providerId="ADAL" clId="{4A7CFAFC-B95D-425A-9DCE-F538FA5472D1}" dt="2020-09-28T15:50:26.477" v="454" actId="22"/>
        <pc:sldMkLst>
          <pc:docMk/>
          <pc:sldMk cId="2038489352" sldId="2076138416"/>
        </pc:sldMkLst>
      </pc:sldChg>
      <pc:sldMasterChg chg="add addSldLayout">
        <pc:chgData name="Philippe Dudognon" userId="8c37c691-958d-4470-855c-9e4378e20dcd" providerId="ADAL" clId="{4A7CFAFC-B95D-425A-9DCE-F538FA5472D1}" dt="2020-09-28T15:50:26.477" v="454" actId="22"/>
        <pc:sldMasterMkLst>
          <pc:docMk/>
          <pc:sldMasterMk cId="2088476526" sldId="2147484666"/>
        </pc:sldMasterMkLst>
        <pc:sldLayoutChg chg="add">
          <pc:chgData name="Philippe Dudognon" userId="8c37c691-958d-4470-855c-9e4378e20dcd" providerId="ADAL" clId="{4A7CFAFC-B95D-425A-9DCE-F538FA5472D1}" dt="2020-09-28T15:50:26.477" v="454" actId="22"/>
          <pc:sldLayoutMkLst>
            <pc:docMk/>
            <pc:sldMasterMk cId="2088476526" sldId="2147484666"/>
            <pc:sldLayoutMk cId="4124337561" sldId="214748466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171350310" sldId="214748466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936278768" sldId="214748466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33452293" sldId="214748467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607191977" sldId="214748467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237672888" sldId="214748467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59509115" sldId="214748467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6261337" sldId="214748467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570075414" sldId="214748467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179302828" sldId="214748467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47351296" sldId="214748467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664460390" sldId="214748468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798398888" sldId="214748468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060724604" sldId="214748468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418026343" sldId="2147484683"/>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742213693" sldId="214748468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05703858" sldId="214748468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540017175" sldId="214748468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23670868" sldId="214748468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300752523" sldId="214748468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873686108" sldId="214748468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574096036" sldId="214748469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190304524" sldId="214748469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557003662" sldId="214748469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352423573" sldId="2147484693"/>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02293307" sldId="214748469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939722058" sldId="214748469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68330003" sldId="214748469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177139942" sldId="214748469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4482684" sldId="214748469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207930272" sldId="214748469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66507391" sldId="214748470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576251562" sldId="214748470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418615293" sldId="214748470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11147819" sldId="2147484703"/>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28249394" sldId="214748470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345906436" sldId="214748470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977071471" sldId="214748470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043345904" sldId="214748470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622825839" sldId="214748470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67386712" sldId="214748510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596745250" sldId="2147485102"/>
          </pc:sldLayoutMkLst>
        </pc:sldLayoutChg>
      </pc:sldMasterChg>
      <pc:sldMasterChg chg="add addSldLayout">
        <pc:chgData name="Philippe Dudognon" userId="8c37c691-958d-4470-855c-9e4378e20dcd" providerId="ADAL" clId="{4A7CFAFC-B95D-425A-9DCE-F538FA5472D1}" dt="2020-09-28T14:27:06.261" v="247" actId="22"/>
        <pc:sldMasterMkLst>
          <pc:docMk/>
          <pc:sldMasterMk cId="4229687701" sldId="2147484908"/>
        </pc:sldMasterMkLst>
        <pc:sldLayoutChg chg="add">
          <pc:chgData name="Philippe Dudognon" userId="8c37c691-958d-4470-855c-9e4378e20dcd" providerId="ADAL" clId="{4A7CFAFC-B95D-425A-9DCE-F538FA5472D1}" dt="2020-09-28T14:27:06.261" v="247" actId="22"/>
          <pc:sldLayoutMkLst>
            <pc:docMk/>
            <pc:sldMasterMk cId="4229687701" sldId="2147484908"/>
            <pc:sldLayoutMk cId="482321999" sldId="2147484909"/>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1203217783" sldId="2147484914"/>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2026394021" sldId="2147484915"/>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3028658314" sldId="2147484916"/>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559339310" sldId="2147484917"/>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756111169" sldId="2147484918"/>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3967350053" sldId="2147484919"/>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2019354561" sldId="2147484920"/>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628575694" sldId="2147484922"/>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1087507816" sldId="2147485096"/>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4156010276" sldId="2147485097"/>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1682916045" sldId="2147485098"/>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434523459" sldId="2147485099"/>
          </pc:sldLayoutMkLst>
        </pc:sldLayoutChg>
      </pc:sldMasterChg>
    </pc:docChg>
  </pc:docChgLst>
  <pc:docChgLst>
    <pc:chgData name="Philippe Dudognon" userId="8c37c691-958d-4470-855c-9e4378e20dcd" providerId="ADAL" clId="{E633FFE5-9EE1-47A1-9091-6465EC6F5387}"/>
    <pc:docChg chg="custSel addSld delSld modSld sldOrd modSection">
      <pc:chgData name="Philippe Dudognon" userId="8c37c691-958d-4470-855c-9e4378e20dcd" providerId="ADAL" clId="{E633FFE5-9EE1-47A1-9091-6465EC6F5387}" dt="2020-12-07T14:04:30.995" v="103" actId="13926"/>
      <pc:docMkLst>
        <pc:docMk/>
      </pc:docMkLst>
      <pc:sldChg chg="ord">
        <pc:chgData name="Philippe Dudognon" userId="8c37c691-958d-4470-855c-9e4378e20dcd" providerId="ADAL" clId="{E633FFE5-9EE1-47A1-9091-6465EC6F5387}" dt="2020-12-07T13:55:37.494" v="99"/>
        <pc:sldMkLst>
          <pc:docMk/>
          <pc:sldMk cId="2413628172" sldId="414"/>
        </pc:sldMkLst>
      </pc:sldChg>
      <pc:sldChg chg="ord">
        <pc:chgData name="Philippe Dudognon" userId="8c37c691-958d-4470-855c-9e4378e20dcd" providerId="ADAL" clId="{E633FFE5-9EE1-47A1-9091-6465EC6F5387}" dt="2020-12-07T13:55:31.943" v="97"/>
        <pc:sldMkLst>
          <pc:docMk/>
          <pc:sldMk cId="2067155627" sldId="417"/>
        </pc:sldMkLst>
      </pc:sldChg>
      <pc:sldChg chg="mod ord modShow">
        <pc:chgData name="Philippe Dudognon" userId="8c37c691-958d-4470-855c-9e4378e20dcd" providerId="ADAL" clId="{E633FFE5-9EE1-47A1-9091-6465EC6F5387}" dt="2020-12-07T13:55:45.497" v="101"/>
        <pc:sldMkLst>
          <pc:docMk/>
          <pc:sldMk cId="2954066483" sldId="425"/>
        </pc:sldMkLst>
      </pc:sldChg>
      <pc:sldChg chg="del">
        <pc:chgData name="Philippe Dudognon" userId="8c37c691-958d-4470-855c-9e4378e20dcd" providerId="ADAL" clId="{E633FFE5-9EE1-47A1-9091-6465EC6F5387}" dt="2020-12-07T11:54:42.847" v="3" actId="47"/>
        <pc:sldMkLst>
          <pc:docMk/>
          <pc:sldMk cId="2829737439" sldId="1949"/>
        </pc:sldMkLst>
      </pc:sldChg>
      <pc:sldChg chg="ord">
        <pc:chgData name="Philippe Dudognon" userId="8c37c691-958d-4470-855c-9e4378e20dcd" providerId="ADAL" clId="{E633FFE5-9EE1-47A1-9091-6465EC6F5387}" dt="2020-12-07T13:05:06.740" v="18"/>
        <pc:sldMkLst>
          <pc:docMk/>
          <pc:sldMk cId="2306214813" sldId="2076136594"/>
        </pc:sldMkLst>
      </pc:sldChg>
      <pc:sldChg chg="modSp mod">
        <pc:chgData name="Philippe Dudognon" userId="8c37c691-958d-4470-855c-9e4378e20dcd" providerId="ADAL" clId="{E633FFE5-9EE1-47A1-9091-6465EC6F5387}" dt="2020-12-07T11:21:07.487" v="1" actId="113"/>
        <pc:sldMkLst>
          <pc:docMk/>
          <pc:sldMk cId="1369502391" sldId="2076136596"/>
        </pc:sldMkLst>
        <pc:spChg chg="mod">
          <ac:chgData name="Philippe Dudognon" userId="8c37c691-958d-4470-855c-9e4378e20dcd" providerId="ADAL" clId="{E633FFE5-9EE1-47A1-9091-6465EC6F5387}" dt="2020-12-07T11:21:07.487" v="1" actId="113"/>
          <ac:spMkLst>
            <pc:docMk/>
            <pc:sldMk cId="1369502391" sldId="2076136596"/>
            <ac:spMk id="3" creationId="{7B663F06-0D74-4385-89D9-143A34A8343B}"/>
          </ac:spMkLst>
        </pc:spChg>
      </pc:sldChg>
      <pc:sldChg chg="ord">
        <pc:chgData name="Philippe Dudognon" userId="8c37c691-958d-4470-855c-9e4378e20dcd" providerId="ADAL" clId="{E633FFE5-9EE1-47A1-9091-6465EC6F5387}" dt="2020-12-07T13:05:06.740" v="18"/>
        <pc:sldMkLst>
          <pc:docMk/>
          <pc:sldMk cId="3069993879" sldId="2076136600"/>
        </pc:sldMkLst>
      </pc:sldChg>
      <pc:sldChg chg="ord">
        <pc:chgData name="Philippe Dudognon" userId="8c37c691-958d-4470-855c-9e4378e20dcd" providerId="ADAL" clId="{E633FFE5-9EE1-47A1-9091-6465EC6F5387}" dt="2020-12-07T13:05:06.740" v="18"/>
        <pc:sldMkLst>
          <pc:docMk/>
          <pc:sldMk cId="1333719714" sldId="2076136601"/>
        </pc:sldMkLst>
      </pc:sldChg>
      <pc:sldChg chg="ord">
        <pc:chgData name="Philippe Dudognon" userId="8c37c691-958d-4470-855c-9e4378e20dcd" providerId="ADAL" clId="{E633FFE5-9EE1-47A1-9091-6465EC6F5387}" dt="2020-12-07T13:05:06.740" v="18"/>
        <pc:sldMkLst>
          <pc:docMk/>
          <pc:sldMk cId="293897421" sldId="2076136602"/>
        </pc:sldMkLst>
      </pc:sldChg>
      <pc:sldChg chg="modSp mod">
        <pc:chgData name="Philippe Dudognon" userId="8c37c691-958d-4470-855c-9e4378e20dcd" providerId="ADAL" clId="{E633FFE5-9EE1-47A1-9091-6465EC6F5387}" dt="2020-12-07T11:56:15.957" v="16"/>
        <pc:sldMkLst>
          <pc:docMk/>
          <pc:sldMk cId="2906166675" sldId="2076138435"/>
        </pc:sldMkLst>
        <pc:graphicFrameChg chg="mod modGraphic">
          <ac:chgData name="Philippe Dudognon" userId="8c37c691-958d-4470-855c-9e4378e20dcd" providerId="ADAL" clId="{E633FFE5-9EE1-47A1-9091-6465EC6F5387}" dt="2020-12-07T11:56:15.957" v="16"/>
          <ac:graphicFrameMkLst>
            <pc:docMk/>
            <pc:sldMk cId="2906166675" sldId="2076138435"/>
            <ac:graphicFrameMk id="5" creationId="{AEBCDCEF-F74C-4E8A-883C-FEF76479F092}"/>
          </ac:graphicFrameMkLst>
        </pc:graphicFrameChg>
      </pc:sldChg>
      <pc:sldChg chg="ord">
        <pc:chgData name="Philippe Dudognon" userId="8c37c691-958d-4470-855c-9e4378e20dcd" providerId="ADAL" clId="{E633FFE5-9EE1-47A1-9091-6465EC6F5387}" dt="2020-12-07T13:05:06.740" v="18"/>
        <pc:sldMkLst>
          <pc:docMk/>
          <pc:sldMk cId="3021908125" sldId="2076138452"/>
        </pc:sldMkLst>
      </pc:sldChg>
      <pc:sldChg chg="ord">
        <pc:chgData name="Philippe Dudognon" userId="8c37c691-958d-4470-855c-9e4378e20dcd" providerId="ADAL" clId="{E633FFE5-9EE1-47A1-9091-6465EC6F5387}" dt="2020-12-07T13:05:06.740" v="18"/>
        <pc:sldMkLst>
          <pc:docMk/>
          <pc:sldMk cId="1363370838" sldId="2076138453"/>
        </pc:sldMkLst>
      </pc:sldChg>
      <pc:sldChg chg="ord">
        <pc:chgData name="Philippe Dudognon" userId="8c37c691-958d-4470-855c-9e4378e20dcd" providerId="ADAL" clId="{E633FFE5-9EE1-47A1-9091-6465EC6F5387}" dt="2020-12-07T13:05:06.740" v="18"/>
        <pc:sldMkLst>
          <pc:docMk/>
          <pc:sldMk cId="4227394941" sldId="2076138454"/>
        </pc:sldMkLst>
      </pc:sldChg>
      <pc:sldChg chg="ord">
        <pc:chgData name="Philippe Dudognon" userId="8c37c691-958d-4470-855c-9e4378e20dcd" providerId="ADAL" clId="{E633FFE5-9EE1-47A1-9091-6465EC6F5387}" dt="2020-12-07T13:05:06.740" v="18"/>
        <pc:sldMkLst>
          <pc:docMk/>
          <pc:sldMk cId="3106390249" sldId="2076138455"/>
        </pc:sldMkLst>
      </pc:sldChg>
      <pc:sldChg chg="ord">
        <pc:chgData name="Philippe Dudognon" userId="8c37c691-958d-4470-855c-9e4378e20dcd" providerId="ADAL" clId="{E633FFE5-9EE1-47A1-9091-6465EC6F5387}" dt="2020-12-07T13:05:06.740" v="18"/>
        <pc:sldMkLst>
          <pc:docMk/>
          <pc:sldMk cId="1855720266" sldId="2076138456"/>
        </pc:sldMkLst>
      </pc:sldChg>
      <pc:sldChg chg="ord">
        <pc:chgData name="Philippe Dudognon" userId="8c37c691-958d-4470-855c-9e4378e20dcd" providerId="ADAL" clId="{E633FFE5-9EE1-47A1-9091-6465EC6F5387}" dt="2020-12-07T13:05:06.740" v="18"/>
        <pc:sldMkLst>
          <pc:docMk/>
          <pc:sldMk cId="661144018" sldId="2076138457"/>
        </pc:sldMkLst>
      </pc:sldChg>
      <pc:sldChg chg="modNotesTx">
        <pc:chgData name="Philippe Dudognon" userId="8c37c691-958d-4470-855c-9e4378e20dcd" providerId="ADAL" clId="{E633FFE5-9EE1-47A1-9091-6465EC6F5387}" dt="2020-12-07T13:24:52.637" v="88" actId="20577"/>
        <pc:sldMkLst>
          <pc:docMk/>
          <pc:sldMk cId="3583398363" sldId="2076138458"/>
        </pc:sldMkLst>
      </pc:sldChg>
      <pc:sldChg chg="addSp modSp add mod modNotesTx">
        <pc:chgData name="Philippe Dudognon" userId="8c37c691-958d-4470-855c-9e4378e20dcd" providerId="ADAL" clId="{E633FFE5-9EE1-47A1-9091-6465EC6F5387}" dt="2020-12-07T14:04:30.995" v="103" actId="13926"/>
        <pc:sldMkLst>
          <pc:docMk/>
          <pc:sldMk cId="2759348988" sldId="2076138464"/>
        </pc:sldMkLst>
        <pc:spChg chg="mod">
          <ac:chgData name="Philippe Dudognon" userId="8c37c691-958d-4470-855c-9e4378e20dcd" providerId="ADAL" clId="{E633FFE5-9EE1-47A1-9091-6465EC6F5387}" dt="2020-12-07T11:55:09.239" v="6" actId="403"/>
          <ac:spMkLst>
            <pc:docMk/>
            <pc:sldMk cId="2759348988" sldId="2076138464"/>
            <ac:spMk id="2" creationId="{AF6E21CB-C5AC-48FC-99B0-771A940C8B1C}"/>
          </ac:spMkLst>
        </pc:spChg>
        <pc:spChg chg="mod">
          <ac:chgData name="Philippe Dudognon" userId="8c37c691-958d-4470-855c-9e4378e20dcd" providerId="ADAL" clId="{E633FFE5-9EE1-47A1-9091-6465EC6F5387}" dt="2020-12-07T13:42:42.798" v="92" actId="1076"/>
          <ac:spMkLst>
            <pc:docMk/>
            <pc:sldMk cId="2759348988" sldId="2076138464"/>
            <ac:spMk id="5" creationId="{4D85BC85-0F11-AF41-8923-C1B82F080DA0}"/>
          </ac:spMkLst>
        </pc:spChg>
        <pc:spChg chg="add mod">
          <ac:chgData name="Philippe Dudognon" userId="8c37c691-958d-4470-855c-9e4378e20dcd" providerId="ADAL" clId="{E633FFE5-9EE1-47A1-9091-6465EC6F5387}" dt="2020-12-07T14:04:30.995" v="103" actId="13926"/>
          <ac:spMkLst>
            <pc:docMk/>
            <pc:sldMk cId="2759348988" sldId="2076138464"/>
            <ac:spMk id="18" creationId="{B8013958-A164-4E4D-8C8D-293FACBF4D0C}"/>
          </ac:spMkLst>
        </pc:spChg>
        <pc:spChg chg="mod">
          <ac:chgData name="Philippe Dudognon" userId="8c37c691-958d-4470-855c-9e4378e20dcd" providerId="ADAL" clId="{E633FFE5-9EE1-47A1-9091-6465EC6F5387}" dt="2020-12-07T11:55:13.848" v="8" actId="403"/>
          <ac:spMkLst>
            <pc:docMk/>
            <pc:sldMk cId="2759348988" sldId="2076138464"/>
            <ac:spMk id="26" creationId="{9EFC72B7-467B-467C-B1AD-1E7DCA064D0E}"/>
          </ac:spMkLst>
        </pc:spChg>
        <pc:picChg chg="mod">
          <ac:chgData name="Philippe Dudognon" userId="8c37c691-958d-4470-855c-9e4378e20dcd" providerId="ADAL" clId="{E633FFE5-9EE1-47A1-9091-6465EC6F5387}" dt="2020-12-07T11:54:54.163" v="4" actId="1076"/>
          <ac:picMkLst>
            <pc:docMk/>
            <pc:sldMk cId="2759348988" sldId="2076138464"/>
            <ac:picMk id="42" creationId="{DBD90BCF-820C-CD40-87B1-EC52DB67364F}"/>
          </ac:picMkLst>
        </pc:picChg>
      </pc:sldChg>
    </pc:docChg>
  </pc:docChgLst>
  <pc:docChgLst>
    <pc:chgData name="Philippe Dudognon" userId="8c37c691-958d-4470-855c-9e4378e20dcd" providerId="ADAL" clId="{91E4718C-939B-449E-8D3F-0216271A96A3}"/>
    <pc:docChg chg="undo custSel addSld delSld modSld sldOrd addMainMaster delMainMaster modMainMaster">
      <pc:chgData name="Philippe Dudognon" userId="8c37c691-958d-4470-855c-9e4378e20dcd" providerId="ADAL" clId="{91E4718C-939B-449E-8D3F-0216271A96A3}" dt="2020-09-29T08:01:49.624" v="463" actId="20577"/>
      <pc:docMkLst>
        <pc:docMk/>
      </pc:docMkLst>
      <pc:sldChg chg="del">
        <pc:chgData name="Philippe Dudognon" userId="8c37c691-958d-4470-855c-9e4378e20dcd" providerId="ADAL" clId="{91E4718C-939B-449E-8D3F-0216271A96A3}" dt="2020-09-28T15:59:19.901" v="0" actId="47"/>
        <pc:sldMkLst>
          <pc:docMk/>
          <pc:sldMk cId="1788839505" sldId="256"/>
        </pc:sldMkLst>
      </pc:sldChg>
      <pc:sldChg chg="del">
        <pc:chgData name="Philippe Dudognon" userId="8c37c691-958d-4470-855c-9e4378e20dcd" providerId="ADAL" clId="{91E4718C-939B-449E-8D3F-0216271A96A3}" dt="2020-09-28T15:59:29.453" v="12" actId="47"/>
        <pc:sldMkLst>
          <pc:docMk/>
          <pc:sldMk cId="1967458578" sldId="257"/>
        </pc:sldMkLst>
      </pc:sldChg>
      <pc:sldChg chg="del">
        <pc:chgData name="Philippe Dudognon" userId="8c37c691-958d-4470-855c-9e4378e20dcd" providerId="ADAL" clId="{91E4718C-939B-449E-8D3F-0216271A96A3}" dt="2020-09-28T15:59:20.900" v="2" actId="47"/>
        <pc:sldMkLst>
          <pc:docMk/>
          <pc:sldMk cId="49555058" sldId="258"/>
        </pc:sldMkLst>
      </pc:sldChg>
      <pc:sldChg chg="del">
        <pc:chgData name="Philippe Dudognon" userId="8c37c691-958d-4470-855c-9e4378e20dcd" providerId="ADAL" clId="{91E4718C-939B-449E-8D3F-0216271A96A3}" dt="2020-09-28T15:59:21.279" v="4" actId="47"/>
        <pc:sldMkLst>
          <pc:docMk/>
          <pc:sldMk cId="3491193217" sldId="259"/>
        </pc:sldMkLst>
      </pc:sldChg>
      <pc:sldChg chg="del">
        <pc:chgData name="Philippe Dudognon" userId="8c37c691-958d-4470-855c-9e4378e20dcd" providerId="ADAL" clId="{91E4718C-939B-449E-8D3F-0216271A96A3}" dt="2020-09-28T15:59:22.697" v="8" actId="47"/>
        <pc:sldMkLst>
          <pc:docMk/>
          <pc:sldMk cId="1333957672" sldId="260"/>
        </pc:sldMkLst>
      </pc:sldChg>
      <pc:sldChg chg="add">
        <pc:chgData name="Philippe Dudognon" userId="8c37c691-958d-4470-855c-9e4378e20dcd" providerId="ADAL" clId="{91E4718C-939B-449E-8D3F-0216271A96A3}" dt="2020-09-28T16:01:02.387" v="24" actId="22"/>
        <pc:sldMkLst>
          <pc:docMk/>
          <pc:sldMk cId="2308654435" sldId="412"/>
        </pc:sldMkLst>
      </pc:sldChg>
      <pc:sldChg chg="add">
        <pc:chgData name="Philippe Dudognon" userId="8c37c691-958d-4470-855c-9e4378e20dcd" providerId="ADAL" clId="{91E4718C-939B-449E-8D3F-0216271A96A3}" dt="2020-09-28T16:44:17.108" v="28" actId="22"/>
        <pc:sldMkLst>
          <pc:docMk/>
          <pc:sldMk cId="2067155627" sldId="417"/>
        </pc:sldMkLst>
      </pc:sldChg>
      <pc:sldChg chg="addSp modSp add mod modTransition modAnim modNotesTx">
        <pc:chgData name="Philippe Dudognon" userId="8c37c691-958d-4470-855c-9e4378e20dcd" providerId="ADAL" clId="{91E4718C-939B-449E-8D3F-0216271A96A3}" dt="2020-09-29T07:46:30.384" v="431"/>
        <pc:sldMkLst>
          <pc:docMk/>
          <pc:sldMk cId="3431151509" sldId="426"/>
        </pc:sldMkLst>
        <pc:spChg chg="add mod">
          <ac:chgData name="Philippe Dudognon" userId="8c37c691-958d-4470-855c-9e4378e20dcd" providerId="ADAL" clId="{91E4718C-939B-449E-8D3F-0216271A96A3}" dt="2020-09-28T17:00:20.434" v="233" actId="14100"/>
          <ac:spMkLst>
            <pc:docMk/>
            <pc:sldMk cId="3431151509" sldId="426"/>
            <ac:spMk id="2" creationId="{405DBCE4-A346-4210-980A-529A124D07B6}"/>
          </ac:spMkLst>
        </pc:spChg>
        <pc:spChg chg="add mod">
          <ac:chgData name="Philippe Dudognon" userId="8c37c691-958d-4470-855c-9e4378e20dcd" providerId="ADAL" clId="{91E4718C-939B-449E-8D3F-0216271A96A3}" dt="2020-09-29T07:46:03.432" v="429" actId="1076"/>
          <ac:spMkLst>
            <pc:docMk/>
            <pc:sldMk cId="3431151509" sldId="426"/>
            <ac:spMk id="45" creationId="{6E23360C-9CA0-4559-958B-FF5E62855D6C}"/>
          </ac:spMkLst>
        </pc:spChg>
        <pc:spChg chg="add mod">
          <ac:chgData name="Philippe Dudognon" userId="8c37c691-958d-4470-855c-9e4378e20dcd" providerId="ADAL" clId="{91E4718C-939B-449E-8D3F-0216271A96A3}" dt="2020-09-29T07:45:53.714" v="426" actId="1076"/>
          <ac:spMkLst>
            <pc:docMk/>
            <pc:sldMk cId="3431151509" sldId="426"/>
            <ac:spMk id="46" creationId="{DAFE143C-3B12-48AC-8894-9E3F666841C0}"/>
          </ac:spMkLst>
        </pc:spChg>
      </pc:sldChg>
      <pc:sldChg chg="modSp add mod ord">
        <pc:chgData name="Philippe Dudognon" userId="8c37c691-958d-4470-855c-9e4378e20dcd" providerId="ADAL" clId="{91E4718C-939B-449E-8D3F-0216271A96A3}" dt="2020-09-29T07:43:34.891" v="404"/>
        <pc:sldMkLst>
          <pc:docMk/>
          <pc:sldMk cId="3878685462" sldId="427"/>
        </pc:sldMkLst>
        <pc:graphicFrameChg chg="modGraphic">
          <ac:chgData name="Philippe Dudognon" userId="8c37c691-958d-4470-855c-9e4378e20dcd" providerId="ADAL" clId="{91E4718C-939B-449E-8D3F-0216271A96A3}" dt="2020-09-28T16:43:56.346" v="26" actId="13926"/>
          <ac:graphicFrameMkLst>
            <pc:docMk/>
            <pc:sldMk cId="3878685462" sldId="427"/>
            <ac:graphicFrameMk id="14" creationId="{51C00604-BEF1-48D3-9C9B-A3781D2C97BB}"/>
          </ac:graphicFrameMkLst>
        </pc:graphicFrameChg>
      </pc:sldChg>
      <pc:sldChg chg="add">
        <pc:chgData name="Philippe Dudognon" userId="8c37c691-958d-4470-855c-9e4378e20dcd" providerId="ADAL" clId="{91E4718C-939B-449E-8D3F-0216271A96A3}" dt="2020-09-28T17:01:26.376" v="238" actId="22"/>
        <pc:sldMkLst>
          <pc:docMk/>
          <pc:sldMk cId="2877036622" sldId="432"/>
        </pc:sldMkLst>
      </pc:sldChg>
      <pc:sldChg chg="add">
        <pc:chgData name="Philippe Dudognon" userId="8c37c691-958d-4470-855c-9e4378e20dcd" providerId="ADAL" clId="{91E4718C-939B-449E-8D3F-0216271A96A3}" dt="2020-09-29T07:43:23.812" v="402" actId="22"/>
        <pc:sldMkLst>
          <pc:docMk/>
          <pc:sldMk cId="1097789920" sldId="466"/>
        </pc:sldMkLst>
      </pc:sldChg>
      <pc:sldChg chg="modSp add del mod ord modNotesTx">
        <pc:chgData name="Philippe Dudognon" userId="8c37c691-958d-4470-855c-9e4378e20dcd" providerId="ADAL" clId="{91E4718C-939B-449E-8D3F-0216271A96A3}" dt="2020-09-29T07:44:47.085" v="411" actId="47"/>
        <pc:sldMkLst>
          <pc:docMk/>
          <pc:sldMk cId="2331151173" sldId="2168"/>
        </pc:sldMkLst>
        <pc:spChg chg="mod">
          <ac:chgData name="Philippe Dudognon" userId="8c37c691-958d-4470-855c-9e4378e20dcd" providerId="ADAL" clId="{91E4718C-939B-449E-8D3F-0216271A96A3}" dt="2020-09-29T07:44:25.185" v="407" actId="27636"/>
          <ac:spMkLst>
            <pc:docMk/>
            <pc:sldMk cId="2331151173" sldId="2168"/>
            <ac:spMk id="3" creationId="{18F47E5A-3394-4156-A077-2AB77615B231}"/>
          </ac:spMkLst>
        </pc:spChg>
      </pc:sldChg>
      <pc:sldChg chg="del">
        <pc:chgData name="Philippe Dudognon" userId="8c37c691-958d-4470-855c-9e4378e20dcd" providerId="ADAL" clId="{91E4718C-939B-449E-8D3F-0216271A96A3}" dt="2020-09-28T15:59:21.117" v="3" actId="47"/>
        <pc:sldMkLst>
          <pc:docMk/>
          <pc:sldMk cId="3382168567" sldId="2076136707"/>
        </pc:sldMkLst>
      </pc:sldChg>
      <pc:sldChg chg="del">
        <pc:chgData name="Philippe Dudognon" userId="8c37c691-958d-4470-855c-9e4378e20dcd" providerId="ADAL" clId="{91E4718C-939B-449E-8D3F-0216271A96A3}" dt="2020-09-28T15:59:23.072" v="9" actId="47"/>
        <pc:sldMkLst>
          <pc:docMk/>
          <pc:sldMk cId="1068592912" sldId="2076136710"/>
        </pc:sldMkLst>
      </pc:sldChg>
      <pc:sldChg chg="del">
        <pc:chgData name="Philippe Dudognon" userId="8c37c691-958d-4470-855c-9e4378e20dcd" providerId="ADAL" clId="{91E4718C-939B-449E-8D3F-0216271A96A3}" dt="2020-09-28T15:59:22.439" v="7" actId="47"/>
        <pc:sldMkLst>
          <pc:docMk/>
          <pc:sldMk cId="1152178736" sldId="2076136711"/>
        </pc:sldMkLst>
      </pc:sldChg>
      <pc:sldChg chg="add del">
        <pc:chgData name="Philippe Dudognon" userId="8c37c691-958d-4470-855c-9e4378e20dcd" providerId="ADAL" clId="{91E4718C-939B-449E-8D3F-0216271A96A3}" dt="2020-09-28T15:59:59.570" v="23" actId="47"/>
        <pc:sldMkLst>
          <pc:docMk/>
          <pc:sldMk cId="424376613" sldId="2076136712"/>
        </pc:sldMkLst>
      </pc:sldChg>
      <pc:sldChg chg="del">
        <pc:chgData name="Philippe Dudognon" userId="8c37c691-958d-4470-855c-9e4378e20dcd" providerId="ADAL" clId="{91E4718C-939B-449E-8D3F-0216271A96A3}" dt="2020-09-28T15:59:22.248" v="6" actId="47"/>
        <pc:sldMkLst>
          <pc:docMk/>
          <pc:sldMk cId="2014892871" sldId="2076136713"/>
        </pc:sldMkLst>
      </pc:sldChg>
      <pc:sldChg chg="del">
        <pc:chgData name="Philippe Dudognon" userId="8c37c691-958d-4470-855c-9e4378e20dcd" providerId="ADAL" clId="{91E4718C-939B-449E-8D3F-0216271A96A3}" dt="2020-09-28T15:59:21.442" v="5" actId="47"/>
        <pc:sldMkLst>
          <pc:docMk/>
          <pc:sldMk cId="3145496105" sldId="2076136714"/>
        </pc:sldMkLst>
      </pc:sldChg>
      <pc:sldChg chg="del">
        <pc:chgData name="Philippe Dudognon" userId="8c37c691-958d-4470-855c-9e4378e20dcd" providerId="ADAL" clId="{91E4718C-939B-449E-8D3F-0216271A96A3}" dt="2020-09-28T15:59:20.473" v="1" actId="47"/>
        <pc:sldMkLst>
          <pc:docMk/>
          <pc:sldMk cId="347715196" sldId="2076136715"/>
        </pc:sldMkLst>
      </pc:sldChg>
      <pc:sldChg chg="addSp modSp new del mod ord">
        <pc:chgData name="Philippe Dudognon" userId="8c37c691-958d-4470-855c-9e4378e20dcd" providerId="ADAL" clId="{91E4718C-939B-449E-8D3F-0216271A96A3}" dt="2020-09-28T16:43:59.756" v="27" actId="47"/>
        <pc:sldMkLst>
          <pc:docMk/>
          <pc:sldMk cId="3283694416" sldId="2076138417"/>
        </pc:sldMkLst>
        <pc:picChg chg="add mod">
          <ac:chgData name="Philippe Dudognon" userId="8c37c691-958d-4470-855c-9e4378e20dcd" providerId="ADAL" clId="{91E4718C-939B-449E-8D3F-0216271A96A3}" dt="2020-09-28T15:59:44.377" v="19" actId="14100"/>
          <ac:picMkLst>
            <pc:docMk/>
            <pc:sldMk cId="3283694416" sldId="2076138417"/>
            <ac:picMk id="2" creationId="{CA56CF46-DF9E-44B0-8837-A3B84F5920F3}"/>
          </ac:picMkLst>
        </pc:picChg>
      </pc:sldChg>
      <pc:sldChg chg="new del ord">
        <pc:chgData name="Philippe Dudognon" userId="8c37c691-958d-4470-855c-9e4378e20dcd" providerId="ADAL" clId="{91E4718C-939B-449E-8D3F-0216271A96A3}" dt="2020-09-29T07:40:32.100" v="401" actId="47"/>
        <pc:sldMkLst>
          <pc:docMk/>
          <pc:sldMk cId="2731351666" sldId="2076138418"/>
        </pc:sldMkLst>
      </pc:sldChg>
      <pc:sldChg chg="addSp delSp add mod delAnim modShow">
        <pc:chgData name="Philippe Dudognon" userId="8c37c691-958d-4470-855c-9e4378e20dcd" providerId="ADAL" clId="{91E4718C-939B-449E-8D3F-0216271A96A3}" dt="2020-09-28T17:04:05.062" v="276" actId="729"/>
        <pc:sldMkLst>
          <pc:docMk/>
          <pc:sldMk cId="1905869792" sldId="2076138419"/>
        </pc:sldMkLst>
        <pc:spChg chg="del">
          <ac:chgData name="Philippe Dudognon" userId="8c37c691-958d-4470-855c-9e4378e20dcd" providerId="ADAL" clId="{91E4718C-939B-449E-8D3F-0216271A96A3}" dt="2020-09-28T17:01:49.481" v="244" actId="478"/>
          <ac:spMkLst>
            <pc:docMk/>
            <pc:sldMk cId="1905869792" sldId="2076138419"/>
            <ac:spMk id="6" creationId="{2A723395-FAC7-4792-B942-E62E0D13BADA}"/>
          </ac:spMkLst>
        </pc:spChg>
        <pc:spChg chg="del">
          <ac:chgData name="Philippe Dudognon" userId="8c37c691-958d-4470-855c-9e4378e20dcd" providerId="ADAL" clId="{91E4718C-939B-449E-8D3F-0216271A96A3}" dt="2020-09-28T17:01:50.585" v="245" actId="478"/>
          <ac:spMkLst>
            <pc:docMk/>
            <pc:sldMk cId="1905869792" sldId="2076138419"/>
            <ac:spMk id="45" creationId="{8D45354E-1AD5-4BAF-9BF6-0E56ADD70CFE}"/>
          </ac:spMkLst>
        </pc:spChg>
        <pc:grpChg chg="del">
          <ac:chgData name="Philippe Dudognon" userId="8c37c691-958d-4470-855c-9e4378e20dcd" providerId="ADAL" clId="{91E4718C-939B-449E-8D3F-0216271A96A3}" dt="2020-09-28T17:01:52.480" v="246" actId="478"/>
          <ac:grpSpMkLst>
            <pc:docMk/>
            <pc:sldMk cId="1905869792" sldId="2076138419"/>
            <ac:grpSpMk id="10" creationId="{B18ECC8F-6B23-481C-8B3A-3D9442655000}"/>
          </ac:grpSpMkLst>
        </pc:grpChg>
        <pc:picChg chg="del">
          <ac:chgData name="Philippe Dudognon" userId="8c37c691-958d-4470-855c-9e4378e20dcd" providerId="ADAL" clId="{91E4718C-939B-449E-8D3F-0216271A96A3}" dt="2020-09-28T17:02:03.012" v="248" actId="478"/>
          <ac:picMkLst>
            <pc:docMk/>
            <pc:sldMk cId="1905869792" sldId="2076138419"/>
            <ac:picMk id="2" creationId="{E6A1C87B-D1CC-456C-A58A-A298EA613B28}"/>
          </ac:picMkLst>
        </pc:picChg>
        <pc:picChg chg="del">
          <ac:chgData name="Philippe Dudognon" userId="8c37c691-958d-4470-855c-9e4378e20dcd" providerId="ADAL" clId="{91E4718C-939B-449E-8D3F-0216271A96A3}" dt="2020-09-28T17:02:04.610" v="249" actId="478"/>
          <ac:picMkLst>
            <pc:docMk/>
            <pc:sldMk cId="1905869792" sldId="2076138419"/>
            <ac:picMk id="3" creationId="{2DD805B8-A8E3-4A4C-96AA-31D52DCD069E}"/>
          </ac:picMkLst>
        </pc:picChg>
        <pc:picChg chg="add del">
          <ac:chgData name="Philippe Dudognon" userId="8c37c691-958d-4470-855c-9e4378e20dcd" providerId="ADAL" clId="{91E4718C-939B-449E-8D3F-0216271A96A3}" dt="2020-09-28T17:02:10.058" v="251" actId="478"/>
          <ac:picMkLst>
            <pc:docMk/>
            <pc:sldMk cId="1905869792" sldId="2076138419"/>
            <ac:picMk id="4" creationId="{52472E45-BCFA-4FA5-9A8D-66F56A6DDA51}"/>
          </ac:picMkLst>
        </pc:picChg>
        <pc:picChg chg="del">
          <ac:chgData name="Philippe Dudognon" userId="8c37c691-958d-4470-855c-9e4378e20dcd" providerId="ADAL" clId="{91E4718C-939B-449E-8D3F-0216271A96A3}" dt="2020-09-28T17:02:01.995" v="247" actId="478"/>
          <ac:picMkLst>
            <pc:docMk/>
            <pc:sldMk cId="1905869792" sldId="2076138419"/>
            <ac:picMk id="5" creationId="{5C51BC8E-9D84-4A54-899C-3D00836DAB3F}"/>
          </ac:picMkLst>
        </pc:picChg>
        <pc:picChg chg="del">
          <ac:chgData name="Philippe Dudognon" userId="8c37c691-958d-4470-855c-9e4378e20dcd" providerId="ADAL" clId="{91E4718C-939B-449E-8D3F-0216271A96A3}" dt="2020-09-28T17:01:46.105" v="243" actId="478"/>
          <ac:picMkLst>
            <pc:docMk/>
            <pc:sldMk cId="1905869792" sldId="2076138419"/>
            <ac:picMk id="43" creationId="{5053376D-0A6E-4315-88D2-6A3A8F2533F8}"/>
          </ac:picMkLst>
        </pc:picChg>
      </pc:sldChg>
      <pc:sldChg chg="delSp add mod delAnim modShow">
        <pc:chgData name="Philippe Dudognon" userId="8c37c691-958d-4470-855c-9e4378e20dcd" providerId="ADAL" clId="{91E4718C-939B-449E-8D3F-0216271A96A3}" dt="2020-09-28T17:04:05.062" v="276" actId="729"/>
        <pc:sldMkLst>
          <pc:docMk/>
          <pc:sldMk cId="1952388372" sldId="2076138420"/>
        </pc:sldMkLst>
        <pc:spChg chg="del">
          <ac:chgData name="Philippe Dudognon" userId="8c37c691-958d-4470-855c-9e4378e20dcd" providerId="ADAL" clId="{91E4718C-939B-449E-8D3F-0216271A96A3}" dt="2020-09-28T17:02:25.264" v="255" actId="478"/>
          <ac:spMkLst>
            <pc:docMk/>
            <pc:sldMk cId="1952388372" sldId="2076138420"/>
            <ac:spMk id="6" creationId="{2A723395-FAC7-4792-B942-E62E0D13BADA}"/>
          </ac:spMkLst>
        </pc:spChg>
        <pc:spChg chg="del">
          <ac:chgData name="Philippe Dudognon" userId="8c37c691-958d-4470-855c-9e4378e20dcd" providerId="ADAL" clId="{91E4718C-939B-449E-8D3F-0216271A96A3}" dt="2020-09-28T17:02:22.729" v="254" actId="478"/>
          <ac:spMkLst>
            <pc:docMk/>
            <pc:sldMk cId="1952388372" sldId="2076138420"/>
            <ac:spMk id="45" creationId="{8D45354E-1AD5-4BAF-9BF6-0E56ADD70CFE}"/>
          </ac:spMkLst>
        </pc:spChg>
        <pc:grpChg chg="del">
          <ac:chgData name="Philippe Dudognon" userId="8c37c691-958d-4470-855c-9e4378e20dcd" providerId="ADAL" clId="{91E4718C-939B-449E-8D3F-0216271A96A3}" dt="2020-09-28T17:02:20.211" v="253" actId="478"/>
          <ac:grpSpMkLst>
            <pc:docMk/>
            <pc:sldMk cId="1952388372" sldId="2076138420"/>
            <ac:grpSpMk id="10" creationId="{B18ECC8F-6B23-481C-8B3A-3D9442655000}"/>
          </ac:grpSpMkLst>
        </pc:grpChg>
        <pc:picChg chg="del">
          <ac:chgData name="Philippe Dudognon" userId="8c37c691-958d-4470-855c-9e4378e20dcd" providerId="ADAL" clId="{91E4718C-939B-449E-8D3F-0216271A96A3}" dt="2020-09-28T17:02:30.187" v="258" actId="478"/>
          <ac:picMkLst>
            <pc:docMk/>
            <pc:sldMk cId="1952388372" sldId="2076138420"/>
            <ac:picMk id="2" creationId="{E6A1C87B-D1CC-456C-A58A-A298EA613B28}"/>
          </ac:picMkLst>
        </pc:picChg>
        <pc:picChg chg="del">
          <ac:chgData name="Philippe Dudognon" userId="8c37c691-958d-4470-855c-9e4378e20dcd" providerId="ADAL" clId="{91E4718C-939B-449E-8D3F-0216271A96A3}" dt="2020-09-28T17:02:27.804" v="257" actId="478"/>
          <ac:picMkLst>
            <pc:docMk/>
            <pc:sldMk cId="1952388372" sldId="2076138420"/>
            <ac:picMk id="5" creationId="{5C51BC8E-9D84-4A54-899C-3D00836DAB3F}"/>
          </ac:picMkLst>
        </pc:picChg>
        <pc:picChg chg="del topLvl">
          <ac:chgData name="Philippe Dudognon" userId="8c37c691-958d-4470-855c-9e4378e20dcd" providerId="ADAL" clId="{91E4718C-939B-449E-8D3F-0216271A96A3}" dt="2020-09-28T17:02:26.136" v="256" actId="478"/>
          <ac:picMkLst>
            <pc:docMk/>
            <pc:sldMk cId="1952388372" sldId="2076138420"/>
            <ac:picMk id="8" creationId="{818B569A-A6D1-4D8F-AA40-1668ED929AAC}"/>
          </ac:picMkLst>
        </pc:picChg>
        <pc:picChg chg="del topLvl">
          <ac:chgData name="Philippe Dudognon" userId="8c37c691-958d-4470-855c-9e4378e20dcd" providerId="ADAL" clId="{91E4718C-939B-449E-8D3F-0216271A96A3}" dt="2020-09-28T17:02:20.211" v="253" actId="478"/>
          <ac:picMkLst>
            <pc:docMk/>
            <pc:sldMk cId="1952388372" sldId="2076138420"/>
            <ac:picMk id="13" creationId="{CB790CB2-346B-4C7F-A8F8-4CD24E28ADA2}"/>
          </ac:picMkLst>
        </pc:picChg>
        <pc:picChg chg="del">
          <ac:chgData name="Philippe Dudognon" userId="8c37c691-958d-4470-855c-9e4378e20dcd" providerId="ADAL" clId="{91E4718C-939B-449E-8D3F-0216271A96A3}" dt="2020-09-28T17:02:17.406" v="252" actId="478"/>
          <ac:picMkLst>
            <pc:docMk/>
            <pc:sldMk cId="1952388372" sldId="2076138420"/>
            <ac:picMk id="43" creationId="{5053376D-0A6E-4315-88D2-6A3A8F2533F8}"/>
          </ac:picMkLst>
        </pc:picChg>
      </pc:sldChg>
      <pc:sldChg chg="delSp add mod delAnim modShow">
        <pc:chgData name="Philippe Dudognon" userId="8c37c691-958d-4470-855c-9e4378e20dcd" providerId="ADAL" clId="{91E4718C-939B-449E-8D3F-0216271A96A3}" dt="2020-09-28T17:04:05.062" v="276" actId="729"/>
        <pc:sldMkLst>
          <pc:docMk/>
          <pc:sldMk cId="1156408499" sldId="2076138421"/>
        </pc:sldMkLst>
        <pc:spChg chg="del">
          <ac:chgData name="Philippe Dudognon" userId="8c37c691-958d-4470-855c-9e4378e20dcd" providerId="ADAL" clId="{91E4718C-939B-449E-8D3F-0216271A96A3}" dt="2020-09-28T17:02:39.285" v="261" actId="478"/>
          <ac:spMkLst>
            <pc:docMk/>
            <pc:sldMk cId="1156408499" sldId="2076138421"/>
            <ac:spMk id="6" creationId="{2A723395-FAC7-4792-B942-E62E0D13BADA}"/>
          </ac:spMkLst>
        </pc:spChg>
        <pc:spChg chg="del">
          <ac:chgData name="Philippe Dudognon" userId="8c37c691-958d-4470-855c-9e4378e20dcd" providerId="ADAL" clId="{91E4718C-939B-449E-8D3F-0216271A96A3}" dt="2020-09-28T17:02:36.702" v="260" actId="478"/>
          <ac:spMkLst>
            <pc:docMk/>
            <pc:sldMk cId="1156408499" sldId="2076138421"/>
            <ac:spMk id="45" creationId="{8D45354E-1AD5-4BAF-9BF6-0E56ADD70CFE}"/>
          </ac:spMkLst>
        </pc:spChg>
        <pc:grpChg chg="del">
          <ac:chgData name="Philippe Dudognon" userId="8c37c691-958d-4470-855c-9e4378e20dcd" providerId="ADAL" clId="{91E4718C-939B-449E-8D3F-0216271A96A3}" dt="2020-09-28T17:02:40.327" v="262" actId="478"/>
          <ac:grpSpMkLst>
            <pc:docMk/>
            <pc:sldMk cId="1156408499" sldId="2076138421"/>
            <ac:grpSpMk id="10" creationId="{B18ECC8F-6B23-481C-8B3A-3D9442655000}"/>
          </ac:grpSpMkLst>
        </pc:grpChg>
        <pc:picChg chg="del">
          <ac:chgData name="Philippe Dudognon" userId="8c37c691-958d-4470-855c-9e4378e20dcd" providerId="ADAL" clId="{91E4718C-939B-449E-8D3F-0216271A96A3}" dt="2020-09-28T17:02:43.165" v="263" actId="478"/>
          <ac:picMkLst>
            <pc:docMk/>
            <pc:sldMk cId="1156408499" sldId="2076138421"/>
            <ac:picMk id="5" creationId="{5C51BC8E-9D84-4A54-899C-3D00836DAB3F}"/>
          </ac:picMkLst>
        </pc:picChg>
        <pc:picChg chg="del">
          <ac:chgData name="Philippe Dudognon" userId="8c37c691-958d-4470-855c-9e4378e20dcd" providerId="ADAL" clId="{91E4718C-939B-449E-8D3F-0216271A96A3}" dt="2020-09-28T17:02:35.455" v="259" actId="478"/>
          <ac:picMkLst>
            <pc:docMk/>
            <pc:sldMk cId="1156408499" sldId="2076138421"/>
            <ac:picMk id="43" creationId="{5053376D-0A6E-4315-88D2-6A3A8F2533F8}"/>
          </ac:picMkLst>
        </pc:picChg>
      </pc:sldChg>
      <pc:sldChg chg="delSp add mod delAnim modShow">
        <pc:chgData name="Philippe Dudognon" userId="8c37c691-958d-4470-855c-9e4378e20dcd" providerId="ADAL" clId="{91E4718C-939B-449E-8D3F-0216271A96A3}" dt="2020-09-28T17:04:05.062" v="276" actId="729"/>
        <pc:sldMkLst>
          <pc:docMk/>
          <pc:sldMk cId="1008192546" sldId="2076138422"/>
        </pc:sldMkLst>
        <pc:spChg chg="del">
          <ac:chgData name="Philippe Dudognon" userId="8c37c691-958d-4470-855c-9e4378e20dcd" providerId="ADAL" clId="{91E4718C-939B-449E-8D3F-0216271A96A3}" dt="2020-09-28T17:02:54.670" v="267" actId="478"/>
          <ac:spMkLst>
            <pc:docMk/>
            <pc:sldMk cId="1008192546" sldId="2076138422"/>
            <ac:spMk id="6" creationId="{2A723395-FAC7-4792-B942-E62E0D13BADA}"/>
          </ac:spMkLst>
        </pc:spChg>
        <pc:spChg chg="del">
          <ac:chgData name="Philippe Dudognon" userId="8c37c691-958d-4470-855c-9e4378e20dcd" providerId="ADAL" clId="{91E4718C-939B-449E-8D3F-0216271A96A3}" dt="2020-09-28T17:02:53.047" v="266" actId="478"/>
          <ac:spMkLst>
            <pc:docMk/>
            <pc:sldMk cId="1008192546" sldId="2076138422"/>
            <ac:spMk id="45" creationId="{8D45354E-1AD5-4BAF-9BF6-0E56ADD70CFE}"/>
          </ac:spMkLst>
        </pc:spChg>
        <pc:grpChg chg="del">
          <ac:chgData name="Philippe Dudognon" userId="8c37c691-958d-4470-855c-9e4378e20dcd" providerId="ADAL" clId="{91E4718C-939B-449E-8D3F-0216271A96A3}" dt="2020-09-28T17:02:53.047" v="266" actId="478"/>
          <ac:grpSpMkLst>
            <pc:docMk/>
            <pc:sldMk cId="1008192546" sldId="2076138422"/>
            <ac:grpSpMk id="10" creationId="{B18ECC8F-6B23-481C-8B3A-3D9442655000}"/>
          </ac:grpSpMkLst>
        </pc:grpChg>
        <pc:picChg chg="del">
          <ac:chgData name="Philippe Dudognon" userId="8c37c691-958d-4470-855c-9e4378e20dcd" providerId="ADAL" clId="{91E4718C-939B-449E-8D3F-0216271A96A3}" dt="2020-09-28T17:02:51.041" v="265" actId="478"/>
          <ac:picMkLst>
            <pc:docMk/>
            <pc:sldMk cId="1008192546" sldId="2076138422"/>
            <ac:picMk id="43" creationId="{5053376D-0A6E-4315-88D2-6A3A8F2533F8}"/>
          </ac:picMkLst>
        </pc:picChg>
      </pc:sldChg>
      <pc:sldChg chg="delSp modSp add mod delAnim modShow">
        <pc:chgData name="Philippe Dudognon" userId="8c37c691-958d-4470-855c-9e4378e20dcd" providerId="ADAL" clId="{91E4718C-939B-449E-8D3F-0216271A96A3}" dt="2020-09-28T17:04:05.062" v="276" actId="729"/>
        <pc:sldMkLst>
          <pc:docMk/>
          <pc:sldMk cId="742340640" sldId="2076138423"/>
        </pc:sldMkLst>
        <pc:grpChg chg="mod">
          <ac:chgData name="Philippe Dudognon" userId="8c37c691-958d-4470-855c-9e4378e20dcd" providerId="ADAL" clId="{91E4718C-939B-449E-8D3F-0216271A96A3}" dt="2020-09-28T17:03:50.725" v="275" actId="1076"/>
          <ac:grpSpMkLst>
            <pc:docMk/>
            <pc:sldMk cId="742340640" sldId="2076138423"/>
            <ac:grpSpMk id="10" creationId="{B18ECC8F-6B23-481C-8B3A-3D9442655000}"/>
          </ac:grpSpMkLst>
        </pc:grpChg>
        <pc:picChg chg="del">
          <ac:chgData name="Philippe Dudognon" userId="8c37c691-958d-4470-855c-9e4378e20dcd" providerId="ADAL" clId="{91E4718C-939B-449E-8D3F-0216271A96A3}" dt="2020-09-28T17:03:23.798" v="271" actId="478"/>
          <ac:picMkLst>
            <pc:docMk/>
            <pc:sldMk cId="742340640" sldId="2076138423"/>
            <ac:picMk id="2" creationId="{E6A1C87B-D1CC-456C-A58A-A298EA613B28}"/>
          </ac:picMkLst>
        </pc:picChg>
        <pc:picChg chg="del">
          <ac:chgData name="Philippe Dudognon" userId="8c37c691-958d-4470-855c-9e4378e20dcd" providerId="ADAL" clId="{91E4718C-939B-449E-8D3F-0216271A96A3}" dt="2020-09-28T17:03:24.452" v="272" actId="478"/>
          <ac:picMkLst>
            <pc:docMk/>
            <pc:sldMk cId="742340640" sldId="2076138423"/>
            <ac:picMk id="3" creationId="{2DD805B8-A8E3-4A4C-96AA-31D52DCD069E}"/>
          </ac:picMkLst>
        </pc:picChg>
        <pc:picChg chg="del">
          <ac:chgData name="Philippe Dudognon" userId="8c37c691-958d-4470-855c-9e4378e20dcd" providerId="ADAL" clId="{91E4718C-939B-449E-8D3F-0216271A96A3}" dt="2020-09-28T17:03:25.415" v="273" actId="478"/>
          <ac:picMkLst>
            <pc:docMk/>
            <pc:sldMk cId="742340640" sldId="2076138423"/>
            <ac:picMk id="4" creationId="{52472E45-BCFA-4FA5-9A8D-66F56A6DDA51}"/>
          </ac:picMkLst>
        </pc:picChg>
        <pc:picChg chg="del">
          <ac:chgData name="Philippe Dudognon" userId="8c37c691-958d-4470-855c-9e4378e20dcd" providerId="ADAL" clId="{91E4718C-939B-449E-8D3F-0216271A96A3}" dt="2020-09-28T17:03:22.964" v="270" actId="478"/>
          <ac:picMkLst>
            <pc:docMk/>
            <pc:sldMk cId="742340640" sldId="2076138423"/>
            <ac:picMk id="5" creationId="{5C51BC8E-9D84-4A54-899C-3D00836DAB3F}"/>
          </ac:picMkLst>
        </pc:picChg>
        <pc:picChg chg="del">
          <ac:chgData name="Philippe Dudognon" userId="8c37c691-958d-4470-855c-9e4378e20dcd" providerId="ADAL" clId="{91E4718C-939B-449E-8D3F-0216271A96A3}" dt="2020-09-28T17:03:19.286" v="268" actId="478"/>
          <ac:picMkLst>
            <pc:docMk/>
            <pc:sldMk cId="742340640" sldId="2076138423"/>
            <ac:picMk id="43" creationId="{5053376D-0A6E-4315-88D2-6A3A8F2533F8}"/>
          </ac:picMkLst>
        </pc:picChg>
      </pc:sldChg>
      <pc:sldChg chg="addSp delSp modSp new mod">
        <pc:chgData name="Philippe Dudognon" userId="8c37c691-958d-4470-855c-9e4378e20dcd" providerId="ADAL" clId="{91E4718C-939B-449E-8D3F-0216271A96A3}" dt="2020-09-29T07:12:17.677" v="358" actId="20577"/>
        <pc:sldMkLst>
          <pc:docMk/>
          <pc:sldMk cId="1216784469" sldId="2076138424"/>
        </pc:sldMkLst>
        <pc:spChg chg="mod">
          <ac:chgData name="Philippe Dudognon" userId="8c37c691-958d-4470-855c-9e4378e20dcd" providerId="ADAL" clId="{91E4718C-939B-449E-8D3F-0216271A96A3}" dt="2020-09-29T07:12:17.677" v="358" actId="20577"/>
          <ac:spMkLst>
            <pc:docMk/>
            <pc:sldMk cId="1216784469" sldId="2076138424"/>
            <ac:spMk id="2" creationId="{F1C01305-D6CC-4959-B4B0-8E90DC44C0B8}"/>
          </ac:spMkLst>
        </pc:spChg>
        <pc:spChg chg="del">
          <ac:chgData name="Philippe Dudognon" userId="8c37c691-958d-4470-855c-9e4378e20dcd" providerId="ADAL" clId="{91E4718C-939B-449E-8D3F-0216271A96A3}" dt="2020-09-28T17:12:43.558" v="322" actId="478"/>
          <ac:spMkLst>
            <pc:docMk/>
            <pc:sldMk cId="1216784469" sldId="2076138424"/>
            <ac:spMk id="3" creationId="{0551112C-5533-4E16-85E1-ECD60C77B6A5}"/>
          </ac:spMkLst>
        </pc:spChg>
        <pc:picChg chg="add mod">
          <ac:chgData name="Philippe Dudognon" userId="8c37c691-958d-4470-855c-9e4378e20dcd" providerId="ADAL" clId="{91E4718C-939B-449E-8D3F-0216271A96A3}" dt="2020-09-28T17:12:54.189" v="339" actId="1076"/>
          <ac:picMkLst>
            <pc:docMk/>
            <pc:sldMk cId="1216784469" sldId="2076138424"/>
            <ac:picMk id="5" creationId="{AAAA1E1B-B45C-4A8C-AD27-DD8C3CC31AF2}"/>
          </ac:picMkLst>
        </pc:picChg>
      </pc:sldChg>
      <pc:sldChg chg="addSp delSp modSp new mod">
        <pc:chgData name="Philippe Dudognon" userId="8c37c691-958d-4470-855c-9e4378e20dcd" providerId="ADAL" clId="{91E4718C-939B-449E-8D3F-0216271A96A3}" dt="2020-09-29T07:12:24.427" v="359"/>
        <pc:sldMkLst>
          <pc:docMk/>
          <pc:sldMk cId="3372854161" sldId="2076138425"/>
        </pc:sldMkLst>
        <pc:spChg chg="del mod">
          <ac:chgData name="Philippe Dudognon" userId="8c37c691-958d-4470-855c-9e4378e20dcd" providerId="ADAL" clId="{91E4718C-939B-449E-8D3F-0216271A96A3}" dt="2020-09-29T07:12:24.427" v="359"/>
          <ac:spMkLst>
            <pc:docMk/>
            <pc:sldMk cId="3372854161" sldId="2076138425"/>
            <ac:spMk id="2" creationId="{905AAE13-0D96-4EF9-90E6-FE588C512B79}"/>
          </ac:spMkLst>
        </pc:spChg>
        <pc:spChg chg="del">
          <ac:chgData name="Philippe Dudognon" userId="8c37c691-958d-4470-855c-9e4378e20dcd" providerId="ADAL" clId="{91E4718C-939B-449E-8D3F-0216271A96A3}" dt="2020-09-28T17:13:55.930" v="341" actId="478"/>
          <ac:spMkLst>
            <pc:docMk/>
            <pc:sldMk cId="3372854161" sldId="2076138425"/>
            <ac:spMk id="3" creationId="{D90CB5BD-97F5-44C9-9BEF-2D7FC5F03999}"/>
          </ac:spMkLst>
        </pc:spChg>
        <pc:spChg chg="add mod">
          <ac:chgData name="Philippe Dudognon" userId="8c37c691-958d-4470-855c-9e4378e20dcd" providerId="ADAL" clId="{91E4718C-939B-449E-8D3F-0216271A96A3}" dt="2020-09-29T07:12:24.427" v="359"/>
          <ac:spMkLst>
            <pc:docMk/>
            <pc:sldMk cId="3372854161" sldId="2076138425"/>
            <ac:spMk id="6" creationId="{B31F2238-211F-4564-A639-88E07124BCB2}"/>
          </ac:spMkLst>
        </pc:spChg>
        <pc:picChg chg="add mod">
          <ac:chgData name="Philippe Dudognon" userId="8c37c691-958d-4470-855c-9e4378e20dcd" providerId="ADAL" clId="{91E4718C-939B-449E-8D3F-0216271A96A3}" dt="2020-09-28T17:14:06.704" v="345" actId="1076"/>
          <ac:picMkLst>
            <pc:docMk/>
            <pc:sldMk cId="3372854161" sldId="2076138425"/>
            <ac:picMk id="5" creationId="{B84E292B-5293-4068-976B-B4905FF2B984}"/>
          </ac:picMkLst>
        </pc:picChg>
      </pc:sldChg>
      <pc:sldChg chg="addSp modSp new mod">
        <pc:chgData name="Philippe Dudognon" userId="8c37c691-958d-4470-855c-9e4378e20dcd" providerId="ADAL" clId="{91E4718C-939B-449E-8D3F-0216271A96A3}" dt="2020-09-29T07:30:04.496" v="364"/>
        <pc:sldMkLst>
          <pc:docMk/>
          <pc:sldMk cId="111889099" sldId="2076138426"/>
        </pc:sldMkLst>
        <pc:spChg chg="add mod">
          <ac:chgData name="Philippe Dudognon" userId="8c37c691-958d-4470-855c-9e4378e20dcd" providerId="ADAL" clId="{91E4718C-939B-449E-8D3F-0216271A96A3}" dt="2020-09-29T07:30:04.496" v="364"/>
          <ac:spMkLst>
            <pc:docMk/>
            <pc:sldMk cId="111889099" sldId="2076138426"/>
            <ac:spMk id="4" creationId="{CC663EAA-E184-4A75-8C71-EA2B0A0638F0}"/>
          </ac:spMkLst>
        </pc:spChg>
        <pc:picChg chg="add mod">
          <ac:chgData name="Philippe Dudognon" userId="8c37c691-958d-4470-855c-9e4378e20dcd" providerId="ADAL" clId="{91E4718C-939B-449E-8D3F-0216271A96A3}" dt="2020-09-29T07:30:03.194" v="363" actId="1076"/>
          <ac:picMkLst>
            <pc:docMk/>
            <pc:sldMk cId="111889099" sldId="2076138426"/>
            <ac:picMk id="3" creationId="{DB8F801F-50DA-4049-A5DB-0D25B675621A}"/>
          </ac:picMkLst>
        </pc:picChg>
      </pc:sldChg>
      <pc:sldChg chg="addSp modSp new mod">
        <pc:chgData name="Philippe Dudognon" userId="8c37c691-958d-4470-855c-9e4378e20dcd" providerId="ADAL" clId="{91E4718C-939B-449E-8D3F-0216271A96A3}" dt="2020-09-29T07:31:03.762" v="369" actId="22"/>
        <pc:sldMkLst>
          <pc:docMk/>
          <pc:sldMk cId="808463402" sldId="2076138427"/>
        </pc:sldMkLst>
        <pc:spChg chg="add">
          <ac:chgData name="Philippe Dudognon" userId="8c37c691-958d-4470-855c-9e4378e20dcd" providerId="ADAL" clId="{91E4718C-939B-449E-8D3F-0216271A96A3}" dt="2020-09-29T07:31:03.762" v="369" actId="22"/>
          <ac:spMkLst>
            <pc:docMk/>
            <pc:sldMk cId="808463402" sldId="2076138427"/>
            <ac:spMk id="5" creationId="{838957F3-A742-402F-AB9A-217230641FF3}"/>
          </ac:spMkLst>
        </pc:spChg>
        <pc:picChg chg="add mod">
          <ac:chgData name="Philippe Dudognon" userId="8c37c691-958d-4470-855c-9e4378e20dcd" providerId="ADAL" clId="{91E4718C-939B-449E-8D3F-0216271A96A3}" dt="2020-09-29T07:31:02.332" v="368" actId="1076"/>
          <ac:picMkLst>
            <pc:docMk/>
            <pc:sldMk cId="808463402" sldId="2076138427"/>
            <ac:picMk id="3" creationId="{6F794135-C364-4BD2-8C16-935F27C2C354}"/>
          </ac:picMkLst>
        </pc:picChg>
      </pc:sldChg>
      <pc:sldChg chg="addSp delSp modSp new mod">
        <pc:chgData name="Philippe Dudognon" userId="8c37c691-958d-4470-855c-9e4378e20dcd" providerId="ADAL" clId="{91E4718C-939B-449E-8D3F-0216271A96A3}" dt="2020-09-29T07:34:32.742" v="379" actId="1076"/>
        <pc:sldMkLst>
          <pc:docMk/>
          <pc:sldMk cId="1968084246" sldId="2076138428"/>
        </pc:sldMkLst>
        <pc:spChg chg="add">
          <ac:chgData name="Philippe Dudognon" userId="8c37c691-958d-4470-855c-9e4378e20dcd" providerId="ADAL" clId="{91E4718C-939B-449E-8D3F-0216271A96A3}" dt="2020-09-29T07:34:27.055" v="377" actId="22"/>
          <ac:spMkLst>
            <pc:docMk/>
            <pc:sldMk cId="1968084246" sldId="2076138428"/>
            <ac:spMk id="7" creationId="{131CACA9-6FA1-45D7-BA74-C46760CF8B93}"/>
          </ac:spMkLst>
        </pc:spChg>
        <pc:picChg chg="add del">
          <ac:chgData name="Philippe Dudognon" userId="8c37c691-958d-4470-855c-9e4378e20dcd" providerId="ADAL" clId="{91E4718C-939B-449E-8D3F-0216271A96A3}" dt="2020-09-29T07:34:23.526" v="375" actId="478"/>
          <ac:picMkLst>
            <pc:docMk/>
            <pc:sldMk cId="1968084246" sldId="2076138428"/>
            <ac:picMk id="3" creationId="{615B8EE5-F97F-4028-8526-57F8F609EBE0}"/>
          </ac:picMkLst>
        </pc:picChg>
        <pc:picChg chg="add mod">
          <ac:chgData name="Philippe Dudognon" userId="8c37c691-958d-4470-855c-9e4378e20dcd" providerId="ADAL" clId="{91E4718C-939B-449E-8D3F-0216271A96A3}" dt="2020-09-29T07:34:32.742" v="379" actId="1076"/>
          <ac:picMkLst>
            <pc:docMk/>
            <pc:sldMk cId="1968084246" sldId="2076138428"/>
            <ac:picMk id="5" creationId="{44AF7112-635C-4A23-8A69-29D54FCB5773}"/>
          </ac:picMkLst>
        </pc:picChg>
      </pc:sldChg>
      <pc:sldChg chg="addSp modSp new mod">
        <pc:chgData name="Philippe Dudognon" userId="8c37c691-958d-4470-855c-9e4378e20dcd" providerId="ADAL" clId="{91E4718C-939B-449E-8D3F-0216271A96A3}" dt="2020-09-29T07:36:00.713" v="384" actId="22"/>
        <pc:sldMkLst>
          <pc:docMk/>
          <pc:sldMk cId="4287621232" sldId="2076138429"/>
        </pc:sldMkLst>
        <pc:spChg chg="add">
          <ac:chgData name="Philippe Dudognon" userId="8c37c691-958d-4470-855c-9e4378e20dcd" providerId="ADAL" clId="{91E4718C-939B-449E-8D3F-0216271A96A3}" dt="2020-09-29T07:36:00.713" v="384" actId="22"/>
          <ac:spMkLst>
            <pc:docMk/>
            <pc:sldMk cId="4287621232" sldId="2076138429"/>
            <ac:spMk id="5" creationId="{5096033D-A39F-4B73-A24F-1F54C8D27B1F}"/>
          </ac:spMkLst>
        </pc:spChg>
        <pc:picChg chg="add mod">
          <ac:chgData name="Philippe Dudognon" userId="8c37c691-958d-4470-855c-9e4378e20dcd" providerId="ADAL" clId="{91E4718C-939B-449E-8D3F-0216271A96A3}" dt="2020-09-29T07:35:49.512" v="383" actId="1076"/>
          <ac:picMkLst>
            <pc:docMk/>
            <pc:sldMk cId="4287621232" sldId="2076138429"/>
            <ac:picMk id="3" creationId="{5E6085E7-A777-4870-BE2A-175605708FED}"/>
          </ac:picMkLst>
        </pc:picChg>
      </pc:sldChg>
      <pc:sldChg chg="addSp modSp new mod">
        <pc:chgData name="Philippe Dudognon" userId="8c37c691-958d-4470-855c-9e4378e20dcd" providerId="ADAL" clId="{91E4718C-939B-449E-8D3F-0216271A96A3}" dt="2020-09-29T07:37:01.522" v="391" actId="1076"/>
        <pc:sldMkLst>
          <pc:docMk/>
          <pc:sldMk cId="1336978654" sldId="2076138430"/>
        </pc:sldMkLst>
        <pc:spChg chg="add mod">
          <ac:chgData name="Philippe Dudognon" userId="8c37c691-958d-4470-855c-9e4378e20dcd" providerId="ADAL" clId="{91E4718C-939B-449E-8D3F-0216271A96A3}" dt="2020-09-29T07:37:01.522" v="391" actId="1076"/>
          <ac:spMkLst>
            <pc:docMk/>
            <pc:sldMk cId="1336978654" sldId="2076138430"/>
            <ac:spMk id="5" creationId="{24F17793-9B02-4C23-97E6-364D10CD50D8}"/>
          </ac:spMkLst>
        </pc:spChg>
        <pc:picChg chg="add mod">
          <ac:chgData name="Philippe Dudognon" userId="8c37c691-958d-4470-855c-9e4378e20dcd" providerId="ADAL" clId="{91E4718C-939B-449E-8D3F-0216271A96A3}" dt="2020-09-29T07:36:53.570" v="389" actId="1076"/>
          <ac:picMkLst>
            <pc:docMk/>
            <pc:sldMk cId="1336978654" sldId="2076138430"/>
            <ac:picMk id="3" creationId="{036EC785-0470-4C7E-87C6-04054830EE56}"/>
          </ac:picMkLst>
        </pc:picChg>
      </pc:sldChg>
      <pc:sldChg chg="addSp modSp new mod">
        <pc:chgData name="Philippe Dudognon" userId="8c37c691-958d-4470-855c-9e4378e20dcd" providerId="ADAL" clId="{91E4718C-939B-449E-8D3F-0216271A96A3}" dt="2020-09-29T07:38:08.383" v="394" actId="22"/>
        <pc:sldMkLst>
          <pc:docMk/>
          <pc:sldMk cId="3660722295" sldId="2076138431"/>
        </pc:sldMkLst>
        <pc:spChg chg="add">
          <ac:chgData name="Philippe Dudognon" userId="8c37c691-958d-4470-855c-9e4378e20dcd" providerId="ADAL" clId="{91E4718C-939B-449E-8D3F-0216271A96A3}" dt="2020-09-29T07:38:08.383" v="394" actId="22"/>
          <ac:spMkLst>
            <pc:docMk/>
            <pc:sldMk cId="3660722295" sldId="2076138431"/>
            <ac:spMk id="5" creationId="{F90C4B3D-C644-47F1-BA5F-F6C61FFBD5CF}"/>
          </ac:spMkLst>
        </pc:spChg>
        <pc:picChg chg="add mod">
          <ac:chgData name="Philippe Dudognon" userId="8c37c691-958d-4470-855c-9e4378e20dcd" providerId="ADAL" clId="{91E4718C-939B-449E-8D3F-0216271A96A3}" dt="2020-09-29T07:38:02.884" v="393" actId="1076"/>
          <ac:picMkLst>
            <pc:docMk/>
            <pc:sldMk cId="3660722295" sldId="2076138431"/>
            <ac:picMk id="3" creationId="{EB71EACE-7FC1-426B-AFA7-654CCBEF027C}"/>
          </ac:picMkLst>
        </pc:picChg>
      </pc:sldChg>
      <pc:sldChg chg="addSp modSp new mod ord">
        <pc:chgData name="Philippe Dudognon" userId="8c37c691-958d-4470-855c-9e4378e20dcd" providerId="ADAL" clId="{91E4718C-939B-449E-8D3F-0216271A96A3}" dt="2020-09-29T07:40:24.968" v="400" actId="22"/>
        <pc:sldMkLst>
          <pc:docMk/>
          <pc:sldMk cId="1404860589" sldId="2076138432"/>
        </pc:sldMkLst>
        <pc:spChg chg="add">
          <ac:chgData name="Philippe Dudognon" userId="8c37c691-958d-4470-855c-9e4378e20dcd" providerId="ADAL" clId="{91E4718C-939B-449E-8D3F-0216271A96A3}" dt="2020-09-29T07:40:24.968" v="400" actId="22"/>
          <ac:spMkLst>
            <pc:docMk/>
            <pc:sldMk cId="1404860589" sldId="2076138432"/>
            <ac:spMk id="5" creationId="{80407137-614D-4F8D-B7E6-393A18D2EB90}"/>
          </ac:spMkLst>
        </pc:spChg>
        <pc:picChg chg="add mod">
          <ac:chgData name="Philippe Dudognon" userId="8c37c691-958d-4470-855c-9e4378e20dcd" providerId="ADAL" clId="{91E4718C-939B-449E-8D3F-0216271A96A3}" dt="2020-09-29T07:39:50.942" v="397" actId="1076"/>
          <ac:picMkLst>
            <pc:docMk/>
            <pc:sldMk cId="1404860589" sldId="2076138432"/>
            <ac:picMk id="3" creationId="{A7906308-4A4F-4F16-B171-E5419556A825}"/>
          </ac:picMkLst>
        </pc:picChg>
      </pc:sldChg>
      <pc:sldChg chg="addSp modSp new del mod modNotesTx">
        <pc:chgData name="Philippe Dudognon" userId="8c37c691-958d-4470-855c-9e4378e20dcd" providerId="ADAL" clId="{91E4718C-939B-449E-8D3F-0216271A96A3}" dt="2020-09-29T07:45:19.195" v="417" actId="47"/>
        <pc:sldMkLst>
          <pc:docMk/>
          <pc:sldMk cId="1274314377" sldId="2076138433"/>
        </pc:sldMkLst>
        <pc:spChg chg="add mod">
          <ac:chgData name="Philippe Dudognon" userId="8c37c691-958d-4470-855c-9e4378e20dcd" providerId="ADAL" clId="{91E4718C-939B-449E-8D3F-0216271A96A3}" dt="2020-09-29T07:44:34.650" v="409" actId="1076"/>
          <ac:spMkLst>
            <pc:docMk/>
            <pc:sldMk cId="1274314377" sldId="2076138433"/>
            <ac:spMk id="4" creationId="{F0471536-22CD-4AEF-B3E3-B8FADBBA9F8E}"/>
          </ac:spMkLst>
        </pc:spChg>
      </pc:sldChg>
      <pc:sldChg chg="addSp modSp new mod">
        <pc:chgData name="Philippe Dudognon" userId="8c37c691-958d-4470-855c-9e4378e20dcd" providerId="ADAL" clId="{91E4718C-939B-449E-8D3F-0216271A96A3}" dt="2020-09-29T07:59:52.003" v="437" actId="1076"/>
        <pc:sldMkLst>
          <pc:docMk/>
          <pc:sldMk cId="1756880113" sldId="2076138433"/>
        </pc:sldMkLst>
        <pc:spChg chg="add mod">
          <ac:chgData name="Philippe Dudognon" userId="8c37c691-958d-4470-855c-9e4378e20dcd" providerId="ADAL" clId="{91E4718C-939B-449E-8D3F-0216271A96A3}" dt="2020-09-29T07:59:52.003" v="437" actId="1076"/>
          <ac:spMkLst>
            <pc:docMk/>
            <pc:sldMk cId="1756880113" sldId="2076138433"/>
            <ac:spMk id="5" creationId="{F5C85A18-FFFA-4188-B7BA-BBA049FD9A56}"/>
          </ac:spMkLst>
        </pc:spChg>
        <pc:picChg chg="add mod">
          <ac:chgData name="Philippe Dudognon" userId="8c37c691-958d-4470-855c-9e4378e20dcd" providerId="ADAL" clId="{91E4718C-939B-449E-8D3F-0216271A96A3}" dt="2020-09-29T07:59:46.506" v="434" actId="1076"/>
          <ac:picMkLst>
            <pc:docMk/>
            <pc:sldMk cId="1756880113" sldId="2076138433"/>
            <ac:picMk id="3" creationId="{2B4DB568-844D-4212-8364-E4C48F8B8F39}"/>
          </ac:picMkLst>
        </pc:picChg>
      </pc:sldChg>
      <pc:sldChg chg="addSp modSp new mod">
        <pc:chgData name="Philippe Dudognon" userId="8c37c691-958d-4470-855c-9e4378e20dcd" providerId="ADAL" clId="{91E4718C-939B-449E-8D3F-0216271A96A3}" dt="2020-09-29T08:01:49.624" v="463" actId="20577"/>
        <pc:sldMkLst>
          <pc:docMk/>
          <pc:sldMk cId="3660298466" sldId="2076138434"/>
        </pc:sldMkLst>
        <pc:spChg chg="add mod">
          <ac:chgData name="Philippe Dudognon" userId="8c37c691-958d-4470-855c-9e4378e20dcd" providerId="ADAL" clId="{91E4718C-939B-449E-8D3F-0216271A96A3}" dt="2020-09-29T08:01:49.624" v="463" actId="20577"/>
          <ac:spMkLst>
            <pc:docMk/>
            <pc:sldMk cId="3660298466" sldId="2076138434"/>
            <ac:spMk id="5" creationId="{1DDCD053-9984-4036-997C-F4FA2354B551}"/>
          </ac:spMkLst>
        </pc:spChg>
        <pc:picChg chg="add mod">
          <ac:chgData name="Philippe Dudognon" userId="8c37c691-958d-4470-855c-9e4378e20dcd" providerId="ADAL" clId="{91E4718C-939B-449E-8D3F-0216271A96A3}" dt="2020-09-29T08:01:28.765" v="442" actId="1076"/>
          <ac:picMkLst>
            <pc:docMk/>
            <pc:sldMk cId="3660298466" sldId="2076138434"/>
            <ac:picMk id="3" creationId="{6C7F5D1B-3511-4ED4-B194-6126D4BB8BF4}"/>
          </ac:picMkLst>
        </pc:picChg>
      </pc:sldChg>
      <pc:sldMasterChg chg="del delSldLayout">
        <pc:chgData name="Philippe Dudognon" userId="8c37c691-958d-4470-855c-9e4378e20dcd" providerId="ADAL" clId="{91E4718C-939B-449E-8D3F-0216271A96A3}" dt="2020-09-28T15:59:29.453" v="12" actId="47"/>
        <pc:sldMasterMkLst>
          <pc:docMk/>
          <pc:sldMasterMk cId="2343476709" sldId="2147483648"/>
        </pc:sldMasterMkLst>
        <pc:sldLayoutChg chg="del">
          <pc:chgData name="Philippe Dudognon" userId="8c37c691-958d-4470-855c-9e4378e20dcd" providerId="ADAL" clId="{91E4718C-939B-449E-8D3F-0216271A96A3}" dt="2020-09-28T15:59:29.453" v="12" actId="47"/>
          <pc:sldLayoutMkLst>
            <pc:docMk/>
            <pc:sldMasterMk cId="2343476709" sldId="2147483648"/>
            <pc:sldLayoutMk cId="2968381399" sldId="2147483649"/>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436843721" sldId="2147483650"/>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4057087291" sldId="2147483651"/>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834702755" sldId="2147483652"/>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045947395" sldId="2147483653"/>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729528345" sldId="2147483654"/>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145726550" sldId="2147483655"/>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874798254" sldId="2147483656"/>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2315041737" sldId="2147483657"/>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4231855838" sldId="2147483658"/>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1076181692" sldId="2147483659"/>
          </pc:sldLayoutMkLst>
        </pc:sldLayoutChg>
      </pc:sldMasterChg>
      <pc:sldMasterChg chg="add addSldLayout">
        <pc:chgData name="Philippe Dudognon" userId="8c37c691-958d-4470-855c-9e4378e20dcd" providerId="ADAL" clId="{91E4718C-939B-449E-8D3F-0216271A96A3}" dt="2020-09-28T16:43:51.349" v="25" actId="22"/>
        <pc:sldMasterMkLst>
          <pc:docMk/>
          <pc:sldMasterMk cId="1667665892" sldId="2147483754"/>
        </pc:sldMasterMkLst>
        <pc:sldLayoutChg chg="add">
          <pc:chgData name="Philippe Dudognon" userId="8c37c691-958d-4470-855c-9e4378e20dcd" providerId="ADAL" clId="{91E4718C-939B-449E-8D3F-0216271A96A3}" dt="2020-09-28T16:43:51.349" v="25" actId="22"/>
          <pc:sldLayoutMkLst>
            <pc:docMk/>
            <pc:sldMasterMk cId="1667665892" sldId="2147483754"/>
            <pc:sldLayoutMk cId="2855554036" sldId="214748375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503007962" sldId="214748375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135228492" sldId="2147483757"/>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863749212" sldId="2147483758"/>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20682906" sldId="2147483759"/>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489394545" sldId="2147483760"/>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4550257" sldId="2147483761"/>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724632666" sldId="2147483762"/>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802661349" sldId="2147483763"/>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386052647" sldId="2147483764"/>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977362124" sldId="214748376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541440152" sldId="214748376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935339815" sldId="2147483767"/>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590130737" sldId="2147483768"/>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700898562" sldId="2147483769"/>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893943353" sldId="2147483770"/>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903682172" sldId="2147483771"/>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857830446" sldId="2147483772"/>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238236936" sldId="2147483773"/>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345451355" sldId="2147483774"/>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392787104" sldId="214748377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577364556" sldId="214748377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868770371" sldId="2147483777"/>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819429052" sldId="2147483778"/>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268654955" sldId="2147483779"/>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4090624565" sldId="2147483780"/>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222322379" sldId="2147483781"/>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746726985" sldId="2147483782"/>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132138357" sldId="2147483783"/>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597769437" sldId="2147483784"/>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645246347" sldId="214748378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561865140" sldId="214748378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025361132" sldId="2147483787"/>
          </pc:sldLayoutMkLst>
        </pc:sldLayoutChg>
      </pc:sldMasterChg>
      <pc:sldMasterChg chg="add addSldLayout">
        <pc:chgData name="Philippe Dudognon" userId="8c37c691-958d-4470-855c-9e4378e20dcd" providerId="ADAL" clId="{91E4718C-939B-449E-8D3F-0216271A96A3}" dt="2020-09-29T07:43:23.812" v="402" actId="22"/>
        <pc:sldMasterMkLst>
          <pc:docMk/>
          <pc:sldMasterMk cId="625428295" sldId="2147483969"/>
        </pc:sldMasterMkLst>
        <pc:sldLayoutChg chg="add">
          <pc:chgData name="Philippe Dudognon" userId="8c37c691-958d-4470-855c-9e4378e20dcd" providerId="ADAL" clId="{91E4718C-939B-449E-8D3F-0216271A96A3}" dt="2020-09-29T07:43:23.812" v="402" actId="22"/>
          <pc:sldLayoutMkLst>
            <pc:docMk/>
            <pc:sldMasterMk cId="625428295" sldId="2147483969"/>
            <pc:sldLayoutMk cId="2244502463" sldId="2147483970"/>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867261618" sldId="2147483971"/>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434999446" sldId="214748397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022047808" sldId="2147483973"/>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826784085" sldId="2147483974"/>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062713556" sldId="2147483975"/>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25445319" sldId="2147483976"/>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516097304" sldId="2147483977"/>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788060871" sldId="2147483978"/>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94856005" sldId="2147483979"/>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516423975" sldId="2147483980"/>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68651825" sldId="2147483981"/>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92228775" sldId="214748398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737019599" sldId="2147483983"/>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401044838" sldId="2147483984"/>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91581914" sldId="2147483985"/>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235542422" sldId="2147483986"/>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425466417" sldId="2147483987"/>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6550821" sldId="2147483988"/>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608496194" sldId="2147483989"/>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359165525" sldId="2147483990"/>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51321328" sldId="2147483991"/>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974394371" sldId="214748399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298333993" sldId="2147483993"/>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897553285" sldId="2147483994"/>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852160281" sldId="214748403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882395577" sldId="2147484069"/>
          </pc:sldLayoutMkLst>
        </pc:sldLayoutChg>
      </pc:sldMasterChg>
      <pc:sldMasterChg chg="add addSldLayout">
        <pc:chgData name="Philippe Dudognon" userId="8c37c691-958d-4470-855c-9e4378e20dcd" providerId="ADAL" clId="{91E4718C-939B-449E-8D3F-0216271A96A3}" dt="2020-09-28T16:58:03.259" v="29" actId="22"/>
        <pc:sldMasterMkLst>
          <pc:docMk/>
          <pc:sldMasterMk cId="2980725613" sldId="2147484871"/>
        </pc:sldMasterMkLst>
        <pc:sldLayoutChg chg="add">
          <pc:chgData name="Philippe Dudognon" userId="8c37c691-958d-4470-855c-9e4378e20dcd" providerId="ADAL" clId="{91E4718C-939B-449E-8D3F-0216271A96A3}" dt="2020-09-28T16:58:03.259" v="29" actId="22"/>
          <pc:sldLayoutMkLst>
            <pc:docMk/>
            <pc:sldMasterMk cId="2980725613" sldId="2147484871"/>
            <pc:sldLayoutMk cId="4293841597" sldId="214748487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512114457" sldId="2147484873"/>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204130021" sldId="2147484874"/>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550841619" sldId="2147484875"/>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295918167" sldId="2147484876"/>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4078120909" sldId="2147484877"/>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2101043778" sldId="2147484878"/>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626235235" sldId="2147484879"/>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532393771" sldId="2147484880"/>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386441883" sldId="2147484881"/>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201751243" sldId="214748488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022057673" sldId="2147484883"/>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78635056" sldId="2147484884"/>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271240232" sldId="2147484885"/>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2186340525" sldId="2147484886"/>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052230359" sldId="2147484888"/>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418002822" sldId="2147484890"/>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149779930" sldId="214748489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4085033115" sldId="214748491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726975391" sldId="2147484913"/>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020455436" sldId="2147484926"/>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4207664696" sldId="2147484927"/>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521550669" sldId="2147484928"/>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825800907" sldId="2147484929"/>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0" sldId="2147485100"/>
          </pc:sldLayoutMkLst>
        </pc:sldLayoutChg>
      </pc:sldMasterChg>
      <pc:sldMasterChg chg="add del addSldLayout delSldLayout modSldLayout">
        <pc:chgData name="Philippe Dudognon" userId="8c37c691-958d-4470-855c-9e4378e20dcd" providerId="ADAL" clId="{91E4718C-939B-449E-8D3F-0216271A96A3}" dt="2020-09-28T16:58:03.259" v="29" actId="22"/>
        <pc:sldMasterMkLst>
          <pc:docMk/>
          <pc:sldMasterMk cId="4229687701" sldId="2147484908"/>
        </pc:sldMasterMkLst>
        <pc:sldLayoutChg chg="add del">
          <pc:chgData name="Philippe Dudognon" userId="8c37c691-958d-4470-855c-9e4378e20dcd" providerId="ADAL" clId="{91E4718C-939B-449E-8D3F-0216271A96A3}" dt="2020-09-28T15:59:27.899" v="11" actId="47"/>
          <pc:sldLayoutMkLst>
            <pc:docMk/>
            <pc:sldMasterMk cId="4229687701" sldId="2147484908"/>
            <pc:sldLayoutMk cId="482321999" sldId="2147484909"/>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1203217783" sldId="2147484914"/>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2026394021" sldId="2147484915"/>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3028658314" sldId="2147484916"/>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559339310" sldId="2147484917"/>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756111169" sldId="2147484918"/>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3967350053" sldId="2147484919"/>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2019354561" sldId="2147484920"/>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628575694" sldId="2147484922"/>
          </pc:sldLayoutMkLst>
        </pc:sldLayoutChg>
        <pc:sldLayoutChg chg="add del replId">
          <pc:chgData name="Philippe Dudognon" userId="8c37c691-958d-4470-855c-9e4378e20dcd" providerId="ADAL" clId="{91E4718C-939B-449E-8D3F-0216271A96A3}" dt="2020-09-28T16:58:03.259" v="29" actId="22"/>
          <pc:sldLayoutMkLst>
            <pc:docMk/>
            <pc:sldMasterMk cId="4229687701" sldId="2147484908"/>
            <pc:sldLayoutMk cId="1087507816" sldId="2147485096"/>
          </pc:sldLayoutMkLst>
        </pc:sldLayoutChg>
        <pc:sldLayoutChg chg="add del replId">
          <pc:chgData name="Philippe Dudognon" userId="8c37c691-958d-4470-855c-9e4378e20dcd" providerId="ADAL" clId="{91E4718C-939B-449E-8D3F-0216271A96A3}" dt="2020-09-28T16:58:03.259" v="29" actId="22"/>
          <pc:sldLayoutMkLst>
            <pc:docMk/>
            <pc:sldMasterMk cId="4229687701" sldId="2147484908"/>
            <pc:sldLayoutMk cId="4156010276" sldId="2147485097"/>
          </pc:sldLayoutMkLst>
        </pc:sldLayoutChg>
        <pc:sldLayoutChg chg="add del replId">
          <pc:chgData name="Philippe Dudognon" userId="8c37c691-958d-4470-855c-9e4378e20dcd" providerId="ADAL" clId="{91E4718C-939B-449E-8D3F-0216271A96A3}" dt="2020-09-28T16:58:03.259" v="29" actId="22"/>
          <pc:sldLayoutMkLst>
            <pc:docMk/>
            <pc:sldMasterMk cId="4229687701" sldId="2147484908"/>
            <pc:sldLayoutMk cId="1682916045" sldId="2147485098"/>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434523459" sldId="2147485099"/>
          </pc:sldLayoutMkLst>
        </pc:sldLayoutChg>
      </pc:sldMasterChg>
      <pc:sldMasterChg chg="add addSldLayout">
        <pc:chgData name="Philippe Dudognon" userId="8c37c691-958d-4470-855c-9e4378e20dcd" providerId="ADAL" clId="{91E4718C-939B-449E-8D3F-0216271A96A3}" dt="2020-09-28T16:01:02.387" v="24" actId="22"/>
        <pc:sldMasterMkLst>
          <pc:docMk/>
          <pc:sldMasterMk cId="892822096" sldId="2147485015"/>
        </pc:sldMasterMkLst>
        <pc:sldLayoutChg chg="add">
          <pc:chgData name="Philippe Dudognon" userId="8c37c691-958d-4470-855c-9e4378e20dcd" providerId="ADAL" clId="{91E4718C-939B-449E-8D3F-0216271A96A3}" dt="2020-09-28T16:01:02.387" v="24" actId="22"/>
          <pc:sldLayoutMkLst>
            <pc:docMk/>
            <pc:sldMasterMk cId="892822096" sldId="2147485015"/>
            <pc:sldLayoutMk cId="2744089189" sldId="214748389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577828844" sldId="214748501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49668909" sldId="214748501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915331497" sldId="214748501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513339243" sldId="214748501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724402042" sldId="214748502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242129894" sldId="214748502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881424001" sldId="214748502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394282888" sldId="214748502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42392167" sldId="214748502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553388754" sldId="214748502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915635180" sldId="214748502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865935629" sldId="214748502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416393674" sldId="214748502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872950588" sldId="214748502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247583441" sldId="214748503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533211180" sldId="214748503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601976692" sldId="214748503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916798986" sldId="214748503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600261229" sldId="214748503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952691333" sldId="214748503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736511689" sldId="214748503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791961988" sldId="214748503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389056475" sldId="214748503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453642948" sldId="214748503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183528789" sldId="214748504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201371050" sldId="214748504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640818736" sldId="214748504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093663655" sldId="214748504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557746302" sldId="214748507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095389494" sldId="214748507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999831094" sldId="214748507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339617092" sldId="214748507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94803646" sldId="214748507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153299382" sldId="214748507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158392980" sldId="214748507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470295394" sldId="214748507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499251682" sldId="214748507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843578222" sldId="214748508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658866035" sldId="214748508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553424555" sldId="214748508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4055758023" sldId="214748508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531329229" sldId="214748508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759199889" sldId="214748508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601453147" sldId="214748508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145578582" sldId="214748508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711740926" sldId="214748508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990445448" sldId="214748508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594967847" sldId="214748509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535117941" sldId="214748509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135977169" sldId="214748509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44503" sldId="214748509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879631903" sldId="214748509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68058810" sldId="214748509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8C020D-7F2C-4602-8D1F-127C6B52E4D5}" type="doc">
      <dgm:prSet loTypeId="urn:microsoft.com/office/officeart/2005/8/layout/chevron1" loCatId="process" qsTypeId="urn:microsoft.com/office/officeart/2005/8/quickstyle/simple1" qsCatId="simple" csTypeId="urn:microsoft.com/office/officeart/2005/8/colors/accent1_5" csCatId="accent1" phldr="1"/>
      <dgm:spPr/>
    </dgm:pt>
    <dgm:pt modelId="{26AF044A-D1C8-4123-B05E-75F766C7265F}">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Analyze</a:t>
          </a:r>
          <a:endParaRPr lang="en-US" sz="1600"/>
        </a:p>
      </dgm:t>
    </dgm:pt>
    <dgm:pt modelId="{49FB3258-BCF1-4DF8-915B-5F9515DAF605}" type="parTrans" cxnId="{E81E6A41-9CB7-4295-9C55-74307AD55FF9}">
      <dgm:prSet/>
      <dgm:spPr/>
      <dgm:t>
        <a:bodyPr/>
        <a:lstStyle/>
        <a:p>
          <a:endParaRPr lang="en-US"/>
        </a:p>
      </dgm:t>
    </dgm:pt>
    <dgm:pt modelId="{16CEF38F-5655-4A5D-8B08-244872350B08}" type="sibTrans" cxnId="{E81E6A41-9CB7-4295-9C55-74307AD55FF9}">
      <dgm:prSet/>
      <dgm:spPr/>
      <dgm:t>
        <a:bodyPr/>
        <a:lstStyle/>
        <a:p>
          <a:endParaRPr lang="en-US"/>
        </a:p>
      </dgm:t>
    </dgm:pt>
    <dgm:pt modelId="{D9F071C9-DBBE-4EE7-BF42-9E6951445144}">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Investigate</a:t>
          </a:r>
          <a:endParaRPr lang="en-US" sz="900"/>
        </a:p>
      </dgm:t>
    </dgm:pt>
    <dgm:pt modelId="{8B61357D-53A4-4BEA-9CC8-9D8D2337AFF5}" type="parTrans" cxnId="{7AB31387-2809-4378-9CCF-878C11AC5AE9}">
      <dgm:prSet/>
      <dgm:spPr/>
      <dgm:t>
        <a:bodyPr/>
        <a:lstStyle/>
        <a:p>
          <a:endParaRPr lang="en-US"/>
        </a:p>
      </dgm:t>
    </dgm:pt>
    <dgm:pt modelId="{4DB49758-1011-48DD-BF61-565BE611B9A8}" type="sibTrans" cxnId="{7AB31387-2809-4378-9CCF-878C11AC5AE9}">
      <dgm:prSet/>
      <dgm:spPr/>
      <dgm:t>
        <a:bodyPr/>
        <a:lstStyle/>
        <a:p>
          <a:endParaRPr lang="en-US"/>
        </a:p>
      </dgm:t>
    </dgm:pt>
    <dgm:pt modelId="{98728C9D-3437-433F-9310-357B452A0EB3}">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Assess impact</a:t>
          </a:r>
        </a:p>
      </dgm:t>
    </dgm:pt>
    <dgm:pt modelId="{653CE6A6-041A-47E6-AB6F-E341C845C196}" type="parTrans" cxnId="{0A8E5788-B74C-4953-AE35-1AFD19F53B24}">
      <dgm:prSet/>
      <dgm:spPr/>
      <dgm:t>
        <a:bodyPr/>
        <a:lstStyle/>
        <a:p>
          <a:endParaRPr lang="en-US"/>
        </a:p>
      </dgm:t>
    </dgm:pt>
    <dgm:pt modelId="{5579560D-8492-475E-B2A1-F1D3CDF37009}" type="sibTrans" cxnId="{0A8E5788-B74C-4953-AE35-1AFD19F53B24}">
      <dgm:prSet/>
      <dgm:spPr/>
      <dgm:t>
        <a:bodyPr/>
        <a:lstStyle/>
        <a:p>
          <a:endParaRPr lang="en-US"/>
        </a:p>
      </dgm:t>
    </dgm:pt>
    <dgm:pt modelId="{852E4ACD-7225-4496-9533-B07489B2FB50}">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Contain</a:t>
          </a:r>
          <a:endParaRPr lang="en-US" sz="1600"/>
        </a:p>
      </dgm:t>
    </dgm:pt>
    <dgm:pt modelId="{0BF2BBE9-7E91-42FF-AC0B-0D24C30353C6}" type="parTrans" cxnId="{743E9909-2367-484C-8376-5EB81818F182}">
      <dgm:prSet/>
      <dgm:spPr/>
      <dgm:t>
        <a:bodyPr/>
        <a:lstStyle/>
        <a:p>
          <a:endParaRPr lang="en-US"/>
        </a:p>
      </dgm:t>
    </dgm:pt>
    <dgm:pt modelId="{0BC200C8-626C-4006-B059-7A471953F7E1}" type="sibTrans" cxnId="{743E9909-2367-484C-8376-5EB81818F182}">
      <dgm:prSet/>
      <dgm:spPr/>
      <dgm:t>
        <a:bodyPr/>
        <a:lstStyle/>
        <a:p>
          <a:endParaRPr lang="en-US"/>
        </a:p>
      </dgm:t>
    </dgm:pt>
    <dgm:pt modelId="{FD7215BE-8E43-4C4C-9F04-BFE38BD97F98}">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Respond</a:t>
          </a:r>
          <a:endParaRPr lang="en-US" sz="1600"/>
        </a:p>
      </dgm:t>
    </dgm:pt>
    <dgm:pt modelId="{D991AE59-7FDB-4C75-B2EB-A02D9E8FB474}" type="parTrans" cxnId="{2C6982A7-42C5-4B87-B321-D4FA3D3E5F10}">
      <dgm:prSet/>
      <dgm:spPr/>
      <dgm:t>
        <a:bodyPr/>
        <a:lstStyle/>
        <a:p>
          <a:endParaRPr lang="en-US"/>
        </a:p>
      </dgm:t>
    </dgm:pt>
    <dgm:pt modelId="{E33F7E05-B15D-464C-84EF-402558222B0B}" type="sibTrans" cxnId="{2C6982A7-42C5-4B87-B321-D4FA3D3E5F10}">
      <dgm:prSet/>
      <dgm:spPr/>
      <dgm:t>
        <a:bodyPr/>
        <a:lstStyle/>
        <a:p>
          <a:endParaRPr lang="en-US"/>
        </a:p>
      </dgm:t>
    </dgm:pt>
    <dgm:pt modelId="{1C47B25E-AAED-41B0-8BCC-65CEAC767007}">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Alerts</a:t>
          </a:r>
        </a:p>
      </dgm:t>
    </dgm:pt>
    <dgm:pt modelId="{1EE17A85-0E3F-4CE4-910A-E0F4FCB74D04}" type="parTrans" cxnId="{675700F0-6B62-4B8B-B306-9646A839C5C8}">
      <dgm:prSet/>
      <dgm:spPr/>
      <dgm:t>
        <a:bodyPr/>
        <a:lstStyle/>
        <a:p>
          <a:endParaRPr lang="en-US"/>
        </a:p>
      </dgm:t>
    </dgm:pt>
    <dgm:pt modelId="{BCCD3CE7-88B5-4D0B-B119-CF66723F26E4}" type="sibTrans" cxnId="{675700F0-6B62-4B8B-B306-9646A839C5C8}">
      <dgm:prSet/>
      <dgm:spPr/>
      <dgm:t>
        <a:bodyPr/>
        <a:lstStyle/>
        <a:p>
          <a:endParaRPr lang="en-US"/>
        </a:p>
      </dgm:t>
    </dgm:pt>
    <dgm:pt modelId="{113BC48E-08CC-44A1-AB99-B0ED3A174E32}" type="pres">
      <dgm:prSet presAssocID="{378C020D-7F2C-4602-8D1F-127C6B52E4D5}" presName="Name0" presStyleCnt="0">
        <dgm:presLayoutVars>
          <dgm:dir/>
          <dgm:animLvl val="lvl"/>
          <dgm:resizeHandles val="exact"/>
        </dgm:presLayoutVars>
      </dgm:prSet>
      <dgm:spPr/>
    </dgm:pt>
    <dgm:pt modelId="{A4E05A9C-4127-425D-B305-0933DEFDA35D}" type="pres">
      <dgm:prSet presAssocID="{1C47B25E-AAED-41B0-8BCC-65CEAC767007}" presName="parTxOnly" presStyleLbl="node1" presStyleIdx="0" presStyleCnt="6" custScaleY="70925">
        <dgm:presLayoutVars>
          <dgm:chMax val="0"/>
          <dgm:chPref val="0"/>
          <dgm:bulletEnabled val="1"/>
        </dgm:presLayoutVars>
      </dgm:prSet>
      <dgm:spPr/>
    </dgm:pt>
    <dgm:pt modelId="{50DF9035-C821-4936-A0D8-B876205190DD}" type="pres">
      <dgm:prSet presAssocID="{BCCD3CE7-88B5-4D0B-B119-CF66723F26E4}" presName="parTxOnlySpace" presStyleCnt="0"/>
      <dgm:spPr/>
    </dgm:pt>
    <dgm:pt modelId="{B11B324F-7A0D-49AF-B840-0D63C270F3D4}" type="pres">
      <dgm:prSet presAssocID="{26AF044A-D1C8-4123-B05E-75F766C7265F}" presName="parTxOnly" presStyleLbl="node1" presStyleIdx="1" presStyleCnt="6" custScaleY="70925">
        <dgm:presLayoutVars>
          <dgm:chMax val="0"/>
          <dgm:chPref val="0"/>
          <dgm:bulletEnabled val="1"/>
        </dgm:presLayoutVars>
      </dgm:prSet>
      <dgm:spPr/>
    </dgm:pt>
    <dgm:pt modelId="{BE9C2DBB-5A66-4DA9-9914-FEC3D131CD8D}" type="pres">
      <dgm:prSet presAssocID="{16CEF38F-5655-4A5D-8B08-244872350B08}" presName="parTxOnlySpace" presStyleCnt="0"/>
      <dgm:spPr/>
    </dgm:pt>
    <dgm:pt modelId="{6661ACC3-0DC1-4D1D-8B39-108875519AFD}" type="pres">
      <dgm:prSet presAssocID="{D9F071C9-DBBE-4EE7-BF42-9E6951445144}" presName="parTxOnly" presStyleLbl="node1" presStyleIdx="2" presStyleCnt="6" custScaleY="70925">
        <dgm:presLayoutVars>
          <dgm:chMax val="0"/>
          <dgm:chPref val="0"/>
          <dgm:bulletEnabled val="1"/>
        </dgm:presLayoutVars>
      </dgm:prSet>
      <dgm:spPr/>
    </dgm:pt>
    <dgm:pt modelId="{77899B34-5168-4722-BD2A-C85419ECCECA}" type="pres">
      <dgm:prSet presAssocID="{4DB49758-1011-48DD-BF61-565BE611B9A8}" presName="parTxOnlySpace" presStyleCnt="0"/>
      <dgm:spPr/>
    </dgm:pt>
    <dgm:pt modelId="{405ED77E-A3E3-42DF-9D82-C831C761F6AD}" type="pres">
      <dgm:prSet presAssocID="{98728C9D-3437-433F-9310-357B452A0EB3}" presName="parTxOnly" presStyleLbl="node1" presStyleIdx="3" presStyleCnt="6" custScaleY="70925">
        <dgm:presLayoutVars>
          <dgm:chMax val="0"/>
          <dgm:chPref val="0"/>
          <dgm:bulletEnabled val="1"/>
        </dgm:presLayoutVars>
      </dgm:prSet>
      <dgm:spPr/>
    </dgm:pt>
    <dgm:pt modelId="{D6FE730E-1B2E-4BF9-A286-2DFB3EF94092}" type="pres">
      <dgm:prSet presAssocID="{5579560D-8492-475E-B2A1-F1D3CDF37009}" presName="parTxOnlySpace" presStyleCnt="0"/>
      <dgm:spPr/>
    </dgm:pt>
    <dgm:pt modelId="{86C4D7B3-B49D-4FB7-931C-8F6D201926C1}" type="pres">
      <dgm:prSet presAssocID="{852E4ACD-7225-4496-9533-B07489B2FB50}" presName="parTxOnly" presStyleLbl="node1" presStyleIdx="4" presStyleCnt="6" custScaleY="70925">
        <dgm:presLayoutVars>
          <dgm:chMax val="0"/>
          <dgm:chPref val="0"/>
          <dgm:bulletEnabled val="1"/>
        </dgm:presLayoutVars>
      </dgm:prSet>
      <dgm:spPr/>
    </dgm:pt>
    <dgm:pt modelId="{3A9F94EA-F8C2-4954-BFE6-25AD04783C68}" type="pres">
      <dgm:prSet presAssocID="{0BC200C8-626C-4006-B059-7A471953F7E1}" presName="parTxOnlySpace" presStyleCnt="0"/>
      <dgm:spPr/>
    </dgm:pt>
    <dgm:pt modelId="{AAD2F361-2C84-41A3-827D-15AF425DA923}" type="pres">
      <dgm:prSet presAssocID="{FD7215BE-8E43-4C4C-9F04-BFE38BD97F98}" presName="parTxOnly" presStyleLbl="node1" presStyleIdx="5" presStyleCnt="6" custScaleY="70925">
        <dgm:presLayoutVars>
          <dgm:chMax val="0"/>
          <dgm:chPref val="0"/>
          <dgm:bulletEnabled val="1"/>
        </dgm:presLayoutVars>
      </dgm:prSet>
      <dgm:spPr/>
    </dgm:pt>
  </dgm:ptLst>
  <dgm:cxnLst>
    <dgm:cxn modelId="{743E9909-2367-484C-8376-5EB81818F182}" srcId="{378C020D-7F2C-4602-8D1F-127C6B52E4D5}" destId="{852E4ACD-7225-4496-9533-B07489B2FB50}" srcOrd="4" destOrd="0" parTransId="{0BF2BBE9-7E91-42FF-AC0B-0D24C30353C6}" sibTransId="{0BC200C8-626C-4006-B059-7A471953F7E1}"/>
    <dgm:cxn modelId="{8B5D9410-5415-432A-8544-D4BE84671FAD}" type="presOf" srcId="{D9F071C9-DBBE-4EE7-BF42-9E6951445144}" destId="{6661ACC3-0DC1-4D1D-8B39-108875519AFD}" srcOrd="0" destOrd="0" presId="urn:microsoft.com/office/officeart/2005/8/layout/chevron1"/>
    <dgm:cxn modelId="{CB1A1911-53D7-454B-9EA4-A0DA37E189F3}" type="presOf" srcId="{852E4ACD-7225-4496-9533-B07489B2FB50}" destId="{86C4D7B3-B49D-4FB7-931C-8F6D201926C1}" srcOrd="0" destOrd="0" presId="urn:microsoft.com/office/officeart/2005/8/layout/chevron1"/>
    <dgm:cxn modelId="{512D2C20-4279-4F67-8A8A-1B02BBB99D3A}" type="presOf" srcId="{98728C9D-3437-433F-9310-357B452A0EB3}" destId="{405ED77E-A3E3-42DF-9D82-C831C761F6AD}" srcOrd="0" destOrd="0" presId="urn:microsoft.com/office/officeart/2005/8/layout/chevron1"/>
    <dgm:cxn modelId="{08775D38-DB43-4790-8B16-F249BDBE4C90}" type="presOf" srcId="{FD7215BE-8E43-4C4C-9F04-BFE38BD97F98}" destId="{AAD2F361-2C84-41A3-827D-15AF425DA923}" srcOrd="0" destOrd="0" presId="urn:microsoft.com/office/officeart/2005/8/layout/chevron1"/>
    <dgm:cxn modelId="{E81E6A41-9CB7-4295-9C55-74307AD55FF9}" srcId="{378C020D-7F2C-4602-8D1F-127C6B52E4D5}" destId="{26AF044A-D1C8-4123-B05E-75F766C7265F}" srcOrd="1" destOrd="0" parTransId="{49FB3258-BCF1-4DF8-915B-5F9515DAF605}" sibTransId="{16CEF38F-5655-4A5D-8B08-244872350B08}"/>
    <dgm:cxn modelId="{2C20E756-6993-4DA3-B071-57642B1B51D0}" type="presOf" srcId="{378C020D-7F2C-4602-8D1F-127C6B52E4D5}" destId="{113BC48E-08CC-44A1-AB99-B0ED3A174E32}" srcOrd="0" destOrd="0" presId="urn:microsoft.com/office/officeart/2005/8/layout/chevron1"/>
    <dgm:cxn modelId="{28BBF877-743B-43E7-A1CD-C82EFA68C6DB}" type="presOf" srcId="{26AF044A-D1C8-4123-B05E-75F766C7265F}" destId="{B11B324F-7A0D-49AF-B840-0D63C270F3D4}" srcOrd="0" destOrd="0" presId="urn:microsoft.com/office/officeart/2005/8/layout/chevron1"/>
    <dgm:cxn modelId="{7AB31387-2809-4378-9CCF-878C11AC5AE9}" srcId="{378C020D-7F2C-4602-8D1F-127C6B52E4D5}" destId="{D9F071C9-DBBE-4EE7-BF42-9E6951445144}" srcOrd="2" destOrd="0" parTransId="{8B61357D-53A4-4BEA-9CC8-9D8D2337AFF5}" sibTransId="{4DB49758-1011-48DD-BF61-565BE611B9A8}"/>
    <dgm:cxn modelId="{0A8E5788-B74C-4953-AE35-1AFD19F53B24}" srcId="{378C020D-7F2C-4602-8D1F-127C6B52E4D5}" destId="{98728C9D-3437-433F-9310-357B452A0EB3}" srcOrd="3" destOrd="0" parTransId="{653CE6A6-041A-47E6-AB6F-E341C845C196}" sibTransId="{5579560D-8492-475E-B2A1-F1D3CDF37009}"/>
    <dgm:cxn modelId="{2C6982A7-42C5-4B87-B321-D4FA3D3E5F10}" srcId="{378C020D-7F2C-4602-8D1F-127C6B52E4D5}" destId="{FD7215BE-8E43-4C4C-9F04-BFE38BD97F98}" srcOrd="5" destOrd="0" parTransId="{D991AE59-7FDB-4C75-B2EB-A02D9E8FB474}" sibTransId="{E33F7E05-B15D-464C-84EF-402558222B0B}"/>
    <dgm:cxn modelId="{A6525CC3-5D51-44CB-9BE3-03A1CFB94DDF}" type="presOf" srcId="{1C47B25E-AAED-41B0-8BCC-65CEAC767007}" destId="{A4E05A9C-4127-425D-B305-0933DEFDA35D}" srcOrd="0" destOrd="0" presId="urn:microsoft.com/office/officeart/2005/8/layout/chevron1"/>
    <dgm:cxn modelId="{675700F0-6B62-4B8B-B306-9646A839C5C8}" srcId="{378C020D-7F2C-4602-8D1F-127C6B52E4D5}" destId="{1C47B25E-AAED-41B0-8BCC-65CEAC767007}" srcOrd="0" destOrd="0" parTransId="{1EE17A85-0E3F-4CE4-910A-E0F4FCB74D04}" sibTransId="{BCCD3CE7-88B5-4D0B-B119-CF66723F26E4}"/>
    <dgm:cxn modelId="{EC8519A6-1452-40AE-A7AD-BCF3F9BD38F6}" type="presParOf" srcId="{113BC48E-08CC-44A1-AB99-B0ED3A174E32}" destId="{A4E05A9C-4127-425D-B305-0933DEFDA35D}" srcOrd="0" destOrd="0" presId="urn:microsoft.com/office/officeart/2005/8/layout/chevron1"/>
    <dgm:cxn modelId="{2B51BEAA-F2F2-439F-998E-535EEC29AD8B}" type="presParOf" srcId="{113BC48E-08CC-44A1-AB99-B0ED3A174E32}" destId="{50DF9035-C821-4936-A0D8-B876205190DD}" srcOrd="1" destOrd="0" presId="urn:microsoft.com/office/officeart/2005/8/layout/chevron1"/>
    <dgm:cxn modelId="{1D2DA1BA-7A0D-4600-A61C-8D3683C2DE06}" type="presParOf" srcId="{113BC48E-08CC-44A1-AB99-B0ED3A174E32}" destId="{B11B324F-7A0D-49AF-B840-0D63C270F3D4}" srcOrd="2" destOrd="0" presId="urn:microsoft.com/office/officeart/2005/8/layout/chevron1"/>
    <dgm:cxn modelId="{F42C22AC-B272-4AA8-8032-1A1401BA1C5F}" type="presParOf" srcId="{113BC48E-08CC-44A1-AB99-B0ED3A174E32}" destId="{BE9C2DBB-5A66-4DA9-9914-FEC3D131CD8D}" srcOrd="3" destOrd="0" presId="urn:microsoft.com/office/officeart/2005/8/layout/chevron1"/>
    <dgm:cxn modelId="{B8B3D866-B5C1-4287-9ABB-FD7BD92426A1}" type="presParOf" srcId="{113BC48E-08CC-44A1-AB99-B0ED3A174E32}" destId="{6661ACC3-0DC1-4D1D-8B39-108875519AFD}" srcOrd="4" destOrd="0" presId="urn:microsoft.com/office/officeart/2005/8/layout/chevron1"/>
    <dgm:cxn modelId="{F8516BCC-FFDF-4E22-AA1C-E842E2440516}" type="presParOf" srcId="{113BC48E-08CC-44A1-AB99-B0ED3A174E32}" destId="{77899B34-5168-4722-BD2A-C85419ECCECA}" srcOrd="5" destOrd="0" presId="urn:microsoft.com/office/officeart/2005/8/layout/chevron1"/>
    <dgm:cxn modelId="{D7E29D71-A904-4118-94FF-5D60FD71214F}" type="presParOf" srcId="{113BC48E-08CC-44A1-AB99-B0ED3A174E32}" destId="{405ED77E-A3E3-42DF-9D82-C831C761F6AD}" srcOrd="6" destOrd="0" presId="urn:microsoft.com/office/officeart/2005/8/layout/chevron1"/>
    <dgm:cxn modelId="{9249EE59-10CE-447F-B641-7CE58110E059}" type="presParOf" srcId="{113BC48E-08CC-44A1-AB99-B0ED3A174E32}" destId="{D6FE730E-1B2E-4BF9-A286-2DFB3EF94092}" srcOrd="7" destOrd="0" presId="urn:microsoft.com/office/officeart/2005/8/layout/chevron1"/>
    <dgm:cxn modelId="{CB39EBF9-6C37-445A-A83D-D2ED14EEBB49}" type="presParOf" srcId="{113BC48E-08CC-44A1-AB99-B0ED3A174E32}" destId="{86C4D7B3-B49D-4FB7-931C-8F6D201926C1}" srcOrd="8" destOrd="0" presId="urn:microsoft.com/office/officeart/2005/8/layout/chevron1"/>
    <dgm:cxn modelId="{96D66E6C-AD95-41A1-982B-60BB4AFDCDA3}" type="presParOf" srcId="{113BC48E-08CC-44A1-AB99-B0ED3A174E32}" destId="{3A9F94EA-F8C2-4954-BFE6-25AD04783C68}" srcOrd="9" destOrd="0" presId="urn:microsoft.com/office/officeart/2005/8/layout/chevron1"/>
    <dgm:cxn modelId="{EAAE0CED-FD16-4C39-B46D-EE5941C05414}" type="presParOf" srcId="{113BC48E-08CC-44A1-AB99-B0ED3A174E32}" destId="{AAD2F361-2C84-41A3-827D-15AF425DA923}" srcOrd="10" destOrd="0" presId="urn:microsoft.com/office/officeart/2005/8/layout/chevron1"/>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E05A9C-4127-425D-B305-0933DEFDA35D}">
      <dsp:nvSpPr>
        <dsp:cNvPr id="0" name=""/>
        <dsp:cNvSpPr/>
      </dsp:nvSpPr>
      <dsp:spPr>
        <a:xfrm>
          <a:off x="5591"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Alerts</a:t>
          </a:r>
        </a:p>
      </dsp:txBody>
      <dsp:txXfrm>
        <a:off x="300666" y="357387"/>
        <a:ext cx="1490040" cy="590149"/>
      </dsp:txXfrm>
    </dsp:sp>
    <dsp:sp modelId="{B11B324F-7A0D-49AF-B840-0D63C270F3D4}">
      <dsp:nvSpPr>
        <dsp:cNvPr id="0" name=""/>
        <dsp:cNvSpPr/>
      </dsp:nvSpPr>
      <dsp:spPr>
        <a:xfrm>
          <a:off x="1877762"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Analyze</a:t>
          </a:r>
          <a:endParaRPr lang="en-US" sz="1600" kern="1200"/>
        </a:p>
      </dsp:txBody>
      <dsp:txXfrm>
        <a:off x="2172837" y="357387"/>
        <a:ext cx="1490040" cy="590149"/>
      </dsp:txXfrm>
    </dsp:sp>
    <dsp:sp modelId="{6661ACC3-0DC1-4D1D-8B39-108875519AFD}">
      <dsp:nvSpPr>
        <dsp:cNvPr id="0" name=""/>
        <dsp:cNvSpPr/>
      </dsp:nvSpPr>
      <dsp:spPr>
        <a:xfrm>
          <a:off x="3749932"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Investigate</a:t>
          </a:r>
          <a:endParaRPr lang="en-US" sz="900" kern="1200"/>
        </a:p>
      </dsp:txBody>
      <dsp:txXfrm>
        <a:off x="4045007" y="357387"/>
        <a:ext cx="1490040" cy="590149"/>
      </dsp:txXfrm>
    </dsp:sp>
    <dsp:sp modelId="{405ED77E-A3E3-42DF-9D82-C831C761F6AD}">
      <dsp:nvSpPr>
        <dsp:cNvPr id="0" name=""/>
        <dsp:cNvSpPr/>
      </dsp:nvSpPr>
      <dsp:spPr>
        <a:xfrm>
          <a:off x="5622103"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Assess impact</a:t>
          </a:r>
        </a:p>
      </dsp:txBody>
      <dsp:txXfrm>
        <a:off x="5917178" y="357387"/>
        <a:ext cx="1490040" cy="590149"/>
      </dsp:txXfrm>
    </dsp:sp>
    <dsp:sp modelId="{86C4D7B3-B49D-4FB7-931C-8F6D201926C1}">
      <dsp:nvSpPr>
        <dsp:cNvPr id="0" name=""/>
        <dsp:cNvSpPr/>
      </dsp:nvSpPr>
      <dsp:spPr>
        <a:xfrm>
          <a:off x="7494273"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Contain</a:t>
          </a:r>
          <a:endParaRPr lang="en-US" sz="1600" kern="1200"/>
        </a:p>
      </dsp:txBody>
      <dsp:txXfrm>
        <a:off x="7789348" y="357387"/>
        <a:ext cx="1490040" cy="590149"/>
      </dsp:txXfrm>
    </dsp:sp>
    <dsp:sp modelId="{AAD2F361-2C84-41A3-827D-15AF425DA923}">
      <dsp:nvSpPr>
        <dsp:cNvPr id="0" name=""/>
        <dsp:cNvSpPr/>
      </dsp:nvSpPr>
      <dsp:spPr>
        <a:xfrm>
          <a:off x="9366443"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Respond</a:t>
          </a:r>
          <a:endParaRPr lang="en-US" sz="1600" kern="1200"/>
        </a:p>
      </dsp:txBody>
      <dsp:txXfrm>
        <a:off x="9661518" y="357387"/>
        <a:ext cx="1490040" cy="59014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2387CA-9C78-4324-A203-D9A008AC057D}" type="datetimeFigureOut">
              <a:rPr lang="fr-FR" smtClean="0"/>
              <a:t>01/06/2021</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DFAF98-97C6-4645-82F8-BB96AAE81C2C}" type="slidenum">
              <a:rPr lang="fr-FR" smtClean="0"/>
              <a:t>‹#›</a:t>
            </a:fld>
            <a:endParaRPr lang="fr-FR"/>
          </a:p>
        </p:txBody>
      </p:sp>
    </p:spTree>
    <p:extLst>
      <p:ext uri="{BB962C8B-B14F-4D97-AF65-F5344CB8AC3E}">
        <p14:creationId xmlns:p14="http://schemas.microsoft.com/office/powerpoint/2010/main" val="3882118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cs.microsoft.com/en-us/office365/servicedescriptions/office-365-advanced-threat-protection-service-description#feature-availability-across-advanced-threat-protection-atp-plans"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go.microsoft.com/fwlink/p/?LinkId=518644" TargetMode="External"/><Relationship Id="rId4" Type="http://schemas.openxmlformats.org/officeDocument/2006/relationships/hyperlink" Target="https://docs.microsoft.com/en-us/microsoft-365/security/office-365-security/safe-docs?view=o365-worldwide"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dTJzxLS8lzU&amp;list=PL3ZTgFEc7Lyt1O81TZol31YXve4e6lyQu&amp;index=3"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security.microsoft.com/" TargetMode="External"/><Relationship Id="rId4" Type="http://schemas.openxmlformats.org/officeDocument/2006/relationships/hyperlink" Target="https://www.youtube.com/watch?v=l3OmH4U6XAs&amp;list=PL3ZTgFEc7Lyt1O81TZol31YXve4e6lyQu&amp;index=4"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security.microsoft.com/"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docs.microsoft.com/en-us/microsoft-365/security/defender/microsoft-365-security-center-mdo?view=o365-worldwid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aka.ms/Ignite20/Securit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protection.office.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microsoft.com/en-us/microsoft-365/roadmap?filters=&amp;searchterms=59220"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msit.microsoftstream.com/video/b54fa1ff-0400-a521-c474-f1ead1b0045b" TargetMode="External"/><Relationship Id="rId4" Type="http://schemas.openxmlformats.org/officeDocument/2006/relationships/hyperlink" Target="https://docs.microsoft.com/en-us/microsoft-365/security/office-365-security/office-365-atp?view=o365-worldwide"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protection.office.com/"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protection.office.com/campaigns"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security.microsoft.com/attacksimulator?viewid=overview"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protection.office.com/" TargetMode="External"/><Relationship Id="rId2" Type="http://schemas.openxmlformats.org/officeDocument/2006/relationships/slide" Target="../slides/slide79.xml"/><Relationship Id="rId1" Type="http://schemas.openxmlformats.org/officeDocument/2006/relationships/notesMaster" Target="../notesMasters/notesMaster1.xml"/><Relationship Id="rId4" Type="http://schemas.openxmlformats.org/officeDocument/2006/relationships/hyperlink" Target="https://protection.office.com/mailflow/dashboard"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protection.office.com/" TargetMode="External"/><Relationship Id="rId2" Type="http://schemas.openxmlformats.org/officeDocument/2006/relationships/slide" Target="../slides/slide80.xml"/><Relationship Id="rId1" Type="http://schemas.openxmlformats.org/officeDocument/2006/relationships/notesMaster" Target="../notesMasters/notesMaster1.xml"/><Relationship Id="rId4" Type="http://schemas.openxmlformats.org/officeDocument/2006/relationships/hyperlink" Target="https://protection.office.com/reportv2?id=MailFlowForwarding"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32742" rtl="0" eaLnBrk="1" fontAlgn="auto" latinLnBrk="0" hangingPunct="1">
              <a:lnSpc>
                <a:spcPct val="90000"/>
              </a:lnSpc>
              <a:spcBef>
                <a:spcPts val="0"/>
              </a:spcBef>
              <a:spcAft>
                <a:spcPts val="340"/>
              </a:spcAft>
              <a:buClrTx/>
              <a:buSzTx/>
              <a:buFontTx/>
              <a:buNone/>
              <a:tabLst/>
              <a:defRPr/>
            </a:pPr>
            <a:endParaRPr kumimoji="0" lang="en-US" sz="1050" b="0" i="0" u="none" strike="noStrike" kern="0" cap="none" spc="0" normalizeH="0" baseline="0" noProof="0" dirty="0">
              <a:ln>
                <a:noFill/>
              </a:ln>
              <a:gradFill>
                <a:gsLst>
                  <a:gs pos="62281">
                    <a:schemeClr val="bg2">
                      <a:lumMod val="10000"/>
                    </a:schemeClr>
                  </a:gs>
                  <a:gs pos="48000">
                    <a:schemeClr val="bg2">
                      <a:lumMod val="10000"/>
                    </a:schemeClr>
                  </a:gs>
                </a:gsLst>
              </a:gradFill>
              <a:effectLst/>
              <a:uLnTx/>
              <a:uFillTx/>
            </a:endParaRPr>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B0BD91-A332-4638-9D55-E1550E13BA63}" type="datetime8">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6/1/2021 6:10 PM</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14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Defender for Office 365 Plan 2 is included in Office 365 E5, Office 365 A5, and Microsoft 365 E5. Defender for Office 365 Plan 1 is included in Microsoft 365 Business Premium.</a:t>
            </a:r>
          </a:p>
          <a:p>
            <a:endParaRPr lang="en-US" b="0" i="0" dirty="0">
              <a:solidFill>
                <a:srgbClr val="171717"/>
              </a:solidFill>
              <a:effectLst/>
              <a:latin typeface="Segoe UI" panose="020B0502040204020203" pitchFamily="34" charset="0"/>
            </a:endParaRPr>
          </a:p>
          <a:p>
            <a:r>
              <a:rPr lang="fr-FR" dirty="0"/>
              <a:t>Microsoft Defender for Office 365 Plan 1</a:t>
            </a:r>
          </a:p>
          <a:p>
            <a:r>
              <a:rPr lang="en-US" dirty="0"/>
              <a:t>Microsoft Defender for Office 365  Plan 2 (Microsoft Defender for Office 36520 Plan 1 + Threat Protection)</a:t>
            </a:r>
            <a:endParaRPr lang="fr-FR" dirty="0"/>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ATP comes in two different Plan types. You can tell if you have </a:t>
            </a:r>
          </a:p>
          <a:p>
            <a:endParaRPr lang="en-US" b="0" i="0" dirty="0">
              <a:solidFill>
                <a:srgbClr val="171717"/>
              </a:solidFill>
              <a:effectLst/>
              <a:latin typeface="Segoe UI" panose="020B0502040204020203" pitchFamily="34" charset="0"/>
            </a:endParaRPr>
          </a:p>
          <a:p>
            <a:r>
              <a:rPr lang="en-US" b="1" i="0" dirty="0">
                <a:solidFill>
                  <a:srgbClr val="171717"/>
                </a:solidFill>
                <a:effectLst/>
                <a:latin typeface="Segoe UI" panose="020B0502040204020203" pitchFamily="34" charset="0"/>
              </a:rPr>
              <a:t>Plan 1</a:t>
            </a:r>
            <a:r>
              <a:rPr lang="en-US" b="0" i="0" dirty="0">
                <a:solidFill>
                  <a:srgbClr val="171717"/>
                </a:solidFill>
                <a:effectLst/>
                <a:latin typeface="Segoe UI" panose="020B0502040204020203" pitchFamily="34" charset="0"/>
              </a:rPr>
              <a:t> if you have 'Real-time Detections', and </a:t>
            </a:r>
          </a:p>
          <a:p>
            <a:r>
              <a:rPr lang="en-US" b="1" i="0" dirty="0">
                <a:solidFill>
                  <a:srgbClr val="171717"/>
                </a:solidFill>
                <a:effectLst/>
                <a:latin typeface="Segoe UI" panose="020B0502040204020203" pitchFamily="34" charset="0"/>
              </a:rPr>
              <a:t>Plan 2</a:t>
            </a:r>
            <a:r>
              <a:rPr lang="en-US" b="0" i="0" dirty="0">
                <a:solidFill>
                  <a:srgbClr val="171717"/>
                </a:solidFill>
                <a:effectLst/>
                <a:latin typeface="Segoe UI" panose="020B0502040204020203" pitchFamily="34" charset="0"/>
              </a:rPr>
              <a:t>, if you have Threat Explorer. </a:t>
            </a:r>
          </a:p>
          <a:p>
            <a:r>
              <a:rPr lang="en-US" b="0" i="0" dirty="0">
                <a:solidFill>
                  <a:srgbClr val="171717"/>
                </a:solidFill>
                <a:effectLst/>
                <a:latin typeface="Segoe UI" panose="020B0502040204020203" pitchFamily="34" charset="0"/>
              </a:rPr>
              <a:t>The Plan you have influences the tools you will see, so be certain that you're aware of your Plan as you learn.</a:t>
            </a:r>
          </a:p>
          <a:p>
            <a:endParaRPr lang="en-US" b="1" i="0" dirty="0">
              <a:solidFill>
                <a:srgbClr val="171717"/>
              </a:solidFill>
              <a:effectLst/>
              <a:latin typeface="Segoe UI" panose="020B0502040204020203" pitchFamily="34" charset="0"/>
            </a:endParaRPr>
          </a:p>
          <a:p>
            <a:endParaRPr lang="en-US" b="1" i="0" dirty="0">
              <a:solidFill>
                <a:srgbClr val="171717"/>
              </a:solidFill>
              <a:effectLst/>
              <a:latin typeface="Segoe UI" panose="020B0502040204020203" pitchFamily="34" charset="0"/>
            </a:endParaRPr>
          </a:p>
          <a:p>
            <a:r>
              <a:rPr lang="en-US" b="1" i="0" dirty="0">
                <a:solidFill>
                  <a:srgbClr val="171717"/>
                </a:solidFill>
                <a:effectLst/>
                <a:latin typeface="Segoe UI" panose="020B0502040204020203" pitchFamily="34" charset="0"/>
              </a:rPr>
              <a:t>Exchange Online Protection (EOP)</a:t>
            </a:r>
            <a:r>
              <a:rPr lang="en-US" b="0" i="0" dirty="0">
                <a:solidFill>
                  <a:srgbClr val="171717"/>
                </a:solidFill>
                <a:effectLst/>
                <a:latin typeface="Segoe UI" panose="020B0502040204020203" pitchFamily="34" charset="0"/>
              </a:rPr>
              <a:t> is the core of security for Microsoft 365 subscriptions and helps keep malicious emails from reaching your employee's inboxes. But with new, more sophisticated attacks emerging every day, improved protections are often required. </a:t>
            </a:r>
            <a:r>
              <a:rPr lang="en-US" b="1" i="0" dirty="0">
                <a:solidFill>
                  <a:srgbClr val="171717"/>
                </a:solidFill>
                <a:effectLst/>
                <a:latin typeface="Segoe UI" panose="020B0502040204020203" pitchFamily="34" charset="0"/>
              </a:rPr>
              <a:t>Office 365 Advanced Threat Protection (ATP)</a:t>
            </a:r>
            <a:r>
              <a:rPr lang="en-US" b="0" i="0" dirty="0">
                <a:solidFill>
                  <a:srgbClr val="171717"/>
                </a:solidFill>
                <a:effectLst/>
                <a:latin typeface="Segoe UI" panose="020B0502040204020203" pitchFamily="34" charset="0"/>
              </a:rPr>
              <a:t> ATP Plan 1 or ATP Plan 2 contain additional features that give admins more layers of security, control, and investigation.</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Link - https://docs.microsoft.com/en-us/office365/servicedescriptions/office-365-advanced-threat-protection-service-description </a:t>
            </a:r>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6/1/2021 6:10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444610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dirty="0">
                <a:solidFill>
                  <a:srgbClr val="171717"/>
                </a:solidFill>
                <a:effectLst/>
                <a:latin typeface="Segoe UI" panose="020B0502040204020203" pitchFamily="34" charset="0"/>
              </a:rPr>
              <a:t>Office 365 ATP Plan 2 is included in Office 365 E5, Office 365 A5, Microsoft 365 E5 Security, and Microsoft 365 E5.</a:t>
            </a:r>
          </a:p>
          <a:p>
            <a:pPr algn="l">
              <a:buFont typeface="Arial" panose="020B0604020202020204" pitchFamily="34" charset="0"/>
              <a:buChar char="•"/>
            </a:pPr>
            <a:r>
              <a:rPr lang="en-US" b="0" i="0" dirty="0">
                <a:solidFill>
                  <a:srgbClr val="171717"/>
                </a:solidFill>
                <a:effectLst/>
                <a:latin typeface="Segoe UI" panose="020B0502040204020203" pitchFamily="34" charset="0"/>
              </a:rPr>
              <a:t>Office 365 ATP Plan 1 is included in Microsoft 365 Business Premium.</a:t>
            </a:r>
          </a:p>
          <a:p>
            <a:pPr algn="l">
              <a:buFont typeface="Arial" panose="020B0604020202020204" pitchFamily="34" charset="0"/>
              <a:buChar char="•"/>
            </a:pPr>
            <a:r>
              <a:rPr lang="en-US" b="0" i="0" dirty="0">
                <a:solidFill>
                  <a:srgbClr val="171717"/>
                </a:solidFill>
                <a:effectLst/>
                <a:latin typeface="Segoe UI" panose="020B0502040204020203" pitchFamily="34" charset="0"/>
              </a:rPr>
              <a:t>Office 365 ATP Plan 1 and Office 365 ATP Plan 2 are each available as an add-on for certain subscriptions. To learn more, see </a:t>
            </a:r>
            <a:r>
              <a:rPr lang="en-US" b="0" i="0" u="none" strike="noStrike" dirty="0">
                <a:solidFill>
                  <a:srgbClr val="171717"/>
                </a:solidFill>
                <a:effectLst/>
                <a:latin typeface="Segoe UI" panose="020B0502040204020203" pitchFamily="34" charset="0"/>
                <a:hlinkClick r:id="rId3"/>
              </a:rPr>
              <a:t>Feature availability across ATP plans</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0" i="0" u="none" strike="noStrike" dirty="0">
                <a:solidFill>
                  <a:srgbClr val="171717"/>
                </a:solidFill>
                <a:effectLst/>
                <a:latin typeface="Segoe UI" panose="020B0502040204020203" pitchFamily="34" charset="0"/>
                <a:hlinkClick r:id="rId4"/>
              </a:rPr>
              <a:t>Safe Documents</a:t>
            </a:r>
            <a:r>
              <a:rPr lang="en-US" b="0" i="0" dirty="0">
                <a:solidFill>
                  <a:srgbClr val="171717"/>
                </a:solidFill>
                <a:effectLst/>
                <a:latin typeface="Segoe UI" panose="020B0502040204020203" pitchFamily="34" charset="0"/>
              </a:rPr>
              <a:t> feature is only available to users with the Microsoft 365 E5 or Microsoft 365 E5 Security licenses (not included in Office 365 ATP plans).</a:t>
            </a:r>
          </a:p>
          <a:p>
            <a:pPr algn="l">
              <a:buFont typeface="Arial" panose="020B0604020202020204" pitchFamily="34" charset="0"/>
              <a:buChar char="•"/>
            </a:pPr>
            <a:r>
              <a:rPr lang="en-US" b="0" i="0" dirty="0">
                <a:solidFill>
                  <a:srgbClr val="171717"/>
                </a:solidFill>
                <a:effectLst/>
                <a:latin typeface="Segoe UI" panose="020B0502040204020203" pitchFamily="34" charset="0"/>
              </a:rPr>
              <a:t>If your current subscription does not include Office 365 ATP, </a:t>
            </a:r>
            <a:r>
              <a:rPr lang="en-US" b="0" i="0" u="none" strike="noStrike" dirty="0">
                <a:solidFill>
                  <a:srgbClr val="171717"/>
                </a:solidFill>
                <a:effectLst/>
                <a:latin typeface="Segoe UI" panose="020B0502040204020203" pitchFamily="34" charset="0"/>
                <a:hlinkClick r:id="rId5"/>
              </a:rPr>
              <a:t>contact sales to start a trial</a:t>
            </a:r>
            <a:r>
              <a:rPr lang="en-US" b="0" i="0" dirty="0">
                <a:solidFill>
                  <a:srgbClr val="171717"/>
                </a:solidFill>
                <a:effectLst/>
                <a:latin typeface="Segoe UI" panose="020B0502040204020203" pitchFamily="34" charset="0"/>
              </a:rPr>
              <a:t>, and see how ATP can work for your organization.</a:t>
            </a:r>
          </a:p>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11</a:t>
            </a:fld>
            <a:endParaRPr lang="fr-FR"/>
          </a:p>
        </p:txBody>
      </p:sp>
    </p:spTree>
    <p:extLst>
      <p:ext uri="{BB962C8B-B14F-4D97-AF65-F5344CB8AC3E}">
        <p14:creationId xmlns:p14="http://schemas.microsoft.com/office/powerpoint/2010/main" val="1046263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ZAP  Zero Hour Auto Purge</a:t>
            </a:r>
          </a:p>
          <a:p>
            <a:endParaRPr lang="en-US" dirty="0"/>
          </a:p>
          <a:p>
            <a:r>
              <a:rPr lang="en-US" dirty="0"/>
              <a:t>Protection when the message comes in</a:t>
            </a:r>
          </a:p>
          <a:p>
            <a:r>
              <a:rPr lang="en-US" dirty="0"/>
              <a:t>Delayed weaponization</a:t>
            </a:r>
          </a:p>
          <a:p>
            <a:r>
              <a:rPr lang="en-US" dirty="0"/>
              <a:t>Zero-hour Auto-Purge (after weaponization or new signals, we can remove the threat)</a:t>
            </a: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6/1/2021 6:10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102796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 campaign might be launched against your specific organization, or your organization might be part of a larger campaign across multiple companies.</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391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 campaign might be launched against your specific organization, or your organization might be part of a larger campaign across multiple companies.</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0933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For the context </a:t>
            </a:r>
          </a:p>
          <a:p>
            <a:pPr marL="0" indent="0">
              <a:buNone/>
            </a:pPr>
            <a:r>
              <a:rPr lang="en-US" dirty="0"/>
              <a:t>New security portal</a:t>
            </a:r>
          </a:p>
          <a:p>
            <a:pPr marL="0" indent="0">
              <a:buNone/>
            </a:pPr>
            <a:r>
              <a:rPr lang="en-US" sz="1200" b="1" dirty="0">
                <a:solidFill>
                  <a:schemeClr val="bg1"/>
                </a:solidFill>
                <a:latin typeface="Segoe UI Light"/>
                <a:cs typeface="Segoe UI Light"/>
              </a:rPr>
              <a:t>protection.office.com</a:t>
            </a:r>
          </a:p>
          <a:p>
            <a:pPr marL="0" indent="0">
              <a:buNone/>
            </a:pPr>
            <a:r>
              <a:rPr lang="en-US" sz="1200" b="1" dirty="0">
                <a:solidFill>
                  <a:schemeClr val="bg1"/>
                </a:solidFill>
                <a:latin typeface="Segoe UI Light"/>
                <a:cs typeface="Segoe UI Light"/>
              </a:rPr>
              <a:t>in public preview</a:t>
            </a:r>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2F59C5-D95A-487C-A2BA-A03C4E0660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44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None/>
            </a:pPr>
            <a:r>
              <a:rPr lang="en-US" b="1" dirty="0"/>
              <a:t>New home for 4 product </a:t>
            </a:r>
          </a:p>
          <a:p>
            <a:pPr marL="0" indent="0">
              <a:lnSpc>
                <a:spcPct val="150000"/>
              </a:lnSpc>
              <a:buNone/>
            </a:pPr>
            <a:endParaRPr lang="en-US" dirty="0"/>
          </a:p>
          <a:p>
            <a:pPr marL="0" indent="0">
              <a:lnSpc>
                <a:spcPct val="150000"/>
              </a:lnSpc>
              <a:buNone/>
            </a:pPr>
            <a:r>
              <a:rPr lang="en-US" dirty="0"/>
              <a:t>What are we essentially announcing this week?</a:t>
            </a:r>
          </a:p>
          <a:p>
            <a:pPr marL="171450" indent="-171450">
              <a:lnSpc>
                <a:spcPct val="150000"/>
              </a:lnSpc>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Arial" panose="020B0604020202020204" pitchFamily="34" charset="0"/>
              </a:rPr>
              <a:t>Since launching Microsoft 365 Defender, about a year ago, we have been offering several exclusive experiences in security.Microsoft.com including </a:t>
            </a:r>
            <a:r>
              <a:rPr lang="en-US" sz="1200" u="sng" dirty="0">
                <a:solidFill>
                  <a:srgbClr val="0563C1"/>
                </a:solidFill>
                <a:effectLst/>
                <a:latin typeface="Calibri" panose="020F0502020204030204" pitchFamily="34" charset="0"/>
                <a:ea typeface="Calibri" panose="020F0502020204030204" pitchFamily="34" charset="0"/>
                <a:cs typeface="Arial" panose="020B0604020202020204" pitchFamily="34" charset="0"/>
                <a:hlinkClick r:id="rId3"/>
              </a:rPr>
              <a:t>incident</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u="sng" dirty="0">
                <a:solidFill>
                  <a:srgbClr val="0563C1"/>
                </a:solidFill>
                <a:effectLst/>
                <a:latin typeface="Calibri" panose="020F0502020204030204" pitchFamily="34" charset="0"/>
                <a:ea typeface="Calibri" panose="020F0502020204030204" pitchFamily="34" charset="0"/>
                <a:cs typeface="Arial" panose="020B0604020202020204" pitchFamily="34" charset="0"/>
                <a:hlinkClick r:id="rId4"/>
              </a:rPr>
              <a:t>hunting</a:t>
            </a:r>
            <a:r>
              <a:rPr lang="en-US" sz="1200" dirty="0">
                <a:effectLst/>
                <a:latin typeface="Calibri" panose="020F0502020204030204" pitchFamily="34" charset="0"/>
                <a:ea typeface="Calibri" panose="020F0502020204030204" pitchFamily="34" charset="0"/>
                <a:cs typeface="Arial" panose="020B0604020202020204" pitchFamily="34" charset="0"/>
              </a:rPr>
              <a:t> and </a:t>
            </a:r>
            <a:r>
              <a:rPr lang="en-US" sz="12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automation</a:t>
            </a:r>
            <a:r>
              <a:rPr lang="en-US" sz="1200" dirty="0">
                <a:effectLst/>
                <a:latin typeface="Calibri" panose="020F0502020204030204" pitchFamily="34" charset="0"/>
                <a:ea typeface="Calibri" panose="020F0502020204030204" pitchFamily="34" charset="0"/>
                <a:cs typeface="Arial" panose="020B0604020202020204" pitchFamily="34" charset="0"/>
              </a:rPr>
              <a:t>. These experiences already leverage signals from different domains/products – user identity, endpoints, applications, email and collaboration tools – to provide an integrated protection against attacks. </a:t>
            </a:r>
            <a:endParaRPr lang="en-US" sz="1200" dirty="0">
              <a:effectLst/>
              <a:latin typeface="+mn-lt"/>
              <a:ea typeface="+mn-ea"/>
              <a:cs typeface="+mn-cs"/>
            </a:endParaRPr>
          </a:p>
          <a:p>
            <a:pPr marL="171450" indent="-171450">
              <a:lnSpc>
                <a:spcPct val="150000"/>
              </a:lnSpc>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Arial" panose="020B0604020202020204" pitchFamily="34" charset="0"/>
              </a:rPr>
              <a:t>Starting from next week, the </a:t>
            </a:r>
            <a:r>
              <a:rPr lang="en-US" sz="12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Microsoft 365 security</a:t>
            </a:r>
            <a:r>
              <a:rPr lang="en-US" sz="1200" u="none" dirty="0">
                <a:solidFill>
                  <a:srgbClr val="0563C1"/>
                </a:solidFill>
                <a:effectLst/>
                <a:latin typeface="Calibri" panose="020F0502020204030204" pitchFamily="34" charset="0"/>
                <a:ea typeface="Calibri" panose="020F0502020204030204" pitchFamily="34" charset="0"/>
                <a:cs typeface="Arial" panose="020B0604020202020204" pitchFamily="34" charset="0"/>
              </a:rPr>
              <a:t> </a:t>
            </a:r>
            <a:r>
              <a:rPr lang="en-US" sz="1200" u="none" dirty="0">
                <a:effectLst/>
                <a:latin typeface="Calibri" panose="020F0502020204030204" pitchFamily="34" charset="0"/>
                <a:ea typeface="Calibri" panose="020F0502020204030204" pitchFamily="34" charset="0"/>
                <a:cs typeface="Arial" panose="020B0604020202020204" pitchFamily="34" charset="0"/>
              </a:rPr>
              <a:t>portal</a:t>
            </a:r>
            <a:r>
              <a:rPr lang="en-US" sz="1200" dirty="0">
                <a:effectLst/>
                <a:latin typeface="Calibri" panose="020F0502020204030204" pitchFamily="34" charset="0"/>
                <a:ea typeface="Calibri" panose="020F0502020204030204" pitchFamily="34" charset="0"/>
                <a:cs typeface="Arial" panose="020B0604020202020204" pitchFamily="34" charset="0"/>
              </a:rPr>
              <a:t> at </a:t>
            </a:r>
            <a:r>
              <a:rPr lang="en-US" sz="1200" u="sng" dirty="0">
                <a:solidFill>
                  <a:srgbClr val="0563C1"/>
                </a:solidFill>
                <a:effectLst/>
                <a:latin typeface="Calibri" panose="020F0502020204030204" pitchFamily="34" charset="0"/>
                <a:ea typeface="Calibri" panose="020F0502020204030204" pitchFamily="34" charset="0"/>
                <a:cs typeface="Arial" panose="020B0604020202020204" pitchFamily="34" charset="0"/>
                <a:hlinkClick r:id="rId5"/>
              </a:rPr>
              <a:t>https://security.microsoft.com</a:t>
            </a:r>
            <a:r>
              <a:rPr lang="en-US" sz="1200" dirty="0">
                <a:effectLst/>
                <a:latin typeface="Calibri" panose="020F0502020204030204" pitchFamily="34" charset="0"/>
                <a:ea typeface="Calibri" panose="020F0502020204030204" pitchFamily="34" charset="0"/>
                <a:cs typeface="Arial" panose="020B0604020202020204" pitchFamily="34" charset="0"/>
              </a:rPr>
              <a:t> is now </a:t>
            </a:r>
            <a:r>
              <a:rPr lang="en-US" sz="1200" b="1" dirty="0">
                <a:effectLst/>
                <a:latin typeface="Calibri" panose="020F0502020204030204" pitchFamily="34" charset="0"/>
                <a:ea typeface="Calibri" panose="020F0502020204030204" pitchFamily="34" charset="0"/>
                <a:cs typeface="Arial" panose="020B0604020202020204" pitchFamily="34" charset="0"/>
              </a:rPr>
              <a:t>the new home for Microsoft Defender for Endpoint and Microsoft Defender for Office 365</a:t>
            </a:r>
            <a:r>
              <a:rPr lang="en-US" sz="1200" dirty="0">
                <a:effectLst/>
                <a:latin typeface="Calibri" panose="020F0502020204030204" pitchFamily="34" charset="0"/>
                <a:ea typeface="Calibri" panose="020F0502020204030204" pitchFamily="34" charset="0"/>
                <a:cs typeface="Arial" panose="020B0604020202020204" pitchFamily="34" charset="0"/>
              </a:rPr>
              <a:t> experiences. This new version of the portal offers full parity with the Defender for Endpoint product at securitycenter.microsoft.com and the Defender for Office 365 product at protection.office.com, as part of the journey to transition all the MDE and MDO users into a single security portal. Our goal, starting from today, is for users to move their activity form the standalone portals to security.microsoft.com.</a:t>
            </a: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latin typeface="Calibri" panose="020F0502020204030204" pitchFamily="34" charset="0"/>
                <a:ea typeface="Calibri" panose="020F0502020204030204" pitchFamily="34" charset="0"/>
                <a:cs typeface="Arial" panose="020B0604020202020204" pitchFamily="34" charset="0"/>
              </a:rPr>
              <a:t>This first step towards security portal unification is part of our vision of moving from different standalone product portals to </a:t>
            </a:r>
            <a:r>
              <a:rPr lang="en-US" sz="1200" b="1" dirty="0">
                <a:effectLst/>
                <a:latin typeface="Calibri" panose="020F0502020204030204" pitchFamily="34" charset="0"/>
                <a:ea typeface="Calibri" panose="020F0502020204030204" pitchFamily="34" charset="0"/>
                <a:cs typeface="Arial" panose="020B0604020202020204" pitchFamily="34" charset="0"/>
              </a:rPr>
              <a:t>one product hosted in one portal. </a:t>
            </a:r>
            <a:r>
              <a:rPr lang="en-US" sz="1200" b="0" dirty="0">
                <a:effectLst/>
                <a:latin typeface="Calibri" panose="020F0502020204030204" pitchFamily="34" charset="0"/>
                <a:ea typeface="Calibri" panose="020F0502020204030204" pitchFamily="34" charset="0"/>
                <a:cs typeface="Arial" panose="020B0604020202020204" pitchFamily="34" charset="0"/>
              </a:rPr>
              <a:t>Our</a:t>
            </a:r>
            <a:r>
              <a:rPr lang="en-US" sz="1200" dirty="0">
                <a:effectLst/>
                <a:latin typeface="Calibri" panose="020F0502020204030204" pitchFamily="34" charset="0"/>
                <a:ea typeface="Calibri" panose="020F0502020204030204" pitchFamily="34" charset="0"/>
                <a:cs typeface="Arial" panose="020B0604020202020204" pitchFamily="34" charset="0"/>
              </a:rPr>
              <a:t> next step in this journey will be integrating the Microsoft Defender for Identity </a:t>
            </a:r>
            <a:r>
              <a:rPr lang="en-US" sz="1200" b="1" dirty="0">
                <a:effectLst/>
                <a:latin typeface="Calibri" panose="020F0502020204030204" pitchFamily="34" charset="0"/>
                <a:ea typeface="Calibri" panose="020F0502020204030204" pitchFamily="34" charset="0"/>
                <a:cs typeface="Arial" panose="020B0604020202020204" pitchFamily="34" charset="0"/>
              </a:rPr>
              <a:t>portal</a:t>
            </a:r>
            <a:r>
              <a:rPr lang="en-US" sz="1200" dirty="0">
                <a:effectLst/>
                <a:latin typeface="Calibri" panose="020F0502020204030204" pitchFamily="34" charset="0"/>
                <a:ea typeface="Calibri" panose="020F0502020204030204" pitchFamily="34" charset="0"/>
                <a:cs typeface="Arial" panose="020B0604020202020204" pitchFamily="34" charset="0"/>
              </a:rPr>
              <a:t> (previously known as Azure ATP) into the unified portal during 2021.</a:t>
            </a:r>
          </a:p>
          <a:p>
            <a:pPr marL="0" marR="0" lvl="0" indent="0" rtl="0">
              <a:lnSpc>
                <a:spcPct val="150000"/>
              </a:lnSpc>
              <a:spcBef>
                <a:spcPts val="0"/>
              </a:spcBef>
              <a:spcAft>
                <a:spcPts val="0"/>
              </a:spcAft>
              <a:buFont typeface="Symbol" panose="05050102010706020507" pitchFamily="18" charset="2"/>
              <a:buNone/>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6B8677-878C-4945-8729-22E386E641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5541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MDO Microsoft </a:t>
            </a:r>
            <a:r>
              <a:rPr lang="en-US" dirty="0" err="1"/>
              <a:t>Difender</a:t>
            </a:r>
            <a:r>
              <a:rPr lang="en-US" dirty="0"/>
              <a:t> for Office 365</a:t>
            </a:r>
          </a:p>
          <a:p>
            <a:pPr marL="0" indent="0">
              <a:buFont typeface="Arial" panose="020B0604020202020204" pitchFamily="34" charset="0"/>
              <a:buNone/>
            </a:pPr>
            <a:r>
              <a:rPr lang="en-US" dirty="0"/>
              <a:t>MDE Microsoft Defender for End point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6B8677-878C-4945-8729-22E386E641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43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Once automatic redirection is enabled and active, users accessing the security-related capabilities in Office 365 Security and Compliance (protection.office.com), will be automatically routed to the Microsoft 365 security center (</a:t>
            </a:r>
            <a:r>
              <a:rPr lang="en-US" b="0" i="0" u="none" strike="noStrike" dirty="0">
                <a:solidFill>
                  <a:srgbClr val="171717"/>
                </a:solidFill>
                <a:effectLst/>
                <a:latin typeface="Segoe UI" panose="020B0502040204020203" pitchFamily="34" charset="0"/>
                <a:hlinkClick r:id="rId3"/>
              </a:rPr>
              <a:t>https://security.microsoft.com</a:t>
            </a:r>
            <a:r>
              <a:rPr lang="en-US" b="0" i="0" dirty="0">
                <a:solidFill>
                  <a:srgbClr val="171717"/>
                </a:solidFill>
                <a:effectLst/>
                <a:latin typeface="Segoe UI" panose="020B0502040204020203" pitchFamily="34" charset="0"/>
              </a:rPr>
              <a:t>).</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Learn more about what’s changed: </a:t>
            </a:r>
            <a:r>
              <a:rPr lang="en-US" b="0" i="0" u="none" strike="noStrike" dirty="0">
                <a:solidFill>
                  <a:srgbClr val="171717"/>
                </a:solidFill>
                <a:effectLst/>
                <a:latin typeface="Segoe UI" panose="020B0502040204020203" pitchFamily="34" charset="0"/>
                <a:hlinkClick r:id="rId4"/>
              </a:rPr>
              <a:t>Microsoft Defender for Office 365 in the Microsoft 365 security center</a:t>
            </a:r>
            <a:r>
              <a:rPr lang="en-US" b="0" i="0" dirty="0">
                <a:solidFill>
                  <a:srgbClr val="171717"/>
                </a:solidFill>
                <a:effectLst/>
                <a:latin typeface="Segoe UI" panose="020B0502040204020203" pitchFamily="34" charset="0"/>
              </a:rPr>
              <a:t>.</a:t>
            </a:r>
          </a:p>
          <a:p>
            <a:pPr algn="l"/>
            <a:r>
              <a:rPr lang="en-US" b="0" i="0" dirty="0">
                <a:solidFill>
                  <a:srgbClr val="171717"/>
                </a:solidFill>
                <a:effectLst/>
                <a:latin typeface="Segoe UI" panose="020B0502040204020203" pitchFamily="34" charset="0"/>
              </a:rPr>
              <a:t>With automatic redirection turned on, users will be routed to Microsoft 365 security center when they use security capabilities in the Office 365 Security and Compliance Center.</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6B8677-878C-4945-8729-22E386E641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6800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1AEB41-D803-4B4F-9813-93A58C87A04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3323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September we announced new product names for our threat protection offerings. </a:t>
            </a:r>
            <a:r>
              <a:rPr lang="en-US" sz="1200" b="0" i="0" dirty="0">
                <a:solidFill>
                  <a:srgbClr val="000000"/>
                </a:solidFill>
                <a:effectLst/>
                <a:latin typeface="Calibri" panose="020F0502020204030204" pitchFamily="34" charset="0"/>
              </a:rPr>
              <a:t>As part of this announcement we are unifying all XDR technologies under the Microsoft Defender brand</a:t>
            </a:r>
            <a:r>
              <a:rPr lang="en-US" sz="1200" b="0" i="0" dirty="0">
                <a:solidFill>
                  <a:srgbClr val="000000"/>
                </a:solidFill>
                <a:effectLst/>
                <a:latin typeface="Segoe UI" panose="020B0502040204020203" pitchFamily="34" charset="0"/>
              </a:rPr>
              <a:t>. </a:t>
            </a:r>
            <a:r>
              <a:rPr lang="en-US" sz="1200" b="0" i="0" dirty="0">
                <a:solidFill>
                  <a:srgbClr val="000000"/>
                </a:solidFill>
                <a:effectLst/>
                <a:latin typeface="Calibri" panose="020F0502020204030204" pitchFamily="34" charset="0"/>
              </a:rPr>
              <a:t>The new Microsoft Defender is the most comprehensive XDR in the market today and prevents, detects, and responds to threats across identities, endpoints, applications, email, infrastructure, cloud infrastructure and IoT. </a:t>
            </a:r>
          </a:p>
          <a:p>
            <a:endParaRPr lang="en-US" sz="1200" b="0" i="0" dirty="0">
              <a:solidFill>
                <a:srgbClr val="000000"/>
              </a:solidFill>
              <a:effectLst/>
              <a:latin typeface="Calibri" panose="020F0502020204030204" pitchFamily="34" charset="0"/>
            </a:endParaRPr>
          </a:p>
          <a:p>
            <a:r>
              <a:rPr lang="en-US" sz="1200" b="0" i="0" dirty="0">
                <a:solidFill>
                  <a:srgbClr val="000000"/>
                </a:solidFill>
                <a:effectLst/>
                <a:latin typeface="Calibri" panose="020F0502020204030204" pitchFamily="34" charset="0"/>
              </a:rPr>
              <a:t>Microsoft 365 Defender protects identities, endpoints, cloud apps, email and documents. It uses artificial intelligence to reduce the SOC’s work items and in recent tests we have consolidated 1,000 low fidelity alerts to just 40 high priority incidents. Built-in self-healing technology returns affected assets back to a safe state more than 70% of the time, automating much of the SoC manual remediation work and ensuring defenders can focus on more important issues.  </a:t>
            </a:r>
          </a:p>
          <a:p>
            <a:endParaRPr lang="en-US" sz="1200" b="0" i="0" dirty="0">
              <a:solidFill>
                <a:srgbClr val="000000"/>
              </a:solidFill>
              <a:effectLst/>
              <a:latin typeface="Calibri" panose="020F0502020204030204" pitchFamily="34" charset="0"/>
            </a:endParaRPr>
          </a:p>
          <a:p>
            <a:r>
              <a:rPr lang="en-US" sz="1200" b="0" i="0" dirty="0">
                <a:solidFill>
                  <a:srgbClr val="000000"/>
                </a:solidFill>
                <a:effectLst/>
                <a:latin typeface="Calibri" panose="020F0502020204030204" pitchFamily="34" charset="0"/>
              </a:rPr>
              <a:t>Azure Defender protects multi-cloud and hybrid workloads including virtual machines, databases, containers, IoT and more.  </a:t>
            </a:r>
            <a:r>
              <a:rPr lang="en-US" sz="1200" b="0" i="0" u="sng" strike="noStrike" dirty="0">
                <a:solidFill>
                  <a:srgbClr val="0563C1"/>
                </a:solidFill>
                <a:effectLst/>
                <a:latin typeface="Calibri" panose="020F0502020204030204" pitchFamily="34" charset="0"/>
                <a:hlinkClick r:id="rId3"/>
              </a:rPr>
              <a:t>Azure Defender</a:t>
            </a:r>
            <a:r>
              <a:rPr lang="en-US" sz="1200" b="0" i="0" dirty="0">
                <a:solidFill>
                  <a:srgbClr val="000000"/>
                </a:solidFill>
                <a:effectLst/>
                <a:latin typeface="Calibri" panose="020F0502020204030204" pitchFamily="34" charset="0"/>
              </a:rPr>
              <a:t> is an evolution of the Azure Security Center threat protection capabilities and is accessed from within Azure Security Center.   </a:t>
            </a:r>
            <a:endParaRPr lang="en-US" dirty="0"/>
          </a:p>
          <a:p>
            <a:endParaRPr lang="en-US" dirty="0"/>
          </a:p>
        </p:txBody>
      </p:sp>
      <p:sp>
        <p:nvSpPr>
          <p:cNvPr id="4" name="Slide Number Placeholder 3"/>
          <p:cNvSpPr>
            <a:spLocks noGrp="1"/>
          </p:cNvSpPr>
          <p:nvPr>
            <p:ph type="sldNum" sz="quarter" idx="5"/>
          </p:nvPr>
        </p:nvSpPr>
        <p:spPr/>
        <p:txBody>
          <a:bodyPr/>
          <a:lstStyle/>
          <a:p>
            <a:fld id="{55D163FB-7FC7-4EE1-980B-CEBCB0D47C9A}" type="slidenum">
              <a:rPr lang="en-US" smtClean="0"/>
              <a:t>2</a:t>
            </a:fld>
            <a:endParaRPr lang="en-US"/>
          </a:p>
        </p:txBody>
      </p:sp>
    </p:spTree>
    <p:extLst>
      <p:ext uri="{BB962C8B-B14F-4D97-AF65-F5344CB8AC3E}">
        <p14:creationId xmlns:p14="http://schemas.microsoft.com/office/powerpoint/2010/main" val="2469729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 campaign might be launched against your specific organization, or your organization might be part of a larger campaign across multiple companies.</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857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36A48A-0155-4613-BCF3-C8323EBEEA5C}"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Notes Placeholder 2">
            <a:extLst>
              <a:ext uri="{FF2B5EF4-FFF2-40B4-BE49-F238E27FC236}">
                <a16:creationId xmlns:a16="http://schemas.microsoft.com/office/drawing/2014/main" id="{AC7E883A-2175-4241-8300-147D7FB153AD}"/>
              </a:ext>
            </a:extLst>
          </p:cNvPr>
          <p:cNvSpPr>
            <a:spLocks noGrp="1"/>
          </p:cNvSpPr>
          <p:nvPr>
            <p:ph type="body" idx="1"/>
          </p:nvPr>
        </p:nvSpPr>
        <p:spPr/>
        <p:txBody>
          <a:bodyPr/>
          <a:lstStyle/>
          <a:p>
            <a:pPr algn="l"/>
            <a:r>
              <a:rPr lang="en-US" b="1" i="0" dirty="0">
                <a:effectLst/>
                <a:latin typeface="Segoe UI VSS (Regular)"/>
              </a:rPr>
              <a:t>Background</a:t>
            </a:r>
          </a:p>
          <a:p>
            <a:pPr algn="l"/>
            <a:r>
              <a:rPr lang="en-US" b="0" i="0" dirty="0">
                <a:effectLst/>
                <a:latin typeface="Segoe UI VSS (Regular)"/>
              </a:rPr>
              <a:t>Many of the issues we see in support related to spam, malware, and phishing are a result of administrator or end-user misconfiguration. These configuration issues can sometimes be difficult for customers to identify, and open them up to risk. </a:t>
            </a:r>
          </a:p>
          <a:p>
            <a:pPr algn="l"/>
            <a:endParaRPr lang="en-US" b="0" i="0" dirty="0">
              <a:effectLst/>
              <a:latin typeface="Segoe UI VSS (Regular)"/>
            </a:endParaRPr>
          </a:p>
          <a:p>
            <a:pPr algn="l"/>
            <a:r>
              <a:rPr lang="en-US" b="0" i="0" dirty="0">
                <a:effectLst/>
                <a:latin typeface="Segoe UI VSS (Regular)"/>
              </a:rPr>
              <a:t>While each customer's environment and needs are different, we believe that these new levels of mail filtering configurations, </a:t>
            </a:r>
            <a:r>
              <a:rPr lang="en-US" b="1" i="0" dirty="0">
                <a:effectLst/>
                <a:latin typeface="Segoe UI VSS (Regular)"/>
              </a:rPr>
              <a:t>Standard</a:t>
            </a:r>
            <a:r>
              <a:rPr lang="en-US" b="0" i="0" dirty="0">
                <a:effectLst/>
                <a:latin typeface="Segoe UI VSS (Regular)"/>
              </a:rPr>
              <a:t> or </a:t>
            </a:r>
            <a:r>
              <a:rPr lang="en-US" b="1" i="0" dirty="0">
                <a:effectLst/>
                <a:latin typeface="Segoe UI VSS (Regular)"/>
              </a:rPr>
              <a:t>Strict</a:t>
            </a:r>
            <a:r>
              <a:rPr lang="en-US" b="0" i="0" dirty="0">
                <a:effectLst/>
                <a:latin typeface="Segoe UI VSS (Regular)"/>
              </a:rPr>
              <a:t>, will help prevent unwanted mail from reaching customer inboxes in most situations. While the features within these two new policy settings are not configurable, they are instead set by Microsoft based on our observations and experiences within our datacenters to find a balance between keeping harmful content away from users without disrupting their work. Customers can easily apply these new policies to any combination of mailboxes, mail users, contacts, groups, or accepted domains within their organization.</a:t>
            </a:r>
          </a:p>
          <a:p>
            <a:pPr algn="l"/>
            <a:r>
              <a:rPr lang="en-US" b="1" i="0" dirty="0">
                <a:effectLst/>
                <a:latin typeface="Segoe UI VSS (Regular)"/>
              </a:rPr>
              <a:t>Standard protection:</a:t>
            </a:r>
            <a:r>
              <a:rPr lang="en-US" b="0" i="0" dirty="0">
                <a:effectLst/>
                <a:latin typeface="Segoe UI VSS (Regular)"/>
              </a:rPr>
              <a:t> A baseline protection profile that's suitable for most users.</a:t>
            </a:r>
            <a:br>
              <a:rPr lang="en-US" b="0" i="0" dirty="0">
                <a:effectLst/>
                <a:latin typeface="Segoe UI VSS (Regular)"/>
              </a:rPr>
            </a:br>
            <a:r>
              <a:rPr lang="en-US" b="1" i="0" dirty="0">
                <a:effectLst/>
                <a:latin typeface="Segoe UI VSS (Regular)"/>
              </a:rPr>
              <a:t>Strict protection:</a:t>
            </a:r>
            <a:r>
              <a:rPr lang="en-US" b="0" i="0" dirty="0">
                <a:effectLst/>
                <a:latin typeface="Segoe UI VSS (Regular)"/>
              </a:rPr>
              <a:t> A more aggressive protection profile for selected users (high value targets or priority users).</a:t>
            </a:r>
          </a:p>
          <a:p>
            <a:endParaRPr lang="fr-FR" dirty="0"/>
          </a:p>
          <a:p>
            <a:r>
              <a:rPr lang="en-US" b="0" i="0" dirty="0">
                <a:effectLst/>
                <a:latin typeface="Segoe UI VSS (Regular)"/>
              </a:rPr>
              <a:t>You can find these new policies within your tenant at </a:t>
            </a:r>
            <a:r>
              <a:rPr lang="en-US" b="0" i="0" u="none" strike="noStrike" dirty="0">
                <a:effectLst/>
                <a:latin typeface="Segoe UI VSS (Regular)"/>
                <a:hlinkClick r:id="rId3"/>
              </a:rPr>
              <a:t>Protection.office.com</a:t>
            </a:r>
            <a:r>
              <a:rPr lang="en-US" b="0" i="0" dirty="0">
                <a:effectLst/>
                <a:latin typeface="Segoe UI VSS (Regular)"/>
              </a:rPr>
              <a:t>  &gt; Threat Management &gt; Policy &gt; Preset Security Policies</a:t>
            </a:r>
            <a:endParaRPr lang="fr-FR" dirty="0"/>
          </a:p>
        </p:txBody>
      </p:sp>
    </p:spTree>
    <p:extLst>
      <p:ext uri="{BB962C8B-B14F-4D97-AF65-F5344CB8AC3E}">
        <p14:creationId xmlns:p14="http://schemas.microsoft.com/office/powerpoint/2010/main" val="3409556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VSS (Regular)"/>
              </a:rPr>
              <a:t>Customer communications</a:t>
            </a:r>
          </a:p>
          <a:p>
            <a:pPr algn="l"/>
            <a:r>
              <a:rPr lang="en-US" b="0" i="0" dirty="0">
                <a:effectLst/>
                <a:latin typeface="Segoe UI VSS (Regular)"/>
              </a:rPr>
              <a:t>This feature was initially announced through </a:t>
            </a:r>
            <a:r>
              <a:rPr lang="en-US" b="0" i="0" u="none" strike="noStrike" dirty="0">
                <a:effectLst/>
                <a:latin typeface="Segoe UI VSS (Regular)"/>
                <a:hlinkClick r:id="rId3"/>
              </a:rPr>
              <a:t>Roadmap ID 59220</a:t>
            </a:r>
            <a:r>
              <a:rPr lang="en-US" b="0" i="0" dirty="0">
                <a:effectLst/>
                <a:latin typeface="Segoe UI VSS (Regular)"/>
              </a:rPr>
              <a:t> </a:t>
            </a:r>
          </a:p>
          <a:p>
            <a:pPr algn="l"/>
            <a:r>
              <a:rPr lang="en-US" b="1" i="0" dirty="0">
                <a:effectLst/>
                <a:latin typeface="Segoe UI VSS (Regular)"/>
              </a:rPr>
              <a:t>Availability</a:t>
            </a:r>
          </a:p>
          <a:p>
            <a:pPr algn="l">
              <a:buFont typeface="Arial" panose="020B0604020202020204" pitchFamily="34" charset="0"/>
              <a:buChar char="•"/>
            </a:pPr>
            <a:r>
              <a:rPr lang="en-US" b="0" i="0" dirty="0">
                <a:effectLst/>
                <a:latin typeface="Segoe UI VSS (Regular)"/>
              </a:rPr>
              <a:t>These new features require </a:t>
            </a:r>
            <a:r>
              <a:rPr lang="en-US" b="0" i="0" u="none" strike="noStrike" dirty="0">
                <a:effectLst/>
                <a:latin typeface="Segoe UI VSS (Regular)"/>
                <a:hlinkClick r:id="rId4"/>
              </a:rPr>
              <a:t>Office ATP Plan 1 or Plan 2</a:t>
            </a:r>
            <a:r>
              <a:rPr lang="en-US" b="0" i="0" dirty="0">
                <a:effectLst/>
                <a:latin typeface="Segoe UI VSS (Regular)"/>
              </a:rPr>
              <a:t> </a:t>
            </a:r>
          </a:p>
          <a:p>
            <a:pPr algn="l">
              <a:buFont typeface="Arial" panose="020B0604020202020204" pitchFamily="34" charset="0"/>
              <a:buChar char="•"/>
            </a:pPr>
            <a:r>
              <a:rPr lang="en-US" b="0" i="0" dirty="0">
                <a:effectLst/>
                <a:latin typeface="Segoe UI VSS (Regular)"/>
              </a:rPr>
              <a:t>To configure Preset Security Policies, administrators must be a member of one of the following role groups::</a:t>
            </a:r>
            <a:br>
              <a:rPr lang="en-US" b="0" i="0" dirty="0">
                <a:effectLst/>
                <a:latin typeface="Segoe UI VSS (Regular)"/>
              </a:rPr>
            </a:br>
            <a:r>
              <a:rPr lang="en-US" b="0" i="0" dirty="0">
                <a:effectLst/>
                <a:latin typeface="Segoe UI VSS (Regular)"/>
              </a:rPr>
              <a:t>Organization Management or Security Administrator in the Security &amp; Compliance Center.</a:t>
            </a:r>
            <a:br>
              <a:rPr lang="en-US" b="0" i="0" dirty="0">
                <a:effectLst/>
                <a:latin typeface="Segoe UI VSS (Regular)"/>
              </a:rPr>
            </a:br>
            <a:r>
              <a:rPr lang="en-US" b="0" i="0" dirty="0">
                <a:effectLst/>
                <a:latin typeface="Segoe UI VSS (Regular)"/>
              </a:rPr>
              <a:t>Organization Management or Hygiene Management in Exchange Online.</a:t>
            </a:r>
          </a:p>
          <a:p>
            <a:pPr algn="l"/>
            <a:r>
              <a:rPr lang="en-US" b="1" i="0" dirty="0">
                <a:effectLst/>
                <a:latin typeface="Segoe UI VSS (Regular)"/>
              </a:rPr>
              <a:t>Timeline</a:t>
            </a:r>
          </a:p>
          <a:p>
            <a:pPr algn="l"/>
            <a:r>
              <a:rPr lang="en-US" b="0" i="0" dirty="0">
                <a:effectLst/>
                <a:latin typeface="Segoe UI VSS (Regular)"/>
              </a:rPr>
              <a:t>Worldwide rollout should begin the week of August 3, and will take some time to propagate.</a:t>
            </a:r>
            <a:br>
              <a:rPr lang="en-US" b="0" i="0" dirty="0">
                <a:effectLst/>
                <a:latin typeface="Segoe UI VSS (Regular)"/>
              </a:rPr>
            </a:br>
            <a:r>
              <a:rPr lang="en-US" b="0" i="0" dirty="0">
                <a:effectLst/>
                <a:latin typeface="Segoe UI VSS (Regular)"/>
              </a:rPr>
              <a:t>GCC and other Govt tenants will follow starting in late August.</a:t>
            </a:r>
          </a:p>
          <a:p>
            <a:pPr algn="l"/>
            <a:r>
              <a:rPr lang="en-US" b="1" i="0" dirty="0">
                <a:effectLst/>
                <a:latin typeface="Segoe UI VSS (Regular)"/>
              </a:rPr>
              <a:t>Training</a:t>
            </a:r>
          </a:p>
          <a:p>
            <a:pPr algn="l"/>
            <a:r>
              <a:rPr lang="en-US" b="0" i="0" dirty="0">
                <a:effectLst/>
                <a:latin typeface="Segoe UI VSS (Regular)"/>
              </a:rPr>
              <a:t>A </a:t>
            </a:r>
            <a:r>
              <a:rPr lang="en-US" b="0" i="0" dirty="0" err="1">
                <a:effectLst/>
                <a:latin typeface="Segoe UI VSS (Regular)"/>
              </a:rPr>
              <a:t>BetaTalk</a:t>
            </a:r>
            <a:r>
              <a:rPr lang="en-US" b="0" i="0" dirty="0">
                <a:effectLst/>
                <a:latin typeface="Segoe UI VSS (Regular)"/>
              </a:rPr>
              <a:t> for this feature is available </a:t>
            </a:r>
            <a:r>
              <a:rPr lang="en-US" b="0" i="0" u="none" strike="noStrike" dirty="0">
                <a:effectLst/>
                <a:latin typeface="Segoe UI VSS (Regular)"/>
                <a:hlinkClick r:id="rId5"/>
              </a:rPr>
              <a:t>at this link</a:t>
            </a:r>
            <a:r>
              <a:rPr lang="en-US" b="0" i="0" dirty="0">
                <a:effectLst/>
                <a:latin typeface="Segoe UI VSS (Regular)"/>
              </a:rPr>
              <a:t> . This delivery will also be published to Success Factors.</a:t>
            </a:r>
          </a:p>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24</a:t>
            </a:fld>
            <a:endParaRPr lang="fr-FR"/>
          </a:p>
        </p:txBody>
      </p:sp>
    </p:spTree>
    <p:extLst>
      <p:ext uri="{BB962C8B-B14F-4D97-AF65-F5344CB8AC3E}">
        <p14:creationId xmlns:p14="http://schemas.microsoft.com/office/powerpoint/2010/main" val="6346756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a:t>
            </a:r>
            <a:r>
              <a:rPr lang="fr-FR" dirty="0" err="1"/>
              <a:t>regle</a:t>
            </a:r>
            <a:r>
              <a:rPr lang="fr-FR" dirty="0"/>
              <a:t> du jeux</a:t>
            </a:r>
          </a:p>
        </p:txBody>
      </p:sp>
      <p:sp>
        <p:nvSpPr>
          <p:cNvPr id="4" name="Slide Number Placeholder 3"/>
          <p:cNvSpPr>
            <a:spLocks noGrp="1"/>
          </p:cNvSpPr>
          <p:nvPr>
            <p:ph type="sldNum" sz="quarter" idx="5"/>
          </p:nvPr>
        </p:nvSpPr>
        <p:spPr/>
        <p:txBody>
          <a:bodyPr/>
          <a:lstStyle/>
          <a:p>
            <a:fld id="{A8DFAF98-97C6-4645-82F8-BB96AAE81C2C}" type="slidenum">
              <a:rPr lang="fr-FR" smtClean="0"/>
              <a:t>25</a:t>
            </a:fld>
            <a:endParaRPr lang="fr-FR"/>
          </a:p>
        </p:txBody>
      </p:sp>
    </p:spTree>
    <p:extLst>
      <p:ext uri="{BB962C8B-B14F-4D97-AF65-F5344CB8AC3E}">
        <p14:creationId xmlns:p14="http://schemas.microsoft.com/office/powerpoint/2010/main" val="1391085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27</a:t>
            </a:fld>
            <a:endParaRPr lang="fr-FR"/>
          </a:p>
        </p:txBody>
      </p:sp>
    </p:spTree>
    <p:extLst>
      <p:ext uri="{BB962C8B-B14F-4D97-AF65-F5344CB8AC3E}">
        <p14:creationId xmlns:p14="http://schemas.microsoft.com/office/powerpoint/2010/main" val="2786541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 campaign might be launched against your specific organization, or your organization might be part of a larger campaign across multiple companies.</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9792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r>
              <a:rPr lang="fr-FR" dirty="0"/>
              <a:t>L'analyseur de configuration dans le centre de sécurité et conformité fournit un emplacement central pour rechercher et corriger tous les paramètres de votre politique de sécurité qui sont </a:t>
            </a:r>
            <a:r>
              <a:rPr lang="fr-FR" b="1" dirty="0"/>
              <a:t>inférieurs</a:t>
            </a:r>
            <a:r>
              <a:rPr lang="fr-FR" dirty="0"/>
              <a:t> aux paramètres de protection standard et de profil de protection stricte dans les politiques de sécurité prédéfinies.</a:t>
            </a: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6/1/2021 6:10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3" name="Notes Placeholder 2">
            <a:extLst>
              <a:ext uri="{FF2B5EF4-FFF2-40B4-BE49-F238E27FC236}">
                <a16:creationId xmlns:a16="http://schemas.microsoft.com/office/drawing/2014/main" id="{CE7951DC-60E7-4D07-BAC6-32F488EFF43F}"/>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16450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 campaign might be launched against your specific organization, or your organization might be part of a larger campaign across multiple companies.</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872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fr-FR" b="0" i="0" dirty="0">
                <a:solidFill>
                  <a:srgbClr val="171717"/>
                </a:solidFill>
                <a:effectLst/>
                <a:latin typeface="Segoe UI" panose="020B0502040204020203" pitchFamily="34" charset="0"/>
              </a:rPr>
              <a:t>Une campagne est une attaque par e-mail coordonné contre une ou plusieurs organisations</a:t>
            </a:r>
          </a:p>
          <a:p>
            <a:pPr algn="l"/>
            <a:endParaRPr lang="fr-FR" b="0" i="0" dirty="0">
              <a:solidFill>
                <a:srgbClr val="171717"/>
              </a:solidFill>
              <a:effectLst/>
              <a:latin typeface="Segoe UI" panose="020B0502040204020203" pitchFamily="34" charset="0"/>
            </a:endParaRPr>
          </a:p>
          <a:p>
            <a:pPr algn="l"/>
            <a:r>
              <a:rPr lang="fr-FR" b="0" i="0" dirty="0">
                <a:solidFill>
                  <a:srgbClr val="171717"/>
                </a:solidFill>
                <a:effectLst/>
                <a:latin typeface="Segoe UI" panose="020B0502040204020203" pitchFamily="34" charset="0"/>
              </a:rPr>
              <a:t>Les vues de campagne sont une fonctionnalité de la protection avancée contre les menaces (ATP) plan 2 (par exemple, Microsoft 365 E5 ou des organisations avec un complément ATP plan 2). </a:t>
            </a:r>
          </a:p>
          <a:p>
            <a:pPr algn="l"/>
            <a:r>
              <a:rPr lang="fr-FR" b="0" i="0" dirty="0">
                <a:solidFill>
                  <a:srgbClr val="171717"/>
                </a:solidFill>
                <a:effectLst/>
                <a:latin typeface="Segoe UI" panose="020B0502040204020203" pitchFamily="34" charset="0"/>
              </a:rPr>
              <a:t>Les vues de campagne dans le centre de sécurité &amp; conformité identifient </a:t>
            </a:r>
            <a:r>
              <a:rPr lang="fr-FR" b="1" i="0" dirty="0">
                <a:solidFill>
                  <a:srgbClr val="171717"/>
                </a:solidFill>
                <a:effectLst/>
                <a:latin typeface="Segoe UI" panose="020B0502040204020203" pitchFamily="34" charset="0"/>
              </a:rPr>
              <a:t>et catégorisent les attaques par hameçonnage dans le service</a:t>
            </a:r>
            <a:r>
              <a:rPr lang="fr-FR" b="0" i="0" dirty="0">
                <a:solidFill>
                  <a:srgbClr val="171717"/>
                </a:solidFill>
                <a:effectLst/>
                <a:latin typeface="Segoe UI" panose="020B0502040204020203" pitchFamily="34" charset="0"/>
              </a:rPr>
              <a:t>. Campaign </a:t>
            </a:r>
            <a:r>
              <a:rPr lang="fr-FR" b="0" i="0" dirty="0" err="1">
                <a:solidFill>
                  <a:srgbClr val="171717"/>
                </a:solidFill>
                <a:effectLst/>
                <a:latin typeface="Segoe UI" panose="020B0502040204020203" pitchFamily="34" charset="0"/>
              </a:rPr>
              <a:t>Views</a:t>
            </a:r>
            <a:r>
              <a:rPr lang="fr-FR" b="0" i="0" dirty="0">
                <a:solidFill>
                  <a:srgbClr val="171717"/>
                </a:solidFill>
                <a:effectLst/>
                <a:latin typeface="Segoe UI" panose="020B0502040204020203" pitchFamily="34" charset="0"/>
              </a:rPr>
              <a:t> permet d’effectuer les opérations suivantes :</a:t>
            </a:r>
          </a:p>
          <a:p>
            <a:pPr algn="l"/>
            <a:endParaRPr lang="fr-FR" b="0" i="0" dirty="0">
              <a:solidFill>
                <a:srgbClr val="171717"/>
              </a:solidFill>
              <a:effectLst/>
              <a:latin typeface="Segoe UI" panose="020B0502040204020203" pitchFamily="34" charset="0"/>
            </a:endParaRPr>
          </a:p>
          <a:p>
            <a:pPr algn="l">
              <a:buFont typeface="Arial" panose="020B0604020202020204" pitchFamily="34" charset="0"/>
              <a:buChar char="•"/>
            </a:pPr>
            <a:r>
              <a:rPr lang="fr-FR" b="0" i="0" dirty="0">
                <a:solidFill>
                  <a:srgbClr val="171717"/>
                </a:solidFill>
                <a:effectLst/>
                <a:latin typeface="Segoe UI" panose="020B0502040204020203" pitchFamily="34" charset="0"/>
              </a:rPr>
              <a:t>Examiner et répondre efficacement aux attaques par hameçonnage.</a:t>
            </a:r>
          </a:p>
          <a:p>
            <a:pPr algn="l">
              <a:buFont typeface="Arial" panose="020B0604020202020204" pitchFamily="34" charset="0"/>
              <a:buChar char="•"/>
            </a:pPr>
            <a:r>
              <a:rPr lang="fr-FR" b="0" i="0" dirty="0">
                <a:solidFill>
                  <a:srgbClr val="171717"/>
                </a:solidFill>
                <a:effectLst/>
                <a:latin typeface="Segoe UI" panose="020B0502040204020203" pitchFamily="34" charset="0"/>
              </a:rPr>
              <a:t>Mieux comprendre l’étendue de l’attaque.</a:t>
            </a:r>
          </a:p>
          <a:p>
            <a:pPr algn="l">
              <a:buFont typeface="Arial" panose="020B0604020202020204" pitchFamily="34" charset="0"/>
              <a:buChar char="•"/>
            </a:pPr>
            <a:r>
              <a:rPr lang="fr-FR" b="0" i="0" dirty="0">
                <a:solidFill>
                  <a:srgbClr val="171717"/>
                </a:solidFill>
                <a:effectLst/>
                <a:latin typeface="Segoe UI" panose="020B0502040204020203" pitchFamily="34" charset="0"/>
              </a:rPr>
              <a:t>Afficher la valeur pour les décideurs.</a:t>
            </a:r>
          </a:p>
          <a:p>
            <a:pPr algn="l"/>
            <a:r>
              <a:rPr lang="fr-FR" b="0" i="0" dirty="0">
                <a:solidFill>
                  <a:srgbClr val="171717"/>
                </a:solidFill>
                <a:effectLst/>
                <a:latin typeface="Segoe UI" panose="020B0502040204020203" pitchFamily="34" charset="0"/>
              </a:rPr>
              <a:t>Campaign </a:t>
            </a:r>
            <a:r>
              <a:rPr lang="fr-FR" b="0" i="0" dirty="0" err="1">
                <a:solidFill>
                  <a:srgbClr val="171717"/>
                </a:solidFill>
                <a:effectLst/>
                <a:latin typeface="Segoe UI" panose="020B0502040204020203" pitchFamily="34" charset="0"/>
              </a:rPr>
              <a:t>Views</a:t>
            </a:r>
            <a:r>
              <a:rPr lang="fr-FR" b="0" i="0" dirty="0">
                <a:solidFill>
                  <a:srgbClr val="171717"/>
                </a:solidFill>
                <a:effectLst/>
                <a:latin typeface="Segoe UI" panose="020B0502040204020203" pitchFamily="34" charset="0"/>
              </a:rPr>
              <a:t> vous permet de voir la présentation d’une attaque plus rapidement et plus complètement que n’importe quel autre utilisateur.</a:t>
            </a:r>
          </a:p>
          <a:p>
            <a:pPr algn="l"/>
            <a:endParaRPr lang="en-US" b="1" i="0" dirty="0">
              <a:solidFill>
                <a:srgbClr val="171717"/>
              </a:solidFill>
              <a:effectLst/>
              <a:latin typeface="Segoe UI" panose="020B0502040204020203" pitchFamily="34" charset="0"/>
            </a:endParaRPr>
          </a:p>
          <a:p>
            <a:pPr algn="l"/>
            <a:r>
              <a:rPr lang="fr-FR" b="1" i="0" dirty="0">
                <a:solidFill>
                  <a:srgbClr val="171717"/>
                </a:solidFill>
                <a:effectLst/>
                <a:latin typeface="Segoe UI" panose="020B0502040204020203" pitchFamily="34" charset="0"/>
              </a:rPr>
              <a:t>Qu’est-ce qu’une campagne ?</a:t>
            </a:r>
          </a:p>
          <a:p>
            <a:pPr algn="l"/>
            <a:r>
              <a:rPr lang="fr-FR" b="0" i="0" dirty="0">
                <a:solidFill>
                  <a:srgbClr val="171717"/>
                </a:solidFill>
                <a:effectLst/>
                <a:latin typeface="Segoe UI" panose="020B0502040204020203" pitchFamily="34" charset="0"/>
              </a:rPr>
              <a:t>Une campagne est une attaque par e-mail coordonné contre une ou plusieurs organisations. Les attaques par courrier électronique qui volent les informations d’identification et les données d’entreprise sont un secteur important et lucratif. À mesure que les technologies augmentent pour empêcher les attaques, les agresseurs modifient leurs méthodes afin de garantir une réussite continue.</a:t>
            </a:r>
          </a:p>
          <a:p>
            <a:pPr algn="l"/>
            <a:r>
              <a:rPr lang="fr-FR" b="0" i="0" dirty="0">
                <a:solidFill>
                  <a:srgbClr val="171717"/>
                </a:solidFill>
                <a:effectLst/>
                <a:latin typeface="Segoe UI" panose="020B0502040204020203" pitchFamily="34" charset="0"/>
              </a:rPr>
              <a:t>Microsoft exploite les grandes quantités de données anti-hameçonnage, de blocage du courrier indésirable et anti-programme malveillant dans l’ensemble du service afin d’identifier les campagnes. Nous analysons et classifions les informations d’attaque en fonction de plusieurs facteurs. Par exemple :</a:t>
            </a:r>
          </a:p>
          <a:p>
            <a:pPr algn="l">
              <a:buFont typeface="Arial" panose="020B0604020202020204" pitchFamily="34" charset="0"/>
              <a:buChar char="•"/>
            </a:pPr>
            <a:r>
              <a:rPr lang="fr-FR" b="1" i="0" dirty="0" err="1">
                <a:solidFill>
                  <a:srgbClr val="171717"/>
                </a:solidFill>
                <a:effectLst/>
                <a:latin typeface="Segoe UI" panose="020B0502040204020203" pitchFamily="34" charset="0"/>
              </a:rPr>
              <a:t>Source</a:t>
            </a:r>
            <a:r>
              <a:rPr lang="fr-FR" b="0" i="0" dirty="0" err="1">
                <a:solidFill>
                  <a:srgbClr val="171717"/>
                </a:solidFill>
                <a:effectLst/>
                <a:latin typeface="Segoe UI" panose="020B0502040204020203" pitchFamily="34" charset="0"/>
              </a:rPr>
              <a:t>de</a:t>
            </a:r>
            <a:r>
              <a:rPr lang="fr-FR" b="0" i="0" dirty="0">
                <a:solidFill>
                  <a:srgbClr val="171717"/>
                </a:solidFill>
                <a:effectLst/>
                <a:latin typeface="Segoe UI" panose="020B0502040204020203" pitchFamily="34" charset="0"/>
              </a:rPr>
              <a:t> l’attaque : les adresses IP source et les domaines de messagerie de l’expéditeur.</a:t>
            </a:r>
          </a:p>
          <a:p>
            <a:pPr algn="l">
              <a:buFont typeface="Arial" panose="020B0604020202020204" pitchFamily="34" charset="0"/>
              <a:buChar char="•"/>
            </a:pPr>
            <a:r>
              <a:rPr lang="fr-FR" b="1" i="0" dirty="0">
                <a:solidFill>
                  <a:srgbClr val="171717"/>
                </a:solidFill>
                <a:effectLst/>
                <a:latin typeface="Segoe UI" panose="020B0502040204020203" pitchFamily="34" charset="0"/>
              </a:rPr>
              <a:t>Propriétés de message</a:t>
            </a:r>
            <a:r>
              <a:rPr lang="fr-FR" b="0" i="0" dirty="0">
                <a:solidFill>
                  <a:srgbClr val="171717"/>
                </a:solidFill>
                <a:effectLst/>
                <a:latin typeface="Segoe UI" panose="020B0502040204020203" pitchFamily="34" charset="0"/>
              </a:rPr>
              <a:t>: le contenu, le style et la tonalité des messages.</a:t>
            </a:r>
          </a:p>
          <a:p>
            <a:pPr algn="l">
              <a:buFont typeface="Arial" panose="020B0604020202020204" pitchFamily="34" charset="0"/>
              <a:buChar char="•"/>
            </a:pPr>
            <a:r>
              <a:rPr lang="fr-FR" b="1" i="0" dirty="0">
                <a:solidFill>
                  <a:srgbClr val="171717"/>
                </a:solidFill>
                <a:effectLst/>
                <a:latin typeface="Segoe UI" panose="020B0502040204020203" pitchFamily="34" charset="0"/>
              </a:rPr>
              <a:t>Destinataires du message</a:t>
            </a:r>
            <a:r>
              <a:rPr lang="fr-FR" b="0" i="0" dirty="0">
                <a:solidFill>
                  <a:srgbClr val="171717"/>
                </a:solidFill>
                <a:effectLst/>
                <a:latin typeface="Segoe UI" panose="020B0502040204020203" pitchFamily="34" charset="0"/>
              </a:rPr>
              <a:t>: relation entre les destinataires. Par exemple, les domaines de destinataire, les fonctions de destinataire (administrateurs, cadres, etc.), les types de sociétés (grande, petite, publique, privée, etc.) et les industries.</a:t>
            </a:r>
          </a:p>
          <a:p>
            <a:pPr algn="l">
              <a:buFont typeface="Arial" panose="020B0604020202020204" pitchFamily="34" charset="0"/>
              <a:buChar char="•"/>
            </a:pPr>
            <a:r>
              <a:rPr lang="fr-FR" b="1" i="0" dirty="0">
                <a:solidFill>
                  <a:srgbClr val="171717"/>
                </a:solidFill>
                <a:effectLst/>
                <a:latin typeface="Segoe UI" panose="020B0502040204020203" pitchFamily="34" charset="0"/>
              </a:rPr>
              <a:t>Charge utile d’attaque</a:t>
            </a:r>
            <a:r>
              <a:rPr lang="fr-FR" b="0" i="0" dirty="0">
                <a:solidFill>
                  <a:srgbClr val="171717"/>
                </a:solidFill>
                <a:effectLst/>
                <a:latin typeface="Segoe UI" panose="020B0502040204020203" pitchFamily="34" charset="0"/>
              </a:rPr>
              <a:t>: liens malveillants, pièces jointes ou autres charges utiles dans les messages.</a:t>
            </a:r>
          </a:p>
          <a:p>
            <a:pPr algn="l"/>
            <a:r>
              <a:rPr lang="fr-FR" b="0" i="0" dirty="0">
                <a:solidFill>
                  <a:srgbClr val="171717"/>
                </a:solidFill>
                <a:effectLst/>
                <a:latin typeface="Segoe UI" panose="020B0502040204020203" pitchFamily="34" charset="0"/>
              </a:rPr>
              <a:t>Une campagne peut être à courte durée de vie ou peut s’étendre sur plusieurs jours, semaines ou mois avec des périodes actives et inactives. Une campagne peut être lancée par rapport à votre organisation, ou votre organisation peut faire partie d’une campagne plus importante sur plusieurs sociétés.</a:t>
            </a:r>
          </a:p>
          <a:p>
            <a:pPr algn="l"/>
            <a:endParaRPr lang="fr-FR"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t>
            </a:r>
            <a:r>
              <a:rPr lang="en-US" b="0" i="0">
                <a:solidFill>
                  <a:srgbClr val="171717"/>
                </a:solidFill>
                <a:effectLst/>
                <a:latin typeface="Segoe UI" panose="020B0502040204020203" pitchFamily="34" charset="0"/>
              </a:rPr>
              <a:t>A campaign might be launched against your specific organization, or your organization might be part of a larger campaign across multiple companies.</a:t>
            </a:r>
          </a:p>
          <a:p>
            <a:pPr algn="l"/>
            <a:endParaRPr lang="fr-FR" b="0" i="0" dirty="0">
              <a:solidFill>
                <a:srgbClr val="171717"/>
              </a:solidFill>
              <a:effectLst/>
              <a:latin typeface="Segoe UI" panose="020B0502040204020203" pitchFamily="34" charset="0"/>
            </a:endParaRPr>
          </a:p>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39</a:t>
            </a:fld>
            <a:endParaRPr lang="fr-FR"/>
          </a:p>
        </p:txBody>
      </p:sp>
    </p:spTree>
    <p:extLst>
      <p:ext uri="{BB962C8B-B14F-4D97-AF65-F5344CB8AC3E}">
        <p14:creationId xmlns:p14="http://schemas.microsoft.com/office/powerpoint/2010/main" val="3476285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1"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Campaign Views the Security &amp; Compliance Center</a:t>
            </a:r>
          </a:p>
          <a:p>
            <a:pPr algn="l"/>
            <a:r>
              <a:rPr lang="en-US" b="0" i="0" dirty="0">
                <a:solidFill>
                  <a:srgbClr val="171717"/>
                </a:solidFill>
                <a:effectLst/>
                <a:latin typeface="Segoe UI" panose="020B0502040204020203" pitchFamily="34" charset="0"/>
              </a:rPr>
              <a:t>Campaign Views is available in the </a:t>
            </a:r>
            <a:r>
              <a:rPr lang="en-US" b="0" i="0" u="none" strike="noStrike" dirty="0">
                <a:solidFill>
                  <a:srgbClr val="171717"/>
                </a:solidFill>
                <a:effectLst/>
                <a:latin typeface="Segoe UI" panose="020B0502040204020203" pitchFamily="34" charset="0"/>
                <a:hlinkClick r:id="rId3"/>
              </a:rPr>
              <a:t>Security &amp; Compliance Center</a:t>
            </a:r>
            <a:r>
              <a:rPr lang="en-US" b="0" i="0" dirty="0">
                <a:solidFill>
                  <a:srgbClr val="171717"/>
                </a:solidFill>
                <a:effectLst/>
                <a:latin typeface="Segoe UI" panose="020B0502040204020203" pitchFamily="34" charset="0"/>
              </a:rPr>
              <a:t> at </a:t>
            </a:r>
            <a:r>
              <a:rPr lang="en-US" b="1" i="0" dirty="0">
                <a:solidFill>
                  <a:srgbClr val="171717"/>
                </a:solidFill>
                <a:effectLst/>
                <a:latin typeface="Segoe UI" panose="020B0502040204020203" pitchFamily="34" charset="0"/>
              </a:rPr>
              <a:t>Threat management</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Campaigns</a:t>
            </a:r>
            <a:r>
              <a:rPr lang="en-US" b="0" i="0" dirty="0">
                <a:solidFill>
                  <a:srgbClr val="171717"/>
                </a:solidFill>
                <a:effectLst/>
                <a:latin typeface="Segoe UI" panose="020B0502040204020203" pitchFamily="34" charset="0"/>
              </a:rPr>
              <a:t>, or directly at </a:t>
            </a:r>
            <a:r>
              <a:rPr lang="en-US" b="0" i="0" u="none" strike="noStrike" dirty="0">
                <a:solidFill>
                  <a:srgbClr val="171717"/>
                </a:solidFill>
                <a:effectLst/>
                <a:latin typeface="Segoe UI" panose="020B0502040204020203" pitchFamily="34" charset="0"/>
                <a:hlinkClick r:id="rId4"/>
              </a:rPr>
              <a:t>https://protection.office.com/campaigns</a:t>
            </a:r>
            <a:r>
              <a:rPr lang="en-US" b="0" i="0" dirty="0">
                <a:solidFill>
                  <a:srgbClr val="171717"/>
                </a:solidFill>
                <a:effectLst/>
                <a:latin typeface="Segoe UI" panose="020B0502040204020203" pitchFamily="34" charset="0"/>
              </a:rPr>
              <a:t>.</a:t>
            </a:r>
          </a:p>
          <a:p>
            <a:endParaRPr lang="fr-FR" dirty="0"/>
          </a:p>
          <a:p>
            <a:endParaRPr lang="fr-FR" dirty="0"/>
          </a:p>
          <a:p>
            <a:pPr algn="l"/>
            <a:r>
              <a:rPr lang="en-US" b="0" i="0" dirty="0">
                <a:solidFill>
                  <a:srgbClr val="171717"/>
                </a:solidFill>
                <a:effectLst/>
                <a:latin typeface="Segoe UI" panose="020B0502040204020203" pitchFamily="34" charset="0"/>
              </a:rPr>
              <a:t>You can also get to Campaign Views from:</a:t>
            </a:r>
          </a:p>
          <a:p>
            <a:pPr algn="l">
              <a:buFont typeface="Arial" panose="020B0604020202020204" pitchFamily="34" charset="0"/>
              <a:buChar char="•"/>
            </a:pPr>
            <a:r>
              <a:rPr lang="en-US" b="1" i="0" dirty="0">
                <a:solidFill>
                  <a:srgbClr val="171717"/>
                </a:solidFill>
                <a:effectLst/>
                <a:latin typeface="Segoe UI" panose="020B0502040204020203" pitchFamily="34" charset="0"/>
              </a:rPr>
              <a:t>Threat management</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Explorer</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View</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Campaigns</a:t>
            </a:r>
            <a:endParaRPr lang="en-US" b="0" i="0" dirty="0">
              <a:solidFill>
                <a:srgbClr val="171717"/>
              </a:solidFill>
              <a:effectLst/>
              <a:latin typeface="Segoe UI" panose="020B0502040204020203" pitchFamily="34" charset="0"/>
            </a:endParaRPr>
          </a:p>
          <a:p>
            <a:pPr algn="l">
              <a:buFont typeface="Arial" panose="020B0604020202020204" pitchFamily="34" charset="0"/>
              <a:buChar char="•"/>
            </a:pPr>
            <a:r>
              <a:rPr lang="en-US" b="1" i="0" dirty="0">
                <a:solidFill>
                  <a:srgbClr val="171717"/>
                </a:solidFill>
                <a:effectLst/>
                <a:latin typeface="Segoe UI" panose="020B0502040204020203" pitchFamily="34" charset="0"/>
              </a:rPr>
              <a:t>Threat management</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Explorer</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View</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All email</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Campaign</a:t>
            </a:r>
            <a:r>
              <a:rPr lang="en-US" b="0" i="0" dirty="0">
                <a:solidFill>
                  <a:srgbClr val="171717"/>
                </a:solidFill>
                <a:effectLst/>
                <a:latin typeface="Segoe UI" panose="020B0502040204020203" pitchFamily="34" charset="0"/>
              </a:rPr>
              <a:t> tab</a:t>
            </a:r>
          </a:p>
          <a:p>
            <a:pPr algn="l">
              <a:buFont typeface="Arial" panose="020B0604020202020204" pitchFamily="34" charset="0"/>
              <a:buChar char="•"/>
            </a:pPr>
            <a:r>
              <a:rPr lang="en-US" b="1" i="0" dirty="0">
                <a:solidFill>
                  <a:srgbClr val="171717"/>
                </a:solidFill>
                <a:effectLst/>
                <a:latin typeface="Segoe UI" panose="020B0502040204020203" pitchFamily="34" charset="0"/>
              </a:rPr>
              <a:t>Threat management</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Explorer</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View</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Phish</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Campaign</a:t>
            </a:r>
            <a:r>
              <a:rPr lang="en-US" b="0" i="0" dirty="0">
                <a:solidFill>
                  <a:srgbClr val="171717"/>
                </a:solidFill>
                <a:effectLst/>
                <a:latin typeface="Segoe UI" panose="020B0502040204020203" pitchFamily="34" charset="0"/>
              </a:rPr>
              <a:t> tab</a:t>
            </a:r>
          </a:p>
          <a:p>
            <a:pPr algn="l">
              <a:buFont typeface="Arial" panose="020B0604020202020204" pitchFamily="34" charset="0"/>
              <a:buChar char="•"/>
            </a:pPr>
            <a:r>
              <a:rPr lang="en-US" b="1" i="0" dirty="0">
                <a:solidFill>
                  <a:srgbClr val="171717"/>
                </a:solidFill>
                <a:effectLst/>
                <a:latin typeface="Segoe UI" panose="020B0502040204020203" pitchFamily="34" charset="0"/>
              </a:rPr>
              <a:t>Threat management</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Explorer</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View</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Malware</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Campaign</a:t>
            </a:r>
            <a:r>
              <a:rPr lang="en-US" b="0" i="0" dirty="0">
                <a:solidFill>
                  <a:srgbClr val="171717"/>
                </a:solidFill>
                <a:effectLst/>
                <a:latin typeface="Segoe UI" panose="020B0502040204020203" pitchFamily="34" charset="0"/>
              </a:rPr>
              <a:t> tab</a:t>
            </a:r>
          </a:p>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40</a:t>
            </a:fld>
            <a:endParaRPr lang="fr-FR"/>
          </a:p>
        </p:txBody>
      </p:sp>
    </p:spTree>
    <p:extLst>
      <p:ext uri="{BB962C8B-B14F-4D97-AF65-F5344CB8AC3E}">
        <p14:creationId xmlns:p14="http://schemas.microsoft.com/office/powerpoint/2010/main" val="26818824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41</a:t>
            </a:fld>
            <a:endParaRPr lang="fr-FR"/>
          </a:p>
        </p:txBody>
      </p:sp>
    </p:spTree>
    <p:extLst>
      <p:ext uri="{BB962C8B-B14F-4D97-AF65-F5344CB8AC3E}">
        <p14:creationId xmlns:p14="http://schemas.microsoft.com/office/powerpoint/2010/main" val="1730740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209.124.55.47</a:t>
            </a:r>
          </a:p>
        </p:txBody>
      </p:sp>
      <p:sp>
        <p:nvSpPr>
          <p:cNvPr id="4" name="Slide Number Placeholder 3"/>
          <p:cNvSpPr>
            <a:spLocks noGrp="1"/>
          </p:cNvSpPr>
          <p:nvPr>
            <p:ph type="sldNum" sz="quarter" idx="5"/>
          </p:nvPr>
        </p:nvSpPr>
        <p:spPr/>
        <p:txBody>
          <a:bodyPr/>
          <a:lstStyle/>
          <a:p>
            <a:fld id="{A8DFAF98-97C6-4645-82F8-BB96AAE81C2C}" type="slidenum">
              <a:rPr lang="fr-FR" smtClean="0"/>
              <a:t>46</a:t>
            </a:fld>
            <a:endParaRPr lang="fr-FR"/>
          </a:p>
        </p:txBody>
      </p:sp>
    </p:spTree>
    <p:extLst>
      <p:ext uri="{BB962C8B-B14F-4D97-AF65-F5344CB8AC3E}">
        <p14:creationId xmlns:p14="http://schemas.microsoft.com/office/powerpoint/2010/main" val="1693539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What is a campaign?</a:t>
            </a:r>
          </a:p>
          <a:p>
            <a:pPr algn="l"/>
            <a:r>
              <a:rPr lang="en-US" b="0" i="0" dirty="0">
                <a:solidFill>
                  <a:srgbClr val="171717"/>
                </a:solidFill>
                <a:effectLst/>
                <a:latin typeface="Segoe UI" panose="020B0502040204020203" pitchFamily="34" charset="0"/>
              </a:rPr>
              <a:t>A campaign is a coordinated email attack against one or many organizations. Email attacks that steal credentials and company data are a large and lucrative industry. As technologies increase in an effort to stop attacks, attackers modify their methods in an effort to ensure continued success.</a:t>
            </a:r>
          </a:p>
          <a:p>
            <a:pPr algn="l"/>
            <a:r>
              <a:rPr lang="en-US" b="0" i="0" dirty="0">
                <a:solidFill>
                  <a:srgbClr val="171717"/>
                </a:solidFill>
                <a:effectLst/>
                <a:latin typeface="Segoe UI" panose="020B0502040204020203" pitchFamily="34" charset="0"/>
              </a:rPr>
              <a:t>Microsoft leverages the vast amounts of anti-phishing, anti-spam, and anti-malware data across the entire service to help identify campaigns. We analyze and classify the attack information according to several factors. For example:</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source</a:t>
            </a:r>
            <a:r>
              <a:rPr lang="en-US" b="0" i="0" dirty="0">
                <a:solidFill>
                  <a:srgbClr val="171717"/>
                </a:solidFill>
                <a:effectLst/>
                <a:latin typeface="Segoe UI" panose="020B0502040204020203" pitchFamily="34" charset="0"/>
              </a:rPr>
              <a:t>: The source IP addresses and sender email domains.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properties</a:t>
            </a:r>
            <a:r>
              <a:rPr lang="en-US" b="0" i="0" dirty="0">
                <a:solidFill>
                  <a:srgbClr val="171717"/>
                </a:solidFill>
                <a:effectLst/>
                <a:latin typeface="Segoe UI" panose="020B0502040204020203" pitchFamily="34" charset="0"/>
              </a:rPr>
              <a:t>: The content, style, and tone of the messages.</a:t>
            </a:r>
          </a:p>
          <a:p>
            <a:pPr algn="l">
              <a:buFont typeface="Arial" panose="020B0604020202020204" pitchFamily="34" charset="0"/>
              <a:buChar char="•"/>
            </a:pPr>
            <a:r>
              <a:rPr lang="en-US" b="1" i="0" dirty="0">
                <a:solidFill>
                  <a:srgbClr val="171717"/>
                </a:solidFill>
                <a:effectLst/>
                <a:latin typeface="Segoe UI" panose="020B0502040204020203" pitchFamily="34" charset="0"/>
              </a:rPr>
              <a:t>Message recipients</a:t>
            </a:r>
            <a:r>
              <a:rPr lang="en-US" b="0" i="0" dirty="0">
                <a:solidFill>
                  <a:srgbClr val="171717"/>
                </a:solidFill>
                <a:effectLst/>
                <a:latin typeface="Segoe UI" panose="020B0502040204020203" pitchFamily="34" charset="0"/>
              </a:rPr>
              <a:t>: How recipients are related. For example, recipient domains, recipient job functions (admins, executives, etc.), company types (large, small, public, private, etc.), and industries.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Attack payload</a:t>
            </a:r>
            <a:r>
              <a:rPr lang="en-US" b="0" i="0" dirty="0">
                <a:solidFill>
                  <a:srgbClr val="171717"/>
                </a:solidFill>
                <a:effectLst/>
                <a:latin typeface="Segoe UI" panose="020B0502040204020203" pitchFamily="34" charset="0"/>
              </a:rPr>
              <a:t>: Malicious links, attachments, or other payloads in the messages.</a:t>
            </a:r>
          </a:p>
          <a:p>
            <a:pPr algn="l"/>
            <a:r>
              <a:rPr lang="en-US" b="0" i="0" dirty="0">
                <a:solidFill>
                  <a:srgbClr val="171717"/>
                </a:solidFill>
                <a:effectLst/>
                <a:latin typeface="Segoe UI" panose="020B0502040204020203" pitchFamily="34" charset="0"/>
              </a:rPr>
              <a:t>A campaign might be short-lived, or could span several days, weeks, or months with active and inactive periods. A campaign might be launched against your specific organization, or your organization might be part of a larger campaign across multiple companies.</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94519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hlinkClick r:id="rId3"/>
              </a:rPr>
              <a:t>https://security.microsoft.com/attacksimulator?viewid=overview</a:t>
            </a:r>
            <a:endParaRPr lang="fr-FR" dirty="0"/>
          </a:p>
          <a:p>
            <a:r>
              <a:rPr lang="fr-FR" dirty="0"/>
              <a:t>Ma </a:t>
            </a:r>
            <a:r>
              <a:rPr lang="fr-FR" dirty="0" err="1"/>
              <a:t>demo</a:t>
            </a:r>
            <a:r>
              <a:rPr lang="fr-FR" dirty="0"/>
              <a:t> sur </a:t>
            </a:r>
            <a:r>
              <a:rPr lang="fr-FR" dirty="0" err="1"/>
              <a:t>phildud.xyz</a:t>
            </a:r>
            <a:endParaRPr lang="fr-FR" dirty="0"/>
          </a:p>
          <a:p>
            <a:endParaRPr lang="en-US" dirty="0"/>
          </a:p>
          <a:p>
            <a:endParaRPr lang="en-US" dirty="0"/>
          </a:p>
          <a:p>
            <a:r>
              <a:rPr lang="en-US" dirty="0"/>
              <a:t>Microsoft Defender for Office 365 protects from attacks across the </a:t>
            </a:r>
            <a:r>
              <a:rPr lang="en-US" dirty="0" err="1"/>
              <a:t>killchain</a:t>
            </a:r>
            <a:r>
              <a:rPr lang="en-US" dirty="0"/>
              <a:t>. </a:t>
            </a:r>
          </a:p>
          <a:p>
            <a:endParaRPr lang="en-US" dirty="0"/>
          </a:p>
          <a:p>
            <a:r>
              <a:rPr lang="en-US" dirty="0"/>
              <a:t>The attacks faced by your users are more advanced than ever, which is why it’s critical to have in place a solution that provides effective prevention and early detection of threats. </a:t>
            </a:r>
          </a:p>
          <a:p>
            <a:endParaRPr lang="en-US" dirty="0"/>
          </a:p>
          <a:p>
            <a:r>
              <a:rPr lang="en-US" dirty="0"/>
              <a:t>No solution is 100% effective, and that makes it important to have an “assume breach” mindset. This means security teams need the tools in place to be able to mitigate breaches quickly when an attack occurs. These teams need to be able to investigate, hunt, and remediate when it matters most.</a:t>
            </a:r>
          </a:p>
          <a:p>
            <a:endParaRPr lang="en-US" dirty="0"/>
          </a:p>
          <a:p>
            <a:r>
              <a:rPr lang="en-US" dirty="0"/>
              <a:t>Awareness is not just simulations and training, but also providing an experience in-product that educates users and helps them be the last line of defense. </a:t>
            </a:r>
          </a:p>
          <a:p>
            <a:endParaRPr lang="en-US" dirty="0"/>
          </a:p>
          <a:p>
            <a:r>
              <a:rPr lang="en-US" dirty="0"/>
              <a:t>And of course, secure posture is something we can not only help you achieve, but also maintain.   </a:t>
            </a:r>
          </a:p>
          <a:p>
            <a:endParaRPr lang="en-US" dirty="0"/>
          </a:p>
          <a:p>
            <a:r>
              <a:rPr lang="en-US" dirty="0"/>
              <a:t>This captures how we approach securing your Office 365 environment.</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E6BCAE-AFB3-4EFE-9F75-D3C0429E61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06218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Elle ne proposait 4 </a:t>
            </a:r>
            <a:r>
              <a:rPr lang="fr-FR" dirty="0" err="1"/>
              <a:t>modele</a:t>
            </a:r>
            <a:r>
              <a:rPr lang="fr-FR" dirty="0"/>
              <a:t> d’</a:t>
            </a:r>
            <a:r>
              <a:rPr lang="fr-FR" dirty="0" err="1"/>
              <a:t>attack</a:t>
            </a:r>
            <a:r>
              <a:rPr lang="fr-FR" dirty="0"/>
              <a:t> , mais ensuite pas vraiment de suivi , </a:t>
            </a:r>
            <a:r>
              <a:rPr lang="fr-FR" dirty="0" err="1"/>
              <a:t>dashboard</a:t>
            </a:r>
            <a:r>
              <a:rPr lang="fr-FR" dirty="0"/>
              <a:t> … </a:t>
            </a:r>
            <a:r>
              <a:rPr lang="fr-FR" dirty="0" err="1"/>
              <a:t>etc</a:t>
            </a:r>
            <a:r>
              <a:rPr lang="fr-FR" dirty="0"/>
              <a:t> </a:t>
            </a:r>
          </a:p>
        </p:txBody>
      </p:sp>
      <p:sp>
        <p:nvSpPr>
          <p:cNvPr id="4" name="Slide Number Placeholder 3"/>
          <p:cNvSpPr>
            <a:spLocks noGrp="1"/>
          </p:cNvSpPr>
          <p:nvPr>
            <p:ph type="sldNum" sz="quarter" idx="5"/>
          </p:nvPr>
        </p:nvSpPr>
        <p:spPr/>
        <p:txBody>
          <a:bodyPr/>
          <a:lstStyle/>
          <a:p>
            <a:fld id="{A8DFAF98-97C6-4645-82F8-BB96AAE81C2C}" type="slidenum">
              <a:rPr lang="fr-FR" smtClean="0"/>
              <a:t>50</a:t>
            </a:fld>
            <a:endParaRPr lang="fr-FR"/>
          </a:p>
        </p:txBody>
      </p:sp>
    </p:spTree>
    <p:extLst>
      <p:ext uri="{BB962C8B-B14F-4D97-AF65-F5344CB8AC3E}">
        <p14:creationId xmlns:p14="http://schemas.microsoft.com/office/powerpoint/2010/main" val="40116662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Segoe UI Semibold"/>
                <a:cs typeface="Segoe UI" panose="020B0502040204020203" pitchFamily="34" charset="0"/>
              </a:rPr>
              <a:t>foster = </a:t>
            </a:r>
            <a:r>
              <a:rPr lang="en-US" sz="1800" dirty="0" err="1">
                <a:latin typeface="Segoe UI Semibold"/>
                <a:cs typeface="Segoe UI" panose="020B0502040204020203" pitchFamily="34" charset="0"/>
              </a:rPr>
              <a:t>favoriser</a:t>
            </a:r>
            <a:r>
              <a:rPr lang="en-US" sz="1800" dirty="0">
                <a:latin typeface="Segoe UI Semibold"/>
                <a:cs typeface="Segoe UI" panose="020B0502040204020203" pitchFamily="34" charset="0"/>
              </a:rPr>
              <a:t> </a:t>
            </a:r>
            <a:endParaRPr lang="en-US" sz="1800" dirty="0">
              <a:effectLst/>
              <a:latin typeface="Calibri" panose="020F0502020204030204" pitchFamily="34" charset="0"/>
              <a:ea typeface="Times New Roman" panose="02020603050405020304" pitchFamily="18" charset="0"/>
            </a:endParaRPr>
          </a:p>
          <a:p>
            <a:endParaRPr lang="en-US" sz="1800" dirty="0">
              <a:effectLst/>
              <a:latin typeface="Calibri" panose="020F0502020204030204" pitchFamily="34" charset="0"/>
              <a:ea typeface="Times New Roman" panose="02020603050405020304" pitchFamily="18" charset="0"/>
            </a:endParaRPr>
          </a:p>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51</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52</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i="0" dirty="0">
                <a:solidFill>
                  <a:srgbClr val="70757A"/>
                </a:solidFill>
                <a:effectLst/>
                <a:latin typeface="arial" panose="020B0604020202020204" pitchFamily="34" charset="0"/>
              </a:rPr>
              <a:t> </a:t>
            </a:r>
            <a:r>
              <a:rPr lang="fr-FR" b="0" i="0" dirty="0">
                <a:solidFill>
                  <a:srgbClr val="4D5156"/>
                </a:solidFill>
                <a:effectLst/>
                <a:latin typeface="arial" panose="020B0604020202020204" pitchFamily="34" charset="0"/>
              </a:rPr>
              <a:t>Business Email Compromise (</a:t>
            </a:r>
            <a:r>
              <a:rPr lang="fr-FR" b="1" i="0" dirty="0">
                <a:solidFill>
                  <a:srgbClr val="5F6368"/>
                </a:solidFill>
                <a:effectLst/>
                <a:latin typeface="arial" panose="020B0604020202020204" pitchFamily="34" charset="0"/>
              </a:rPr>
              <a:t>BEC</a:t>
            </a:r>
            <a:r>
              <a:rPr lang="fr-FR" b="0" i="0" dirty="0">
                <a:solidFill>
                  <a:srgbClr val="4D5156"/>
                </a:solidFill>
                <a:effectLst/>
                <a:latin typeface="arial" panose="020B0604020202020204" pitchFamily="34" charset="0"/>
              </a:rPr>
              <a:t>):</a:t>
            </a:r>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4</a:t>
            </a:fld>
            <a:endParaRPr lang="fr-FR"/>
          </a:p>
        </p:txBody>
      </p:sp>
    </p:spTree>
    <p:extLst>
      <p:ext uri="{BB962C8B-B14F-4D97-AF65-F5344CB8AC3E}">
        <p14:creationId xmlns:p14="http://schemas.microsoft.com/office/powerpoint/2010/main" val="6609581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53</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54</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55</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56</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57</a:t>
            </a:fld>
            <a:endParaRPr lang="fr-FR"/>
          </a:p>
        </p:txBody>
      </p:sp>
    </p:spTree>
    <p:extLst>
      <p:ext uri="{BB962C8B-B14F-4D97-AF65-F5344CB8AC3E}">
        <p14:creationId xmlns:p14="http://schemas.microsoft.com/office/powerpoint/2010/main" val="24722770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59</a:t>
            </a:fld>
            <a:endParaRPr lang="fr-FR"/>
          </a:p>
        </p:txBody>
      </p:sp>
    </p:spTree>
    <p:extLst>
      <p:ext uri="{BB962C8B-B14F-4D97-AF65-F5344CB8AC3E}">
        <p14:creationId xmlns:p14="http://schemas.microsoft.com/office/powerpoint/2010/main" val="36458246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68</a:t>
            </a:fld>
            <a:endParaRPr lang="fr-FR"/>
          </a:p>
        </p:txBody>
      </p:sp>
    </p:spTree>
    <p:extLst>
      <p:ext uri="{BB962C8B-B14F-4D97-AF65-F5344CB8AC3E}">
        <p14:creationId xmlns:p14="http://schemas.microsoft.com/office/powerpoint/2010/main" val="26734959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296" marR="0" lvl="0" indent="0" algn="l" defTabSz="93136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582296" marR="0" lvl="0" indent="0" algn="l" defTabSz="93136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DF04D61-9929-4523-910E-34D04267DA3A}"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6/1/2021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365439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https://docs.microsoft.com/en-us/microsoft-365/security/office-365-security/mail-flow-insights-v2?view=o365-worldwide</a:t>
            </a:r>
          </a:p>
          <a:p>
            <a:endParaRPr lang="fr-FR" dirty="0"/>
          </a:p>
          <a:p>
            <a:pPr algn="l"/>
            <a:br>
              <a:rPr lang="en-US" b="1" i="0" dirty="0">
                <a:solidFill>
                  <a:srgbClr val="171717"/>
                </a:solidFill>
                <a:effectLst/>
                <a:latin typeface="Segoe UI" panose="020B0502040204020203" pitchFamily="34" charset="0"/>
              </a:rPr>
            </a:br>
            <a:r>
              <a:rPr lang="en-US" b="1" i="0" dirty="0">
                <a:solidFill>
                  <a:srgbClr val="171717"/>
                </a:solidFill>
                <a:effectLst/>
                <a:latin typeface="Segoe UI" panose="020B0502040204020203" pitchFamily="34" charset="0"/>
              </a:rPr>
              <a:t>Where to find the Mail flow dashboard</a:t>
            </a:r>
          </a:p>
          <a:p>
            <a:pPr algn="l"/>
            <a:r>
              <a:rPr lang="en-US" b="0" i="0" dirty="0">
                <a:solidFill>
                  <a:srgbClr val="171717"/>
                </a:solidFill>
                <a:effectLst/>
                <a:latin typeface="Segoe UI" panose="020B0502040204020203" pitchFamily="34" charset="0"/>
              </a:rPr>
              <a:t>Open the Security &amp; Compliance Center at </a:t>
            </a:r>
            <a:r>
              <a:rPr lang="en-US" b="0" i="0" u="none" strike="noStrike" dirty="0">
                <a:solidFill>
                  <a:srgbClr val="171717"/>
                </a:solidFill>
                <a:effectLst/>
                <a:latin typeface="Segoe UI" panose="020B0502040204020203" pitchFamily="34" charset="0"/>
                <a:hlinkClick r:id="rId3"/>
              </a:rPr>
              <a:t>https://protection.office.com</a:t>
            </a:r>
            <a:r>
              <a:rPr lang="en-US" b="0" i="0" dirty="0">
                <a:solidFill>
                  <a:srgbClr val="171717"/>
                </a:solidFill>
                <a:effectLst/>
                <a:latin typeface="Segoe UI" panose="020B0502040204020203" pitchFamily="34" charset="0"/>
              </a:rPr>
              <a:t>, expand </a:t>
            </a:r>
            <a:r>
              <a:rPr lang="en-US" b="1" i="0" dirty="0">
                <a:solidFill>
                  <a:srgbClr val="171717"/>
                </a:solidFill>
                <a:effectLst/>
                <a:latin typeface="Segoe UI" panose="020B0502040204020203" pitchFamily="34" charset="0"/>
              </a:rPr>
              <a:t>Mail flow</a:t>
            </a:r>
            <a:r>
              <a:rPr lang="en-US" b="0" i="0" dirty="0">
                <a:solidFill>
                  <a:srgbClr val="171717"/>
                </a:solidFill>
                <a:effectLst/>
                <a:latin typeface="Segoe UI" panose="020B0502040204020203" pitchFamily="34" charset="0"/>
              </a:rPr>
              <a:t>, and then select </a:t>
            </a:r>
            <a:r>
              <a:rPr lang="en-US" b="1" i="0" dirty="0">
                <a:solidFill>
                  <a:srgbClr val="171717"/>
                </a:solidFill>
                <a:effectLst/>
                <a:latin typeface="Segoe UI" panose="020B0502040204020203" pitchFamily="34" charset="0"/>
              </a:rPr>
              <a:t>Dashboard</a:t>
            </a:r>
            <a:r>
              <a:rPr lang="en-US" b="0" i="0" dirty="0">
                <a:solidFill>
                  <a:srgbClr val="171717"/>
                </a:solidFill>
                <a:effectLst/>
                <a:latin typeface="Segoe UI" panose="020B0502040204020203" pitchFamily="34" charset="0"/>
              </a:rPr>
              <a:t>.</a:t>
            </a:r>
          </a:p>
          <a:p>
            <a:pPr algn="l"/>
            <a:r>
              <a:rPr lang="en-US" b="0" i="0" dirty="0">
                <a:solidFill>
                  <a:srgbClr val="171717"/>
                </a:solidFill>
                <a:effectLst/>
                <a:latin typeface="Segoe UI" panose="020B0502040204020203" pitchFamily="34" charset="0"/>
              </a:rPr>
              <a:t>To go directly to the Mail flow dashboard, open </a:t>
            </a:r>
            <a:r>
              <a:rPr lang="en-US" b="0" i="0" u="none" strike="noStrike" dirty="0">
                <a:solidFill>
                  <a:srgbClr val="171717"/>
                </a:solidFill>
                <a:effectLst/>
                <a:latin typeface="Segoe UI" panose="020B0502040204020203" pitchFamily="34" charset="0"/>
                <a:hlinkClick r:id="rId4"/>
              </a:rPr>
              <a:t>https://protection.office.com/mailflow/dashboard</a:t>
            </a:r>
            <a:r>
              <a:rPr lang="en-US" b="0" i="0" dirty="0">
                <a:solidFill>
                  <a:srgbClr val="171717"/>
                </a:solidFill>
                <a:effectLst/>
                <a:latin typeface="Segoe UI" panose="020B0502040204020203" pitchFamily="34" charset="0"/>
              </a:rPr>
              <a:t>.</a:t>
            </a:r>
          </a:p>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79</a:t>
            </a:fld>
            <a:endParaRPr lang="fr-FR"/>
          </a:p>
        </p:txBody>
      </p:sp>
    </p:spTree>
    <p:extLst>
      <p:ext uri="{BB962C8B-B14F-4D97-AF65-F5344CB8AC3E}">
        <p14:creationId xmlns:p14="http://schemas.microsoft.com/office/powerpoint/2010/main" val="6988342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Forwarding report</a:t>
            </a:r>
          </a:p>
          <a:p>
            <a:pPr algn="l"/>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Forwarding report</a:t>
            </a:r>
            <a:r>
              <a:rPr lang="en-US" b="0" i="0" dirty="0">
                <a:solidFill>
                  <a:srgbClr val="171717"/>
                </a:solidFill>
                <a:effectLst/>
                <a:latin typeface="Segoe UI" panose="020B0502040204020203" pitchFamily="34" charset="0"/>
              </a:rPr>
              <a:t> shows your organization's automatically forwarded messages to external domains from Exchange Online mailboxes. Forwarded messages can pose a security or compliance risk, and might indicate a compromised account.</a:t>
            </a:r>
          </a:p>
          <a:p>
            <a:pPr algn="l"/>
            <a:r>
              <a:rPr lang="en-US" b="0" i="0" dirty="0">
                <a:solidFill>
                  <a:srgbClr val="171717"/>
                </a:solidFill>
                <a:effectLst/>
                <a:latin typeface="Segoe UI" panose="020B0502040204020203" pitchFamily="34" charset="0"/>
              </a:rPr>
              <a:t>To view the report, open the </a:t>
            </a:r>
            <a:r>
              <a:rPr lang="en-US" b="0" i="0" u="none" strike="noStrike" dirty="0">
                <a:solidFill>
                  <a:srgbClr val="171717"/>
                </a:solidFill>
                <a:effectLst/>
                <a:latin typeface="Segoe UI" panose="020B0502040204020203" pitchFamily="34" charset="0"/>
                <a:hlinkClick r:id="rId3"/>
              </a:rPr>
              <a:t>Security &amp; Compliance Center</a:t>
            </a:r>
            <a:r>
              <a:rPr lang="en-US" b="0" i="0" dirty="0">
                <a:solidFill>
                  <a:srgbClr val="171717"/>
                </a:solidFill>
                <a:effectLst/>
                <a:latin typeface="Segoe UI" panose="020B0502040204020203" pitchFamily="34" charset="0"/>
              </a:rPr>
              <a:t>, go to </a:t>
            </a:r>
            <a:r>
              <a:rPr lang="en-US" b="1" i="0" dirty="0">
                <a:solidFill>
                  <a:srgbClr val="171717"/>
                </a:solidFill>
                <a:effectLst/>
                <a:latin typeface="Segoe UI" panose="020B0502040204020203" pitchFamily="34" charset="0"/>
              </a:rPr>
              <a:t>Reports</a:t>
            </a:r>
            <a:r>
              <a:rPr lang="en-US" b="0" i="0" dirty="0">
                <a:solidFill>
                  <a:srgbClr val="171717"/>
                </a:solidFill>
                <a:effectLst/>
                <a:latin typeface="Segoe UI" panose="020B0502040204020203" pitchFamily="34" charset="0"/>
              </a:rPr>
              <a:t> &gt; </a:t>
            </a:r>
            <a:r>
              <a:rPr lang="en-US" b="1" i="0" dirty="0">
                <a:solidFill>
                  <a:srgbClr val="171717"/>
                </a:solidFill>
                <a:effectLst/>
                <a:latin typeface="Segoe UI" panose="020B0502040204020203" pitchFamily="34" charset="0"/>
              </a:rPr>
              <a:t>Dashboard</a:t>
            </a:r>
            <a:r>
              <a:rPr lang="en-US" b="0" i="0" dirty="0">
                <a:solidFill>
                  <a:srgbClr val="171717"/>
                </a:solidFill>
                <a:effectLst/>
                <a:latin typeface="Segoe UI" panose="020B0502040204020203" pitchFamily="34" charset="0"/>
              </a:rPr>
              <a:t> and select </a:t>
            </a:r>
            <a:r>
              <a:rPr lang="en-US" b="1" i="0" dirty="0">
                <a:solidFill>
                  <a:srgbClr val="171717"/>
                </a:solidFill>
                <a:effectLst/>
                <a:latin typeface="Segoe UI" panose="020B0502040204020203" pitchFamily="34" charset="0"/>
              </a:rPr>
              <a:t>Forwarding report</a:t>
            </a:r>
            <a:r>
              <a:rPr lang="en-US" b="0" i="0" dirty="0">
                <a:solidFill>
                  <a:srgbClr val="171717"/>
                </a:solidFill>
                <a:effectLst/>
                <a:latin typeface="Segoe UI" panose="020B0502040204020203" pitchFamily="34" charset="0"/>
              </a:rPr>
              <a:t>. To go directly to the report, open </a:t>
            </a:r>
            <a:r>
              <a:rPr lang="en-US" b="0" i="0" u="none" strike="noStrike" dirty="0">
                <a:solidFill>
                  <a:srgbClr val="171717"/>
                </a:solidFill>
                <a:effectLst/>
                <a:latin typeface="Segoe UI" panose="020B0502040204020203" pitchFamily="34" charset="0"/>
                <a:hlinkClick r:id="rId4"/>
              </a:rPr>
              <a:t>https://protection.office.com/reportv2?id=MailFlowForwarding</a:t>
            </a:r>
            <a:r>
              <a:rPr lang="en-US" b="0" i="0" dirty="0">
                <a:solidFill>
                  <a:srgbClr val="171717"/>
                </a:solidFill>
                <a:effectLst/>
                <a:latin typeface="Segoe UI" panose="020B0502040204020203" pitchFamily="34" charset="0"/>
              </a:rPr>
              <a:t>.</a:t>
            </a:r>
          </a:p>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80</a:t>
            </a:fld>
            <a:endParaRPr lang="fr-FR"/>
          </a:p>
        </p:txBody>
      </p:sp>
    </p:spTree>
    <p:extLst>
      <p:ext uri="{BB962C8B-B14F-4D97-AF65-F5344CB8AC3E}">
        <p14:creationId xmlns:p14="http://schemas.microsoft.com/office/powerpoint/2010/main" val="1301634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2EC34B-4EA5-41F9-9954-402C87E8BF5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88691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Backscatter detection</a:t>
            </a:r>
          </a:p>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82</a:t>
            </a:fld>
            <a:endParaRPr lang="en-US"/>
          </a:p>
        </p:txBody>
      </p:sp>
    </p:spTree>
    <p:extLst>
      <p:ext uri="{BB962C8B-B14F-4D97-AF65-F5344CB8AC3E}">
        <p14:creationId xmlns:p14="http://schemas.microsoft.com/office/powerpoint/2010/main" val="24071007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Backscatter detection</a:t>
            </a:r>
          </a:p>
          <a:p>
            <a:endParaRPr lang="en-US" dirty="0"/>
          </a:p>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83</a:t>
            </a:fld>
            <a:endParaRPr lang="en-US"/>
          </a:p>
        </p:txBody>
      </p:sp>
    </p:spTree>
    <p:extLst>
      <p:ext uri="{BB962C8B-B14F-4D97-AF65-F5344CB8AC3E}">
        <p14:creationId xmlns:p14="http://schemas.microsoft.com/office/powerpoint/2010/main" val="17395558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9FF9D-1772-4647-87B8-A63C4D1276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92489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9FF9D-1772-4647-87B8-A63C4D1276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83063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87DA9B-EE2B-4748-BF0B-B93C1ED9BD90}"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84328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While good technology stops a majority of phish attacks before they ever reach your user’s inbox, you need to empower your users to identify and defend against attacks. In talking to our customers we realized that designing and deploying and effective security training program is challenging at every level. </a:t>
            </a:r>
          </a:p>
          <a:p>
            <a:endParaRPr lang="en-US" sz="1800" dirty="0">
              <a:effectLst/>
              <a:latin typeface="Calibri" panose="020F0502020204030204" pitchFamily="34" charset="0"/>
            </a:endParaRPr>
          </a:p>
          <a:p>
            <a:r>
              <a:rPr lang="en-US" sz="1800" dirty="0">
                <a:effectLst/>
                <a:latin typeface="Calibri" panose="020F0502020204030204" pitchFamily="34" charset="0"/>
              </a:rPr>
              <a:t>We’ve redesigned Attack Simulator in Defender for Office 365 from the ground up, focusing on addressing the concerns of our customers and tackling the complexity of designing a security awareness training program that is effective and easy to manage.</a:t>
            </a:r>
          </a:p>
          <a:p>
            <a:endParaRPr lang="en-US" sz="1800" dirty="0">
              <a:effectLst/>
              <a:latin typeface="Calibri" panose="020F0502020204030204" pitchFamily="34" charset="0"/>
            </a:endParaRPr>
          </a:p>
          <a:p>
            <a:r>
              <a:rPr lang="en-US" sz="1800" dirty="0">
                <a:effectLst/>
                <a:latin typeface="Calibri" panose="020F0502020204030204" pitchFamily="34" charset="0"/>
                <a:ea typeface="Times New Roman" panose="02020603050405020304" pitchFamily="18" charset="0"/>
              </a:rPr>
              <a:t>We automate the process of harvesting phish from your tenant based on conditions you set allowing you to use these real phish in a simulation to accurately test your organization's vulnerability. Simulation creation, scheduling, launch and reporting are all automated, and targeting of users and groups is integrated with Azure Active Directory.</a:t>
            </a:r>
          </a:p>
          <a:p>
            <a:endParaRPr lang="en-US" sz="1800" dirty="0">
              <a:effectLst/>
              <a:latin typeface="Calibri" panose="020F0502020204030204" pitchFamily="34" charset="0"/>
            </a:endParaRPr>
          </a:p>
          <a:p>
            <a:r>
              <a:rPr lang="en-US" sz="1800" dirty="0">
                <a:effectLst/>
                <a:latin typeface="Calibri" panose="020F0502020204030204" pitchFamily="34" charset="0"/>
              </a:rPr>
              <a:t>We’ve partnered with Terranova Security to deliver the right training to the right user at the right time. </a:t>
            </a:r>
            <a:r>
              <a:rPr lang="en-US" sz="1800" dirty="0">
                <a:effectLst/>
                <a:latin typeface="Calibri" panose="020F0502020204030204" pitchFamily="34" charset="0"/>
                <a:ea typeface="Times New Roman" panose="02020603050405020304" pitchFamily="18" charset="0"/>
              </a:rPr>
              <a:t>Terranova Security's training catalog caters to different learning styles, is available in 12+ languages and accessible to the highest standards ensuring that every employee in your organization can be trained. It is highly interactive and designed on the principles of behavior change. </a:t>
            </a:r>
          </a:p>
          <a:p>
            <a:endParaRPr lang="en-US" sz="1800" dirty="0">
              <a:effectLst/>
              <a:latin typeface="Calibri" panose="020F0502020204030204" pitchFamily="34" charset="0"/>
            </a:endParaRPr>
          </a:p>
          <a:p>
            <a:r>
              <a:rPr lang="en-US" sz="1800" dirty="0">
                <a:effectLst/>
                <a:latin typeface="Calibri" panose="020F0502020204030204" pitchFamily="34" charset="0"/>
              </a:rPr>
              <a:t>And, we’ve made it easy to </a:t>
            </a:r>
            <a:r>
              <a:rPr lang="en-US" sz="1800" dirty="0">
                <a:effectLst/>
                <a:latin typeface="Calibri" panose="020F0502020204030204" pitchFamily="34" charset="0"/>
                <a:ea typeface="Times New Roman" panose="02020603050405020304" pitchFamily="18" charset="0"/>
              </a:rPr>
              <a:t>track your organization's progress against a predicted compromise rate per simulation. The predicted compromise rate reflects Microsoft's intelligence about that simulation at a global level as well as your organizations' previous simulation performance. Gain visibility over training completion and simulation coverage for your entire organization. </a:t>
            </a:r>
          </a:p>
          <a:p>
            <a:endParaRPr lang="en-US" sz="1800" dirty="0">
              <a:effectLst/>
              <a:latin typeface="Calibri" panose="020F0502020204030204" pitchFamily="34" charset="0"/>
            </a:endParaRPr>
          </a:p>
          <a:p>
            <a:endParaRPr lang="en-US" sz="1800" dirty="0">
              <a:effectLst/>
              <a:latin typeface="Calibri" panose="020F0502020204030204" pitchFamily="34" charset="0"/>
            </a:endParaRPr>
          </a:p>
          <a:p>
            <a:r>
              <a:rPr lang="en-US" sz="1800" dirty="0">
                <a:effectLst/>
                <a:latin typeface="Calibri" panose="020F0502020204030204" pitchFamily="34" charset="0"/>
              </a:rPr>
              <a:t>Outside of simulation and training, Defender for Office 365 builds user awareness through in-product guidance. In this email, you’ll notice the safety tip calling out that this isn’t the email address that Patti usually uses to send you messages. In the body of the email, we see that Patti is urgently looking for access to a confidential document. Despite the fact that Safe Links wraps the URL to ensure it’s not malicious at the time-of-click, this user sees the original URL, and can make a determination about the legitimacy of it without having to click.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9B8014-553A-4AC8-A944-80B5133E7C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14768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From our numerous customer conversations and our own research, we see 3 main challenges to securing an organization.</a:t>
            </a:r>
          </a:p>
          <a:p>
            <a:endParaRPr lang="en-US" dirty="0">
              <a:cs typeface="Calibri"/>
            </a:endParaRPr>
          </a:p>
          <a:p>
            <a:r>
              <a:rPr lang="en-US" dirty="0">
                <a:cs typeface="Calibri"/>
              </a:rPr>
              <a:t> 1. </a:t>
            </a:r>
            <a:r>
              <a:rPr lang="en-US" b="1" dirty="0"/>
              <a:t>Threat landscape continues to evolve, which makes responding to threats increasingly complex</a:t>
            </a:r>
            <a:r>
              <a:rPr lang="en-US" dirty="0"/>
              <a:t> </a:t>
            </a:r>
            <a:endParaRPr lang="en-US" dirty="0">
              <a:cs typeface="Calibri"/>
            </a:endParaRPr>
          </a:p>
          <a:p>
            <a:r>
              <a:rPr lang="en-US" b="1" dirty="0"/>
              <a:t> </a:t>
            </a:r>
            <a:r>
              <a:rPr lang="en-US" b="0" dirty="0"/>
              <a:t>We know that ba</a:t>
            </a:r>
            <a:r>
              <a:rPr lang="en-US" dirty="0"/>
              <a:t>d actors are adapting to develop sophisticated attacks faster than ever, and a growing attack surface increases vulnerability and complicates security.</a:t>
            </a:r>
            <a:endParaRPr lang="en-US" dirty="0">
              <a:cs typeface="Calibri"/>
            </a:endParaRPr>
          </a:p>
          <a:p>
            <a:endParaRPr lang="en-US" dirty="0">
              <a:cs typeface="Calibri"/>
            </a:endParaRPr>
          </a:p>
          <a:p>
            <a:r>
              <a:rPr lang="en-US" dirty="0">
                <a:cs typeface="Calibri"/>
              </a:rPr>
              <a:t>2. </a:t>
            </a:r>
            <a:r>
              <a:rPr lang="en-US" b="1" dirty="0"/>
              <a:t>Intelligent correlation of signals is time-consuming and expensive</a:t>
            </a:r>
            <a:r>
              <a:rPr lang="en-US" dirty="0"/>
              <a:t> </a:t>
            </a:r>
            <a:endParaRPr lang="en-US" dirty="0">
              <a:cs typeface="Calibri"/>
            </a:endParaRPr>
          </a:p>
          <a:p>
            <a:r>
              <a:rPr lang="en-US" dirty="0"/>
              <a:t>The volume of signals consumed by security teams today is overwhelming and requires extensive correlation to derive actionable insights.</a:t>
            </a:r>
            <a:endParaRPr lang="en-US" dirty="0">
              <a:cs typeface="Calibri"/>
            </a:endParaRPr>
          </a:p>
          <a:p>
            <a:endParaRPr lang="en-US" dirty="0">
              <a:cs typeface="Calibri"/>
            </a:endParaRPr>
          </a:p>
          <a:p>
            <a:r>
              <a:rPr lang="en-US" dirty="0">
                <a:cs typeface="Calibri"/>
              </a:rPr>
              <a:t>3. </a:t>
            </a:r>
            <a:r>
              <a:rPr lang="en-US" b="1" dirty="0"/>
              <a:t>Disparate solutions cause inefficiencies</a:t>
            </a:r>
            <a:r>
              <a:rPr lang="en-US" dirty="0"/>
              <a:t>  </a:t>
            </a:r>
            <a:endParaRPr lang="en-US" dirty="0">
              <a:cs typeface="Calibri"/>
            </a:endParaRPr>
          </a:p>
          <a:p>
            <a:r>
              <a:rPr lang="en-US" dirty="0"/>
              <a:t>Stitching together expensive, siloed security tools can lead to gaps in coverage, limited visibility, and fragmented experiences.</a:t>
            </a: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67058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1396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a:solidFill>
                  <a:schemeClr val="tx1"/>
                </a:solidFill>
                <a:effectLst/>
                <a:latin typeface="Segoe UI Light" pitchFamily="34" charset="0"/>
                <a:ea typeface="+mn-ea"/>
                <a:cs typeface="+mn-cs"/>
              </a:rPr>
              <a:t>Very familiar slide , from top to </a:t>
            </a:r>
            <a:r>
              <a:rPr lang="en-US" sz="900" b="1" kern="1200" dirty="0" err="1">
                <a:solidFill>
                  <a:schemeClr val="tx1"/>
                </a:solidFill>
                <a:effectLst/>
                <a:latin typeface="Segoe UI Light" pitchFamily="34" charset="0"/>
                <a:ea typeface="+mn-ea"/>
                <a:cs typeface="+mn-cs"/>
              </a:rPr>
              <a:t>butom</a:t>
            </a:r>
            <a:r>
              <a:rPr lang="en-US" sz="900" b="1" kern="1200" dirty="0">
                <a:solidFill>
                  <a:schemeClr val="tx1"/>
                </a:solidFill>
                <a:effectLst/>
                <a:latin typeface="Segoe UI Light" pitchFamily="34" charset="0"/>
                <a:ea typeface="+mn-ea"/>
                <a:cs typeface="+mn-cs"/>
              </a:rPr>
              <a:t> </a:t>
            </a:r>
          </a:p>
          <a:p>
            <a:r>
              <a:rPr lang="en-US" sz="900" b="1" kern="1200" dirty="0">
                <a:solidFill>
                  <a:schemeClr val="tx1"/>
                </a:solidFill>
                <a:effectLst/>
                <a:latin typeface="Segoe UI Light" pitchFamily="34" charset="0"/>
                <a:ea typeface="+mn-ea"/>
                <a:cs typeface="+mn-cs"/>
              </a:rPr>
              <a:t>Edge == content</a:t>
            </a:r>
          </a:p>
          <a:p>
            <a:r>
              <a:rPr lang="en-US" sz="900" b="1" kern="1200" dirty="0">
                <a:solidFill>
                  <a:schemeClr val="tx1"/>
                </a:solidFill>
                <a:effectLst/>
                <a:latin typeface="Segoe UI Light" pitchFamily="34" charset="0"/>
                <a:ea typeface="+mn-ea"/>
                <a:cs typeface="+mn-cs"/>
              </a:rPr>
              <a:t>Highlight all techno</a:t>
            </a:r>
          </a:p>
          <a:p>
            <a:r>
              <a:rPr lang="en-US" sz="900" b="1" kern="1200" dirty="0">
                <a:solidFill>
                  <a:schemeClr val="tx1"/>
                </a:solidFill>
                <a:effectLst/>
                <a:latin typeface="Segoe UI Light" pitchFamily="34" charset="0"/>
                <a:ea typeface="+mn-ea"/>
                <a:cs typeface="+mn-cs"/>
              </a:rPr>
              <a:t>Legacy method</a:t>
            </a:r>
          </a:p>
          <a:p>
            <a:endParaRPr lang="en-US" sz="900" b="1" kern="1200" dirty="0">
              <a:solidFill>
                <a:schemeClr val="tx1"/>
              </a:solidFill>
              <a:effectLst/>
              <a:latin typeface="Segoe UI Light" pitchFamily="34" charset="0"/>
              <a:ea typeface="+mn-ea"/>
              <a:cs typeface="+mn-cs"/>
            </a:endParaRPr>
          </a:p>
          <a:p>
            <a:endParaRPr lang="en-US" sz="900" b="1" kern="1200" dirty="0">
              <a:solidFill>
                <a:schemeClr val="tx1"/>
              </a:solidFill>
              <a:effectLst/>
              <a:latin typeface="Segoe UI Light" pitchFamily="34" charset="0"/>
              <a:ea typeface="+mn-ea"/>
              <a:cs typeface="+mn-cs"/>
            </a:endParaRPr>
          </a:p>
          <a:p>
            <a:r>
              <a:rPr lang="en-US" sz="900" b="1" kern="1200" dirty="0">
                <a:solidFill>
                  <a:schemeClr val="tx1"/>
                </a:solidFill>
                <a:effectLst/>
                <a:latin typeface="Segoe UI Light" pitchFamily="34" charset="0"/>
                <a:ea typeface="+mn-ea"/>
                <a:cs typeface="+mn-cs"/>
              </a:rPr>
              <a:t>Talk track:</a:t>
            </a:r>
            <a:endParaRPr lang="en-US" dirty="0">
              <a:effectLst/>
            </a:endParaRPr>
          </a:p>
          <a:p>
            <a:r>
              <a:rPr lang="en-US" dirty="0">
                <a:effectLst/>
              </a:rPr>
              <a:t> </a:t>
            </a:r>
          </a:p>
          <a:p>
            <a:r>
              <a:rPr lang="en-US" sz="900" kern="1200" dirty="0">
                <a:solidFill>
                  <a:schemeClr val="tx1"/>
                </a:solidFill>
                <a:effectLst/>
                <a:latin typeface="Segoe UI Light" pitchFamily="34" charset="0"/>
                <a:ea typeface="+mn-ea"/>
                <a:cs typeface="+mn-cs"/>
              </a:rPr>
              <a:t>By harnessing the power of Microsoft’s cloud, we offer customers a security solution that cuts through the complexity and siloed point solutions, which empowers security teams and delivers a frictionless built-in experience so people can get their jobs done. We build our technology with these three foundational principles:</a:t>
            </a:r>
          </a:p>
          <a:p>
            <a:endParaRPr lang="en-US" sz="900" b="1" kern="1200" dirty="0">
              <a:solidFill>
                <a:schemeClr val="tx1"/>
              </a:solidFill>
              <a:effectLst/>
              <a:latin typeface="Segoe UI Light" pitchFamily="34" charset="0"/>
              <a:ea typeface="+mn-ea"/>
              <a:cs typeface="+mn-cs"/>
            </a:endParaRPr>
          </a:p>
          <a:p>
            <a:r>
              <a:rPr lang="en-US" sz="900" b="1" kern="1200" dirty="0">
                <a:solidFill>
                  <a:schemeClr val="tx1"/>
                </a:solidFill>
                <a:effectLst/>
                <a:latin typeface="Segoe UI Light" pitchFamily="34" charset="0"/>
                <a:ea typeface="+mn-ea"/>
                <a:cs typeface="+mn-cs"/>
              </a:rPr>
              <a:t>Built-in experiences that work across platforms</a:t>
            </a:r>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Your business needs to grow and evolve. Your employees require a seamless work experience. A secure environment allows that to happen. We’re committed to delivering seamless experiences and built-in protection that works </a:t>
            </a:r>
            <a:r>
              <a:rPr lang="en-US" sz="900" b="1" i="1" kern="1200" dirty="0">
                <a:solidFill>
                  <a:schemeClr val="tx1"/>
                </a:solidFill>
                <a:effectLst/>
                <a:latin typeface="Segoe UI Light" pitchFamily="34" charset="0"/>
                <a:ea typeface="+mn-ea"/>
                <a:cs typeface="+mn-cs"/>
              </a:rPr>
              <a:t>across</a:t>
            </a:r>
            <a:r>
              <a:rPr lang="en-US" sz="900" kern="1200" dirty="0">
                <a:solidFill>
                  <a:schemeClr val="tx1"/>
                </a:solidFill>
                <a:effectLst/>
                <a:latin typeface="Segoe UI Light" pitchFamily="34" charset="0"/>
                <a:ea typeface="+mn-ea"/>
                <a:cs typeface="+mn-cs"/>
              </a:rPr>
              <a:t> platforms. Our approach to security delivers a simplified experience for end-users, ensuring everyone can get their job done securely regardless of where they work and which tools they use.</a:t>
            </a:r>
          </a:p>
          <a:p>
            <a:endParaRPr lang="en-US" sz="900" b="1" kern="1200" dirty="0">
              <a:solidFill>
                <a:schemeClr val="tx1"/>
              </a:solidFill>
              <a:effectLst/>
              <a:latin typeface="Segoe UI Light" pitchFamily="34" charset="0"/>
              <a:ea typeface="+mn-ea"/>
              <a:cs typeface="+mn-cs"/>
            </a:endParaRPr>
          </a:p>
          <a:p>
            <a:r>
              <a:rPr lang="en-US" sz="900" b="1" kern="1200" dirty="0">
                <a:solidFill>
                  <a:schemeClr val="tx1"/>
                </a:solidFill>
                <a:effectLst/>
                <a:latin typeface="Segoe UI Light" pitchFamily="34" charset="0"/>
                <a:ea typeface="+mn-ea"/>
                <a:cs typeface="+mn-cs"/>
              </a:rPr>
              <a:t>AI and automation to secure your future</a:t>
            </a:r>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Fifty-six percent of senior executives say their cybersecurity teams are overwhelmed.</a:t>
            </a:r>
            <a:r>
              <a:rPr lang="en-US" sz="900" kern="1200" baseline="30000" dirty="0">
                <a:solidFill>
                  <a:schemeClr val="tx1"/>
                </a:solidFill>
                <a:effectLst/>
                <a:latin typeface="Segoe UI Light" pitchFamily="34" charset="0"/>
                <a:ea typeface="+mn-ea"/>
                <a:cs typeface="+mn-cs"/>
              </a:rPr>
              <a:t>1</a:t>
            </a:r>
            <a:r>
              <a:rPr lang="en-US" sz="900" kern="1200" dirty="0">
                <a:solidFill>
                  <a:schemeClr val="tx1"/>
                </a:solidFill>
                <a:effectLst/>
                <a:latin typeface="Segoe UI Light" pitchFamily="34" charset="0"/>
                <a:ea typeface="+mn-ea"/>
                <a:cs typeface="+mn-cs"/>
              </a:rPr>
              <a:t> In 2019, global cyber incident costs reached a record high, with the average cost of a breach rising to $3.92 million with the biggest breaches topping $42 million.</a:t>
            </a:r>
            <a:r>
              <a:rPr lang="en-US" sz="900" kern="1200" baseline="30000" dirty="0">
                <a:solidFill>
                  <a:schemeClr val="tx1"/>
                </a:solidFill>
                <a:effectLst/>
                <a:latin typeface="Segoe UI Light" pitchFamily="34" charset="0"/>
                <a:ea typeface="+mn-ea"/>
                <a:cs typeface="+mn-cs"/>
              </a:rPr>
              <a:t>2</a:t>
            </a:r>
            <a:r>
              <a:rPr lang="en-US" sz="900" kern="1200" dirty="0">
                <a:solidFill>
                  <a:schemeClr val="tx1"/>
                </a:solidFill>
                <a:effectLst/>
                <a:latin typeface="Segoe UI Light" pitchFamily="34" charset="0"/>
                <a:ea typeface="+mn-ea"/>
                <a:cs typeface="+mn-cs"/>
              </a:rPr>
              <a:t> Tackling a challenge as complex as cybercrime requires continuous innovation and a whole new playbook. Microsoft’s security arms your team with ever-evolving cloud-scale AI and automation to cut through the noise and eliminate repetitive tasks, so they can focus on what matters with speed and accuracy. </a:t>
            </a:r>
          </a:p>
          <a:p>
            <a:endParaRPr lang="en-US" sz="900" b="1" kern="1200" dirty="0">
              <a:solidFill>
                <a:schemeClr val="tx1"/>
              </a:solidFill>
              <a:effectLst/>
              <a:latin typeface="Segoe UI Light" pitchFamily="34" charset="0"/>
              <a:ea typeface="+mn-ea"/>
              <a:cs typeface="+mn-cs"/>
            </a:endParaRPr>
          </a:p>
          <a:p>
            <a:r>
              <a:rPr lang="en-US" sz="900" b="1" kern="1200" dirty="0">
                <a:solidFill>
                  <a:schemeClr val="tx1"/>
                </a:solidFill>
                <a:effectLst/>
                <a:latin typeface="Segoe UI Light" pitchFamily="34" charset="0"/>
                <a:ea typeface="+mn-ea"/>
                <a:cs typeface="+mn-cs"/>
              </a:rPr>
              <a:t>Integrated across people, devices, apps, and data</a:t>
            </a:r>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If we’re going to help you protect your most important assets, our technology needs to work in the real world. Microsoft’s solutions integrate across the ecosystem by connecting identities, devices, apps, and clouds to help you close gaps in coverage, reduce risk, and simplify your portfolio. </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These three principles are the standard we set for all of the security technology we offer to our customers—a standard we continuously work to raise.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highlight>
                <a:srgbClr val="FFFF00"/>
              </a:highlight>
              <a:latin typeface="Segoe UI Light" pitchFamily="34" charset="0"/>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kern="1200" dirty="0">
                <a:solidFill>
                  <a:schemeClr val="tx1"/>
                </a:solidFill>
                <a:effectLst/>
                <a:highlight>
                  <a:srgbClr val="FFFF00"/>
                </a:highlight>
                <a:latin typeface="Segoe UI Light" pitchFamily="34" charset="0"/>
                <a:ea typeface="+mn-ea"/>
                <a:cs typeface="+mn-cs"/>
              </a:rPr>
              <a:t>1. </a:t>
            </a:r>
            <a:r>
              <a:rPr lang="en-US" sz="900" kern="1200" dirty="0">
                <a:solidFill>
                  <a:schemeClr val="tx1"/>
                </a:solidFill>
                <a:effectLst/>
                <a:latin typeface="Segoe UI Light" pitchFamily="34" charset="0"/>
                <a:ea typeface="+mn-ea"/>
                <a:cs typeface="+mn-cs"/>
              </a:rPr>
              <a:t>https://www.forbes.com/sites/louiscolumbus/2019/07/14/why-ai-is-the-future-of-cybersecurity/#506827a5117e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kern="1200" dirty="0">
                <a:solidFill>
                  <a:schemeClr val="tx1"/>
                </a:solidFill>
                <a:effectLst/>
                <a:latin typeface="Segoe UI Light" pitchFamily="34" charset="0"/>
                <a:ea typeface="+mn-ea"/>
                <a:cs typeface="+mn-cs"/>
              </a:rPr>
              <a:t>2. https://securityintelligence.com/posts/whats-new-in-the-2019-cost-of-a-data-breach-report/ </a:t>
            </a:r>
            <a:endParaRPr lang="en-US" sz="900" kern="1200" dirty="0">
              <a:solidFill>
                <a:schemeClr val="tx1"/>
              </a:solidFill>
              <a:effectLst/>
              <a:highlight>
                <a:srgbClr val="FFFF00"/>
              </a:highlight>
              <a:latin typeface="Segoe UI Light" pitchFamily="34" charset="0"/>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4AB301-6131-4A0E-B825-EFFBF9243F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89542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Protection par couches </a:t>
            </a:r>
          </a:p>
          <a:p>
            <a:endParaRPr lang="en-US" dirty="0"/>
          </a:p>
          <a:p>
            <a:r>
              <a:rPr lang="en-US" dirty="0"/>
              <a:t>This is our full filtering stack.</a:t>
            </a:r>
          </a:p>
          <a:p>
            <a:r>
              <a:rPr lang="en-US" b="1" dirty="0"/>
              <a:t>Edge protection </a:t>
            </a:r>
            <a:r>
              <a:rPr lang="en-US" dirty="0"/>
              <a:t>is about understanding the sending infrastructure, using the information about the sending party and the person it is being sent to. </a:t>
            </a:r>
          </a:p>
          <a:p>
            <a:endParaRPr lang="en-US" dirty="0"/>
          </a:p>
          <a:p>
            <a:r>
              <a:rPr lang="en-US" b="1" dirty="0"/>
              <a:t>Sender intelligence</a:t>
            </a:r>
            <a:r>
              <a:rPr lang="en-US" b="0" dirty="0"/>
              <a:t> – takes the stack a step further by looking at the specific sender. This focuses on spoof detection, user impersonation/domain impersonation.</a:t>
            </a:r>
          </a:p>
          <a:p>
            <a:endParaRPr lang="en-US" b="0" dirty="0"/>
          </a:p>
          <a:p>
            <a:r>
              <a:rPr lang="en-US" b="1" dirty="0"/>
              <a:t>Content filtering </a:t>
            </a:r>
            <a:r>
              <a:rPr lang="en-US" b="0" dirty="0"/>
              <a:t>more insight into the mail itself. Is there anything in the body of the mail, any URLs contained in the mail, anything about the attachments that lead us to believe this message is malicious. </a:t>
            </a:r>
          </a:p>
          <a:p>
            <a:endParaRPr lang="en-US" b="0" dirty="0"/>
          </a:p>
          <a:p>
            <a:r>
              <a:rPr lang="en-US" b="1" dirty="0"/>
              <a:t>Post-delivery</a:t>
            </a:r>
            <a:r>
              <a:rPr lang="en-US" b="0" dirty="0"/>
              <a:t> – the ability to offer protection even after the mail has been delivered. </a:t>
            </a:r>
            <a:r>
              <a:rPr lang="en-US" b="0" dirty="0" err="1"/>
              <a:t>SafeLinks</a:t>
            </a:r>
            <a:r>
              <a:rPr lang="en-US" b="0" dirty="0"/>
              <a:t> protection, ZAP, and time of click protection to protect URLs inside of emails. Works with SP, OneDrive and Teams as well. </a:t>
            </a:r>
            <a:endParaRPr lang="en-US" b="1"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6/1/2021 6:10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2821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Segoe UI" panose="020B0502040204020203" pitchFamily="34" charset="0"/>
                <a:ea typeface="Times New Roman" panose="02020603050405020304" pitchFamily="18" charset="0"/>
              </a:rPr>
              <a:t>Complete solution for collaboration</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Segoe UI" panose="020B0502040204020203" pitchFamily="34" charset="0"/>
                <a:ea typeface="Times New Roman" panose="02020603050405020304" pitchFamily="18" charset="0"/>
              </a:rPr>
              <a:t>Defender for Office 365 protects across the kill chain, providing prevention and detection capabilities backed up by detailed reporting and automated investigation and response. We provide in-product guidance and training for both end users and administrators, improving security posture across the organization. </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b="1" dirty="0">
                <a:solidFill>
                  <a:srgbClr val="000000"/>
                </a:solidFill>
                <a:effectLst/>
                <a:highlight>
                  <a:srgbClr val="FFFF00"/>
                </a:highlight>
                <a:latin typeface="Segoe UI" panose="020B0502040204020203" pitchFamily="34" charset="0"/>
                <a:ea typeface="Times New Roman" panose="02020603050405020304" pitchFamily="18" charset="0"/>
              </a:rPr>
              <a:t> </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b="1" dirty="0">
                <a:solidFill>
                  <a:srgbClr val="000000"/>
                </a:solidFill>
                <a:effectLst/>
                <a:latin typeface="Segoe UI" panose="020B0502040204020203" pitchFamily="34" charset="0"/>
                <a:ea typeface="Times New Roman" panose="02020603050405020304" pitchFamily="18" charset="0"/>
              </a:rPr>
              <a:t>Protection against cross-domain threats and persistence with Microsoft 365 Defender</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Segoe UI" panose="020B0502040204020203" pitchFamily="34" charset="0"/>
                <a:ea typeface="Times New Roman" panose="02020603050405020304" pitchFamily="18" charset="0"/>
              </a:rPr>
              <a:t>Deep integration with Microsoft 365 Defender helps stop cross-domain attacks spanning email, collaboration tools, endpoints, identities, and cloud apps with automated detection, investigation, and response. Leverage your Microsoft 365 data and AI to eliminate persistence, remediate affected assets, and proactively hunt for sophisticated indicators of attack unique to the organization. </a:t>
            </a:r>
            <a:r>
              <a:rPr lang="en-US" sz="1800" dirty="0">
                <a:effectLst/>
                <a:latin typeface="Calibri Light" panose="020F0302020204030204" pitchFamily="34" charset="0"/>
                <a:ea typeface="Times New Roman" panose="02020603050405020304" pitchFamily="18" charset="0"/>
              </a:rPr>
              <a:t>Threats can be identified, prioritized, and dealt with more efficiently.</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Segoe UI" panose="020B0502040204020203" pitchFamily="34" charset="0"/>
                <a:ea typeface="Times New Roman" panose="02020603050405020304" pitchFamily="18" charset="0"/>
              </a:rPr>
              <a:t> </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b="1" dirty="0">
                <a:effectLst/>
                <a:latin typeface="Segoe UI" panose="020B0502040204020203" pitchFamily="34" charset="0"/>
                <a:ea typeface="Times New Roman" panose="02020603050405020304" pitchFamily="18" charset="0"/>
              </a:rPr>
              <a:t>Commitment to research</a:t>
            </a:r>
            <a:endParaRPr lang="en-US" sz="1800" dirty="0">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dirty="0">
                <a:effectLst/>
                <a:latin typeface="Segoe UI" panose="020B0502040204020203" pitchFamily="34" charset="0"/>
                <a:ea typeface="Times New Roman" panose="02020603050405020304" pitchFamily="18" charset="0"/>
              </a:rPr>
              <a:t>We invest more than a billion dollars annually in threat experts, research, and development to support a comprehensive, cross-company approach to security.</a:t>
            </a:r>
            <a:endParaRPr lang="en-US" sz="1800" dirty="0">
              <a:effectLst/>
              <a:latin typeface="Arial" panose="020B0604020202020204"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4AB301-6131-4A0E-B825-EFFBF9243F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37898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8810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Backscatter detection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   : en bordure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Travail sur </a:t>
            </a:r>
            <a:r>
              <a:rPr kumimoji="0" lang="en-US" sz="1200" b="0" i="0" u="none" strike="noStrike" kern="1200" cap="none" spc="0" normalizeH="0" baseline="0" noProof="0" dirty="0" err="1">
                <a:ln>
                  <a:noFill/>
                </a:ln>
                <a:solidFill>
                  <a:schemeClr val="accent2">
                    <a:lumMod val="50000"/>
                    <a:lumOff val="50000"/>
                  </a:schemeClr>
                </a:solidFill>
                <a:effectLst/>
                <a:uLnTx/>
                <a:uFillTx/>
                <a:latin typeface="Segoe UI"/>
                <a:ea typeface="+mn-ea"/>
                <a:cs typeface="+mn-cs"/>
              </a:rPr>
              <a:t>l’emmeteur</a:t>
            </a:r>
            <a:endParaRPr kumimoji="0" lang="en-US" sz="12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Et sur le </a:t>
            </a:r>
            <a:r>
              <a:rPr kumimoji="0" lang="en-US" sz="1200" b="0" i="0" u="none" strike="noStrike" kern="1200" cap="none" spc="0" normalizeH="0" baseline="0" noProof="0" dirty="0" err="1">
                <a:ln>
                  <a:noFill/>
                </a:ln>
                <a:solidFill>
                  <a:schemeClr val="accent2">
                    <a:lumMod val="50000"/>
                    <a:lumOff val="50000"/>
                  </a:schemeClr>
                </a:solidFill>
                <a:effectLst/>
                <a:uLnTx/>
                <a:uFillTx/>
                <a:latin typeface="Segoe UI"/>
                <a:ea typeface="+mn-ea"/>
                <a:cs typeface="+mn-cs"/>
              </a:rPr>
              <a:t>contenu</a:t>
            </a:r>
            <a:r>
              <a:rPr kumimoji="0" lang="en-US" sz="12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  </a:t>
            </a:r>
          </a:p>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7</a:t>
            </a:fld>
            <a:endParaRPr lang="en-US"/>
          </a:p>
        </p:txBody>
      </p:sp>
    </p:spTree>
    <p:extLst>
      <p:ext uri="{BB962C8B-B14F-4D97-AF65-F5344CB8AC3E}">
        <p14:creationId xmlns:p14="http://schemas.microsoft.com/office/powerpoint/2010/main" val="2407100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Backscatter detection</a:t>
            </a:r>
          </a:p>
          <a:p>
            <a:endParaRPr lang="en-US" dirty="0"/>
          </a:p>
          <a:p>
            <a:r>
              <a:rPr lang="en-US" dirty="0"/>
              <a:t>This is our full filtering stack.</a:t>
            </a:r>
          </a:p>
          <a:p>
            <a:endParaRPr lang="en-US" dirty="0"/>
          </a:p>
          <a:p>
            <a:r>
              <a:rPr lang="en-US" b="1" dirty="0"/>
              <a:t>Edge protection </a:t>
            </a:r>
            <a:r>
              <a:rPr lang="en-US" dirty="0"/>
              <a:t>is about understanding the sending infrastructure, using the information about the sending party and the person it is being sent to. </a:t>
            </a:r>
          </a:p>
          <a:p>
            <a:endParaRPr lang="en-US" dirty="0"/>
          </a:p>
          <a:p>
            <a:r>
              <a:rPr lang="en-US" b="1" dirty="0"/>
              <a:t>Sender intelligence</a:t>
            </a:r>
            <a:r>
              <a:rPr lang="en-US" b="0" dirty="0"/>
              <a:t> – takes the stack a step further by looking at the specific sender. This focuses on spoof detection, user impersonation/domain impersonation.</a:t>
            </a:r>
          </a:p>
          <a:p>
            <a:endParaRPr lang="en-US" b="0" dirty="0"/>
          </a:p>
          <a:p>
            <a:r>
              <a:rPr lang="en-US" b="1" dirty="0"/>
              <a:t>Content filtering </a:t>
            </a:r>
            <a:r>
              <a:rPr lang="en-US" b="0" dirty="0"/>
              <a:t>more insight into the mail itself. Is there anything in the body of the mail, any URLs contained in the mail, anything about the attachments that lead us to believe this message is malicious. </a:t>
            </a:r>
          </a:p>
          <a:p>
            <a:endParaRPr lang="en-US" b="0" dirty="0"/>
          </a:p>
          <a:p>
            <a:r>
              <a:rPr lang="en-US" b="1" dirty="0"/>
              <a:t>Post-delivery</a:t>
            </a:r>
            <a:r>
              <a:rPr lang="en-US" b="0" dirty="0"/>
              <a:t> – the ability to offer protection even after the mail has been delivered. </a:t>
            </a:r>
            <a:r>
              <a:rPr lang="en-US" b="0" dirty="0" err="1"/>
              <a:t>SafeLinks</a:t>
            </a:r>
            <a:r>
              <a:rPr lang="en-US" b="0" dirty="0"/>
              <a:t> protection, ZAP, and time of click protection to protect URLs inside of emails. Works with SP, OneDrive and Teams as well. </a:t>
            </a:r>
            <a:endParaRPr lang="en-US" b="1" dirty="0"/>
          </a:p>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8</a:t>
            </a:fld>
            <a:endParaRPr lang="en-US"/>
          </a:p>
        </p:txBody>
      </p:sp>
    </p:spTree>
    <p:extLst>
      <p:ext uri="{BB962C8B-B14F-4D97-AF65-F5344CB8AC3E}">
        <p14:creationId xmlns:p14="http://schemas.microsoft.com/office/powerpoint/2010/main" val="1739555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highlight>
                  <a:srgbClr val="FFFF00"/>
                </a:highlight>
                <a:latin typeface="Segoe UI Light" pitchFamily="34" charset="0"/>
                <a:ea typeface="+mn-ea"/>
                <a:cs typeface="+mn-cs"/>
              </a:rPr>
              <a:t>Avant deliverance </a:t>
            </a:r>
          </a:p>
          <a:p>
            <a:r>
              <a:rPr lang="en-US" sz="900" kern="1200" dirty="0" err="1">
                <a:solidFill>
                  <a:schemeClr val="tx1"/>
                </a:solidFill>
                <a:effectLst/>
                <a:highlight>
                  <a:srgbClr val="FFFF00"/>
                </a:highlight>
                <a:latin typeface="Segoe UI Light" pitchFamily="34" charset="0"/>
                <a:ea typeface="+mn-ea"/>
                <a:cs typeface="+mn-cs"/>
              </a:rPr>
              <a:t>Apres</a:t>
            </a:r>
            <a:r>
              <a:rPr lang="en-US" sz="900" kern="1200" dirty="0">
                <a:solidFill>
                  <a:schemeClr val="tx1"/>
                </a:solidFill>
                <a:effectLst/>
                <a:highlight>
                  <a:srgbClr val="FFFF00"/>
                </a:highlight>
                <a:latin typeface="Segoe UI Light" pitchFamily="34" charset="0"/>
                <a:ea typeface="+mn-ea"/>
                <a:cs typeface="+mn-cs"/>
              </a:rPr>
              <a:t> deliverance </a:t>
            </a:r>
          </a:p>
          <a:p>
            <a:endParaRPr lang="en-US" sz="900" kern="1200" dirty="0">
              <a:solidFill>
                <a:schemeClr val="tx1"/>
              </a:solidFill>
              <a:effectLst/>
              <a:highlight>
                <a:srgbClr val="FFFF00"/>
              </a:highlight>
              <a:latin typeface="Segoe UI Light" pitchFamily="34" charset="0"/>
              <a:ea typeface="+mn-ea"/>
              <a:cs typeface="+mn-cs"/>
            </a:endParaRPr>
          </a:p>
          <a:p>
            <a:r>
              <a:rPr lang="en-US" sz="900" kern="1200" dirty="0">
                <a:solidFill>
                  <a:schemeClr val="tx1"/>
                </a:solidFill>
                <a:effectLst/>
                <a:highlight>
                  <a:srgbClr val="FFFF00"/>
                </a:highlight>
                <a:latin typeface="Segoe UI Light" pitchFamily="34" charset="0"/>
                <a:ea typeface="+mn-ea"/>
                <a:cs typeface="+mn-cs"/>
              </a:rPr>
              <a:t>DO365 </a:t>
            </a:r>
            <a:r>
              <a:rPr lang="en-US" sz="900" kern="1200" dirty="0" err="1">
                <a:solidFill>
                  <a:schemeClr val="tx1"/>
                </a:solidFill>
                <a:effectLst/>
                <a:highlight>
                  <a:srgbClr val="FFFF00"/>
                </a:highlight>
                <a:latin typeface="Segoe UI Light" pitchFamily="34" charset="0"/>
                <a:ea typeface="+mn-ea"/>
                <a:cs typeface="+mn-cs"/>
              </a:rPr>
              <a:t>est</a:t>
            </a:r>
            <a:r>
              <a:rPr lang="en-US" sz="900" kern="1200" dirty="0">
                <a:solidFill>
                  <a:schemeClr val="tx1"/>
                </a:solidFill>
                <a:effectLst/>
                <a:highlight>
                  <a:srgbClr val="FFFF00"/>
                </a:highlight>
                <a:latin typeface="Segoe UI Light" pitchFamily="34" charset="0"/>
                <a:ea typeface="+mn-ea"/>
                <a:cs typeface="+mn-cs"/>
              </a:rPr>
              <a:t> </a:t>
            </a:r>
            <a:r>
              <a:rPr lang="en-US" sz="900" kern="1200" dirty="0" err="1">
                <a:solidFill>
                  <a:schemeClr val="tx1"/>
                </a:solidFill>
                <a:effectLst/>
                <a:highlight>
                  <a:srgbClr val="FFFF00"/>
                </a:highlight>
                <a:latin typeface="Segoe UI Light" pitchFamily="34" charset="0"/>
                <a:ea typeface="+mn-ea"/>
                <a:cs typeface="+mn-cs"/>
              </a:rPr>
              <a:t>aussi</a:t>
            </a:r>
            <a:r>
              <a:rPr lang="en-US" sz="900" kern="1200" dirty="0">
                <a:solidFill>
                  <a:schemeClr val="tx1"/>
                </a:solidFill>
                <a:effectLst/>
                <a:highlight>
                  <a:srgbClr val="FFFF00"/>
                </a:highlight>
                <a:latin typeface="Segoe UI Light" pitchFamily="34" charset="0"/>
                <a:ea typeface="+mn-ea"/>
                <a:cs typeface="+mn-cs"/>
              </a:rPr>
              <a:t> sur </a:t>
            </a:r>
            <a:r>
              <a:rPr lang="en-US" sz="900" kern="1200" dirty="0" err="1">
                <a:solidFill>
                  <a:schemeClr val="tx1"/>
                </a:solidFill>
                <a:effectLst/>
                <a:highlight>
                  <a:srgbClr val="FFFF00"/>
                </a:highlight>
                <a:latin typeface="Segoe UI Light" pitchFamily="34" charset="0"/>
                <a:ea typeface="+mn-ea"/>
                <a:cs typeface="+mn-cs"/>
              </a:rPr>
              <a:t>sharepoint</a:t>
            </a:r>
            <a:r>
              <a:rPr lang="en-US" sz="900" kern="1200" dirty="0">
                <a:solidFill>
                  <a:schemeClr val="tx1"/>
                </a:solidFill>
                <a:effectLst/>
                <a:highlight>
                  <a:srgbClr val="FFFF00"/>
                </a:highlight>
                <a:latin typeface="Segoe UI Light" pitchFamily="34" charset="0"/>
                <a:ea typeface="+mn-ea"/>
                <a:cs typeface="+mn-cs"/>
              </a:rPr>
              <a:t> , sur office … </a:t>
            </a:r>
            <a:r>
              <a:rPr lang="en-US" sz="900" kern="1200" dirty="0" err="1">
                <a:solidFill>
                  <a:schemeClr val="tx1"/>
                </a:solidFill>
                <a:effectLst/>
                <a:highlight>
                  <a:srgbClr val="FFFF00"/>
                </a:highlight>
                <a:latin typeface="Segoe UI Light" pitchFamily="34" charset="0"/>
                <a:ea typeface="+mn-ea"/>
                <a:cs typeface="+mn-cs"/>
              </a:rPr>
              <a:t>etc</a:t>
            </a:r>
            <a:r>
              <a:rPr lang="en-US" sz="900" kern="1200" dirty="0">
                <a:solidFill>
                  <a:schemeClr val="tx1"/>
                </a:solidFill>
                <a:effectLst/>
                <a:highlight>
                  <a:srgbClr val="FFFF00"/>
                </a:highlight>
                <a:latin typeface="Segoe UI Light" pitchFamily="34" charset="0"/>
                <a:ea typeface="+mn-ea"/>
                <a:cs typeface="+mn-cs"/>
              </a:rPr>
              <a:t> </a:t>
            </a:r>
          </a:p>
          <a:p>
            <a:endParaRPr lang="en-US" sz="900" kern="1200" dirty="0">
              <a:solidFill>
                <a:schemeClr val="tx1"/>
              </a:solidFill>
              <a:effectLst/>
              <a:highlight>
                <a:srgbClr val="FFFF00"/>
              </a:highlight>
              <a:latin typeface="Segoe UI Light" pitchFamily="34" charset="0"/>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4AB301-6131-4A0E-B825-EFFBF9243F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617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169C4-A106-4A02-8686-608F4F11E8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3810CB-6E9E-4794-AA20-A2F17D9F5212}"/>
              </a:ext>
            </a:extLst>
          </p:cNvPr>
          <p:cNvSpPr>
            <a:spLocks noGrp="1"/>
          </p:cNvSpPr>
          <p:nvPr>
            <p:ph type="dt" sz="half" idx="10"/>
          </p:nvPr>
        </p:nvSpPr>
        <p:spPr/>
        <p:txBody>
          <a:bodyPr/>
          <a:lstStyle/>
          <a:p>
            <a:fld id="{44E5A66C-8AD6-4903-9EDF-18C7E82CE56E}" type="datetimeFigureOut">
              <a:rPr lang="en-US" smtClean="0"/>
              <a:t>6/1/2021</a:t>
            </a:fld>
            <a:endParaRPr lang="en-US"/>
          </a:p>
        </p:txBody>
      </p:sp>
      <p:sp>
        <p:nvSpPr>
          <p:cNvPr id="4" name="Footer Placeholder 3">
            <a:extLst>
              <a:ext uri="{FF2B5EF4-FFF2-40B4-BE49-F238E27FC236}">
                <a16:creationId xmlns:a16="http://schemas.microsoft.com/office/drawing/2014/main" id="{61F11CBC-21AB-4DE2-B814-412ECC8012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52B482-E71D-453A-912A-4266EDA4900E}"/>
              </a:ext>
            </a:extLst>
          </p:cNvPr>
          <p:cNvSpPr>
            <a:spLocks noGrp="1"/>
          </p:cNvSpPr>
          <p:nvPr>
            <p:ph type="sldNum" sz="quarter" idx="12"/>
          </p:nvPr>
        </p:nvSpPr>
        <p:spPr/>
        <p:txBody>
          <a:bodyPr/>
          <a:lstStyle/>
          <a:p>
            <a:fld id="{68F0F13B-A097-4876-9CB5-0F2952D11353}" type="slidenum">
              <a:rPr lang="en-US" smtClean="0"/>
              <a:t>‹#›</a:t>
            </a:fld>
            <a:endParaRPr lang="en-US"/>
          </a:p>
        </p:txBody>
      </p:sp>
    </p:spTree>
    <p:extLst>
      <p:ext uri="{BB962C8B-B14F-4D97-AF65-F5344CB8AC3E}">
        <p14:creationId xmlns:p14="http://schemas.microsoft.com/office/powerpoint/2010/main" val="1203217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gradFill>
                  <a:gsLst>
                    <a:gs pos="83000">
                      <a:schemeClr val="tx1"/>
                    </a:gs>
                    <a:gs pos="100000">
                      <a:schemeClr val="tx1"/>
                    </a:gs>
                  </a:gsLst>
                  <a:lin ang="5400000" scaled="1"/>
                </a:gra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49"/>
          </a:xfrm>
        </p:spPr>
        <p:txBody>
          <a:bodyPr/>
          <a:lstStyle>
            <a:lvl1pPr>
              <a:defRPr>
                <a:gradFill>
                  <a:gsLst>
                    <a:gs pos="83000">
                      <a:schemeClr val="tx1"/>
                    </a:gs>
                    <a:gs pos="100000">
                      <a:schemeClr val="tx1"/>
                    </a:gs>
                  </a:gsLst>
                  <a:lin ang="5400000" scaled="1"/>
                </a:gradFill>
              </a:defRPr>
            </a:lvl1pPr>
            <a:lvl2pPr>
              <a:defRPr>
                <a:gradFill>
                  <a:gsLst>
                    <a:gs pos="83000">
                      <a:schemeClr val="tx1"/>
                    </a:gs>
                    <a:gs pos="100000">
                      <a:schemeClr val="tx1"/>
                    </a:gs>
                  </a:gsLst>
                  <a:lin ang="5400000" scaled="1"/>
                </a:gradFill>
              </a:defRPr>
            </a:lvl2pPr>
            <a:lvl3pPr>
              <a:defRPr>
                <a:gradFill>
                  <a:gsLst>
                    <a:gs pos="83000">
                      <a:schemeClr val="tx1"/>
                    </a:gs>
                    <a:gs pos="100000">
                      <a:schemeClr val="tx1"/>
                    </a:gs>
                  </a:gsLst>
                  <a:lin ang="5400000" scaled="1"/>
                </a:gradFill>
              </a:defRPr>
            </a:lvl3pPr>
            <a:lvl4pPr>
              <a:defRPr>
                <a:gradFill>
                  <a:gsLst>
                    <a:gs pos="83000">
                      <a:schemeClr val="tx1"/>
                    </a:gs>
                    <a:gs pos="100000">
                      <a:schemeClr val="tx1"/>
                    </a:gs>
                  </a:gsLst>
                  <a:lin ang="5400000" scaled="1"/>
                </a:gradFill>
              </a:defRPr>
            </a:lvl4pPr>
            <a:lvl5pPr>
              <a:defRPr>
                <a:gradFill>
                  <a:gsLst>
                    <a:gs pos="83000">
                      <a:schemeClr val="tx1"/>
                    </a:gs>
                    <a:gs pos="100000">
                      <a:schemeClr val="tx1"/>
                    </a:gs>
                  </a:gsLst>
                  <a:lin ang="5400000" scaled="1"/>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12068290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eft_Title_Centered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599675" y="2568726"/>
            <a:ext cx="3464591" cy="758022"/>
          </a:xfrm>
          <a:prstGeom prst="rect">
            <a:avLst/>
          </a:prstGeom>
          <a:ln>
            <a:noFill/>
          </a:ln>
        </p:spPr>
        <p:txBody>
          <a:bodyPr vert="horz" wrap="square" lIns="0" tIns="164592" rIns="0" bIns="0" rtlCol="0" anchor="t" anchorCtr="0">
            <a:noAutofit/>
          </a:bodyPr>
          <a:lstStyle>
            <a:lvl1pPr>
              <a:defRPr lang="en-US" sz="3200" dirty="0"/>
            </a:lvl1pPr>
          </a:lstStyle>
          <a:p>
            <a:pPr lvl="0"/>
            <a:r>
              <a:rPr lang="en-US"/>
              <a:t>Title</a:t>
            </a:r>
          </a:p>
        </p:txBody>
      </p:sp>
      <p:cxnSp>
        <p:nvCxnSpPr>
          <p:cNvPr id="5" name="Straight Connector 4">
            <a:extLst>
              <a:ext uri="{FF2B5EF4-FFF2-40B4-BE49-F238E27FC236}">
                <a16:creationId xmlns:a16="http://schemas.microsoft.com/office/drawing/2014/main" id="{5D64FA5E-111E-4E9D-BF97-70CE52151A61}"/>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D13C1C78-9FF9-4D65-B88C-E0207FB37367}"/>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B6EEA417-C25C-4BD3-B91A-D7F08D445C40}"/>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4BE9FD7F-79C6-4BB4-BF86-33E266909564}"/>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3ECD758E-2995-47A4-AA8E-217A78C05B77}"/>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FF3BD66-8B08-4984-B9A9-256F3338689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9F609BB3-1C6E-4E9A-98FF-6B79D4B70F60}"/>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a:extLst>
              <a:ext uri="{FF2B5EF4-FFF2-40B4-BE49-F238E27FC236}">
                <a16:creationId xmlns:a16="http://schemas.microsoft.com/office/drawing/2014/main" id="{1BABC6A4-EF39-4F8C-96BF-B5BCB82F1DDB}"/>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Straight Connector 14">
            <a:extLst>
              <a:ext uri="{FF2B5EF4-FFF2-40B4-BE49-F238E27FC236}">
                <a16:creationId xmlns:a16="http://schemas.microsoft.com/office/drawing/2014/main" id="{9B1C734E-C4FE-4283-8301-AE006B28591D}"/>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5160973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65508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lvl1pPr>
              <a:defRPr/>
            </a:lvl1pPr>
          </a:lstStyle>
          <a:p>
            <a:r>
              <a:rPr lang="fr-FR" noProof="0" dirty="0"/>
              <a:t>Titre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66085554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0E192-7D24-4234-ABD4-D2B3D56921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9BF4A8-0EF8-4418-A687-4463E596AD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C402CD-3211-4D40-A466-209FF3704FF5}"/>
              </a:ext>
            </a:extLst>
          </p:cNvPr>
          <p:cNvSpPr>
            <a:spLocks noGrp="1"/>
          </p:cNvSpPr>
          <p:nvPr>
            <p:ph type="dt" sz="half" idx="10"/>
          </p:nvPr>
        </p:nvSpPr>
        <p:spPr/>
        <p:txBody>
          <a:bodyPr/>
          <a:lstStyle/>
          <a:p>
            <a:fld id="{DC45EC24-F988-4F39-B501-9A146B88007D}" type="datetimeFigureOut">
              <a:rPr lang="en-US" smtClean="0"/>
              <a:t>6/1/2021</a:t>
            </a:fld>
            <a:endParaRPr lang="en-US"/>
          </a:p>
        </p:txBody>
      </p:sp>
      <p:sp>
        <p:nvSpPr>
          <p:cNvPr id="5" name="Footer Placeholder 4">
            <a:extLst>
              <a:ext uri="{FF2B5EF4-FFF2-40B4-BE49-F238E27FC236}">
                <a16:creationId xmlns:a16="http://schemas.microsoft.com/office/drawing/2014/main" id="{6811C7B6-E042-40A4-9D82-53B36BED59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221733-2EB4-492C-960B-4DAEA29A15C9}"/>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4508040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2022737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3" name="Picture 2" descr="A meeting in a conference room.">
            <a:extLst>
              <a:ext uri="{FF2B5EF4-FFF2-40B4-BE49-F238E27FC236}">
                <a16:creationId xmlns:a16="http://schemas.microsoft.com/office/drawing/2014/main" id="{73BBB57F-0AE7-43B4-A8A4-8A3F02549FB7}"/>
              </a:ext>
            </a:extLst>
          </p:cNvPr>
          <p:cNvPicPr>
            <a:picLocks noChangeAspect="1"/>
          </p:cNvPicPr>
          <p:nvPr userDrawn="1"/>
        </p:nvPicPr>
        <p:blipFill rotWithShape="1">
          <a:blip r:embed="rId3"/>
          <a:srcRect l="32559" r="10791"/>
          <a:stretch/>
        </p:blipFill>
        <p:spPr bwMode="ltGray">
          <a:xfrm>
            <a:off x="5334000" y="0"/>
            <a:ext cx="6858000" cy="6858000"/>
          </a:xfrm>
          <a:prstGeom prst="rect">
            <a:avLst/>
          </a:prstGeom>
        </p:spPr>
      </p:pic>
    </p:spTree>
    <p:extLst>
      <p:ext uri="{BB962C8B-B14F-4D97-AF65-F5344CB8AC3E}">
        <p14:creationId xmlns:p14="http://schemas.microsoft.com/office/powerpoint/2010/main" val="29168449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14269529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6/1/2021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8782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CBAB0D-5159-4853-801D-38B6571BA053}"/>
              </a:ext>
            </a:extLst>
          </p:cNvPr>
          <p:cNvSpPr>
            <a:spLocks noGrp="1"/>
          </p:cNvSpPr>
          <p:nvPr>
            <p:ph type="dt" sz="half" idx="10"/>
          </p:nvPr>
        </p:nvSpPr>
        <p:spPr/>
        <p:txBody>
          <a:bodyPr/>
          <a:lstStyle/>
          <a:p>
            <a:fld id="{44E5A66C-8AD6-4903-9EDF-18C7E82CE56E}" type="datetimeFigureOut">
              <a:rPr lang="en-US" smtClean="0"/>
              <a:t>6/1/2021</a:t>
            </a:fld>
            <a:endParaRPr lang="en-US"/>
          </a:p>
        </p:txBody>
      </p:sp>
      <p:sp>
        <p:nvSpPr>
          <p:cNvPr id="3" name="Footer Placeholder 2">
            <a:extLst>
              <a:ext uri="{FF2B5EF4-FFF2-40B4-BE49-F238E27FC236}">
                <a16:creationId xmlns:a16="http://schemas.microsoft.com/office/drawing/2014/main" id="{8A7EAC2E-66B8-478C-BF4E-188141406F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8EF4D9-17CF-4772-84D6-F8CA23EAC710}"/>
              </a:ext>
            </a:extLst>
          </p:cNvPr>
          <p:cNvSpPr>
            <a:spLocks noGrp="1"/>
          </p:cNvSpPr>
          <p:nvPr>
            <p:ph type="sldNum" sz="quarter" idx="12"/>
          </p:nvPr>
        </p:nvSpPr>
        <p:spPr/>
        <p:txBody>
          <a:bodyPr/>
          <a:lstStyle/>
          <a:p>
            <a:fld id="{68F0F13B-A097-4876-9CB5-0F2952D11353}" type="slidenum">
              <a:rPr lang="en-US" smtClean="0"/>
              <a:t>‹#›</a:t>
            </a:fld>
            <a:endParaRPr lang="en-US"/>
          </a:p>
        </p:txBody>
      </p:sp>
    </p:spTree>
    <p:extLst>
      <p:ext uri="{BB962C8B-B14F-4D97-AF65-F5344CB8AC3E}">
        <p14:creationId xmlns:p14="http://schemas.microsoft.com/office/powerpoint/2010/main" val="2026394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O">
    <p:bg>
      <p:bgRef idx="1001">
        <a:schemeClr val="bg1"/>
      </p:bgRef>
    </p:bg>
    <p:spTree>
      <p:nvGrpSpPr>
        <p:cNvPr id="1" name=""/>
        <p:cNvGrpSpPr/>
        <p:nvPr/>
      </p:nvGrpSpPr>
      <p:grpSpPr>
        <a:xfrm>
          <a:off x="0" y="0"/>
          <a:ext cx="0" cy="0"/>
          <a:chOff x="0" y="0"/>
          <a:chExt cx="0" cy="0"/>
        </a:xfrm>
      </p:grpSpPr>
      <p:sp>
        <p:nvSpPr>
          <p:cNvPr id="2" name="Title 2"/>
          <p:cNvSpPr>
            <a:spLocks noGrp="1"/>
          </p:cNvSpPr>
          <p:nvPr>
            <p:ph type="title" hasCustomPrompt="1"/>
          </p:nvPr>
        </p:nvSpPr>
        <p:spPr>
          <a:xfrm>
            <a:off x="0" y="1"/>
            <a:ext cx="12192000" cy="887201"/>
          </a:xfrm>
          <a:prstGeom prst="rect">
            <a:avLst/>
          </a:prstGeom>
          <a:solidFill>
            <a:srgbClr val="0078D7"/>
          </a:solidFill>
        </p:spPr>
        <p:txBody>
          <a:bodyPr wrap="square" lIns="411480" tIns="146304" rIns="411480" bIns="146304" anchor="t" anchorCtr="0">
            <a:spAutoFit/>
          </a:bodyPr>
          <a:lstStyle>
            <a:lvl1pPr>
              <a:defRPr lang="en-US" sz="4313" b="0" kern="1200" cap="none" spc="-98" baseline="0" dirty="0">
                <a:ln w="3175">
                  <a:noFill/>
                </a:ln>
                <a:gradFill>
                  <a:gsLst>
                    <a:gs pos="24779">
                      <a:srgbClr val="FFFFFF"/>
                    </a:gs>
                    <a:gs pos="76000">
                      <a:srgbClr val="FFFFFF"/>
                    </a:gs>
                  </a:gsLst>
                  <a:lin ang="5400000" scaled="0"/>
                </a:gradFill>
                <a:effectLst/>
                <a:latin typeface="Segoe UI" panose="020B0502040204020203" pitchFamily="34" charset="0"/>
                <a:ea typeface="+mn-ea"/>
                <a:cs typeface="Segoe UI" pitchFamily="34" charset="0"/>
              </a:defRPr>
            </a:lvl1pPr>
          </a:lstStyle>
          <a:p>
            <a:r>
              <a:rPr lang="en-US" sz="4313" dirty="0">
                <a:solidFill>
                  <a:schemeClr val="bg1"/>
                </a:solidFill>
              </a:rPr>
              <a:t>&lt;Add Title Here&gt;</a:t>
            </a:r>
            <a:endParaRPr lang="en-US" dirty="0"/>
          </a:p>
        </p:txBody>
      </p:sp>
      <p:sp>
        <p:nvSpPr>
          <p:cNvPr id="5" name="Text Placeholder 3">
            <a:extLst>
              <a:ext uri="{FF2B5EF4-FFF2-40B4-BE49-F238E27FC236}">
                <a16:creationId xmlns:a16="http://schemas.microsoft.com/office/drawing/2014/main" id="{B543BE56-DB04-4D81-81DE-A1941D64AE64}"/>
              </a:ext>
            </a:extLst>
          </p:cNvPr>
          <p:cNvSpPr>
            <a:spLocks noGrp="1"/>
          </p:cNvSpPr>
          <p:nvPr>
            <p:ph type="body" sz="quarter" idx="12"/>
          </p:nvPr>
        </p:nvSpPr>
        <p:spPr>
          <a:xfrm>
            <a:off x="387876" y="1105125"/>
            <a:ext cx="11429416" cy="1946751"/>
          </a:xfrm>
          <a:prstGeom prst="rect">
            <a:avLst/>
          </a:prstGeom>
        </p:spPr>
        <p:txBody>
          <a:bodyPr/>
          <a:lstStyle>
            <a:lvl1pPr marL="0" indent="0">
              <a:buNone/>
              <a:defRPr sz="3137"/>
            </a:lvl1pPr>
            <a:lvl2pPr marL="336145" indent="0">
              <a:buNone/>
              <a:defRPr/>
            </a:lvl2pPr>
            <a:lvl3pPr marL="560241" indent="0">
              <a:buNone/>
              <a:defRPr/>
            </a:lvl3pPr>
            <a:lvl4pPr marL="784338" indent="0">
              <a:buNone/>
              <a:defRPr/>
            </a:lvl4pPr>
            <a:lvl5pPr marL="100843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83215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O">
    <p:bg>
      <p:bgRef idx="1001">
        <a:schemeClr val="bg1"/>
      </p:bgRef>
    </p:bg>
    <p:spTree>
      <p:nvGrpSpPr>
        <p:cNvPr id="1" name=""/>
        <p:cNvGrpSpPr/>
        <p:nvPr/>
      </p:nvGrpSpPr>
      <p:grpSpPr>
        <a:xfrm>
          <a:off x="0" y="0"/>
          <a:ext cx="0" cy="0"/>
          <a:chOff x="0" y="0"/>
          <a:chExt cx="0" cy="0"/>
        </a:xfrm>
      </p:grpSpPr>
      <p:sp>
        <p:nvSpPr>
          <p:cNvPr id="2" name="Title 2"/>
          <p:cNvSpPr>
            <a:spLocks noGrp="1"/>
          </p:cNvSpPr>
          <p:nvPr>
            <p:ph type="title" hasCustomPrompt="1"/>
          </p:nvPr>
        </p:nvSpPr>
        <p:spPr>
          <a:xfrm>
            <a:off x="0" y="1"/>
            <a:ext cx="12192000" cy="887201"/>
          </a:xfrm>
          <a:prstGeom prst="rect">
            <a:avLst/>
          </a:prstGeom>
          <a:solidFill>
            <a:srgbClr val="0078D7"/>
          </a:solidFill>
        </p:spPr>
        <p:txBody>
          <a:bodyPr wrap="square" lIns="411480" tIns="146304" rIns="411480" bIns="146304" anchor="t" anchorCtr="0">
            <a:spAutoFit/>
          </a:bodyPr>
          <a:lstStyle>
            <a:lvl1pPr>
              <a:defRPr lang="en-US" sz="4313" b="0" kern="1200" cap="none" spc="-98" baseline="0" dirty="0">
                <a:ln w="3175">
                  <a:noFill/>
                </a:ln>
                <a:gradFill>
                  <a:gsLst>
                    <a:gs pos="24779">
                      <a:srgbClr val="FFFFFF"/>
                    </a:gs>
                    <a:gs pos="76000">
                      <a:srgbClr val="FFFFFF"/>
                    </a:gs>
                  </a:gsLst>
                  <a:lin ang="5400000" scaled="0"/>
                </a:gradFill>
                <a:effectLst/>
                <a:latin typeface="Segoe UI" panose="020B0502040204020203" pitchFamily="34" charset="0"/>
                <a:ea typeface="+mn-ea"/>
                <a:cs typeface="Segoe UI" pitchFamily="34" charset="0"/>
              </a:defRPr>
            </a:lvl1pPr>
          </a:lstStyle>
          <a:p>
            <a:r>
              <a:rPr lang="en-US" sz="4313" dirty="0">
                <a:solidFill>
                  <a:schemeClr val="bg1"/>
                </a:solidFill>
              </a:rPr>
              <a:t>&lt;Add Title Here&gt;</a:t>
            </a:r>
            <a:endParaRPr lang="en-US" dirty="0"/>
          </a:p>
        </p:txBody>
      </p:sp>
      <p:sp>
        <p:nvSpPr>
          <p:cNvPr id="5" name="Text Placeholder 3">
            <a:extLst>
              <a:ext uri="{FF2B5EF4-FFF2-40B4-BE49-F238E27FC236}">
                <a16:creationId xmlns:a16="http://schemas.microsoft.com/office/drawing/2014/main" id="{B543BE56-DB04-4D81-81DE-A1941D64AE64}"/>
              </a:ext>
            </a:extLst>
          </p:cNvPr>
          <p:cNvSpPr>
            <a:spLocks noGrp="1"/>
          </p:cNvSpPr>
          <p:nvPr>
            <p:ph type="body" sz="quarter" idx="12"/>
          </p:nvPr>
        </p:nvSpPr>
        <p:spPr>
          <a:xfrm>
            <a:off x="387876" y="1105125"/>
            <a:ext cx="11429416" cy="1946751"/>
          </a:xfrm>
          <a:prstGeom prst="rect">
            <a:avLst/>
          </a:prstGeom>
        </p:spPr>
        <p:txBody>
          <a:bodyPr/>
          <a:lstStyle>
            <a:lvl1pPr marL="0" indent="0">
              <a:buNone/>
              <a:defRPr sz="3137"/>
            </a:lvl1pPr>
            <a:lvl2pPr marL="336145" indent="0">
              <a:buNone/>
              <a:defRPr/>
            </a:lvl2pPr>
            <a:lvl3pPr marL="560241" indent="0">
              <a:buNone/>
              <a:defRPr/>
            </a:lvl3pPr>
            <a:lvl4pPr marL="784338" indent="0">
              <a:buNone/>
              <a:defRPr/>
            </a:lvl4pPr>
            <a:lvl5pPr marL="100843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2296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O">
    <p:bg>
      <p:bgRef idx="1001">
        <a:schemeClr val="bg1"/>
      </p:bgRef>
    </p:bg>
    <p:spTree>
      <p:nvGrpSpPr>
        <p:cNvPr id="1" name=""/>
        <p:cNvGrpSpPr/>
        <p:nvPr/>
      </p:nvGrpSpPr>
      <p:grpSpPr>
        <a:xfrm>
          <a:off x="0" y="0"/>
          <a:ext cx="0" cy="0"/>
          <a:chOff x="0" y="0"/>
          <a:chExt cx="0" cy="0"/>
        </a:xfrm>
      </p:grpSpPr>
      <p:sp>
        <p:nvSpPr>
          <p:cNvPr id="2" name="Title 2"/>
          <p:cNvSpPr>
            <a:spLocks noGrp="1"/>
          </p:cNvSpPr>
          <p:nvPr>
            <p:ph type="title" hasCustomPrompt="1"/>
          </p:nvPr>
        </p:nvSpPr>
        <p:spPr>
          <a:xfrm>
            <a:off x="0" y="1"/>
            <a:ext cx="12192000" cy="887201"/>
          </a:xfrm>
          <a:prstGeom prst="rect">
            <a:avLst/>
          </a:prstGeom>
          <a:solidFill>
            <a:srgbClr val="0078D7"/>
          </a:solidFill>
        </p:spPr>
        <p:txBody>
          <a:bodyPr wrap="square" lIns="411480" tIns="146304" rIns="411480" bIns="146304" anchor="t" anchorCtr="0">
            <a:spAutoFit/>
          </a:bodyPr>
          <a:lstStyle>
            <a:lvl1pPr>
              <a:defRPr lang="en-US" sz="4313" b="0" kern="1200" cap="none" spc="-98" baseline="0" dirty="0">
                <a:ln w="3175">
                  <a:noFill/>
                </a:ln>
                <a:gradFill>
                  <a:gsLst>
                    <a:gs pos="24779">
                      <a:srgbClr val="FFFFFF"/>
                    </a:gs>
                    <a:gs pos="76000">
                      <a:srgbClr val="FFFFFF"/>
                    </a:gs>
                  </a:gsLst>
                  <a:lin ang="5400000" scaled="0"/>
                </a:gradFill>
                <a:effectLst/>
                <a:latin typeface="Segoe UI" panose="020B0502040204020203" pitchFamily="34" charset="0"/>
                <a:ea typeface="+mn-ea"/>
                <a:cs typeface="Segoe UI" pitchFamily="34" charset="0"/>
              </a:defRPr>
            </a:lvl1pPr>
          </a:lstStyle>
          <a:p>
            <a:r>
              <a:rPr lang="en-US" sz="4313" dirty="0">
                <a:solidFill>
                  <a:schemeClr val="bg1"/>
                </a:solidFill>
              </a:rPr>
              <a:t>&lt;Add Title Here&gt;</a:t>
            </a:r>
            <a:endParaRPr lang="en-US" dirty="0"/>
          </a:p>
        </p:txBody>
      </p:sp>
      <p:sp>
        <p:nvSpPr>
          <p:cNvPr id="5" name="Text Placeholder 3">
            <a:extLst>
              <a:ext uri="{FF2B5EF4-FFF2-40B4-BE49-F238E27FC236}">
                <a16:creationId xmlns:a16="http://schemas.microsoft.com/office/drawing/2014/main" id="{B543BE56-DB04-4D81-81DE-A1941D64AE64}"/>
              </a:ext>
            </a:extLst>
          </p:cNvPr>
          <p:cNvSpPr>
            <a:spLocks noGrp="1"/>
          </p:cNvSpPr>
          <p:nvPr>
            <p:ph type="body" sz="quarter" idx="12"/>
          </p:nvPr>
        </p:nvSpPr>
        <p:spPr>
          <a:xfrm>
            <a:off x="387876" y="1105125"/>
            <a:ext cx="11429416" cy="1946751"/>
          </a:xfrm>
          <a:prstGeom prst="rect">
            <a:avLst/>
          </a:prstGeom>
        </p:spPr>
        <p:txBody>
          <a:bodyPr/>
          <a:lstStyle>
            <a:lvl1pPr marL="0" indent="0">
              <a:buNone/>
              <a:defRPr sz="3137"/>
            </a:lvl1pPr>
            <a:lvl2pPr marL="336145" indent="0">
              <a:buNone/>
              <a:defRPr/>
            </a:lvl2pPr>
            <a:lvl3pPr marL="560241" indent="0">
              <a:buNone/>
              <a:defRPr/>
            </a:lvl3pPr>
            <a:lvl4pPr marL="784338" indent="0">
              <a:buNone/>
              <a:defRPr/>
            </a:lvl4pPr>
            <a:lvl5pPr marL="100843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07460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Tree>
    <p:extLst>
      <p:ext uri="{BB962C8B-B14F-4D97-AF65-F5344CB8AC3E}">
        <p14:creationId xmlns:p14="http://schemas.microsoft.com/office/powerpoint/2010/main" val="315329938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bg1"/>
                    </a:gs>
                    <a:gs pos="100000">
                      <a:schemeClr val="bg1"/>
                    </a:gs>
                  </a:gsLst>
                  <a:lin ang="5400000" scaled="0"/>
                </a:gradFill>
              </a:defRPr>
            </a:lvl1pPr>
          </a:lstStyle>
          <a:p>
            <a:r>
              <a:rPr lang="en-US"/>
              <a:t>Title</a:t>
            </a:r>
          </a:p>
        </p:txBody>
      </p:sp>
    </p:spTree>
    <p:extLst>
      <p:ext uri="{BB962C8B-B14F-4D97-AF65-F5344CB8AC3E}">
        <p14:creationId xmlns:p14="http://schemas.microsoft.com/office/powerpoint/2010/main" val="21583929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ub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
        <p:nvSpPr>
          <p:cNvPr id="4" name="Text Placeholder 3">
            <a:extLst>
              <a:ext uri="{FF2B5EF4-FFF2-40B4-BE49-F238E27FC236}">
                <a16:creationId xmlns:a16="http://schemas.microsoft.com/office/drawing/2014/main" id="{57BEFECC-0B6B-45D3-81EE-9C365B656BA6}"/>
              </a:ext>
            </a:extLst>
          </p:cNvPr>
          <p:cNvSpPr>
            <a:spLocks noGrp="1"/>
          </p:cNvSpPr>
          <p:nvPr>
            <p:ph type="body" sz="quarter" idx="10" hasCustomPrompt="1"/>
          </p:nvPr>
        </p:nvSpPr>
        <p:spPr>
          <a:xfrm>
            <a:off x="426424" y="1106226"/>
            <a:ext cx="11336039" cy="271592"/>
          </a:xfrm>
        </p:spPr>
        <p:txBody>
          <a:bodyPr>
            <a:spAutoFit/>
          </a:bodyPr>
          <a:lstStyle>
            <a:lvl1pPr>
              <a:defRPr lang="en-US" sz="1961" dirty="0">
                <a:gradFill>
                  <a:gsLst>
                    <a:gs pos="1250">
                      <a:schemeClr val="accent1"/>
                    </a:gs>
                    <a:gs pos="100000">
                      <a:schemeClr val="accent1"/>
                    </a:gs>
                  </a:gsLst>
                  <a:lin ang="5400000" scaled="0"/>
                </a:gradFill>
                <a:latin typeface="Segoe UI Semibold" panose="020B0702040204020203" pitchFamily="34" charset="0"/>
                <a:cs typeface="Segoe UI Semibold" panose="020B0702040204020203" pitchFamily="34" charset="0"/>
              </a:defRPr>
            </a:lvl1pPr>
          </a:lstStyle>
          <a:p>
            <a:pPr lvl="0"/>
            <a:r>
              <a:rPr lang="en-US"/>
              <a:t>Subtitle</a:t>
            </a:r>
          </a:p>
        </p:txBody>
      </p:sp>
    </p:spTree>
    <p:extLst>
      <p:ext uri="{BB962C8B-B14F-4D97-AF65-F5344CB8AC3E}">
        <p14:creationId xmlns:p14="http://schemas.microsoft.com/office/powerpoint/2010/main" val="347029539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DCB9C1-AA91-45D7-B6D7-9C3CA5DF50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045" t="22211" r="6422" b="1386"/>
          <a:stretch/>
        </p:blipFill>
        <p:spPr>
          <a:xfrm>
            <a:off x="0" y="487"/>
            <a:ext cx="12192000" cy="6858000"/>
          </a:xfrm>
          <a:prstGeom prst="rect">
            <a:avLst/>
          </a:prstGeom>
          <a:ln>
            <a:noFill/>
          </a:ln>
        </p:spPr>
      </p:pic>
      <p:sp>
        <p:nvSpPr>
          <p:cNvPr id="4" name="Rectangle 3">
            <a:extLst>
              <a:ext uri="{FF2B5EF4-FFF2-40B4-BE49-F238E27FC236}">
                <a16:creationId xmlns:a16="http://schemas.microsoft.com/office/drawing/2014/main" id="{0529471F-9244-4407-A1C3-4A39A575451C}"/>
              </a:ext>
            </a:extLst>
          </p:cNvPr>
          <p:cNvSpPr/>
          <p:nvPr userDrawn="1"/>
        </p:nvSpPr>
        <p:spPr bwMode="auto">
          <a:xfrm>
            <a:off x="0" y="437140"/>
            <a:ext cx="12192000" cy="6420860"/>
          </a:xfrm>
          <a:prstGeom prst="rect">
            <a:avLst/>
          </a:prstGeom>
          <a:gradFill flip="none" rotWithShape="1">
            <a:gsLst>
              <a:gs pos="52000">
                <a:srgbClr val="000000">
                  <a:alpha val="40000"/>
                </a:srgbClr>
              </a:gs>
              <a:gs pos="34000">
                <a:srgbClr val="000000">
                  <a:alpha val="70000"/>
                </a:srgbClr>
              </a:gs>
              <a:gs pos="66000">
                <a:srgbClr val="000000">
                  <a:alpha val="0"/>
                </a:srgbClr>
              </a:gs>
            </a:gsLst>
            <a:lin ang="168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CE6EF3BB-917F-4FF8-AB2D-A353873938D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9153314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39428288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679898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4" y="1187644"/>
            <a:ext cx="11655078" cy="12764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651168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9.xml"/></Relationships>
</file>

<file path=ppt/slideMasters/_rels/slideMaster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0.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1.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2.emf"/></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emf"/></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emf"/></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B35DFF-521F-4299-AFE7-A8D2411E1B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F2FF9F-9A34-4AC4-8D89-228D66721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997FF-E984-4194-A8CE-1A88F3D8A7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5A66C-8AD6-4903-9EDF-18C7E82CE56E}" type="datetimeFigureOut">
              <a:rPr lang="en-US" smtClean="0"/>
              <a:t>6/1/2021</a:t>
            </a:fld>
            <a:endParaRPr lang="en-US"/>
          </a:p>
        </p:txBody>
      </p:sp>
      <p:sp>
        <p:nvSpPr>
          <p:cNvPr id="5" name="Footer Placeholder 4">
            <a:extLst>
              <a:ext uri="{FF2B5EF4-FFF2-40B4-BE49-F238E27FC236}">
                <a16:creationId xmlns:a16="http://schemas.microsoft.com/office/drawing/2014/main" id="{96A31EEF-77AF-4CA3-9703-1B7AD1AFDC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2A18D52-0F09-4FB1-AEB3-E843BA4696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F0F13B-A097-4876-9CB5-0F2952D11353}" type="slidenum">
              <a:rPr lang="en-US" smtClean="0"/>
              <a:t>‹#›</a:t>
            </a:fld>
            <a:endParaRPr lang="en-US"/>
          </a:p>
        </p:txBody>
      </p:sp>
    </p:spTree>
    <p:extLst>
      <p:ext uri="{BB962C8B-B14F-4D97-AF65-F5344CB8AC3E}">
        <p14:creationId xmlns:p14="http://schemas.microsoft.com/office/powerpoint/2010/main" val="4229687701"/>
      </p:ext>
    </p:extLst>
  </p:cSld>
  <p:clrMap bg1="lt1" tx1="dk1" bg2="lt2" tx2="dk2" accent1="accent1" accent2="accent2" accent3="accent3" accent4="accent4" accent5="accent5" accent6="accent6" hlink="hlink" folHlink="folHlink"/>
  <p:sldLayoutIdLst>
    <p:sldLayoutId id="2147484914" r:id="rId1"/>
    <p:sldLayoutId id="214748491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6/1/2021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1082545526"/>
      </p:ext>
    </p:extLst>
  </p:cSld>
  <p:clrMap bg1="lt1" tx1="dk1" bg2="lt2" tx2="dk2" accent1="accent1" accent2="accent2" accent3="accent3" accent4="accent4" accent5="accent5" accent6="accent6" hlink="hlink" folHlink="folHlink"/>
  <p:sldLayoutIdLst>
    <p:sldLayoutId id="21474851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31123630"/>
      </p:ext>
    </p:extLst>
  </p:cSld>
  <p:clrMap bg1="lt1" tx1="dk1" bg2="lt2" tx2="dk2" accent1="accent1" accent2="accent2" accent3="accent3" accent4="accent4" accent5="accent5" accent6="accent6" hlink="hlink" folHlink="folHlink"/>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2" name="Group 11"/>
          <p:cNvGrpSpPr/>
          <p:nvPr userDrawn="1"/>
        </p:nvGrpSpPr>
        <p:grpSpPr>
          <a:xfrm>
            <a:off x="12370976" y="-217"/>
            <a:ext cx="935474" cy="5556521"/>
            <a:chOff x="12618971" y="-221"/>
            <a:chExt cx="954232" cy="5667137"/>
          </a:xfrm>
        </p:grpSpPr>
        <p:grpSp>
          <p:nvGrpSpPr>
            <p:cNvPr id="13" name="Group 12"/>
            <p:cNvGrpSpPr/>
            <p:nvPr userDrawn="1"/>
          </p:nvGrpSpPr>
          <p:grpSpPr>
            <a:xfrm rot="5400000">
              <a:off x="10104324" y="2523034"/>
              <a:ext cx="5658529" cy="629235"/>
              <a:chOff x="1586734" y="4543426"/>
              <a:chExt cx="5658529" cy="629235"/>
            </a:xfrm>
          </p:grpSpPr>
          <p:sp>
            <p:nvSpPr>
              <p:cNvPr id="17" name="Rectangle 16"/>
              <p:cNvSpPr/>
              <p:nvPr userDrawn="1"/>
            </p:nvSpPr>
            <p:spPr bwMode="auto">
              <a:xfrm>
                <a:off x="4542210" y="4543426"/>
                <a:ext cx="869930" cy="289766"/>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R:180 G:0 B:158</a:t>
                </a:r>
              </a:p>
            </p:txBody>
          </p:sp>
          <p:sp>
            <p:nvSpPr>
              <p:cNvPr id="19" name="Rectangle 18"/>
              <p:cNvSpPr/>
              <p:nvPr userDrawn="1"/>
            </p:nvSpPr>
            <p:spPr bwMode="auto">
              <a:xfrm>
                <a:off x="6375333" y="4543427"/>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77876">
                          <a:srgbClr val="1E1E1E"/>
                        </a:gs>
                        <a:gs pos="47000">
                          <a:srgbClr val="1E1E1E"/>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77876">
                          <a:srgbClr val="1E1E1E"/>
                        </a:gs>
                        <a:gs pos="47000">
                          <a:srgbClr val="1E1E1E"/>
                        </a:gs>
                      </a:gsLst>
                      <a:lin ang="5400000" scaled="0"/>
                    </a:gradFill>
                    <a:latin typeface="+mn-lt"/>
                    <a:ea typeface="Segoe UI" pitchFamily="34" charset="0"/>
                    <a:cs typeface="Segoe UI" pitchFamily="34" charset="0"/>
                  </a:rPr>
                  <a:t>R:255 G:185 B:0</a:t>
                </a:r>
              </a:p>
            </p:txBody>
          </p:sp>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R:0 G:32 B:80</a:t>
                </a:r>
              </a:p>
            </p:txBody>
          </p:sp>
          <p:sp>
            <p:nvSpPr>
              <p:cNvPr id="21" name="Rectangle 2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R:216 G:59 B:1</a:t>
                </a:r>
              </a:p>
            </p:txBody>
          </p:sp>
          <p:sp>
            <p:nvSpPr>
              <p:cNvPr id="22" name="Rectangle 2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G:130 B:114</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0">
                          <a:srgbClr val="FFFFFF"/>
                        </a:gs>
                        <a:gs pos="100000">
                          <a:srgbClr val="FFFFFF"/>
                        </a:gs>
                      </a:gsLst>
                      <a:lin ang="5400000" scaled="0"/>
                    </a:gradFill>
                    <a:latin typeface="+mn-lt"/>
                    <a:ea typeface="Segoe UI" pitchFamily="34" charset="0"/>
                    <a:cs typeface="Segoe UI" pitchFamily="34" charset="0"/>
                  </a:rPr>
                  <a:t>R:92 G:45 B:145</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R:16 G:124 B:16</a:t>
                </a:r>
              </a:p>
            </p:txBody>
          </p:sp>
          <p:sp>
            <p:nvSpPr>
              <p:cNvPr id="26" name="Rectangle 25"/>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R:0</a:t>
                </a:r>
                <a:r>
                  <a:rPr lang="en-US" sz="490" baseline="0" dirty="0">
                    <a:gradFill>
                      <a:gsLst>
                        <a:gs pos="0">
                          <a:srgbClr val="FFFFFF"/>
                        </a:gs>
                        <a:gs pos="100000">
                          <a:srgbClr val="FFFFFF"/>
                        </a:gs>
                      </a:gsLst>
                      <a:lin ang="5400000" scaled="0"/>
                    </a:gradFill>
                    <a:ea typeface="Segoe UI" pitchFamily="34" charset="0"/>
                    <a:cs typeface="Segoe UI" pitchFamily="34" charset="0"/>
                  </a:rPr>
                  <a:t> G:120 B:215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5458772" y="4543428"/>
                <a:ext cx="869930" cy="289766"/>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Red</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R:232</a:t>
                </a:r>
                <a:r>
                  <a:rPr lang="en-US" sz="490" baseline="0" dirty="0">
                    <a:gradFill>
                      <a:gsLst>
                        <a:gs pos="0">
                          <a:srgbClr val="FFFFFF"/>
                        </a:gs>
                        <a:gs pos="100000">
                          <a:srgbClr val="FFFFFF"/>
                        </a:gs>
                      </a:gsLst>
                      <a:lin ang="5400000" scaled="0"/>
                    </a:gradFill>
                    <a:ea typeface="Segoe UI" pitchFamily="34" charset="0"/>
                    <a:cs typeface="Segoe UI" pitchFamily="34" charset="0"/>
                  </a:rPr>
                  <a:t> G:17 B:35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18" name="TextBox 17"/>
            <p:cNvSpPr txBox="1"/>
            <p:nvPr userDrawn="1"/>
          </p:nvSpPr>
          <p:spPr>
            <a:xfrm rot="5400000">
              <a:off x="12834950" y="3362460"/>
              <a:ext cx="1149672"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a:t>
              </a:r>
            </a:p>
          </p:txBody>
        </p:sp>
      </p:grpSp>
    </p:spTree>
    <p:extLst>
      <p:ext uri="{BB962C8B-B14F-4D97-AF65-F5344CB8AC3E}">
        <p14:creationId xmlns:p14="http://schemas.microsoft.com/office/powerpoint/2010/main" val="165283155"/>
      </p:ext>
    </p:extLst>
  </p:cSld>
  <p:clrMap bg1="lt1" tx1="dk1" bg2="lt2" tx2="dk2" accent1="accent1" accent2="accent2" accent3="accent3" accent4="accent4" accent5="accent5" accent6="accent6" hlink="hlink" folHlink="folHlink"/>
  <p:sldLayoutIdLst>
    <p:sldLayoutId id="2147485213" r:id="rId1"/>
  </p:sldLayoutIdLst>
  <p:transition>
    <p:fade/>
  </p:transition>
  <p:txStyles>
    <p:titleStyle>
      <a:lvl1pPr algn="l" defTabSz="914367" rtl="0" eaLnBrk="1" latinLnBrk="0" hangingPunct="1">
        <a:lnSpc>
          <a:spcPct val="90000"/>
        </a:lnSpc>
        <a:spcBef>
          <a:spcPct val="0"/>
        </a:spcBef>
        <a:buNone/>
        <a:defRPr lang="en-US" sz="4313" b="0" kern="1200" cap="none" spc="-100" baseline="0" dirty="0" smtClean="0">
          <a:ln w="3175">
            <a:noFill/>
          </a:ln>
          <a:solidFill>
            <a:schemeClr val="accent1"/>
          </a:solidFill>
          <a:effectLst/>
          <a:latin typeface="Segoe UI" panose="020B0502040204020203" pitchFamily="34" charset="0"/>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solidFill>
            <a:schemeClr val="accent1"/>
          </a:solidFill>
          <a:latin typeface="Segoe UI Light" panose="020B0502040204020203" pitchFamily="34" charset="0"/>
          <a:ea typeface="+mn-ea"/>
          <a:cs typeface="Segoe UI Light" panose="020B05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solidFill>
            <a:schemeClr val="accent1"/>
          </a:solidFill>
          <a:latin typeface="Segoe UI Light" panose="020B0502040204020203" pitchFamily="34" charset="0"/>
          <a:ea typeface="+mn-ea"/>
          <a:cs typeface="Segoe UI Light"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solidFill>
            <a:schemeClr val="accent1"/>
          </a:solidFill>
          <a:latin typeface="Segoe UI Light" panose="020B0502040204020203" pitchFamily="34" charset="0"/>
          <a:ea typeface="+mn-ea"/>
          <a:cs typeface="Segoe UI Light"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2" name="Group 11"/>
          <p:cNvGrpSpPr/>
          <p:nvPr userDrawn="1"/>
        </p:nvGrpSpPr>
        <p:grpSpPr>
          <a:xfrm>
            <a:off x="12370976" y="-217"/>
            <a:ext cx="935474" cy="5556521"/>
            <a:chOff x="12618971" y="-221"/>
            <a:chExt cx="954232" cy="5667137"/>
          </a:xfrm>
        </p:grpSpPr>
        <p:grpSp>
          <p:nvGrpSpPr>
            <p:cNvPr id="13" name="Group 12"/>
            <p:cNvGrpSpPr/>
            <p:nvPr userDrawn="1"/>
          </p:nvGrpSpPr>
          <p:grpSpPr>
            <a:xfrm rot="5400000">
              <a:off x="10104324" y="2523034"/>
              <a:ext cx="5658529" cy="629235"/>
              <a:chOff x="1586734" y="4543426"/>
              <a:chExt cx="5658529" cy="629235"/>
            </a:xfrm>
          </p:grpSpPr>
          <p:sp>
            <p:nvSpPr>
              <p:cNvPr id="17" name="Rectangle 16"/>
              <p:cNvSpPr/>
              <p:nvPr userDrawn="1"/>
            </p:nvSpPr>
            <p:spPr bwMode="auto">
              <a:xfrm>
                <a:off x="4542210" y="4543426"/>
                <a:ext cx="869930" cy="289766"/>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R:180 G:0 B:158</a:t>
                </a:r>
              </a:p>
            </p:txBody>
          </p:sp>
          <p:sp>
            <p:nvSpPr>
              <p:cNvPr id="19" name="Rectangle 18"/>
              <p:cNvSpPr/>
              <p:nvPr userDrawn="1"/>
            </p:nvSpPr>
            <p:spPr bwMode="auto">
              <a:xfrm>
                <a:off x="6375333" y="4543427"/>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77876">
                          <a:srgbClr val="1E1E1E"/>
                        </a:gs>
                        <a:gs pos="47000">
                          <a:srgbClr val="1E1E1E"/>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77876">
                          <a:srgbClr val="1E1E1E"/>
                        </a:gs>
                        <a:gs pos="47000">
                          <a:srgbClr val="1E1E1E"/>
                        </a:gs>
                      </a:gsLst>
                      <a:lin ang="5400000" scaled="0"/>
                    </a:gradFill>
                    <a:latin typeface="+mn-lt"/>
                    <a:ea typeface="Segoe UI" pitchFamily="34" charset="0"/>
                    <a:cs typeface="Segoe UI" pitchFamily="34" charset="0"/>
                  </a:rPr>
                  <a:t>R:255 G:185 B:0</a:t>
                </a:r>
              </a:p>
            </p:txBody>
          </p:sp>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R:0 G:32 B:80</a:t>
                </a:r>
              </a:p>
            </p:txBody>
          </p:sp>
          <p:sp>
            <p:nvSpPr>
              <p:cNvPr id="21" name="Rectangle 2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R:216 G:59 B:1</a:t>
                </a:r>
              </a:p>
            </p:txBody>
          </p:sp>
          <p:sp>
            <p:nvSpPr>
              <p:cNvPr id="22" name="Rectangle 2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G:130 B:114</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0">
                          <a:srgbClr val="FFFFFF"/>
                        </a:gs>
                        <a:gs pos="100000">
                          <a:srgbClr val="FFFFFF"/>
                        </a:gs>
                      </a:gsLst>
                      <a:lin ang="5400000" scaled="0"/>
                    </a:gradFill>
                    <a:latin typeface="+mn-lt"/>
                    <a:ea typeface="Segoe UI" pitchFamily="34" charset="0"/>
                    <a:cs typeface="Segoe UI" pitchFamily="34" charset="0"/>
                  </a:rPr>
                  <a:t>R:92 G:45 B:145</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R:16 G:124 B:16</a:t>
                </a:r>
              </a:p>
            </p:txBody>
          </p:sp>
          <p:sp>
            <p:nvSpPr>
              <p:cNvPr id="26" name="Rectangle 25"/>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R:0</a:t>
                </a:r>
                <a:r>
                  <a:rPr lang="en-US" sz="490" baseline="0" dirty="0">
                    <a:gradFill>
                      <a:gsLst>
                        <a:gs pos="0">
                          <a:srgbClr val="FFFFFF"/>
                        </a:gs>
                        <a:gs pos="100000">
                          <a:srgbClr val="FFFFFF"/>
                        </a:gs>
                      </a:gsLst>
                      <a:lin ang="5400000" scaled="0"/>
                    </a:gradFill>
                    <a:ea typeface="Segoe UI" pitchFamily="34" charset="0"/>
                    <a:cs typeface="Segoe UI" pitchFamily="34" charset="0"/>
                  </a:rPr>
                  <a:t> G:120 B:215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5458772" y="4543428"/>
                <a:ext cx="869930" cy="289766"/>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Red</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R:232</a:t>
                </a:r>
                <a:r>
                  <a:rPr lang="en-US" sz="490" baseline="0" dirty="0">
                    <a:gradFill>
                      <a:gsLst>
                        <a:gs pos="0">
                          <a:srgbClr val="FFFFFF"/>
                        </a:gs>
                        <a:gs pos="100000">
                          <a:srgbClr val="FFFFFF"/>
                        </a:gs>
                      </a:gsLst>
                      <a:lin ang="5400000" scaled="0"/>
                    </a:gradFill>
                    <a:ea typeface="Segoe UI" pitchFamily="34" charset="0"/>
                    <a:cs typeface="Segoe UI" pitchFamily="34" charset="0"/>
                  </a:rPr>
                  <a:t> G:17 B:35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18" name="TextBox 17"/>
            <p:cNvSpPr txBox="1"/>
            <p:nvPr userDrawn="1"/>
          </p:nvSpPr>
          <p:spPr>
            <a:xfrm rot="5400000">
              <a:off x="12834950" y="3362460"/>
              <a:ext cx="1149672"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a:t>
              </a:r>
            </a:p>
          </p:txBody>
        </p:sp>
      </p:grpSp>
    </p:spTree>
    <p:extLst>
      <p:ext uri="{BB962C8B-B14F-4D97-AF65-F5344CB8AC3E}">
        <p14:creationId xmlns:p14="http://schemas.microsoft.com/office/powerpoint/2010/main" val="2412086427"/>
      </p:ext>
    </p:extLst>
  </p:cSld>
  <p:clrMap bg1="lt1" tx1="dk1" bg2="lt2" tx2="dk2" accent1="accent1" accent2="accent2" accent3="accent3" accent4="accent4" accent5="accent5" accent6="accent6" hlink="hlink" folHlink="folHlink"/>
  <p:sldLayoutIdLst>
    <p:sldLayoutId id="2147485290" r:id="rId1"/>
  </p:sldLayoutIdLst>
  <p:transition>
    <p:fade/>
  </p:transition>
  <p:txStyles>
    <p:titleStyle>
      <a:lvl1pPr algn="l" defTabSz="914367" rtl="0" eaLnBrk="1" latinLnBrk="0" hangingPunct="1">
        <a:lnSpc>
          <a:spcPct val="90000"/>
        </a:lnSpc>
        <a:spcBef>
          <a:spcPct val="0"/>
        </a:spcBef>
        <a:buNone/>
        <a:defRPr lang="en-US" sz="4313" b="0" kern="1200" cap="none" spc="-100" baseline="0" dirty="0" smtClean="0">
          <a:ln w="3175">
            <a:noFill/>
          </a:ln>
          <a:solidFill>
            <a:schemeClr val="accent1"/>
          </a:solidFill>
          <a:effectLst/>
          <a:latin typeface="Segoe UI" panose="020B0502040204020203" pitchFamily="34" charset="0"/>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solidFill>
            <a:schemeClr val="accent1"/>
          </a:solidFill>
          <a:latin typeface="Segoe UI Light" panose="020B0502040204020203" pitchFamily="34" charset="0"/>
          <a:ea typeface="+mn-ea"/>
          <a:cs typeface="Segoe UI Light" panose="020B05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solidFill>
            <a:schemeClr val="accent1"/>
          </a:solidFill>
          <a:latin typeface="Segoe UI Light" panose="020B0502040204020203" pitchFamily="34" charset="0"/>
          <a:ea typeface="+mn-ea"/>
          <a:cs typeface="Segoe UI Light"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solidFill>
            <a:schemeClr val="accent1"/>
          </a:solidFill>
          <a:latin typeface="Segoe UI Light" panose="020B0502040204020203" pitchFamily="34" charset="0"/>
          <a:ea typeface="+mn-ea"/>
          <a:cs typeface="Segoe UI Light"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2" name="Group 11"/>
          <p:cNvGrpSpPr/>
          <p:nvPr userDrawn="1"/>
        </p:nvGrpSpPr>
        <p:grpSpPr>
          <a:xfrm>
            <a:off x="12370976" y="-217"/>
            <a:ext cx="935474" cy="5556521"/>
            <a:chOff x="12618971" y="-221"/>
            <a:chExt cx="954232" cy="5667137"/>
          </a:xfrm>
        </p:grpSpPr>
        <p:grpSp>
          <p:nvGrpSpPr>
            <p:cNvPr id="13" name="Group 12"/>
            <p:cNvGrpSpPr/>
            <p:nvPr userDrawn="1"/>
          </p:nvGrpSpPr>
          <p:grpSpPr>
            <a:xfrm rot="5400000">
              <a:off x="10104324" y="2523034"/>
              <a:ext cx="5658529" cy="629235"/>
              <a:chOff x="1586734" y="4543426"/>
              <a:chExt cx="5658529" cy="629235"/>
            </a:xfrm>
          </p:grpSpPr>
          <p:sp>
            <p:nvSpPr>
              <p:cNvPr id="17" name="Rectangle 16"/>
              <p:cNvSpPr/>
              <p:nvPr userDrawn="1"/>
            </p:nvSpPr>
            <p:spPr bwMode="auto">
              <a:xfrm>
                <a:off x="4542210" y="4543426"/>
                <a:ext cx="869930" cy="289766"/>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R:180 G:0 B:158</a:t>
                </a:r>
              </a:p>
            </p:txBody>
          </p:sp>
          <p:sp>
            <p:nvSpPr>
              <p:cNvPr id="19" name="Rectangle 18"/>
              <p:cNvSpPr/>
              <p:nvPr userDrawn="1"/>
            </p:nvSpPr>
            <p:spPr bwMode="auto">
              <a:xfrm>
                <a:off x="6375333" y="4543427"/>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77876">
                          <a:srgbClr val="1E1E1E"/>
                        </a:gs>
                        <a:gs pos="47000">
                          <a:srgbClr val="1E1E1E"/>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77876">
                          <a:srgbClr val="1E1E1E"/>
                        </a:gs>
                        <a:gs pos="47000">
                          <a:srgbClr val="1E1E1E"/>
                        </a:gs>
                      </a:gsLst>
                      <a:lin ang="5400000" scaled="0"/>
                    </a:gradFill>
                    <a:latin typeface="+mn-lt"/>
                    <a:ea typeface="Segoe UI" pitchFamily="34" charset="0"/>
                    <a:cs typeface="Segoe UI" pitchFamily="34" charset="0"/>
                  </a:rPr>
                  <a:t>R:255 G:185 B:0</a:t>
                </a:r>
              </a:p>
            </p:txBody>
          </p:sp>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R:0 G:32 B:80</a:t>
                </a:r>
              </a:p>
            </p:txBody>
          </p:sp>
          <p:sp>
            <p:nvSpPr>
              <p:cNvPr id="21" name="Rectangle 2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R:216 G:59 B:1</a:t>
                </a:r>
              </a:p>
            </p:txBody>
          </p:sp>
          <p:sp>
            <p:nvSpPr>
              <p:cNvPr id="22" name="Rectangle 2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G:130 B:114</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0">
                          <a:srgbClr val="FFFFFF"/>
                        </a:gs>
                        <a:gs pos="100000">
                          <a:srgbClr val="FFFFFF"/>
                        </a:gs>
                      </a:gsLst>
                      <a:lin ang="5400000" scaled="0"/>
                    </a:gradFill>
                    <a:latin typeface="+mn-lt"/>
                    <a:ea typeface="Segoe UI" pitchFamily="34" charset="0"/>
                    <a:cs typeface="Segoe UI" pitchFamily="34" charset="0"/>
                  </a:rPr>
                  <a:t>R:92 G:45 B:145</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R:16 G:124 B:16</a:t>
                </a:r>
              </a:p>
            </p:txBody>
          </p:sp>
          <p:sp>
            <p:nvSpPr>
              <p:cNvPr id="26" name="Rectangle 25"/>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R:0</a:t>
                </a:r>
                <a:r>
                  <a:rPr lang="en-US" sz="490" baseline="0" dirty="0">
                    <a:gradFill>
                      <a:gsLst>
                        <a:gs pos="0">
                          <a:srgbClr val="FFFFFF"/>
                        </a:gs>
                        <a:gs pos="100000">
                          <a:srgbClr val="FFFFFF"/>
                        </a:gs>
                      </a:gsLst>
                      <a:lin ang="5400000" scaled="0"/>
                    </a:gradFill>
                    <a:ea typeface="Segoe UI" pitchFamily="34" charset="0"/>
                    <a:cs typeface="Segoe UI" pitchFamily="34" charset="0"/>
                  </a:rPr>
                  <a:t> G:120 B:215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5458772" y="4543428"/>
                <a:ext cx="869930" cy="289766"/>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Red</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R:232</a:t>
                </a:r>
                <a:r>
                  <a:rPr lang="en-US" sz="490" baseline="0" dirty="0">
                    <a:gradFill>
                      <a:gsLst>
                        <a:gs pos="0">
                          <a:srgbClr val="FFFFFF"/>
                        </a:gs>
                        <a:gs pos="100000">
                          <a:srgbClr val="FFFFFF"/>
                        </a:gs>
                      </a:gsLst>
                      <a:lin ang="5400000" scaled="0"/>
                    </a:gradFill>
                    <a:ea typeface="Segoe UI" pitchFamily="34" charset="0"/>
                    <a:cs typeface="Segoe UI" pitchFamily="34" charset="0"/>
                  </a:rPr>
                  <a:t> G:17 B:35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18" name="TextBox 17"/>
            <p:cNvSpPr txBox="1"/>
            <p:nvPr userDrawn="1"/>
          </p:nvSpPr>
          <p:spPr>
            <a:xfrm rot="5400000">
              <a:off x="12834950" y="3362460"/>
              <a:ext cx="1149672"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a:t>
              </a:r>
            </a:p>
          </p:txBody>
        </p:sp>
      </p:grpSp>
    </p:spTree>
    <p:extLst>
      <p:ext uri="{BB962C8B-B14F-4D97-AF65-F5344CB8AC3E}">
        <p14:creationId xmlns:p14="http://schemas.microsoft.com/office/powerpoint/2010/main" val="2401873270"/>
      </p:ext>
    </p:extLst>
  </p:cSld>
  <p:clrMap bg1="lt1" tx1="dk1" bg2="lt2" tx2="dk2" accent1="accent1" accent2="accent2" accent3="accent3" accent4="accent4" accent5="accent5" accent6="accent6" hlink="hlink" folHlink="folHlink"/>
  <p:sldLayoutIdLst>
    <p:sldLayoutId id="2147485367" r:id="rId1"/>
  </p:sldLayoutIdLst>
  <p:transition>
    <p:fade/>
  </p:transition>
  <p:txStyles>
    <p:titleStyle>
      <a:lvl1pPr algn="l" defTabSz="914367" rtl="0" eaLnBrk="1" latinLnBrk="0" hangingPunct="1">
        <a:lnSpc>
          <a:spcPct val="90000"/>
        </a:lnSpc>
        <a:spcBef>
          <a:spcPct val="0"/>
        </a:spcBef>
        <a:buNone/>
        <a:defRPr lang="en-US" sz="4313" b="0" kern="1200" cap="none" spc="-100" baseline="0" dirty="0" smtClean="0">
          <a:ln w="3175">
            <a:noFill/>
          </a:ln>
          <a:solidFill>
            <a:schemeClr val="accent1"/>
          </a:solidFill>
          <a:effectLst/>
          <a:latin typeface="Segoe UI" panose="020B0502040204020203" pitchFamily="34" charset="0"/>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solidFill>
            <a:schemeClr val="accent1"/>
          </a:solidFill>
          <a:latin typeface="Segoe UI Light" panose="020B0502040204020203" pitchFamily="34" charset="0"/>
          <a:ea typeface="+mn-ea"/>
          <a:cs typeface="Segoe UI Light" panose="020B05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solidFill>
            <a:schemeClr val="accent1"/>
          </a:solidFill>
          <a:latin typeface="Segoe UI Light" panose="020B0502040204020203" pitchFamily="34" charset="0"/>
          <a:ea typeface="+mn-ea"/>
          <a:cs typeface="Segoe UI Light"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solidFill>
            <a:schemeClr val="accent1"/>
          </a:solidFill>
          <a:latin typeface="Segoe UI Light" panose="020B0502040204020203" pitchFamily="34" charset="0"/>
          <a:ea typeface="+mn-ea"/>
          <a:cs typeface="Segoe UI Light"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088476526"/>
      </p:ext>
    </p:extLst>
  </p:cSld>
  <p:clrMap bg1="dk1" tx1="lt1" bg2="dk2" tx2="lt2" accent1="accent1" accent2="accent2" accent3="accent3" accent4="accent4" accent5="accent5" accent6="accent6" hlink="hlink" folHlink="folHlink"/>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892822096"/>
      </p:ext>
    </p:extLst>
  </p:cSld>
  <p:clrMap bg1="lt1" tx1="dk1" bg2="lt2" tx2="dk2" accent1="accent1" accent2="accent2" accent3="accent3" accent4="accent4" accent5="accent5" accent6="accent6" hlink="hlink" folHlink="folHlink"/>
  <p:sldLayoutIdLst>
    <p:sldLayoutId id="2147485076" r:id="rId1"/>
    <p:sldLayoutId id="2147485077" r:id="rId2"/>
    <p:sldLayoutId id="2147485078" r:id="rId3"/>
    <p:sldLayoutId id="2147485018" r:id="rId4"/>
    <p:sldLayoutId id="2147485023" r:id="rId5"/>
    <p:sldLayoutId id="2147485033" r:id="rId6"/>
    <p:sldLayoutId id="2147485036" r:id="rId7"/>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667665892"/>
      </p:ext>
    </p:extLst>
  </p:cSld>
  <p:clrMap bg1="lt1" tx1="dk1" bg2="lt2" tx2="dk2" accent1="accent1" accent2="accent2" accent3="accent3" accent4="accent4" accent5="accent5" accent6="accent6" hlink="hlink" folHlink="folHlink"/>
  <p:sldLayoutIdLst>
    <p:sldLayoutId id="2147483759"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83000">
                <a:schemeClr val="tx1"/>
              </a:gs>
              <a:gs pos="100000">
                <a:schemeClr val="tx1"/>
              </a:gs>
            </a:gsLst>
            <a:lin ang="5400000" scaled="1"/>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83000">
                <a:schemeClr val="tx1"/>
              </a:gs>
              <a:gs pos="100000">
                <a:schemeClr val="tx1"/>
              </a:gs>
            </a:gsLst>
            <a:lin ang="5400000" scaled="1"/>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83000">
                <a:schemeClr val="tx1"/>
              </a:gs>
              <a:gs pos="100000">
                <a:schemeClr val="tx1"/>
              </a:gs>
            </a:gsLst>
            <a:lin ang="5400000" scaled="1"/>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83000">
                <a:schemeClr val="tx1"/>
              </a:gs>
              <a:gs pos="100000">
                <a:schemeClr val="tx1"/>
              </a:gs>
            </a:gsLst>
            <a:lin ang="5400000" scaled="1"/>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83000">
                <a:schemeClr val="tx1"/>
              </a:gs>
              <a:gs pos="100000">
                <a:schemeClr val="tx1"/>
              </a:gs>
            </a:gsLst>
            <a:lin ang="5400000" scaled="1"/>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83000">
                <a:schemeClr val="tx1"/>
              </a:gs>
              <a:gs pos="100000">
                <a:schemeClr val="tx1"/>
              </a:gs>
            </a:gsLst>
            <a:lin ang="5400000" scaled="1"/>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6440BE9-FB7B-B047-8F94-301096C62764}"/>
              </a:ext>
            </a:extLst>
          </p:cNvPr>
          <p:cNvGrpSpPr/>
          <p:nvPr userDrawn="1"/>
        </p:nvGrpSpPr>
        <p:grpSpPr>
          <a:xfrm rot="5400000">
            <a:off x="8799956" y="3655407"/>
            <a:ext cx="8028432" cy="671318"/>
            <a:chOff x="2697136" y="3906990"/>
            <a:chExt cx="8028432" cy="671318"/>
          </a:xfrm>
        </p:grpSpPr>
        <p:pic>
          <p:nvPicPr>
            <p:cNvPr id="49"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D7C23672-022A-8249-BC07-90C66FCA7091}"/>
                </a:ext>
                <a:ext uri="{C183D7F6-B498-43B3-948B-1728B52AA6E4}">
                  <adec:decorative xmlns:adec="http://schemas.microsoft.com/office/drawing/2017/decorative" val="0"/>
                </a:ext>
              </a:extLst>
            </p:cNvPr>
            <p:cNvPicPr>
              <a:picLocks noChangeAspect="1"/>
            </p:cNvPicPr>
            <p:nvPr userDrawn="1"/>
          </p:nvPicPr>
          <p:blipFill rotWithShape="1">
            <a:blip r:embed="rId3"/>
            <a:srcRect l="762" t="81642"/>
            <a:stretch/>
          </p:blipFill>
          <p:spPr>
            <a:xfrm>
              <a:off x="3867568" y="4148055"/>
              <a:ext cx="6858000" cy="214882"/>
            </a:xfrm>
            <a:prstGeom prst="rect">
              <a:avLst/>
            </a:prstGeom>
          </p:spPr>
        </p:pic>
        <p:pic>
          <p:nvPicPr>
            <p:cNvPr id="50"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891C1777-828C-934E-ACF8-094CE9E57516}"/>
                </a:ext>
                <a:ext uri="{C183D7F6-B498-43B3-948B-1728B52AA6E4}">
                  <adec:decorative xmlns:adec="http://schemas.microsoft.com/office/drawing/2017/decorative" val="0"/>
                </a:ext>
              </a:extLst>
            </p:cNvPr>
            <p:cNvPicPr>
              <a:picLocks noChangeAspect="1"/>
            </p:cNvPicPr>
            <p:nvPr userDrawn="1"/>
          </p:nvPicPr>
          <p:blipFill rotWithShape="1">
            <a:blip r:embed="rId3"/>
            <a:srcRect l="762" t="2805" b="78837"/>
            <a:stretch/>
          </p:blipFill>
          <p:spPr>
            <a:xfrm>
              <a:off x="3867568" y="3906990"/>
              <a:ext cx="6858000" cy="214882"/>
            </a:xfrm>
            <a:prstGeom prst="rect">
              <a:avLst/>
            </a:prstGeom>
          </p:spPr>
        </p:pic>
        <p:pic>
          <p:nvPicPr>
            <p:cNvPr id="51"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1E4D2B9D-F980-FE42-A8E2-680385BD3F7C}"/>
                </a:ext>
                <a:ext uri="{C183D7F6-B498-43B3-948B-1728B52AA6E4}">
                  <adec:decorative xmlns:adec="http://schemas.microsoft.com/office/drawing/2017/decorative" val="0"/>
                </a:ext>
              </a:extLst>
            </p:cNvPr>
            <p:cNvPicPr>
              <a:picLocks noChangeAspect="1"/>
            </p:cNvPicPr>
            <p:nvPr userDrawn="1"/>
          </p:nvPicPr>
          <p:blipFill rotWithShape="1">
            <a:blip r:embed="rId3"/>
            <a:srcRect l="66959" t="22313" r="16443" b="20453"/>
            <a:stretch/>
          </p:blipFill>
          <p:spPr>
            <a:xfrm>
              <a:off x="2697136" y="3908384"/>
              <a:ext cx="1146986" cy="669924"/>
            </a:xfrm>
            <a:prstGeom prst="rect">
              <a:avLst/>
            </a:prstGeom>
          </p:spPr>
        </p:pic>
      </p:grpSp>
      <p:sp>
        <p:nvSpPr>
          <p:cNvPr id="2" name="btfpLayoutConfig" hidden="1">
            <a:extLst>
              <a:ext uri="{FF2B5EF4-FFF2-40B4-BE49-F238E27FC236}">
                <a16:creationId xmlns:a16="http://schemas.microsoft.com/office/drawing/2014/main" id="{386F9976-E726-4022-822A-C3E62F45D549}"/>
              </a:ext>
            </a:extLst>
          </p:cNvPr>
          <p:cNvSpPr txBox="1"/>
          <p:nvPr userDrawn="1"/>
        </p:nvSpPr>
        <p:spPr>
          <a:xfrm>
            <a:off x="12700" y="12700"/>
            <a:ext cx="8890000" cy="15389"/>
          </a:xfrm>
          <a:prstGeom prst="rect">
            <a:avLst/>
          </a:prstGeom>
          <a:noFill/>
        </p:spPr>
        <p:txBody>
          <a:bodyPr vert="horz" wrap="square" lIns="0" tIns="0" rIns="0" bIns="0" rtlCol="0">
            <a:spAutoFit/>
          </a:bodyPr>
          <a:lstStyle/>
          <a:p>
            <a:pPr algn="l"/>
            <a:r>
              <a:rPr lang="en-US" sz="100">
                <a:gradFill flip="none" rotWithShape="1">
                  <a:gsLst>
                    <a:gs pos="2917">
                      <a:srgbClr val="FFFFFF">
                        <a:alpha val="0"/>
                      </a:srgbClr>
                    </a:gs>
                    <a:gs pos="30000">
                      <a:schemeClr val="tx1">
                        <a:alpha val="0"/>
                      </a:schemeClr>
                    </a:gs>
                  </a:gsLst>
                  <a:lin ang="5400000" scaled="0"/>
                  <a:tileRect/>
                </a:gradFill>
              </a:rPr>
              <a:t>overall_0_132242752929755876 columns_1_132242752929755876 </a:t>
            </a:r>
            <a:endParaRPr lang="en-US" sz="100" err="1">
              <a:gradFill flip="none" rotWithShape="1">
                <a:gsLst>
                  <a:gs pos="2917">
                    <a:srgbClr val="FFFFFF">
                      <a:alpha val="0"/>
                    </a:srgbClr>
                  </a:gs>
                  <a:gs pos="30000">
                    <a:schemeClr val="tx1">
                      <a:alpha val="0"/>
                    </a:schemeClr>
                  </a:gs>
                </a:gsLst>
                <a:lin ang="5400000" scaled="0"/>
                <a:tileRect/>
              </a:gradFill>
            </a:endParaRPr>
          </a:p>
        </p:txBody>
      </p:sp>
    </p:spTree>
    <p:extLst>
      <p:ext uri="{BB962C8B-B14F-4D97-AF65-F5344CB8AC3E}">
        <p14:creationId xmlns:p14="http://schemas.microsoft.com/office/powerpoint/2010/main" val="2980725613"/>
      </p:ext>
    </p:extLst>
  </p:cSld>
  <p:clrMap bg1="lt1" tx1="dk1" bg2="lt2" tx2="dk2" accent1="accent1" accent2="accent2" accent3="accent3" accent4="accent4" accent5="accent5" accent6="accent6" hlink="hlink" folHlink="folHlink"/>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7051">
                <a:schemeClr val="tx1"/>
              </a:gs>
              <a:gs pos="20000">
                <a:schemeClr val="tx1"/>
              </a:gs>
            </a:gsLst>
            <a:lin ang="5400000" scaled="1"/>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625428295"/>
      </p:ext>
    </p:extLst>
  </p:cSld>
  <p:clrMap bg1="lt1" tx1="dk1" bg2="lt2" tx2="dk2" accent1="accent1" accent2="accent2" accent3="accent3" accent4="accent4" accent5="accent5" accent6="accent6" hlink="hlink" folHlink="folHlink"/>
  <p:sldLayoutIdLst>
    <p:sldLayoutId id="2147483977" r:id="rId1"/>
    <p:sldLayoutId id="2147483988" r:id="rId2"/>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gradFill>
            <a:gsLst>
              <a:gs pos="1250">
                <a:schemeClr val="tx1"/>
              </a:gs>
              <a:gs pos="100000">
                <a:schemeClr val="tx1"/>
              </a:gs>
            </a:gsLst>
            <a:lin ang="5400000" scaled="0"/>
          </a:gra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gradFill>
            <a:gsLst>
              <a:gs pos="1250">
                <a:schemeClr val="tx1"/>
              </a:gs>
              <a:gs pos="100000">
                <a:schemeClr val="tx1"/>
              </a:gs>
            </a:gsLst>
            <a:lin ang="5400000" scaled="0"/>
          </a:gra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fr-FR" noProof="0" dirty="0"/>
              <a:t>Titre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39" r:id="rId1"/>
    <p:sldLayoutId id="2147484932" r:id="rId2"/>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3822845724"/>
      </p:ext>
    </p:extLst>
  </p:cSld>
  <p:clrMap bg1="lt1" tx1="dk1" bg2="lt2" tx2="dk2" accent1="accent1" accent2="accent2" accent3="accent3" accent4="accent4" accent5="accent5" accent6="accent6" hlink="hlink" folHlink="folHlink"/>
  <p:sldLayoutIdLst>
    <p:sldLayoutId id="2147485128" r:id="rId1"/>
    <p:sldLayoutId id="2147485130" r:id="rId2"/>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itle Placeholder 4">
            <a:extLst>
              <a:ext uri="{FF2B5EF4-FFF2-40B4-BE49-F238E27FC236}">
                <a16:creationId xmlns:a16="http://schemas.microsoft.com/office/drawing/2014/main" id="{63EEE573-C553-4B4D-BE5E-BF5979C09072}"/>
              </a:ext>
            </a:extLst>
          </p:cNvPr>
          <p:cNvSpPr>
            <a:spLocks noGrp="1"/>
          </p:cNvSpPr>
          <p:nvPr>
            <p:ph type="title"/>
          </p:nvPr>
        </p:nvSpPr>
        <p:spPr>
          <a:xfrm>
            <a:off x="588264" y="258180"/>
            <a:ext cx="10722793" cy="77570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278239345"/>
      </p:ext>
    </p:extLst>
  </p:cSld>
  <p:clrMap bg1="lt1" tx1="dk1" bg2="lt2" tx2="dk2" accent1="accent1" accent2="accent2" accent3="accent3" accent4="accent4" accent5="accent5" accent6="accent6" hlink="hlink" folHlink="folHlink"/>
  <p:sldLayoutIdLst>
    <p:sldLayoutId id="2147485133" r:id="rId1"/>
    <p:sldLayoutId id="2147485155" r:id="rId2"/>
  </p:sldLayoutIdLst>
  <p:transition>
    <p:fade/>
  </p:transition>
  <p:hf sldNum="0" hdr="0" ftr="0" dt="0"/>
  <p:txStyles>
    <p:titleStyle>
      <a:lvl1pPr algn="l" defTabSz="932742" rtl="0" eaLnBrk="1" latinLnBrk="0" hangingPunct="1">
        <a:lnSpc>
          <a:spcPct val="100000"/>
        </a:lnSpc>
        <a:spcBef>
          <a:spcPct val="0"/>
        </a:spcBef>
        <a:buNone/>
        <a:defRPr lang="en-GB" sz="3600" b="0" kern="1200" cap="none" spc="-50" baseline="0" dirty="0" smtClean="0">
          <a:ln w="3175">
            <a:noFill/>
          </a:ln>
          <a:solidFill>
            <a:schemeClr val="tx2"/>
          </a:solidFill>
          <a:effectLst/>
          <a:latin typeface="+mj-lt"/>
          <a:ea typeface="+mn-ea"/>
          <a:cs typeface="Segoe UI Light" panose="020B0502040204020203"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phildud@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98.emf"/><Relationship Id="rId4" Type="http://schemas.openxmlformats.org/officeDocument/2006/relationships/image" Target="../media/image97.emf"/></Relationships>
</file>

<file path=ppt/slides/_rels/slide100.xml.rels><?xml version="1.0" encoding="UTF-8" standalone="yes"?>
<Relationships xmlns="http://schemas.openxmlformats.org/package/2006/relationships"><Relationship Id="rId8" Type="http://schemas.openxmlformats.org/officeDocument/2006/relationships/image" Target="../media/image226.emf"/><Relationship Id="rId13" Type="http://schemas.openxmlformats.org/officeDocument/2006/relationships/image" Target="../media/image231.emf"/><Relationship Id="rId18" Type="http://schemas.openxmlformats.org/officeDocument/2006/relationships/diagramColors" Target="../diagrams/colors1.xml"/><Relationship Id="rId3" Type="http://schemas.openxmlformats.org/officeDocument/2006/relationships/image" Target="../media/image19.emf"/><Relationship Id="rId7" Type="http://schemas.openxmlformats.org/officeDocument/2006/relationships/image" Target="../media/image225.emf"/><Relationship Id="rId12" Type="http://schemas.openxmlformats.org/officeDocument/2006/relationships/image" Target="../media/image230.svg"/><Relationship Id="rId17" Type="http://schemas.openxmlformats.org/officeDocument/2006/relationships/diagramQuickStyle" Target="../diagrams/quickStyle1.xml"/><Relationship Id="rId2" Type="http://schemas.openxmlformats.org/officeDocument/2006/relationships/notesSlide" Target="../notesSlides/notesSlide60.xml"/><Relationship Id="rId16" Type="http://schemas.openxmlformats.org/officeDocument/2006/relationships/diagramLayout" Target="../diagrams/layout1.xml"/><Relationship Id="rId1" Type="http://schemas.openxmlformats.org/officeDocument/2006/relationships/slideLayout" Target="../slideLayouts/slideLayout3.xml"/><Relationship Id="rId6" Type="http://schemas.openxmlformats.org/officeDocument/2006/relationships/image" Target="../media/image224.emf"/><Relationship Id="rId11" Type="http://schemas.openxmlformats.org/officeDocument/2006/relationships/image" Target="../media/image229.png"/><Relationship Id="rId5" Type="http://schemas.openxmlformats.org/officeDocument/2006/relationships/image" Target="../media/image223.svg"/><Relationship Id="rId15" Type="http://schemas.openxmlformats.org/officeDocument/2006/relationships/diagramData" Target="../diagrams/data1.xml"/><Relationship Id="rId10" Type="http://schemas.openxmlformats.org/officeDocument/2006/relationships/image" Target="../media/image228.svg"/><Relationship Id="rId19" Type="http://schemas.microsoft.com/office/2007/relationships/diagramDrawing" Target="../diagrams/drawing1.xml"/><Relationship Id="rId4" Type="http://schemas.openxmlformats.org/officeDocument/2006/relationships/image" Target="../media/image222.png"/><Relationship Id="rId9" Type="http://schemas.openxmlformats.org/officeDocument/2006/relationships/image" Target="../media/image227.png"/><Relationship Id="rId14" Type="http://schemas.openxmlformats.org/officeDocument/2006/relationships/image" Target="../media/image232.emf"/></Relationships>
</file>

<file path=ppt/slides/_rels/slide11.xml.rels><?xml version="1.0" encoding="UTF-8" standalone="yes"?>
<Relationships xmlns="http://schemas.openxmlformats.org/package/2006/relationships"><Relationship Id="rId8" Type="http://schemas.openxmlformats.org/officeDocument/2006/relationships/hyperlink" Target="https://docs.microsoft.com/en-us/microsoft-365/security/office-365-security/threat-trackers?view=o365-worldwide" TargetMode="External"/><Relationship Id="rId3" Type="http://schemas.openxmlformats.org/officeDocument/2006/relationships/hyperlink" Target="https://docs.microsoft.com/en-us/microsoft-365/security/office-365-security/atp-safe-attachments?view=o365-worldwide" TargetMode="External"/><Relationship Id="rId7" Type="http://schemas.openxmlformats.org/officeDocument/2006/relationships/hyperlink" Target="https://docs.microsoft.com/en-us/microsoft-365/security/office-365-security/threat-explorer?view=o365-worldwide"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hyperlink" Target="https://docs.microsoft.com/en-us/microsoft-365/security/office-365-security/set-up-anti-phishing-policies?view=o365-worldwide#exclusive-settings-in-atp-anti-phishing-policies" TargetMode="External"/><Relationship Id="rId5" Type="http://schemas.openxmlformats.org/officeDocument/2006/relationships/hyperlink" Target="https://docs.microsoft.com/en-us/microsoft-365/security/office-365-security/atp-for-spo-odb-and-teams?view=o365-worldwide" TargetMode="External"/><Relationship Id="rId10" Type="http://schemas.openxmlformats.org/officeDocument/2006/relationships/hyperlink" Target="https://docs.microsoft.com/en-us/microsoft-365/security/office-365-security/attack-simulator?view=o365-worldwide" TargetMode="External"/><Relationship Id="rId4" Type="http://schemas.openxmlformats.org/officeDocument/2006/relationships/hyperlink" Target="https://docs.microsoft.com/en-us/microsoft-365/security/office-365-security/atp-safe-links?view=o365-worldwide" TargetMode="External"/><Relationship Id="rId9" Type="http://schemas.openxmlformats.org/officeDocument/2006/relationships/hyperlink" Target="https://docs.microsoft.com/en-us/microsoft-365/security/office-365-security/office-365-air"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svg"/><Relationship Id="rId3" Type="http://schemas.openxmlformats.org/officeDocument/2006/relationships/image" Target="../media/image19.emf"/><Relationship Id="rId7" Type="http://schemas.openxmlformats.org/officeDocument/2006/relationships/image" Target="../media/image102.svg"/><Relationship Id="rId12" Type="http://schemas.openxmlformats.org/officeDocument/2006/relationships/image" Target="../media/image107.png"/><Relationship Id="rId2" Type="http://schemas.openxmlformats.org/officeDocument/2006/relationships/notesSlide" Target="../notesSlides/notesSlide12.xml"/><Relationship Id="rId16" Type="http://schemas.openxmlformats.org/officeDocument/2006/relationships/image" Target="../media/image111.emf"/><Relationship Id="rId1" Type="http://schemas.openxmlformats.org/officeDocument/2006/relationships/slideLayout" Target="../slideLayouts/slideLayout14.xml"/><Relationship Id="rId6" Type="http://schemas.openxmlformats.org/officeDocument/2006/relationships/image" Target="../media/image101.png"/><Relationship Id="rId11" Type="http://schemas.openxmlformats.org/officeDocument/2006/relationships/image" Target="../media/image106.svg"/><Relationship Id="rId5" Type="http://schemas.openxmlformats.org/officeDocument/2006/relationships/image" Target="../media/image100.svg"/><Relationship Id="rId15" Type="http://schemas.openxmlformats.org/officeDocument/2006/relationships/image" Target="../media/image110.sv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svg"/><Relationship Id="rId14" Type="http://schemas.openxmlformats.org/officeDocument/2006/relationships/image" Target="../media/image10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hyperlink" Target="http://maxidevil.deviantart.com/art/work-in-progress-126134806?q=sort:time+favby:bincoder&amp;qo=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hyperlink" Target="aka.ms/SIEMandXDR"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hyperlink" Target="https://aka.ms/MDOInTheConvergedPortal"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docs.microsoft.com/en-us/microsoft-365/security/office-365-security/office-365-atp?view=o365-worldwide"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hyperlink" Target="https://docs.microsoft.com/en-us/microsoft-365/security/office-365-security/recommended-settings-for-eop-and-office365-atp?view=o365-worldwid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go.microsoft.com/fwlink/?linkid=2135758"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hyperlink" Target="https://docs.microsoft.com/en-us/microsoft-365/security/office-365-security/recommended-settings-for-eop-and-office365-atp?view=o365-worldwide"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6.xml"/><Relationship Id="rId1" Type="http://schemas.openxmlformats.org/officeDocument/2006/relationships/slideLayout" Target="../slideLayouts/slideLayout20.xml"/><Relationship Id="rId4" Type="http://schemas.openxmlformats.org/officeDocument/2006/relationships/hyperlink" Target="https://docs.microsoft.com/en-us/microsoft-365/security/office-365-security/preset-security-policies?view=o365-worldwide"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docs.microsoft.com/en-us/microsoft-365/security/office-365-security/recommended-settings-for-eop-and-office365-atp?view=o365-worldwide#safe-links-policy-settings-in-custom-policies-for-specific-users" TargetMode="External"/><Relationship Id="rId3" Type="http://schemas.openxmlformats.org/officeDocument/2006/relationships/hyperlink" Target="https://docs.microsoft.com/en-us/microsoft-365/security/office-365-security/configure-your-spam-filter-policies?view=o365-worldwide" TargetMode="External"/><Relationship Id="rId7" Type="http://schemas.openxmlformats.org/officeDocument/2006/relationships/hyperlink" Target="https://docs.microsoft.com/en-us/microsoft-365/security/office-365-security/set-up-anti-phishing-policies?view=o365-worldwide#advanced-phishing-thresholds-in-atp-anti-phishing-policies" TargetMode="External"/><Relationship Id="rId2" Type="http://schemas.openxmlformats.org/officeDocument/2006/relationships/notesSlide" Target="../notesSlides/notesSlide27.xml"/><Relationship Id="rId1" Type="http://schemas.openxmlformats.org/officeDocument/2006/relationships/slideLayout" Target="../slideLayouts/slideLayout22.xml"/><Relationship Id="rId6" Type="http://schemas.openxmlformats.org/officeDocument/2006/relationships/hyperlink" Target="https://docs.microsoft.com/en-us/microsoft-365/security/office-365-security/set-up-anti-phishing-policies?view=o365-worldwide#impersonation-settings-in-atp-anti-phishing-policies" TargetMode="External"/><Relationship Id="rId5" Type="http://schemas.openxmlformats.org/officeDocument/2006/relationships/hyperlink" Target="https://docs.microsoft.com/en-us/microsoft-365/security/office-365-security/set-up-anti-phishing-policies?view=o365-worldwide#spoof-settings" TargetMode="External"/><Relationship Id="rId4" Type="http://schemas.openxmlformats.org/officeDocument/2006/relationships/hyperlink" Target="https://docs.microsoft.com/en-us/microsoft-365/security/office-365-security/configure-anti-malware-policies?view=o365-worldwide" TargetMode="External"/><Relationship Id="rId9" Type="http://schemas.openxmlformats.org/officeDocument/2006/relationships/hyperlink" Target="https://docs.microsoft.com/en-us/microsoft-365/security/office-365-security/recommended-settings-for-eop-and-office365-atp?view=o365-worldwide#safe-attachments-policy-settings-in-custom-policies-for-specific-user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hyperlink" Target="https://docs.microsoft.com/en-us/microsoft-365/security/office-365-security/permissions-in-the-security-and-compliance-center?view=o365-worldwide" TargetMode="External"/><Relationship Id="rId2" Type="http://schemas.openxmlformats.org/officeDocument/2006/relationships/notesSlide" Target="../notesSlides/notesSlide29.xml"/><Relationship Id="rId1" Type="http://schemas.openxmlformats.org/officeDocument/2006/relationships/slideLayout" Target="../slideLayouts/slideLayout21.xml"/><Relationship Id="rId4" Type="http://schemas.openxmlformats.org/officeDocument/2006/relationships/hyperlink" Target="https://docs.microsoft.com/en-us/Exchange/permissions-exo/permissions-exo#role-groups"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3" Type="http://schemas.openxmlformats.org/officeDocument/2006/relationships/image" Target="../media/image19.emf"/><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2.emf"/><Relationship Id="rId11" Type="http://schemas.openxmlformats.org/officeDocument/2006/relationships/image" Target="../media/image27.pn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svg"/></Relationships>
</file>

<file path=ppt/slides/_rels/slide4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128.png"/></Relationships>
</file>

<file path=ppt/slides/_rels/slide4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37.emf"/><Relationship Id="rId7" Type="http://schemas.openxmlformats.org/officeDocument/2006/relationships/hyperlink" Target="https://security.microsoft.com/attacksimulator?viewid=overview"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5.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19.emf"/><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emf"/><Relationship Id="rId9" Type="http://schemas.openxmlformats.org/officeDocument/2006/relationships/image" Target="../media/image36.png"/></Relationships>
</file>

<file path=ppt/slides/_rels/slide5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image" Target="../media/image141.png"/><Relationship Id="rId4" Type="http://schemas.openxmlformats.org/officeDocument/2006/relationships/image" Target="../media/image139.png"/></Relationships>
</file>

<file path=ppt/slides/_rels/slide53.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39.png"/></Relationships>
</file>

<file path=ppt/slides/_rels/slide54.xml.rels><?xml version="1.0" encoding="UTF-8" standalone="yes"?>
<Relationships xmlns="http://schemas.openxmlformats.org/package/2006/relationships"><Relationship Id="rId3" Type="http://schemas.openxmlformats.org/officeDocument/2006/relationships/image" Target="../media/image140.jpeg"/><Relationship Id="rId7" Type="http://schemas.openxmlformats.org/officeDocument/2006/relationships/image" Target="../media/image143.png"/><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39.png"/></Relationships>
</file>

<file path=ppt/slides/_rels/slide5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image" Target="../media/image145.png"/><Relationship Id="rId4" Type="http://schemas.openxmlformats.org/officeDocument/2006/relationships/image" Target="../media/image144.png"/></Relationships>
</file>

<file path=ppt/slides/_rels/slide56.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139.png"/></Relationships>
</file>

<file path=ppt/slides/_rels/slide5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147.png"/></Relationships>
</file>

<file path=ppt/slides/_rels/slide5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4.emf"/><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60.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69.xml.rels><?xml version="1.0" encoding="UTF-8" standalone="yes"?>
<Relationships xmlns="http://schemas.openxmlformats.org/package/2006/relationships"><Relationship Id="rId3" Type="http://schemas.openxmlformats.org/officeDocument/2006/relationships/hyperlink" Target="https://aka.ms/DefenderO365" TargetMode="External"/><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9" Type="http://schemas.openxmlformats.org/officeDocument/2006/relationships/image" Target="../media/image81.svg"/><Relationship Id="rId21" Type="http://schemas.openxmlformats.org/officeDocument/2006/relationships/image" Target="../media/image63.svg"/><Relationship Id="rId34" Type="http://schemas.openxmlformats.org/officeDocument/2006/relationships/image" Target="../media/image76.png"/><Relationship Id="rId42" Type="http://schemas.openxmlformats.org/officeDocument/2006/relationships/image" Target="../media/image83.png"/><Relationship Id="rId7" Type="http://schemas.openxmlformats.org/officeDocument/2006/relationships/image" Target="../media/image49.png"/><Relationship Id="rId2" Type="http://schemas.openxmlformats.org/officeDocument/2006/relationships/notesSlide" Target="../notesSlides/notesSlide7.xml"/><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1.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32" Type="http://schemas.openxmlformats.org/officeDocument/2006/relationships/image" Target="../media/image74.png"/><Relationship Id="rId37" Type="http://schemas.openxmlformats.org/officeDocument/2006/relationships/image" Target="../media/image79.svg"/><Relationship Id="rId40" Type="http://schemas.openxmlformats.org/officeDocument/2006/relationships/image" Target="../media/image82.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svg"/><Relationship Id="rId28" Type="http://schemas.openxmlformats.org/officeDocument/2006/relationships/image" Target="../media/image70.png"/><Relationship Id="rId36" Type="http://schemas.openxmlformats.org/officeDocument/2006/relationships/image" Target="../media/image78.png"/><Relationship Id="rId10" Type="http://schemas.openxmlformats.org/officeDocument/2006/relationships/image" Target="../media/image52.svg"/><Relationship Id="rId19" Type="http://schemas.openxmlformats.org/officeDocument/2006/relationships/image" Target="../media/image61.svg"/><Relationship Id="rId31" Type="http://schemas.openxmlformats.org/officeDocument/2006/relationships/image" Target="../media/image73.sv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svg"/><Relationship Id="rId30" Type="http://schemas.openxmlformats.org/officeDocument/2006/relationships/image" Target="../media/image72.png"/><Relationship Id="rId35" Type="http://schemas.openxmlformats.org/officeDocument/2006/relationships/image" Target="../media/image77.svg"/><Relationship Id="rId43" Type="http://schemas.openxmlformats.org/officeDocument/2006/relationships/image" Target="../media/image84.svg"/><Relationship Id="rId8" Type="http://schemas.openxmlformats.org/officeDocument/2006/relationships/image" Target="../media/image50.svg"/><Relationship Id="rId3" Type="http://schemas.openxmlformats.org/officeDocument/2006/relationships/image" Target="../media/image45.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svg"/><Relationship Id="rId33" Type="http://schemas.openxmlformats.org/officeDocument/2006/relationships/image" Target="../media/image75.svg"/><Relationship Id="rId38" Type="http://schemas.openxmlformats.org/officeDocument/2006/relationships/image" Target="../media/image8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hyperlink" Target="https://security.microsoft.com/attackSimulatorTrainings/covid19Trainings?covid19Training=massphishingtraining" TargetMode="External"/><Relationship Id="rId2" Type="http://schemas.openxmlformats.org/officeDocument/2006/relationships/image" Target="../media/image160.png"/><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hyperlink" Target="https://protection.office.com/advanceddelivery" TargetMode="Externa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hyperlink" Target="https://protection.office.com/threatexplorer" TargetMode="External"/><Relationship Id="rId1" Type="http://schemas.openxmlformats.org/officeDocument/2006/relationships/slideLayout" Target="../slideLayouts/slideLayout13.xml"/><Relationship Id="rId5" Type="http://schemas.openxmlformats.org/officeDocument/2006/relationships/image" Target="../media/image119.png"/><Relationship Id="rId4" Type="http://schemas.openxmlformats.org/officeDocument/2006/relationships/image" Target="../media/image118.png"/></Relationships>
</file>

<file path=ppt/slides/_rels/slide75.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48.xml"/><Relationship Id="rId1" Type="http://schemas.openxmlformats.org/officeDocument/2006/relationships/slideLayout" Target="../slideLayouts/slideLayout13.xml"/><Relationship Id="rId5" Type="http://schemas.openxmlformats.org/officeDocument/2006/relationships/image" Target="../media/image169.png"/><Relationship Id="rId4" Type="http://schemas.openxmlformats.org/officeDocument/2006/relationships/image" Target="../media/image168.png"/></Relationships>
</file>

<file path=ppt/slides/_rels/slide8.xml.rels><?xml version="1.0" encoding="UTF-8" standalone="yes"?>
<Relationships xmlns="http://schemas.openxmlformats.org/package/2006/relationships"><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9" Type="http://schemas.openxmlformats.org/officeDocument/2006/relationships/image" Target="../media/image81.svg"/><Relationship Id="rId21" Type="http://schemas.openxmlformats.org/officeDocument/2006/relationships/image" Target="../media/image63.svg"/><Relationship Id="rId34" Type="http://schemas.openxmlformats.org/officeDocument/2006/relationships/image" Target="../media/image76.png"/><Relationship Id="rId42" Type="http://schemas.openxmlformats.org/officeDocument/2006/relationships/image" Target="../media/image83.png"/><Relationship Id="rId7" Type="http://schemas.openxmlformats.org/officeDocument/2006/relationships/image" Target="../media/image49.png"/><Relationship Id="rId2" Type="http://schemas.openxmlformats.org/officeDocument/2006/relationships/notesSlide" Target="../notesSlides/notesSlide8.xml"/><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1.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32" Type="http://schemas.openxmlformats.org/officeDocument/2006/relationships/image" Target="../media/image74.png"/><Relationship Id="rId37" Type="http://schemas.openxmlformats.org/officeDocument/2006/relationships/image" Target="../media/image79.svg"/><Relationship Id="rId40" Type="http://schemas.openxmlformats.org/officeDocument/2006/relationships/image" Target="../media/image82.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svg"/><Relationship Id="rId28" Type="http://schemas.openxmlformats.org/officeDocument/2006/relationships/image" Target="../media/image70.png"/><Relationship Id="rId36" Type="http://schemas.openxmlformats.org/officeDocument/2006/relationships/image" Target="../media/image78.png"/><Relationship Id="rId10" Type="http://schemas.openxmlformats.org/officeDocument/2006/relationships/image" Target="../media/image52.svg"/><Relationship Id="rId19" Type="http://schemas.openxmlformats.org/officeDocument/2006/relationships/image" Target="../media/image61.svg"/><Relationship Id="rId31" Type="http://schemas.openxmlformats.org/officeDocument/2006/relationships/image" Target="../media/image73.sv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svg"/><Relationship Id="rId30" Type="http://schemas.openxmlformats.org/officeDocument/2006/relationships/image" Target="../media/image72.png"/><Relationship Id="rId35" Type="http://schemas.openxmlformats.org/officeDocument/2006/relationships/image" Target="../media/image77.svg"/><Relationship Id="rId43" Type="http://schemas.openxmlformats.org/officeDocument/2006/relationships/image" Target="../media/image84.svg"/><Relationship Id="rId8" Type="http://schemas.openxmlformats.org/officeDocument/2006/relationships/image" Target="../media/image50.svg"/><Relationship Id="rId3" Type="http://schemas.openxmlformats.org/officeDocument/2006/relationships/image" Target="../media/image45.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svg"/><Relationship Id="rId33" Type="http://schemas.openxmlformats.org/officeDocument/2006/relationships/image" Target="../media/image75.svg"/><Relationship Id="rId38" Type="http://schemas.openxmlformats.org/officeDocument/2006/relationships/image" Target="../media/image80.png"/></Relationships>
</file>

<file path=ppt/slides/_rels/slide8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9" Type="http://schemas.openxmlformats.org/officeDocument/2006/relationships/image" Target="../media/image81.svg"/><Relationship Id="rId21" Type="http://schemas.openxmlformats.org/officeDocument/2006/relationships/image" Target="../media/image63.svg"/><Relationship Id="rId34" Type="http://schemas.openxmlformats.org/officeDocument/2006/relationships/image" Target="../media/image76.png"/><Relationship Id="rId42" Type="http://schemas.openxmlformats.org/officeDocument/2006/relationships/image" Target="../media/image83.png"/><Relationship Id="rId7" Type="http://schemas.openxmlformats.org/officeDocument/2006/relationships/image" Target="../media/image49.png"/><Relationship Id="rId2" Type="http://schemas.openxmlformats.org/officeDocument/2006/relationships/notesSlide" Target="../notesSlides/notesSlide50.xml"/><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1.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32" Type="http://schemas.openxmlformats.org/officeDocument/2006/relationships/image" Target="../media/image74.png"/><Relationship Id="rId37" Type="http://schemas.openxmlformats.org/officeDocument/2006/relationships/image" Target="../media/image79.svg"/><Relationship Id="rId40" Type="http://schemas.openxmlformats.org/officeDocument/2006/relationships/image" Target="../media/image82.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svg"/><Relationship Id="rId28" Type="http://schemas.openxmlformats.org/officeDocument/2006/relationships/image" Target="../media/image70.png"/><Relationship Id="rId36" Type="http://schemas.openxmlformats.org/officeDocument/2006/relationships/image" Target="../media/image78.png"/><Relationship Id="rId10" Type="http://schemas.openxmlformats.org/officeDocument/2006/relationships/image" Target="../media/image52.svg"/><Relationship Id="rId19" Type="http://schemas.openxmlformats.org/officeDocument/2006/relationships/image" Target="../media/image61.svg"/><Relationship Id="rId31" Type="http://schemas.openxmlformats.org/officeDocument/2006/relationships/image" Target="../media/image73.sv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svg"/><Relationship Id="rId30" Type="http://schemas.openxmlformats.org/officeDocument/2006/relationships/image" Target="../media/image72.png"/><Relationship Id="rId35" Type="http://schemas.openxmlformats.org/officeDocument/2006/relationships/image" Target="../media/image77.svg"/><Relationship Id="rId43" Type="http://schemas.openxmlformats.org/officeDocument/2006/relationships/image" Target="../media/image84.svg"/><Relationship Id="rId8" Type="http://schemas.openxmlformats.org/officeDocument/2006/relationships/image" Target="../media/image50.svg"/><Relationship Id="rId3" Type="http://schemas.openxmlformats.org/officeDocument/2006/relationships/image" Target="../media/image45.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svg"/><Relationship Id="rId33" Type="http://schemas.openxmlformats.org/officeDocument/2006/relationships/image" Target="../media/image75.svg"/><Relationship Id="rId38" Type="http://schemas.openxmlformats.org/officeDocument/2006/relationships/image" Target="../media/image80.png"/></Relationships>
</file>

<file path=ppt/slides/_rels/slide83.xml.rels><?xml version="1.0" encoding="UTF-8" standalone="yes"?>
<Relationships xmlns="http://schemas.openxmlformats.org/package/2006/relationships"><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9" Type="http://schemas.openxmlformats.org/officeDocument/2006/relationships/image" Target="../media/image81.svg"/><Relationship Id="rId21" Type="http://schemas.openxmlformats.org/officeDocument/2006/relationships/image" Target="../media/image63.svg"/><Relationship Id="rId34" Type="http://schemas.openxmlformats.org/officeDocument/2006/relationships/image" Target="../media/image76.png"/><Relationship Id="rId42" Type="http://schemas.openxmlformats.org/officeDocument/2006/relationships/image" Target="../media/image83.png"/><Relationship Id="rId7" Type="http://schemas.openxmlformats.org/officeDocument/2006/relationships/image" Target="../media/image49.png"/><Relationship Id="rId2" Type="http://schemas.openxmlformats.org/officeDocument/2006/relationships/notesSlide" Target="../notesSlides/notesSlide51.xml"/><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1.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32" Type="http://schemas.openxmlformats.org/officeDocument/2006/relationships/image" Target="../media/image74.png"/><Relationship Id="rId37" Type="http://schemas.openxmlformats.org/officeDocument/2006/relationships/image" Target="../media/image79.svg"/><Relationship Id="rId40" Type="http://schemas.openxmlformats.org/officeDocument/2006/relationships/image" Target="../media/image82.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svg"/><Relationship Id="rId28" Type="http://schemas.openxmlformats.org/officeDocument/2006/relationships/image" Target="../media/image70.png"/><Relationship Id="rId36" Type="http://schemas.openxmlformats.org/officeDocument/2006/relationships/image" Target="../media/image78.png"/><Relationship Id="rId10" Type="http://schemas.openxmlformats.org/officeDocument/2006/relationships/image" Target="../media/image52.svg"/><Relationship Id="rId19" Type="http://schemas.openxmlformats.org/officeDocument/2006/relationships/image" Target="../media/image61.svg"/><Relationship Id="rId31" Type="http://schemas.openxmlformats.org/officeDocument/2006/relationships/image" Target="../media/image73.sv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svg"/><Relationship Id="rId30" Type="http://schemas.openxmlformats.org/officeDocument/2006/relationships/image" Target="../media/image72.png"/><Relationship Id="rId35" Type="http://schemas.openxmlformats.org/officeDocument/2006/relationships/image" Target="../media/image77.svg"/><Relationship Id="rId43" Type="http://schemas.openxmlformats.org/officeDocument/2006/relationships/image" Target="../media/image84.svg"/><Relationship Id="rId8" Type="http://schemas.openxmlformats.org/officeDocument/2006/relationships/image" Target="../media/image50.svg"/><Relationship Id="rId3" Type="http://schemas.openxmlformats.org/officeDocument/2006/relationships/image" Target="../media/image45.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svg"/><Relationship Id="rId33" Type="http://schemas.openxmlformats.org/officeDocument/2006/relationships/image" Target="../media/image75.svg"/><Relationship Id="rId38" Type="http://schemas.openxmlformats.org/officeDocument/2006/relationships/image" Target="../media/image80.png"/></Relationships>
</file>

<file path=ppt/slides/_rels/slide84.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6.png"/><Relationship Id="rId18" Type="http://schemas.openxmlformats.org/officeDocument/2006/relationships/image" Target="../media/image69.svg"/><Relationship Id="rId26" Type="http://schemas.openxmlformats.org/officeDocument/2006/relationships/image" Target="../media/image77.svg"/><Relationship Id="rId3" Type="http://schemas.openxmlformats.org/officeDocument/2006/relationships/image" Target="../media/image45.png"/><Relationship Id="rId21" Type="http://schemas.openxmlformats.org/officeDocument/2006/relationships/image" Target="../media/image172.png"/><Relationship Id="rId7" Type="http://schemas.openxmlformats.org/officeDocument/2006/relationships/image" Target="../media/image49.png"/><Relationship Id="rId12" Type="http://schemas.openxmlformats.org/officeDocument/2006/relationships/image" Target="../media/image55.png"/><Relationship Id="rId17" Type="http://schemas.openxmlformats.org/officeDocument/2006/relationships/image" Target="../media/image68.png"/><Relationship Id="rId25" Type="http://schemas.openxmlformats.org/officeDocument/2006/relationships/image" Target="../media/image76.png"/><Relationship Id="rId2" Type="http://schemas.openxmlformats.org/officeDocument/2006/relationships/notesSlide" Target="../notesSlides/notesSlide52.xml"/><Relationship Id="rId16" Type="http://schemas.openxmlformats.org/officeDocument/2006/relationships/image" Target="../media/image59.png"/><Relationship Id="rId20" Type="http://schemas.openxmlformats.org/officeDocument/2006/relationships/image" Target="../media/image71.sv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4.png"/><Relationship Id="rId24" Type="http://schemas.openxmlformats.org/officeDocument/2006/relationships/image" Target="../media/image84.svg"/><Relationship Id="rId5" Type="http://schemas.openxmlformats.org/officeDocument/2006/relationships/image" Target="../media/image47.png"/><Relationship Id="rId15" Type="http://schemas.openxmlformats.org/officeDocument/2006/relationships/image" Target="../media/image58.png"/><Relationship Id="rId23" Type="http://schemas.openxmlformats.org/officeDocument/2006/relationships/image" Target="../media/image83.png"/><Relationship Id="rId28" Type="http://schemas.openxmlformats.org/officeDocument/2006/relationships/image" Target="../media/image175.svg"/><Relationship Id="rId10" Type="http://schemas.openxmlformats.org/officeDocument/2006/relationships/image" Target="../media/image52.svg"/><Relationship Id="rId19" Type="http://schemas.openxmlformats.org/officeDocument/2006/relationships/image" Target="../media/image70.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7.png"/><Relationship Id="rId22" Type="http://schemas.openxmlformats.org/officeDocument/2006/relationships/image" Target="../media/image173.svg"/><Relationship Id="rId27" Type="http://schemas.openxmlformats.org/officeDocument/2006/relationships/image" Target="../media/image174.png"/></Relationships>
</file>

<file path=ppt/slides/_rels/slide85.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6.png"/><Relationship Id="rId18" Type="http://schemas.openxmlformats.org/officeDocument/2006/relationships/image" Target="../media/image69.svg"/><Relationship Id="rId26" Type="http://schemas.openxmlformats.org/officeDocument/2006/relationships/image" Target="../media/image77.svg"/><Relationship Id="rId3" Type="http://schemas.openxmlformats.org/officeDocument/2006/relationships/image" Target="../media/image45.png"/><Relationship Id="rId21" Type="http://schemas.openxmlformats.org/officeDocument/2006/relationships/image" Target="../media/image172.png"/><Relationship Id="rId7" Type="http://schemas.openxmlformats.org/officeDocument/2006/relationships/image" Target="../media/image49.png"/><Relationship Id="rId12" Type="http://schemas.openxmlformats.org/officeDocument/2006/relationships/image" Target="../media/image55.png"/><Relationship Id="rId17" Type="http://schemas.openxmlformats.org/officeDocument/2006/relationships/image" Target="../media/image68.png"/><Relationship Id="rId25" Type="http://schemas.openxmlformats.org/officeDocument/2006/relationships/image" Target="../media/image76.png"/><Relationship Id="rId2" Type="http://schemas.openxmlformats.org/officeDocument/2006/relationships/notesSlide" Target="../notesSlides/notesSlide53.xml"/><Relationship Id="rId16" Type="http://schemas.openxmlformats.org/officeDocument/2006/relationships/image" Target="../media/image59.png"/><Relationship Id="rId20" Type="http://schemas.openxmlformats.org/officeDocument/2006/relationships/image" Target="../media/image71.sv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4.png"/><Relationship Id="rId24" Type="http://schemas.openxmlformats.org/officeDocument/2006/relationships/image" Target="../media/image84.svg"/><Relationship Id="rId5" Type="http://schemas.openxmlformats.org/officeDocument/2006/relationships/image" Target="../media/image47.png"/><Relationship Id="rId15" Type="http://schemas.openxmlformats.org/officeDocument/2006/relationships/image" Target="../media/image58.png"/><Relationship Id="rId23" Type="http://schemas.openxmlformats.org/officeDocument/2006/relationships/image" Target="../media/image83.png"/><Relationship Id="rId28" Type="http://schemas.openxmlformats.org/officeDocument/2006/relationships/image" Target="../media/image175.svg"/><Relationship Id="rId10" Type="http://schemas.openxmlformats.org/officeDocument/2006/relationships/image" Target="../media/image52.svg"/><Relationship Id="rId19" Type="http://schemas.openxmlformats.org/officeDocument/2006/relationships/image" Target="../media/image70.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7.png"/><Relationship Id="rId22" Type="http://schemas.openxmlformats.org/officeDocument/2006/relationships/image" Target="../media/image173.svg"/><Relationship Id="rId27" Type="http://schemas.openxmlformats.org/officeDocument/2006/relationships/image" Target="../media/image174.png"/></Relationships>
</file>

<file path=ppt/slides/_rels/slide86.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178.png"/><Relationship Id="rId18" Type="http://schemas.openxmlformats.org/officeDocument/2006/relationships/image" Target="../media/image183.svg"/><Relationship Id="rId26" Type="http://schemas.openxmlformats.org/officeDocument/2006/relationships/image" Target="../media/image189.svg"/><Relationship Id="rId3" Type="http://schemas.openxmlformats.org/officeDocument/2006/relationships/image" Target="../media/image46.png"/><Relationship Id="rId21" Type="http://schemas.openxmlformats.org/officeDocument/2006/relationships/image" Target="../media/image184.png"/><Relationship Id="rId7" Type="http://schemas.openxmlformats.org/officeDocument/2006/relationships/image" Target="../media/image62.png"/><Relationship Id="rId12" Type="http://schemas.openxmlformats.org/officeDocument/2006/relationships/image" Target="../media/image177.svg"/><Relationship Id="rId17" Type="http://schemas.openxmlformats.org/officeDocument/2006/relationships/image" Target="../media/image182.png"/><Relationship Id="rId25" Type="http://schemas.openxmlformats.org/officeDocument/2006/relationships/image" Target="../media/image188.png"/><Relationship Id="rId2" Type="http://schemas.openxmlformats.org/officeDocument/2006/relationships/image" Target="../media/image45.png"/><Relationship Id="rId16" Type="http://schemas.openxmlformats.org/officeDocument/2006/relationships/image" Target="../media/image181.svg"/><Relationship Id="rId20" Type="http://schemas.openxmlformats.org/officeDocument/2006/relationships/image" Target="../media/image84.svg"/><Relationship Id="rId1" Type="http://schemas.openxmlformats.org/officeDocument/2006/relationships/slideLayout" Target="../slideLayouts/slideLayout7.xml"/><Relationship Id="rId6" Type="http://schemas.openxmlformats.org/officeDocument/2006/relationships/image" Target="../media/image50.svg"/><Relationship Id="rId11" Type="http://schemas.openxmlformats.org/officeDocument/2006/relationships/image" Target="../media/image176.png"/><Relationship Id="rId24" Type="http://schemas.openxmlformats.org/officeDocument/2006/relationships/image" Target="../media/image187.svg"/><Relationship Id="rId5" Type="http://schemas.openxmlformats.org/officeDocument/2006/relationships/image" Target="../media/image49.png"/><Relationship Id="rId15" Type="http://schemas.openxmlformats.org/officeDocument/2006/relationships/image" Target="../media/image180.png"/><Relationship Id="rId23" Type="http://schemas.openxmlformats.org/officeDocument/2006/relationships/image" Target="../media/image186.png"/><Relationship Id="rId28" Type="http://schemas.openxmlformats.org/officeDocument/2006/relationships/image" Target="../media/image191.svg"/><Relationship Id="rId10" Type="http://schemas.openxmlformats.org/officeDocument/2006/relationships/image" Target="../media/image173.svg"/><Relationship Id="rId19" Type="http://schemas.openxmlformats.org/officeDocument/2006/relationships/image" Target="../media/image83.png"/><Relationship Id="rId4" Type="http://schemas.openxmlformats.org/officeDocument/2006/relationships/image" Target="../media/image47.png"/><Relationship Id="rId9" Type="http://schemas.openxmlformats.org/officeDocument/2006/relationships/image" Target="../media/image172.png"/><Relationship Id="rId14" Type="http://schemas.openxmlformats.org/officeDocument/2006/relationships/image" Target="../media/image179.svg"/><Relationship Id="rId22" Type="http://schemas.openxmlformats.org/officeDocument/2006/relationships/image" Target="../media/image185.svg"/><Relationship Id="rId27" Type="http://schemas.openxmlformats.org/officeDocument/2006/relationships/image" Target="../media/image190.png"/></Relationships>
</file>

<file path=ppt/slides/_rels/slide87.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178.png"/><Relationship Id="rId18" Type="http://schemas.openxmlformats.org/officeDocument/2006/relationships/image" Target="../media/image183.svg"/><Relationship Id="rId26" Type="http://schemas.openxmlformats.org/officeDocument/2006/relationships/image" Target="../media/image189.svg"/><Relationship Id="rId3" Type="http://schemas.openxmlformats.org/officeDocument/2006/relationships/image" Target="../media/image46.png"/><Relationship Id="rId21" Type="http://schemas.openxmlformats.org/officeDocument/2006/relationships/image" Target="../media/image184.png"/><Relationship Id="rId7" Type="http://schemas.openxmlformats.org/officeDocument/2006/relationships/image" Target="../media/image62.png"/><Relationship Id="rId12" Type="http://schemas.openxmlformats.org/officeDocument/2006/relationships/image" Target="../media/image177.svg"/><Relationship Id="rId17" Type="http://schemas.openxmlformats.org/officeDocument/2006/relationships/image" Target="../media/image182.png"/><Relationship Id="rId25" Type="http://schemas.openxmlformats.org/officeDocument/2006/relationships/image" Target="../media/image188.png"/><Relationship Id="rId2" Type="http://schemas.openxmlformats.org/officeDocument/2006/relationships/image" Target="../media/image45.png"/><Relationship Id="rId16" Type="http://schemas.openxmlformats.org/officeDocument/2006/relationships/image" Target="../media/image181.svg"/><Relationship Id="rId20" Type="http://schemas.openxmlformats.org/officeDocument/2006/relationships/image" Target="../media/image84.svg"/><Relationship Id="rId1" Type="http://schemas.openxmlformats.org/officeDocument/2006/relationships/slideLayout" Target="../slideLayouts/slideLayout7.xml"/><Relationship Id="rId6" Type="http://schemas.openxmlformats.org/officeDocument/2006/relationships/image" Target="../media/image50.svg"/><Relationship Id="rId11" Type="http://schemas.openxmlformats.org/officeDocument/2006/relationships/image" Target="../media/image176.png"/><Relationship Id="rId24" Type="http://schemas.openxmlformats.org/officeDocument/2006/relationships/image" Target="../media/image187.svg"/><Relationship Id="rId5" Type="http://schemas.openxmlformats.org/officeDocument/2006/relationships/image" Target="../media/image49.png"/><Relationship Id="rId15" Type="http://schemas.openxmlformats.org/officeDocument/2006/relationships/image" Target="../media/image180.png"/><Relationship Id="rId23" Type="http://schemas.openxmlformats.org/officeDocument/2006/relationships/image" Target="../media/image186.png"/><Relationship Id="rId28" Type="http://schemas.openxmlformats.org/officeDocument/2006/relationships/image" Target="../media/image191.svg"/><Relationship Id="rId10" Type="http://schemas.openxmlformats.org/officeDocument/2006/relationships/image" Target="../media/image173.svg"/><Relationship Id="rId19" Type="http://schemas.openxmlformats.org/officeDocument/2006/relationships/image" Target="../media/image83.png"/><Relationship Id="rId4" Type="http://schemas.openxmlformats.org/officeDocument/2006/relationships/image" Target="../media/image47.png"/><Relationship Id="rId9" Type="http://schemas.openxmlformats.org/officeDocument/2006/relationships/image" Target="../media/image172.png"/><Relationship Id="rId14" Type="http://schemas.openxmlformats.org/officeDocument/2006/relationships/image" Target="../media/image179.svg"/><Relationship Id="rId22" Type="http://schemas.openxmlformats.org/officeDocument/2006/relationships/image" Target="../media/image185.svg"/><Relationship Id="rId27" Type="http://schemas.openxmlformats.org/officeDocument/2006/relationships/image" Target="../media/image190.png"/></Relationships>
</file>

<file path=ppt/slides/_rels/slide88.xml.rels><?xml version="1.0" encoding="UTF-8" standalone="yes"?>
<Relationships xmlns="http://schemas.openxmlformats.org/package/2006/relationships"><Relationship Id="rId8" Type="http://schemas.openxmlformats.org/officeDocument/2006/relationships/hyperlink" Target="https://docs.microsoft.com/en-us/microsoft-365/security/office-365-security/office-365-air" TargetMode="External"/><Relationship Id="rId3" Type="http://schemas.openxmlformats.org/officeDocument/2006/relationships/hyperlink" Target="https://docs.microsoft.com/en-us/microsoft-365/security/office-365-security/atp-safe-links?view=o365-worldwide" TargetMode="External"/><Relationship Id="rId7" Type="http://schemas.openxmlformats.org/officeDocument/2006/relationships/hyperlink" Target="https://docs.microsoft.com/en-us/microsoft-365/security/office-365-security/threat-trackers?view=o365-worldwide" TargetMode="External"/><Relationship Id="rId2" Type="http://schemas.openxmlformats.org/officeDocument/2006/relationships/hyperlink" Target="https://docs.microsoft.com/en-us/microsoft-365/security/office-365-security/atp-safe-attachments?view=o365-worldwide" TargetMode="External"/><Relationship Id="rId1" Type="http://schemas.openxmlformats.org/officeDocument/2006/relationships/slideLayout" Target="../slideLayouts/slideLayout9.xml"/><Relationship Id="rId6" Type="http://schemas.openxmlformats.org/officeDocument/2006/relationships/hyperlink" Target="https://docs.microsoft.com/en-us/microsoft-365/security/office-365-security/threat-explorer?view=o365-worldwide" TargetMode="External"/><Relationship Id="rId5" Type="http://schemas.openxmlformats.org/officeDocument/2006/relationships/hyperlink" Target="https://docs.microsoft.com/en-us/microsoft-365/security/office-365-security/set-up-anti-phishing-policies?view=o365-worldwide" TargetMode="External"/><Relationship Id="rId4" Type="http://schemas.openxmlformats.org/officeDocument/2006/relationships/hyperlink" Target="https://docs.microsoft.com/en-us/microsoft-365/security/office-365-security/atp-for-spo-odb-and-teams?view=o365-worldwide" TargetMode="External"/><Relationship Id="rId9" Type="http://schemas.openxmlformats.org/officeDocument/2006/relationships/hyperlink" Target="https://docs.microsoft.com/en-us/microsoft-365/security/office-365-security/attack-simulator?view=o365-worldwide"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hyperlink" Target="https://protection.office.com/threatexplorer" TargetMode="External"/><Relationship Id="rId1" Type="http://schemas.openxmlformats.org/officeDocument/2006/relationships/slideLayout" Target="../slideLayouts/slideLayout13.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19.png"/></Relationships>
</file>

<file path=ppt/slides/_rels/slide9.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95.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88.svg"/><Relationship Id="rId11" Type="http://schemas.openxmlformats.org/officeDocument/2006/relationships/image" Target="../media/image93.sv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svg"/><Relationship Id="rId9" Type="http://schemas.openxmlformats.org/officeDocument/2006/relationships/image" Target="../media/image91.png"/></Relationships>
</file>

<file path=ppt/slides/_rels/slide90.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40.jpeg"/><Relationship Id="rId7" Type="http://schemas.openxmlformats.org/officeDocument/2006/relationships/image" Target="../media/image143.png"/><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image" Target="../media/image142.png"/><Relationship Id="rId5" Type="http://schemas.openxmlformats.org/officeDocument/2006/relationships/image" Target="../media/image141.png"/><Relationship Id="rId10" Type="http://schemas.openxmlformats.org/officeDocument/2006/relationships/image" Target="../media/image199.png"/><Relationship Id="rId4" Type="http://schemas.openxmlformats.org/officeDocument/2006/relationships/image" Target="../media/image139.png"/><Relationship Id="rId9" Type="http://schemas.openxmlformats.org/officeDocument/2006/relationships/image" Target="../media/image145.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95.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203.svg"/><Relationship Id="rId2" Type="http://schemas.openxmlformats.org/officeDocument/2006/relationships/notesSlide" Target="../notesSlides/notesSlide58.xml"/><Relationship Id="rId16" Type="http://schemas.openxmlformats.org/officeDocument/2006/relationships/image" Target="../media/image202.png"/><Relationship Id="rId1" Type="http://schemas.openxmlformats.org/officeDocument/2006/relationships/slideLayout" Target="../slideLayouts/slideLayout7.xml"/><Relationship Id="rId6" Type="http://schemas.openxmlformats.org/officeDocument/2006/relationships/image" Target="../media/image88.svg"/><Relationship Id="rId11" Type="http://schemas.openxmlformats.org/officeDocument/2006/relationships/image" Target="../media/image93.svg"/><Relationship Id="rId5" Type="http://schemas.openxmlformats.org/officeDocument/2006/relationships/image" Target="../media/image87.png"/><Relationship Id="rId15" Type="http://schemas.openxmlformats.org/officeDocument/2006/relationships/image" Target="../media/image201.svg"/><Relationship Id="rId10" Type="http://schemas.openxmlformats.org/officeDocument/2006/relationships/image" Target="../media/image92.png"/><Relationship Id="rId4" Type="http://schemas.openxmlformats.org/officeDocument/2006/relationships/image" Target="../media/image86.svg"/><Relationship Id="rId9" Type="http://schemas.openxmlformats.org/officeDocument/2006/relationships/image" Target="../media/image91.png"/><Relationship Id="rId14" Type="http://schemas.openxmlformats.org/officeDocument/2006/relationships/image" Target="../media/image200.png"/></Relationships>
</file>

<file path=ppt/slides/_rels/slide99.xml.rels><?xml version="1.0" encoding="UTF-8" standalone="yes"?>
<Relationships xmlns="http://schemas.openxmlformats.org/package/2006/relationships"><Relationship Id="rId13" Type="http://schemas.openxmlformats.org/officeDocument/2006/relationships/image" Target="../media/image55.png"/><Relationship Id="rId18" Type="http://schemas.openxmlformats.org/officeDocument/2006/relationships/image" Target="../media/image206.png"/><Relationship Id="rId26" Type="http://schemas.openxmlformats.org/officeDocument/2006/relationships/image" Target="../media/image210.png"/><Relationship Id="rId39" Type="http://schemas.openxmlformats.org/officeDocument/2006/relationships/image" Target="../media/image218.svg"/><Relationship Id="rId21" Type="http://schemas.openxmlformats.org/officeDocument/2006/relationships/image" Target="../media/image63.svg"/><Relationship Id="rId34" Type="http://schemas.openxmlformats.org/officeDocument/2006/relationships/image" Target="../media/image214.png"/><Relationship Id="rId42" Type="http://schemas.openxmlformats.org/officeDocument/2006/relationships/image" Target="../media/image219.png"/><Relationship Id="rId7" Type="http://schemas.openxmlformats.org/officeDocument/2006/relationships/image" Target="../media/image204.png"/><Relationship Id="rId2" Type="http://schemas.openxmlformats.org/officeDocument/2006/relationships/notesSlide" Target="../notesSlides/notesSlide59.xml"/><Relationship Id="rId16" Type="http://schemas.openxmlformats.org/officeDocument/2006/relationships/image" Target="../media/image58.png"/><Relationship Id="rId29" Type="http://schemas.openxmlformats.org/officeDocument/2006/relationships/image" Target="../media/image71.sv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209.png"/><Relationship Id="rId32" Type="http://schemas.openxmlformats.org/officeDocument/2006/relationships/image" Target="../media/image213.png"/><Relationship Id="rId37" Type="http://schemas.openxmlformats.org/officeDocument/2006/relationships/image" Target="../media/image216.svg"/><Relationship Id="rId40" Type="http://schemas.openxmlformats.org/officeDocument/2006/relationships/image" Target="../media/image82.png"/><Relationship Id="rId45" Type="http://schemas.openxmlformats.org/officeDocument/2006/relationships/image" Target="../media/image84.sv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svg"/><Relationship Id="rId28" Type="http://schemas.openxmlformats.org/officeDocument/2006/relationships/image" Target="../media/image211.png"/><Relationship Id="rId36" Type="http://schemas.openxmlformats.org/officeDocument/2006/relationships/image" Target="../media/image215.png"/><Relationship Id="rId10" Type="http://schemas.openxmlformats.org/officeDocument/2006/relationships/image" Target="../media/image52.svg"/><Relationship Id="rId19" Type="http://schemas.openxmlformats.org/officeDocument/2006/relationships/image" Target="../media/image61.svg"/><Relationship Id="rId31" Type="http://schemas.openxmlformats.org/officeDocument/2006/relationships/image" Target="../media/image73.svg"/><Relationship Id="rId44" Type="http://schemas.openxmlformats.org/officeDocument/2006/relationships/image" Target="../media/image221.png"/><Relationship Id="rId4" Type="http://schemas.openxmlformats.org/officeDocument/2006/relationships/image" Target="../media/image46.png"/><Relationship Id="rId9" Type="http://schemas.openxmlformats.org/officeDocument/2006/relationships/image" Target="../media/image205.png"/><Relationship Id="rId14" Type="http://schemas.openxmlformats.org/officeDocument/2006/relationships/image" Target="../media/image56.png"/><Relationship Id="rId22" Type="http://schemas.openxmlformats.org/officeDocument/2006/relationships/image" Target="../media/image208.png"/><Relationship Id="rId27" Type="http://schemas.openxmlformats.org/officeDocument/2006/relationships/image" Target="../media/image69.svg"/><Relationship Id="rId30" Type="http://schemas.openxmlformats.org/officeDocument/2006/relationships/image" Target="../media/image212.png"/><Relationship Id="rId35" Type="http://schemas.openxmlformats.org/officeDocument/2006/relationships/image" Target="../media/image77.svg"/><Relationship Id="rId43" Type="http://schemas.openxmlformats.org/officeDocument/2006/relationships/image" Target="../media/image220.svg"/><Relationship Id="rId8" Type="http://schemas.openxmlformats.org/officeDocument/2006/relationships/image" Target="../media/image50.svg"/><Relationship Id="rId3" Type="http://schemas.openxmlformats.org/officeDocument/2006/relationships/image" Target="../media/image45.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svg"/><Relationship Id="rId33" Type="http://schemas.openxmlformats.org/officeDocument/2006/relationships/image" Target="../media/image75.svg"/><Relationship Id="rId38" Type="http://schemas.openxmlformats.org/officeDocument/2006/relationships/image" Target="../media/image217.png"/><Relationship Id="rId20" Type="http://schemas.openxmlformats.org/officeDocument/2006/relationships/image" Target="../media/image207.png"/><Relationship Id="rId41" Type="http://schemas.openxmlformats.org/officeDocument/2006/relationships/hyperlink" Target="https://es.wikipedia.org/wiki/Arroba_(s%C3%ADmbol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C409051-1517-2743-B541-E406F29E2D48}"/>
              </a:ext>
            </a:extLst>
          </p:cNvPr>
          <p:cNvSpPr>
            <a:spLocks noGrp="1"/>
          </p:cNvSpPr>
          <p:nvPr>
            <p:ph type="title"/>
          </p:nvPr>
        </p:nvSpPr>
        <p:spPr>
          <a:xfrm>
            <a:off x="429544" y="3029995"/>
            <a:ext cx="10848056" cy="1793104"/>
          </a:xfrm>
        </p:spPr>
        <p:txBody>
          <a:bodyPr/>
          <a:lstStyle/>
          <a:p>
            <a:r>
              <a:rPr lang="en-US" sz="4800" dirty="0"/>
              <a:t>Microsoft Defender for Office 365</a:t>
            </a:r>
          </a:p>
        </p:txBody>
      </p:sp>
      <p:sp>
        <p:nvSpPr>
          <p:cNvPr id="3" name="Text Placeholder 2">
            <a:extLst>
              <a:ext uri="{FF2B5EF4-FFF2-40B4-BE49-F238E27FC236}">
                <a16:creationId xmlns:a16="http://schemas.microsoft.com/office/drawing/2014/main" id="{35140951-D444-1441-A7E6-D4FBDFBB34F7}"/>
              </a:ext>
            </a:extLst>
          </p:cNvPr>
          <p:cNvSpPr>
            <a:spLocks noGrp="1"/>
          </p:cNvSpPr>
          <p:nvPr>
            <p:ph type="body" sz="quarter" idx="12"/>
          </p:nvPr>
        </p:nvSpPr>
        <p:spPr>
          <a:xfrm>
            <a:off x="429544" y="4801824"/>
            <a:ext cx="9401560" cy="945435"/>
          </a:xfrm>
        </p:spPr>
        <p:txBody>
          <a:bodyPr/>
          <a:lstStyle/>
          <a:p>
            <a:r>
              <a:rPr lang="en-US" dirty="0">
                <a:gradFill>
                  <a:gsLst>
                    <a:gs pos="0">
                      <a:schemeClr val="bg1"/>
                    </a:gs>
                    <a:gs pos="100000">
                      <a:schemeClr val="bg1"/>
                    </a:gs>
                  </a:gsLst>
                  <a:lin ang="0" scaled="1"/>
                </a:gradFill>
                <a:latin typeface="+mj-lt"/>
              </a:rPr>
              <a:t>Integrated threat protection for all of Office 365</a:t>
            </a:r>
          </a:p>
        </p:txBody>
      </p:sp>
      <p:sp>
        <p:nvSpPr>
          <p:cNvPr id="2" name="TextBox 1">
            <a:extLst>
              <a:ext uri="{FF2B5EF4-FFF2-40B4-BE49-F238E27FC236}">
                <a16:creationId xmlns:a16="http://schemas.microsoft.com/office/drawing/2014/main" id="{30192478-6171-4E1A-A595-4E3C7D4F6A91}"/>
              </a:ext>
            </a:extLst>
          </p:cNvPr>
          <p:cNvSpPr txBox="1"/>
          <p:nvPr/>
        </p:nvSpPr>
        <p:spPr>
          <a:xfrm>
            <a:off x="319854" y="5411450"/>
            <a:ext cx="10350230" cy="1037207"/>
          </a:xfrm>
          <a:prstGeom prst="rect">
            <a:avLst/>
          </a:prstGeom>
          <a:noFill/>
        </p:spPr>
        <p:txBody>
          <a:bodyPr wrap="square" lIns="182880" tIns="146304" rIns="182880" bIns="146304" rtlCol="0">
            <a:spAutoFit/>
          </a:bodyPr>
          <a:lstStyle/>
          <a:p>
            <a:pPr>
              <a:lnSpc>
                <a:spcPct val="90000"/>
              </a:lnSpc>
              <a:spcAft>
                <a:spcPts val="600"/>
              </a:spcAft>
            </a:pPr>
            <a:r>
              <a:rPr lang="fr-FR" sz="2400" dirty="0">
                <a:solidFill>
                  <a:srgbClr val="FFC000"/>
                </a:solidFill>
              </a:rPr>
              <a:t>Version 3 : session 2 juin 2021</a:t>
            </a:r>
          </a:p>
          <a:p>
            <a:pPr>
              <a:lnSpc>
                <a:spcPct val="90000"/>
              </a:lnSpc>
              <a:spcAft>
                <a:spcPts val="600"/>
              </a:spcAft>
            </a:pPr>
            <a:r>
              <a:rPr lang="fr-FR" sz="2400" dirty="0">
                <a:solidFill>
                  <a:schemeClr val="bg1"/>
                </a:solidFill>
              </a:rPr>
              <a:t>Philippe Dudognon  </a:t>
            </a:r>
            <a:r>
              <a:rPr lang="fr-FR" sz="2400" dirty="0">
                <a:solidFill>
                  <a:schemeClr val="bg1"/>
                </a:solidFill>
                <a:hlinkClick r:id="rId3"/>
              </a:rPr>
              <a:t>phildud@microsoft.com</a:t>
            </a:r>
            <a:endParaRPr lang="fr-FR" sz="2400" dirty="0">
              <a:solidFill>
                <a:schemeClr val="bg1"/>
              </a:solidFill>
            </a:endParaRPr>
          </a:p>
        </p:txBody>
      </p:sp>
    </p:spTree>
    <p:extLst>
      <p:ext uri="{BB962C8B-B14F-4D97-AF65-F5344CB8AC3E}">
        <p14:creationId xmlns:p14="http://schemas.microsoft.com/office/powerpoint/2010/main" val="230865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3E220FF-A34B-43DA-9563-C4FC4267B6C6}"/>
              </a:ext>
            </a:extLst>
          </p:cNvPr>
          <p:cNvGrpSpPr/>
          <p:nvPr/>
        </p:nvGrpSpPr>
        <p:grpSpPr>
          <a:xfrm>
            <a:off x="1589610" y="1709870"/>
            <a:ext cx="9570449" cy="4941347"/>
            <a:chOff x="1310775" y="1610528"/>
            <a:chExt cx="9570449" cy="4941347"/>
          </a:xfrm>
        </p:grpSpPr>
        <p:sp>
          <p:nvSpPr>
            <p:cNvPr id="25" name="Rectangle 24">
              <a:extLst>
                <a:ext uri="{FF2B5EF4-FFF2-40B4-BE49-F238E27FC236}">
                  <a16:creationId xmlns:a16="http://schemas.microsoft.com/office/drawing/2014/main" id="{813905CB-054E-4431-974B-176DD9D780C2}"/>
                </a:ext>
              </a:extLst>
            </p:cNvPr>
            <p:cNvSpPr>
              <a:spLocks noChangeAspect="1"/>
            </p:cNvSpPr>
            <p:nvPr/>
          </p:nvSpPr>
          <p:spPr>
            <a:xfrm>
              <a:off x="1310775" y="1610528"/>
              <a:ext cx="9570449" cy="49413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1EFED"/>
                </a:solidFill>
                <a:effectLst/>
                <a:uLnTx/>
                <a:uFillTx/>
                <a:latin typeface="Segoe UI" panose="020B0502040204020203" pitchFamily="34" charset="0"/>
                <a:ea typeface="+mn-ea"/>
                <a:cs typeface="Segoe UI" panose="020B0502040204020203" pitchFamily="34" charset="0"/>
              </a:endParaRPr>
            </a:p>
          </p:txBody>
        </p:sp>
        <p:sp>
          <p:nvSpPr>
            <p:cNvPr id="26" name="Rectangle 25">
              <a:extLst>
                <a:ext uri="{FF2B5EF4-FFF2-40B4-BE49-F238E27FC236}">
                  <a16:creationId xmlns:a16="http://schemas.microsoft.com/office/drawing/2014/main" id="{9EFC72B7-467B-467C-B1AD-1E7DCA064D0E}"/>
                </a:ext>
              </a:extLst>
            </p:cNvPr>
            <p:cNvSpPr/>
            <p:nvPr/>
          </p:nvSpPr>
          <p:spPr>
            <a:xfrm>
              <a:off x="8336568" y="5004079"/>
              <a:ext cx="2459518" cy="6168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Post Breach Investigation, </a:t>
              </a:r>
            </a:p>
            <a:p>
              <a:pPr marL="0" marR="0" lvl="0" indent="0" algn="ctr" defTabSz="914139" rtl="0" eaLnBrk="1" fontAlgn="auto" latinLnBrk="0" hangingPunct="1">
                <a:lnSpc>
                  <a:spcPct val="100000"/>
                </a:lnSpc>
                <a:spcBef>
                  <a:spcPts val="0"/>
                </a:spcBef>
                <a:spcAft>
                  <a:spcPts val="0"/>
                </a:spcAft>
                <a:buClrTx/>
                <a:buSzTx/>
                <a:buFontTx/>
                <a:buNone/>
                <a:tabLst/>
                <a:defRPr/>
              </a:pPr>
              <a:r>
                <a:rPr lang="en-US" sz="1400" dirty="0">
                  <a:solidFill>
                    <a:srgbClr val="FFFFFF"/>
                  </a:solidFill>
                  <a:latin typeface="Segoe UI" panose="020B0502040204020203" pitchFamily="34" charset="0"/>
                  <a:cs typeface="Segoe UI" panose="020B0502040204020203" pitchFamily="34" charset="0"/>
                </a:rPr>
                <a:t>  </a:t>
              </a: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Response, Automation and Simulation/Training </a:t>
              </a:r>
            </a:p>
          </p:txBody>
        </p:sp>
        <p:sp>
          <p:nvSpPr>
            <p:cNvPr id="6" name="TextBox 5">
              <a:extLst>
                <a:ext uri="{FF2B5EF4-FFF2-40B4-BE49-F238E27FC236}">
                  <a16:creationId xmlns:a16="http://schemas.microsoft.com/office/drawing/2014/main" id="{0B6DD118-82F2-4D50-BC54-50FFA0079EF9}"/>
                </a:ext>
              </a:extLst>
            </p:cNvPr>
            <p:cNvSpPr txBox="1"/>
            <p:nvPr/>
          </p:nvSpPr>
          <p:spPr>
            <a:xfrm>
              <a:off x="8477571" y="3483430"/>
              <a:ext cx="2318515" cy="861774"/>
            </a:xfrm>
            <a:prstGeom prst="rect">
              <a:avLst/>
            </a:prstGeom>
            <a:noFill/>
          </p:spPr>
          <p:txBody>
            <a:bodyPr wrap="square">
              <a:spAutoFit/>
            </a:bodyPr>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1" i="0" u="none" strike="sngStrike" kern="1200" cap="none" spc="0" normalizeH="0" baseline="0" noProof="0" dirty="0">
                  <a:ln>
                    <a:noFill/>
                  </a:ln>
                  <a:solidFill>
                    <a:srgbClr val="F1EFED"/>
                  </a:solidFill>
                  <a:effectLst/>
                  <a:uLnTx/>
                  <a:uFillTx/>
                  <a:latin typeface="Segoe UI" panose="020B0502040204020203" pitchFamily="34" charset="0"/>
                  <a:ea typeface="+mn-ea"/>
                  <a:cs typeface="Segoe UI" panose="020B0502040204020203" pitchFamily="34" charset="0"/>
                </a:rPr>
                <a:t>ATP P2</a:t>
              </a:r>
            </a:p>
            <a:p>
              <a:pPr marL="0" marR="0" lvl="0" indent="0" algn="ctr" defTabSz="914139" rtl="0" eaLnBrk="1" fontAlgn="auto" latinLnBrk="0" hangingPunct="1">
                <a:lnSpc>
                  <a:spcPct val="100000"/>
                </a:lnSpc>
                <a:spcBef>
                  <a:spcPts val="0"/>
                </a:spcBef>
                <a:spcAft>
                  <a:spcPts val="0"/>
                </a:spcAft>
                <a:buClrTx/>
                <a:buSzTx/>
                <a:buFontTx/>
                <a:buNone/>
                <a:tabLst/>
                <a:defRPr/>
              </a:pPr>
              <a:r>
                <a:rPr lang="en-US" dirty="0"/>
                <a:t>Microsoft Defender for Office 365  Plan 2 </a:t>
              </a:r>
              <a:endParaRPr kumimoji="0" lang="en-US" sz="2800" b="1" i="0" u="none" strike="noStrike" kern="1200" cap="none" spc="0" normalizeH="0" baseline="0" noProof="0" dirty="0">
                <a:ln>
                  <a:noFill/>
                </a:ln>
                <a:solidFill>
                  <a:srgbClr val="F1EFED"/>
                </a:solidFill>
                <a:effectLst/>
                <a:uLnTx/>
                <a:uFillTx/>
                <a:latin typeface="Segoe UI" panose="020B0502040204020203" pitchFamily="34" charset="0"/>
                <a:ea typeface="+mn-ea"/>
                <a:cs typeface="Segoe UI" panose="020B0502040204020203" pitchFamily="34" charset="0"/>
              </a:endParaRPr>
            </a:p>
          </p:txBody>
        </p:sp>
        <p:pic>
          <p:nvPicPr>
            <p:cNvPr id="42" name="Picture 41">
              <a:extLst>
                <a:ext uri="{FF2B5EF4-FFF2-40B4-BE49-F238E27FC236}">
                  <a16:creationId xmlns:a16="http://schemas.microsoft.com/office/drawing/2014/main" id="{DBD90BCF-820C-CD40-87B1-EC52DB67364F}"/>
                </a:ext>
              </a:extLst>
            </p:cNvPr>
            <p:cNvPicPr>
              <a:picLocks noChangeAspect="1"/>
            </p:cNvPicPr>
            <p:nvPr/>
          </p:nvPicPr>
          <p:blipFill>
            <a:blip r:embed="rId3"/>
            <a:stretch>
              <a:fillRect/>
            </a:stretch>
          </p:blipFill>
          <p:spPr>
            <a:xfrm>
              <a:off x="9369236" y="2675147"/>
              <a:ext cx="654511" cy="654511"/>
            </a:xfrm>
            <a:prstGeom prst="rect">
              <a:avLst/>
            </a:prstGeom>
          </p:spPr>
        </p:pic>
      </p:grpSp>
      <p:sp>
        <p:nvSpPr>
          <p:cNvPr id="5" name="Title 4">
            <a:extLst>
              <a:ext uri="{FF2B5EF4-FFF2-40B4-BE49-F238E27FC236}">
                <a16:creationId xmlns:a16="http://schemas.microsoft.com/office/drawing/2014/main" id="{4D85BC85-0F11-AF41-8923-C1B82F080DA0}"/>
              </a:ext>
            </a:extLst>
          </p:cNvPr>
          <p:cNvSpPr>
            <a:spLocks noGrp="1"/>
          </p:cNvSpPr>
          <p:nvPr>
            <p:ph type="title"/>
          </p:nvPr>
        </p:nvSpPr>
        <p:spPr>
          <a:xfrm>
            <a:off x="86526" y="117009"/>
            <a:ext cx="11336039" cy="758022"/>
          </a:xfrm>
        </p:spPr>
        <p:txBody>
          <a:bodyPr/>
          <a:lstStyle/>
          <a:p>
            <a:r>
              <a:rPr lang="en-US" sz="3200" dirty="0"/>
              <a:t>Office 365 Threat Protection offerings</a:t>
            </a:r>
          </a:p>
        </p:txBody>
      </p:sp>
      <p:grpSp>
        <p:nvGrpSpPr>
          <p:cNvPr id="7" name="Group 6">
            <a:extLst>
              <a:ext uri="{FF2B5EF4-FFF2-40B4-BE49-F238E27FC236}">
                <a16:creationId xmlns:a16="http://schemas.microsoft.com/office/drawing/2014/main" id="{06E4815D-60AE-4FFE-95C9-221974B0639A}"/>
              </a:ext>
            </a:extLst>
          </p:cNvPr>
          <p:cNvGrpSpPr/>
          <p:nvPr/>
        </p:nvGrpSpPr>
        <p:grpSpPr>
          <a:xfrm>
            <a:off x="2843419" y="2293899"/>
            <a:ext cx="5822255" cy="4092405"/>
            <a:chOff x="2118350" y="2135993"/>
            <a:chExt cx="6437372" cy="4092405"/>
          </a:xfrm>
          <a:solidFill>
            <a:schemeClr val="accent1">
              <a:lumMod val="60000"/>
              <a:lumOff val="40000"/>
            </a:schemeClr>
          </a:solidFill>
        </p:grpSpPr>
        <p:sp>
          <p:nvSpPr>
            <p:cNvPr id="40" name="Rectangle 39">
              <a:extLst>
                <a:ext uri="{FF2B5EF4-FFF2-40B4-BE49-F238E27FC236}">
                  <a16:creationId xmlns:a16="http://schemas.microsoft.com/office/drawing/2014/main" id="{CA8A5940-A21B-42FE-9D91-0A88A2642233}"/>
                </a:ext>
              </a:extLst>
            </p:cNvPr>
            <p:cNvSpPr>
              <a:spLocks noChangeAspect="1"/>
            </p:cNvSpPr>
            <p:nvPr/>
          </p:nvSpPr>
          <p:spPr>
            <a:xfrm>
              <a:off x="2118350" y="2135993"/>
              <a:ext cx="6437372" cy="40924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2" name="Rectangle 1">
              <a:extLst>
                <a:ext uri="{FF2B5EF4-FFF2-40B4-BE49-F238E27FC236}">
                  <a16:creationId xmlns:a16="http://schemas.microsoft.com/office/drawing/2014/main" id="{AF6E21CB-C5AC-48FC-99B0-771A940C8B1C}"/>
                </a:ext>
              </a:extLst>
            </p:cNvPr>
            <p:cNvSpPr/>
            <p:nvPr/>
          </p:nvSpPr>
          <p:spPr>
            <a:xfrm>
              <a:off x="5116992" y="4891888"/>
              <a:ext cx="2459518" cy="8967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Protecting from </a:t>
              </a: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zero-day malware, URLs, </a:t>
              </a: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Business email compromise</a:t>
              </a:r>
            </a:p>
          </p:txBody>
        </p:sp>
        <p:sp>
          <p:nvSpPr>
            <p:cNvPr id="45" name="TextBox 44">
              <a:extLst>
                <a:ext uri="{FF2B5EF4-FFF2-40B4-BE49-F238E27FC236}">
                  <a16:creationId xmlns:a16="http://schemas.microsoft.com/office/drawing/2014/main" id="{D3ECD6F1-7896-4507-86AB-80AC336EF3B7}"/>
                </a:ext>
              </a:extLst>
            </p:cNvPr>
            <p:cNvSpPr txBox="1"/>
            <p:nvPr/>
          </p:nvSpPr>
          <p:spPr>
            <a:xfrm>
              <a:off x="4830460" y="3497392"/>
              <a:ext cx="2962595" cy="1077218"/>
            </a:xfrm>
            <a:prstGeom prst="rect">
              <a:avLst/>
            </a:prstGeom>
            <a:grpFill/>
          </p:spPr>
          <p:txBody>
            <a:bodyPr wrap="square">
              <a:spAutoFit/>
            </a:bodyPr>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1" i="0" u="none" strike="sngStrike" kern="1200" cap="none" spc="0" normalizeH="0" noProof="0" dirty="0">
                  <a:ln>
                    <a:noFill/>
                  </a:ln>
                  <a:solidFill>
                    <a:srgbClr val="F1EFED"/>
                  </a:solidFill>
                  <a:effectLst/>
                  <a:uLnTx/>
                  <a:uFillTx/>
                  <a:latin typeface="Segoe UI" panose="020B0502040204020203" pitchFamily="34" charset="0"/>
                  <a:ea typeface="+mn-ea"/>
                  <a:cs typeface="Segoe UI" panose="020B0502040204020203" pitchFamily="34" charset="0"/>
                </a:rPr>
                <a:t>ATP P1</a:t>
              </a:r>
            </a:p>
            <a:p>
              <a:pPr algn="ctr" defTabSz="914139">
                <a:defRPr/>
              </a:pPr>
              <a:r>
                <a:rPr lang="fr-FR" dirty="0"/>
                <a:t>Microsoft Defender for Office 365 Plan 1</a:t>
              </a:r>
            </a:p>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1EFED"/>
                </a:solidFill>
                <a:effectLst/>
                <a:uLnTx/>
                <a:uFillTx/>
                <a:latin typeface="Segoe UI" panose="020B0502040204020203" pitchFamily="34" charset="0"/>
                <a:ea typeface="+mn-ea"/>
                <a:cs typeface="Segoe UI" panose="020B0502040204020203" pitchFamily="34" charset="0"/>
              </a:endParaRPr>
            </a:p>
          </p:txBody>
        </p:sp>
        <p:pic>
          <p:nvPicPr>
            <p:cNvPr id="39" name="Picture 38">
              <a:extLst>
                <a:ext uri="{FF2B5EF4-FFF2-40B4-BE49-F238E27FC236}">
                  <a16:creationId xmlns:a16="http://schemas.microsoft.com/office/drawing/2014/main" id="{00455E87-DE59-5140-8D7A-A67DE549F921}"/>
                </a:ext>
              </a:extLst>
            </p:cNvPr>
            <p:cNvPicPr>
              <a:picLocks noChangeAspect="1"/>
            </p:cNvPicPr>
            <p:nvPr/>
          </p:nvPicPr>
          <p:blipFill>
            <a:blip r:embed="rId4"/>
            <a:stretch>
              <a:fillRect/>
            </a:stretch>
          </p:blipFill>
          <p:spPr>
            <a:xfrm>
              <a:off x="5965299" y="2500897"/>
              <a:ext cx="719962" cy="719962"/>
            </a:xfrm>
            <a:prstGeom prst="rect">
              <a:avLst/>
            </a:prstGeom>
            <a:grpFill/>
          </p:spPr>
        </p:pic>
      </p:grpSp>
      <p:grpSp>
        <p:nvGrpSpPr>
          <p:cNvPr id="4" name="Group 3">
            <a:extLst>
              <a:ext uri="{FF2B5EF4-FFF2-40B4-BE49-F238E27FC236}">
                <a16:creationId xmlns:a16="http://schemas.microsoft.com/office/drawing/2014/main" id="{560609BA-071D-4323-97D1-050F3128E0A0}"/>
              </a:ext>
            </a:extLst>
          </p:cNvPr>
          <p:cNvGrpSpPr/>
          <p:nvPr/>
        </p:nvGrpSpPr>
        <p:grpSpPr>
          <a:xfrm>
            <a:off x="1889418" y="2939900"/>
            <a:ext cx="2712110" cy="2642636"/>
            <a:chOff x="1996663" y="2860878"/>
            <a:chExt cx="2712110" cy="2642636"/>
          </a:xfrm>
        </p:grpSpPr>
        <p:sp>
          <p:nvSpPr>
            <p:cNvPr id="10" name="Rectangle 9">
              <a:extLst>
                <a:ext uri="{FF2B5EF4-FFF2-40B4-BE49-F238E27FC236}">
                  <a16:creationId xmlns:a16="http://schemas.microsoft.com/office/drawing/2014/main" id="{6FDE07B8-B628-4729-8007-80496164C1AA}"/>
                </a:ext>
              </a:extLst>
            </p:cNvPr>
            <p:cNvSpPr>
              <a:spLocks noChangeAspect="1"/>
            </p:cNvSpPr>
            <p:nvPr/>
          </p:nvSpPr>
          <p:spPr>
            <a:xfrm>
              <a:off x="1996663" y="2860878"/>
              <a:ext cx="2712110" cy="2642636"/>
            </a:xfrm>
            <a:prstGeom prst="rect">
              <a:avLst/>
            </a:prstGeom>
            <a:solidFill>
              <a:srgbClr val="243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1EFED"/>
                </a:solidFill>
                <a:effectLst/>
                <a:uLnTx/>
                <a:uFillTx/>
                <a:latin typeface="Segoe UI" panose="020B0502040204020203" pitchFamily="34" charset="0"/>
                <a:ea typeface="+mn-ea"/>
                <a:cs typeface="Segoe UI" panose="020B0502040204020203" pitchFamily="34" charset="0"/>
              </a:endParaRP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egoe UI" panose="020B0502040204020203" pitchFamily="34" charset="0"/>
                  <a:ea typeface="+mn-ea"/>
                  <a:cs typeface="Segoe UI" panose="020B0502040204020203" pitchFamily="34" charset="0"/>
                </a:rPr>
                <a:t>Exchange Online Protection</a:t>
              </a:r>
            </a:p>
          </p:txBody>
        </p:sp>
        <p:sp>
          <p:nvSpPr>
            <p:cNvPr id="12" name="Rectangle 11">
              <a:extLst>
                <a:ext uri="{FF2B5EF4-FFF2-40B4-BE49-F238E27FC236}">
                  <a16:creationId xmlns:a16="http://schemas.microsoft.com/office/drawing/2014/main" id="{F9EC77F2-F8FE-49CD-8592-759274613BB0}"/>
                </a:ext>
              </a:extLst>
            </p:cNvPr>
            <p:cNvSpPr/>
            <p:nvPr/>
          </p:nvSpPr>
          <p:spPr>
            <a:xfrm>
              <a:off x="1996663" y="4688627"/>
              <a:ext cx="2712110" cy="671544"/>
            </a:xfrm>
            <a:prstGeom prst="rect">
              <a:avLst/>
            </a:prstGeom>
            <a:solidFill>
              <a:srgbClr val="243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t>Preventing broad </a:t>
              </a: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t>and volume-based </a:t>
              </a:r>
              <a:b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br>
              <a: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t>&amp; known attacks</a:t>
              </a:r>
            </a:p>
          </p:txBody>
        </p:sp>
        <p:pic>
          <p:nvPicPr>
            <p:cNvPr id="41" name="Picture 40">
              <a:extLst>
                <a:ext uri="{FF2B5EF4-FFF2-40B4-BE49-F238E27FC236}">
                  <a16:creationId xmlns:a16="http://schemas.microsoft.com/office/drawing/2014/main" id="{554D371B-089D-4D43-BB48-B5B5FB815EC9}"/>
                </a:ext>
              </a:extLst>
            </p:cNvPr>
            <p:cNvPicPr>
              <a:picLocks noChangeAspect="1"/>
            </p:cNvPicPr>
            <p:nvPr/>
          </p:nvPicPr>
          <p:blipFill>
            <a:blip r:embed="rId5"/>
            <a:stretch>
              <a:fillRect/>
            </a:stretch>
          </p:blipFill>
          <p:spPr>
            <a:xfrm>
              <a:off x="2950664" y="3223695"/>
              <a:ext cx="719962" cy="719962"/>
            </a:xfrm>
            <a:prstGeom prst="rect">
              <a:avLst/>
            </a:prstGeom>
          </p:spPr>
        </p:pic>
      </p:grpSp>
      <p:sp>
        <p:nvSpPr>
          <p:cNvPr id="18" name="TextBox 17">
            <a:extLst>
              <a:ext uri="{FF2B5EF4-FFF2-40B4-BE49-F238E27FC236}">
                <a16:creationId xmlns:a16="http://schemas.microsoft.com/office/drawing/2014/main" id="{B8013958-A164-4E4D-8C8D-293FACBF4D0C}"/>
              </a:ext>
            </a:extLst>
          </p:cNvPr>
          <p:cNvSpPr txBox="1"/>
          <p:nvPr/>
        </p:nvSpPr>
        <p:spPr>
          <a:xfrm>
            <a:off x="-1249" y="803228"/>
            <a:ext cx="11898387" cy="646331"/>
          </a:xfrm>
          <a:prstGeom prst="rect">
            <a:avLst/>
          </a:prstGeom>
          <a:noFill/>
        </p:spPr>
        <p:txBody>
          <a:bodyPr wrap="square">
            <a:spAutoFit/>
          </a:bodyPr>
          <a:lstStyle/>
          <a:p>
            <a:r>
              <a:rPr lang="en-US" b="0" i="0" dirty="0">
                <a:solidFill>
                  <a:srgbClr val="171717"/>
                </a:solidFill>
                <a:effectLst/>
                <a:latin typeface="Segoe UI" panose="020B0502040204020203" pitchFamily="34" charset="0"/>
              </a:rPr>
              <a:t>Defender for Office 365 Plan 2 is included in </a:t>
            </a:r>
            <a:r>
              <a:rPr lang="en-US" b="0" i="0" dirty="0">
                <a:solidFill>
                  <a:srgbClr val="171717"/>
                </a:solidFill>
                <a:effectLst/>
                <a:highlight>
                  <a:srgbClr val="FFFF00"/>
                </a:highlight>
                <a:latin typeface="Segoe UI" panose="020B0502040204020203" pitchFamily="34" charset="0"/>
              </a:rPr>
              <a:t>Office 365 E5</a:t>
            </a:r>
            <a:r>
              <a:rPr lang="en-US" b="0" i="0" dirty="0">
                <a:solidFill>
                  <a:srgbClr val="171717"/>
                </a:solidFill>
                <a:effectLst/>
                <a:latin typeface="Segoe UI" panose="020B0502040204020203" pitchFamily="34" charset="0"/>
              </a:rPr>
              <a:t>, Office 365 A5, and Microsoft 365 E5. </a:t>
            </a:r>
          </a:p>
          <a:p>
            <a:r>
              <a:rPr lang="en-US" b="0" i="0" dirty="0">
                <a:solidFill>
                  <a:srgbClr val="171717"/>
                </a:solidFill>
                <a:effectLst/>
                <a:latin typeface="Segoe UI" panose="020B0502040204020203" pitchFamily="34" charset="0"/>
              </a:rPr>
              <a:t>Defender for Office 365 Plan 1 is included in Microsoft 365 Business Premium.</a:t>
            </a:r>
          </a:p>
        </p:txBody>
      </p:sp>
    </p:spTree>
    <p:extLst>
      <p:ext uri="{BB962C8B-B14F-4D97-AF65-F5344CB8AC3E}">
        <p14:creationId xmlns:p14="http://schemas.microsoft.com/office/powerpoint/2010/main" val="275934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618AD133-FE30-F645-BC59-6FD720DC56DC}"/>
              </a:ext>
            </a:extLst>
          </p:cNvPr>
          <p:cNvGrpSpPr/>
          <p:nvPr/>
        </p:nvGrpSpPr>
        <p:grpSpPr>
          <a:xfrm>
            <a:off x="416185" y="2140374"/>
            <a:ext cx="1784204" cy="3615150"/>
            <a:chOff x="402639" y="2490762"/>
            <a:chExt cx="1784204" cy="3615150"/>
          </a:xfrm>
        </p:grpSpPr>
        <p:sp>
          <p:nvSpPr>
            <p:cNvPr id="3" name="Rectangle 2">
              <a:extLst>
                <a:ext uri="{FF2B5EF4-FFF2-40B4-BE49-F238E27FC236}">
                  <a16:creationId xmlns:a16="http://schemas.microsoft.com/office/drawing/2014/main" id="{74919322-12F6-D24E-89D2-BDFE7ECF13A5}"/>
                </a:ext>
              </a:extLst>
            </p:cNvPr>
            <p:cNvSpPr/>
            <p:nvPr/>
          </p:nvSpPr>
          <p:spPr bwMode="auto">
            <a:xfrm>
              <a:off x="419125" y="2490762"/>
              <a:ext cx="1767718"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TextBox 14">
              <a:extLst>
                <a:ext uri="{FF2B5EF4-FFF2-40B4-BE49-F238E27FC236}">
                  <a16:creationId xmlns:a16="http://schemas.microsoft.com/office/drawing/2014/main" id="{BC47ECEA-5473-4A6F-A4F9-5062D2455BC4}"/>
                </a:ext>
              </a:extLst>
            </p:cNvPr>
            <p:cNvSpPr txBox="1"/>
            <p:nvPr/>
          </p:nvSpPr>
          <p:spPr>
            <a:xfrm>
              <a:off x="402639" y="3673350"/>
              <a:ext cx="1660094" cy="1031642"/>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An email is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reported as Phish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by end user</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Report triggers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an alert queued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for SOC</a:t>
              </a:r>
            </a:p>
          </p:txBody>
        </p:sp>
        <p:grpSp>
          <p:nvGrpSpPr>
            <p:cNvPr id="7" name="Group 6">
              <a:extLst>
                <a:ext uri="{FF2B5EF4-FFF2-40B4-BE49-F238E27FC236}">
                  <a16:creationId xmlns:a16="http://schemas.microsoft.com/office/drawing/2014/main" id="{C2BD42AC-873C-3D46-B39E-637A81BAAD1D}"/>
                </a:ext>
              </a:extLst>
            </p:cNvPr>
            <p:cNvGrpSpPr/>
            <p:nvPr/>
          </p:nvGrpSpPr>
          <p:grpSpPr>
            <a:xfrm>
              <a:off x="888102" y="2615534"/>
              <a:ext cx="775367" cy="917078"/>
              <a:chOff x="1019536" y="2495760"/>
              <a:chExt cx="540918" cy="639780"/>
            </a:xfrm>
          </p:grpSpPr>
          <p:pic>
            <p:nvPicPr>
              <p:cNvPr id="44" name="Picture 43">
                <a:extLst>
                  <a:ext uri="{FF2B5EF4-FFF2-40B4-BE49-F238E27FC236}">
                    <a16:creationId xmlns:a16="http://schemas.microsoft.com/office/drawing/2014/main" id="{11FD6205-CA8D-E04D-BBA8-8B9A4C7C57E1}"/>
                  </a:ext>
                </a:extLst>
              </p:cNvPr>
              <p:cNvPicPr>
                <a:picLocks noChangeAspect="1"/>
              </p:cNvPicPr>
              <p:nvPr/>
            </p:nvPicPr>
            <p:blipFill>
              <a:blip r:embed="rId3"/>
              <a:stretch>
                <a:fillRect/>
              </a:stretch>
            </p:blipFill>
            <p:spPr>
              <a:xfrm>
                <a:off x="1019536" y="2594622"/>
                <a:ext cx="540918" cy="540918"/>
              </a:xfrm>
              <a:prstGeom prst="rect">
                <a:avLst/>
              </a:prstGeom>
            </p:spPr>
          </p:pic>
          <p:pic>
            <p:nvPicPr>
              <p:cNvPr id="6" name="Graphic 5">
                <a:extLst>
                  <a:ext uri="{FF2B5EF4-FFF2-40B4-BE49-F238E27FC236}">
                    <a16:creationId xmlns:a16="http://schemas.microsoft.com/office/drawing/2014/main" id="{73E8359B-479A-C249-ABAB-2619EC7B0E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5895" y="2495760"/>
                <a:ext cx="330200" cy="317500"/>
              </a:xfrm>
              <a:prstGeom prst="rect">
                <a:avLst/>
              </a:prstGeom>
            </p:spPr>
          </p:pic>
        </p:grpSp>
      </p:grpSp>
      <p:grpSp>
        <p:nvGrpSpPr>
          <p:cNvPr id="13" name="Group 12">
            <a:extLst>
              <a:ext uri="{FF2B5EF4-FFF2-40B4-BE49-F238E27FC236}">
                <a16:creationId xmlns:a16="http://schemas.microsoft.com/office/drawing/2014/main" id="{C5EB95BD-BD02-B947-A6A1-6EA605DEBEA4}"/>
              </a:ext>
            </a:extLst>
          </p:cNvPr>
          <p:cNvGrpSpPr/>
          <p:nvPr/>
        </p:nvGrpSpPr>
        <p:grpSpPr>
          <a:xfrm>
            <a:off x="2308885" y="2140374"/>
            <a:ext cx="1765667" cy="3615150"/>
            <a:chOff x="2295339" y="2490762"/>
            <a:chExt cx="1765667" cy="3615150"/>
          </a:xfrm>
        </p:grpSpPr>
        <p:sp>
          <p:nvSpPr>
            <p:cNvPr id="29" name="Rectangle 28">
              <a:extLst>
                <a:ext uri="{FF2B5EF4-FFF2-40B4-BE49-F238E27FC236}">
                  <a16:creationId xmlns:a16="http://schemas.microsoft.com/office/drawing/2014/main" id="{94BED4EF-2B0B-A14E-AA90-3256B591A1A9}"/>
                </a:ext>
              </a:extLst>
            </p:cNvPr>
            <p:cNvSpPr/>
            <p:nvPr/>
          </p:nvSpPr>
          <p:spPr bwMode="auto">
            <a:xfrm>
              <a:off x="2295339" y="2490762"/>
              <a:ext cx="1765667"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TextBox 19">
              <a:extLst>
                <a:ext uri="{FF2B5EF4-FFF2-40B4-BE49-F238E27FC236}">
                  <a16:creationId xmlns:a16="http://schemas.microsoft.com/office/drawing/2014/main" id="{73129617-87D3-46EB-861E-C2605BC25DF0}"/>
                </a:ext>
              </a:extLst>
            </p:cNvPr>
            <p:cNvSpPr txBox="1"/>
            <p:nvPr/>
          </p:nvSpPr>
          <p:spPr>
            <a:xfrm>
              <a:off x="2310953" y="3641339"/>
              <a:ext cx="1691975" cy="1855303"/>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Is the email indeed malicious?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Are there Indicators of Compromise (</a:t>
              </a:r>
              <a:r>
                <a:rPr kumimoji="0" lang="en-US" sz="1200" b="0" i="0" u="none" strike="noStrike" kern="1200" cap="none" spc="0" normalizeH="0" baseline="0" noProof="0" err="1">
                  <a:ln>
                    <a:noFill/>
                  </a:ln>
                  <a:solidFill>
                    <a:prstClr val="black"/>
                  </a:solidFill>
                  <a:effectLst/>
                  <a:uLnTx/>
                  <a:uFillTx/>
                  <a:latin typeface="Segoe UI"/>
                  <a:ea typeface="+mn-ea"/>
                  <a:cs typeface="+mn-cs"/>
                </a:rPr>
                <a:t>IoCs</a:t>
              </a:r>
              <a:r>
                <a:rPr kumimoji="0" lang="en-US" sz="1200" b="0" i="0" u="none" strike="noStrike" kern="1200" cap="none" spc="0" normalizeH="0" baseline="0" noProof="0">
                  <a:ln>
                    <a:noFill/>
                  </a:ln>
                  <a:solidFill>
                    <a:prstClr val="black"/>
                  </a:solidFill>
                  <a:effectLst/>
                  <a:uLnTx/>
                  <a:uFillTx/>
                  <a:latin typeface="Segoe UI"/>
                  <a:ea typeface="+mn-ea"/>
                  <a:cs typeface="+mn-cs"/>
                </a:rPr>
                <a:t>)?</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What does Microsoft’s latest intelligence tell me about it?</a:t>
              </a:r>
            </a:p>
          </p:txBody>
        </p:sp>
        <p:pic>
          <p:nvPicPr>
            <p:cNvPr id="50" name="Picture 49">
              <a:extLst>
                <a:ext uri="{FF2B5EF4-FFF2-40B4-BE49-F238E27FC236}">
                  <a16:creationId xmlns:a16="http://schemas.microsoft.com/office/drawing/2014/main" id="{371B55AD-A3FA-6947-9276-9AC3A55764D3}"/>
                </a:ext>
              </a:extLst>
            </p:cNvPr>
            <p:cNvPicPr>
              <a:picLocks noChangeAspect="1"/>
            </p:cNvPicPr>
            <p:nvPr/>
          </p:nvPicPr>
          <p:blipFill>
            <a:blip r:embed="rId3"/>
            <a:stretch>
              <a:fillRect/>
            </a:stretch>
          </p:blipFill>
          <p:spPr>
            <a:xfrm>
              <a:off x="2791408" y="2707354"/>
              <a:ext cx="775367" cy="775367"/>
            </a:xfrm>
            <a:prstGeom prst="rect">
              <a:avLst/>
            </a:prstGeom>
          </p:spPr>
        </p:pic>
        <p:pic>
          <p:nvPicPr>
            <p:cNvPr id="52" name="Picture 51">
              <a:extLst>
                <a:ext uri="{FF2B5EF4-FFF2-40B4-BE49-F238E27FC236}">
                  <a16:creationId xmlns:a16="http://schemas.microsoft.com/office/drawing/2014/main" id="{AD53148D-A979-FE4D-B468-4E54E1649945}"/>
                </a:ext>
              </a:extLst>
            </p:cNvPr>
            <p:cNvPicPr>
              <a:picLocks noChangeAspect="1"/>
            </p:cNvPicPr>
            <p:nvPr/>
          </p:nvPicPr>
          <p:blipFill>
            <a:blip r:embed="rId6"/>
            <a:stretch>
              <a:fillRect/>
            </a:stretch>
          </p:blipFill>
          <p:spPr>
            <a:xfrm>
              <a:off x="3030359" y="2792396"/>
              <a:ext cx="491744" cy="491744"/>
            </a:xfrm>
            <a:prstGeom prst="rect">
              <a:avLst/>
            </a:prstGeom>
          </p:spPr>
        </p:pic>
      </p:grpSp>
      <p:grpSp>
        <p:nvGrpSpPr>
          <p:cNvPr id="14" name="Group 13">
            <a:extLst>
              <a:ext uri="{FF2B5EF4-FFF2-40B4-BE49-F238E27FC236}">
                <a16:creationId xmlns:a16="http://schemas.microsoft.com/office/drawing/2014/main" id="{A3A01AEA-5D83-744C-9123-6C3049DDC03F}"/>
              </a:ext>
            </a:extLst>
          </p:cNvPr>
          <p:cNvGrpSpPr/>
          <p:nvPr/>
        </p:nvGrpSpPr>
        <p:grpSpPr>
          <a:xfrm>
            <a:off x="4185098" y="2140374"/>
            <a:ext cx="1774204" cy="3615150"/>
            <a:chOff x="4171552" y="2490762"/>
            <a:chExt cx="1774204" cy="3615150"/>
          </a:xfrm>
        </p:grpSpPr>
        <p:sp>
          <p:nvSpPr>
            <p:cNvPr id="31" name="Rectangle 30">
              <a:extLst>
                <a:ext uri="{FF2B5EF4-FFF2-40B4-BE49-F238E27FC236}">
                  <a16:creationId xmlns:a16="http://schemas.microsoft.com/office/drawing/2014/main" id="{4268CAA4-FFE5-B640-9535-C9A3EB875FB7}"/>
                </a:ext>
              </a:extLst>
            </p:cNvPr>
            <p:cNvSpPr/>
            <p:nvPr/>
          </p:nvSpPr>
          <p:spPr bwMode="auto">
            <a:xfrm>
              <a:off x="4171552" y="2490762"/>
              <a:ext cx="1774204"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TextBox 21">
              <a:extLst>
                <a:ext uri="{FF2B5EF4-FFF2-40B4-BE49-F238E27FC236}">
                  <a16:creationId xmlns:a16="http://schemas.microsoft.com/office/drawing/2014/main" id="{07E02651-0EB6-4E9B-AF72-1B16A1934DAA}"/>
                </a:ext>
              </a:extLst>
            </p:cNvPr>
            <p:cNvSpPr txBox="1"/>
            <p:nvPr/>
          </p:nvSpPr>
          <p:spPr>
            <a:xfrm>
              <a:off x="4194646" y="3673349"/>
              <a:ext cx="1660094" cy="1860365"/>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What other emails match this:</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Sender</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Sending domain</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Sender IP</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Subject</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Fingerprint</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URL</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pic>
          <p:nvPicPr>
            <p:cNvPr id="53" name="Picture 52">
              <a:extLst>
                <a:ext uri="{FF2B5EF4-FFF2-40B4-BE49-F238E27FC236}">
                  <a16:creationId xmlns:a16="http://schemas.microsoft.com/office/drawing/2014/main" id="{1C394F8F-243E-2F4C-AF1A-85CBE0979D40}"/>
                </a:ext>
              </a:extLst>
            </p:cNvPr>
            <p:cNvPicPr>
              <a:picLocks noChangeAspect="1"/>
            </p:cNvPicPr>
            <p:nvPr/>
          </p:nvPicPr>
          <p:blipFill>
            <a:blip r:embed="rId3"/>
            <a:stretch>
              <a:fillRect/>
            </a:stretch>
          </p:blipFill>
          <p:spPr>
            <a:xfrm>
              <a:off x="4436190" y="2791535"/>
              <a:ext cx="313400" cy="313400"/>
            </a:xfrm>
            <a:prstGeom prst="rect">
              <a:avLst/>
            </a:prstGeom>
          </p:spPr>
        </p:pic>
        <p:pic>
          <p:nvPicPr>
            <p:cNvPr id="54" name="Picture 53">
              <a:extLst>
                <a:ext uri="{FF2B5EF4-FFF2-40B4-BE49-F238E27FC236}">
                  <a16:creationId xmlns:a16="http://schemas.microsoft.com/office/drawing/2014/main" id="{CB670AE4-17C4-9B4B-8BFD-43FDE6CE0F13}"/>
                </a:ext>
              </a:extLst>
            </p:cNvPr>
            <p:cNvPicPr>
              <a:picLocks noChangeAspect="1"/>
            </p:cNvPicPr>
            <p:nvPr/>
          </p:nvPicPr>
          <p:blipFill>
            <a:blip r:embed="rId3"/>
            <a:stretch>
              <a:fillRect/>
            </a:stretch>
          </p:blipFill>
          <p:spPr>
            <a:xfrm>
              <a:off x="4883230" y="2791535"/>
              <a:ext cx="313400" cy="313400"/>
            </a:xfrm>
            <a:prstGeom prst="rect">
              <a:avLst/>
            </a:prstGeom>
          </p:spPr>
        </p:pic>
        <p:pic>
          <p:nvPicPr>
            <p:cNvPr id="55" name="Picture 54">
              <a:extLst>
                <a:ext uri="{FF2B5EF4-FFF2-40B4-BE49-F238E27FC236}">
                  <a16:creationId xmlns:a16="http://schemas.microsoft.com/office/drawing/2014/main" id="{5713EF1A-029F-AE43-91A7-598A97CA50BE}"/>
                </a:ext>
              </a:extLst>
            </p:cNvPr>
            <p:cNvPicPr>
              <a:picLocks noChangeAspect="1"/>
            </p:cNvPicPr>
            <p:nvPr/>
          </p:nvPicPr>
          <p:blipFill>
            <a:blip r:embed="rId3"/>
            <a:stretch>
              <a:fillRect/>
            </a:stretch>
          </p:blipFill>
          <p:spPr>
            <a:xfrm>
              <a:off x="5330270" y="2791535"/>
              <a:ext cx="313400" cy="313400"/>
            </a:xfrm>
            <a:prstGeom prst="rect">
              <a:avLst/>
            </a:prstGeom>
          </p:spPr>
        </p:pic>
        <p:pic>
          <p:nvPicPr>
            <p:cNvPr id="56" name="Picture 55">
              <a:extLst>
                <a:ext uri="{FF2B5EF4-FFF2-40B4-BE49-F238E27FC236}">
                  <a16:creationId xmlns:a16="http://schemas.microsoft.com/office/drawing/2014/main" id="{4BEDDEBB-9141-7E4F-9FAB-82F21FA3A7CA}"/>
                </a:ext>
              </a:extLst>
            </p:cNvPr>
            <p:cNvPicPr>
              <a:picLocks noChangeAspect="1"/>
            </p:cNvPicPr>
            <p:nvPr/>
          </p:nvPicPr>
          <p:blipFill>
            <a:blip r:embed="rId3"/>
            <a:stretch>
              <a:fillRect/>
            </a:stretch>
          </p:blipFill>
          <p:spPr>
            <a:xfrm>
              <a:off x="4436190" y="3204708"/>
              <a:ext cx="313400" cy="313400"/>
            </a:xfrm>
            <a:prstGeom prst="rect">
              <a:avLst/>
            </a:prstGeom>
          </p:spPr>
        </p:pic>
        <p:pic>
          <p:nvPicPr>
            <p:cNvPr id="57" name="Picture 56">
              <a:extLst>
                <a:ext uri="{FF2B5EF4-FFF2-40B4-BE49-F238E27FC236}">
                  <a16:creationId xmlns:a16="http://schemas.microsoft.com/office/drawing/2014/main" id="{DBCBFE7D-DA39-A440-B7CE-B34A5703ACD7}"/>
                </a:ext>
              </a:extLst>
            </p:cNvPr>
            <p:cNvPicPr>
              <a:picLocks noChangeAspect="1"/>
            </p:cNvPicPr>
            <p:nvPr/>
          </p:nvPicPr>
          <p:blipFill>
            <a:blip r:embed="rId3"/>
            <a:stretch>
              <a:fillRect/>
            </a:stretch>
          </p:blipFill>
          <p:spPr>
            <a:xfrm>
              <a:off x="4883230" y="3204708"/>
              <a:ext cx="313400" cy="313400"/>
            </a:xfrm>
            <a:prstGeom prst="rect">
              <a:avLst/>
            </a:prstGeom>
          </p:spPr>
        </p:pic>
        <p:pic>
          <p:nvPicPr>
            <p:cNvPr id="58" name="Picture 57">
              <a:extLst>
                <a:ext uri="{FF2B5EF4-FFF2-40B4-BE49-F238E27FC236}">
                  <a16:creationId xmlns:a16="http://schemas.microsoft.com/office/drawing/2014/main" id="{4A23AB1A-4E87-F44C-A7DF-1C8AD6AB9824}"/>
                </a:ext>
              </a:extLst>
            </p:cNvPr>
            <p:cNvPicPr>
              <a:picLocks noChangeAspect="1"/>
            </p:cNvPicPr>
            <p:nvPr/>
          </p:nvPicPr>
          <p:blipFill>
            <a:blip r:embed="rId3"/>
            <a:stretch>
              <a:fillRect/>
            </a:stretch>
          </p:blipFill>
          <p:spPr>
            <a:xfrm>
              <a:off x="5330270" y="3204708"/>
              <a:ext cx="313400" cy="313400"/>
            </a:xfrm>
            <a:prstGeom prst="rect">
              <a:avLst/>
            </a:prstGeom>
          </p:spPr>
        </p:pic>
        <p:pic>
          <p:nvPicPr>
            <p:cNvPr id="59" name="Picture 58">
              <a:extLst>
                <a:ext uri="{FF2B5EF4-FFF2-40B4-BE49-F238E27FC236}">
                  <a16:creationId xmlns:a16="http://schemas.microsoft.com/office/drawing/2014/main" id="{DC7C0439-F876-7148-8A6E-72BD1E813447}"/>
                </a:ext>
              </a:extLst>
            </p:cNvPr>
            <p:cNvPicPr>
              <a:picLocks noChangeAspect="1"/>
            </p:cNvPicPr>
            <p:nvPr/>
          </p:nvPicPr>
          <p:blipFill>
            <a:blip r:embed="rId7">
              <a:lum bright="39000"/>
            </a:blip>
            <a:stretch>
              <a:fillRect/>
            </a:stretch>
          </p:blipFill>
          <p:spPr>
            <a:xfrm>
              <a:off x="5058027" y="2935423"/>
              <a:ext cx="172354" cy="172354"/>
            </a:xfrm>
            <a:prstGeom prst="rect">
              <a:avLst/>
            </a:prstGeom>
          </p:spPr>
        </p:pic>
        <p:pic>
          <p:nvPicPr>
            <p:cNvPr id="60" name="Picture 59">
              <a:extLst>
                <a:ext uri="{FF2B5EF4-FFF2-40B4-BE49-F238E27FC236}">
                  <a16:creationId xmlns:a16="http://schemas.microsoft.com/office/drawing/2014/main" id="{93FD9D87-21DB-DF40-8F99-6DAF619DCA6F}"/>
                </a:ext>
              </a:extLst>
            </p:cNvPr>
            <p:cNvPicPr>
              <a:picLocks noChangeAspect="1"/>
            </p:cNvPicPr>
            <p:nvPr/>
          </p:nvPicPr>
          <p:blipFill>
            <a:blip r:embed="rId7">
              <a:lum bright="39000"/>
            </a:blip>
            <a:stretch>
              <a:fillRect/>
            </a:stretch>
          </p:blipFill>
          <p:spPr>
            <a:xfrm>
              <a:off x="5484747" y="3362143"/>
              <a:ext cx="172354" cy="172354"/>
            </a:xfrm>
            <a:prstGeom prst="rect">
              <a:avLst/>
            </a:prstGeom>
          </p:spPr>
        </p:pic>
      </p:grpSp>
      <p:grpSp>
        <p:nvGrpSpPr>
          <p:cNvPr id="16" name="Group 15">
            <a:extLst>
              <a:ext uri="{FF2B5EF4-FFF2-40B4-BE49-F238E27FC236}">
                <a16:creationId xmlns:a16="http://schemas.microsoft.com/office/drawing/2014/main" id="{4F57E954-A3FE-C048-B693-20E2280A7127}"/>
              </a:ext>
            </a:extLst>
          </p:cNvPr>
          <p:cNvGrpSpPr/>
          <p:nvPr/>
        </p:nvGrpSpPr>
        <p:grpSpPr>
          <a:xfrm>
            <a:off x="6061312" y="2140374"/>
            <a:ext cx="1745329" cy="3615150"/>
            <a:chOff x="6047766" y="2490762"/>
            <a:chExt cx="1745329" cy="3615150"/>
          </a:xfrm>
        </p:grpSpPr>
        <p:sp>
          <p:nvSpPr>
            <p:cNvPr id="33" name="Rectangle 32">
              <a:extLst>
                <a:ext uri="{FF2B5EF4-FFF2-40B4-BE49-F238E27FC236}">
                  <a16:creationId xmlns:a16="http://schemas.microsoft.com/office/drawing/2014/main" id="{9B837D53-4562-374F-A260-0010D212CF76}"/>
                </a:ext>
              </a:extLst>
            </p:cNvPr>
            <p:cNvSpPr/>
            <p:nvPr/>
          </p:nvSpPr>
          <p:spPr bwMode="auto">
            <a:xfrm>
              <a:off x="6047766" y="2490762"/>
              <a:ext cx="1745329"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TextBox 23">
              <a:extLst>
                <a:ext uri="{FF2B5EF4-FFF2-40B4-BE49-F238E27FC236}">
                  <a16:creationId xmlns:a16="http://schemas.microsoft.com/office/drawing/2014/main" id="{E47B31CF-B792-4B32-B7A9-BED1A3F0D598}"/>
                </a:ext>
              </a:extLst>
            </p:cNvPr>
            <p:cNvSpPr txBox="1"/>
            <p:nvPr/>
          </p:nvSpPr>
          <p:spPr>
            <a:xfrm>
              <a:off x="6054636" y="3641339"/>
              <a:ext cx="1660094" cy="2311761"/>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Which users got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any such emails?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Did any users click the URL?</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Investigate users: Have they shown any anomalous behavior?</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Investigate devices: Are the devices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still secure?</a:t>
              </a:r>
            </a:p>
          </p:txBody>
        </p:sp>
        <p:pic>
          <p:nvPicPr>
            <p:cNvPr id="61" name="Picture 60">
              <a:extLst>
                <a:ext uri="{FF2B5EF4-FFF2-40B4-BE49-F238E27FC236}">
                  <a16:creationId xmlns:a16="http://schemas.microsoft.com/office/drawing/2014/main" id="{4A51B1C9-0D96-144E-B4C1-0DAACB214ABE}"/>
                </a:ext>
              </a:extLst>
            </p:cNvPr>
            <p:cNvPicPr>
              <a:picLocks noChangeAspect="1"/>
            </p:cNvPicPr>
            <p:nvPr/>
          </p:nvPicPr>
          <p:blipFill>
            <a:blip r:embed="rId8"/>
            <a:stretch>
              <a:fillRect/>
            </a:stretch>
          </p:blipFill>
          <p:spPr>
            <a:xfrm>
              <a:off x="6153824" y="2745035"/>
              <a:ext cx="406400" cy="406400"/>
            </a:xfrm>
            <a:prstGeom prst="rect">
              <a:avLst/>
            </a:prstGeom>
          </p:spPr>
        </p:pic>
        <p:pic>
          <p:nvPicPr>
            <p:cNvPr id="62" name="Picture 61">
              <a:extLst>
                <a:ext uri="{FF2B5EF4-FFF2-40B4-BE49-F238E27FC236}">
                  <a16:creationId xmlns:a16="http://schemas.microsoft.com/office/drawing/2014/main" id="{983B020A-2428-FD4A-8786-60A1AE6130BB}"/>
                </a:ext>
              </a:extLst>
            </p:cNvPr>
            <p:cNvPicPr>
              <a:picLocks noChangeAspect="1"/>
            </p:cNvPicPr>
            <p:nvPr/>
          </p:nvPicPr>
          <p:blipFill>
            <a:blip r:embed="rId8"/>
            <a:stretch>
              <a:fillRect/>
            </a:stretch>
          </p:blipFill>
          <p:spPr>
            <a:xfrm>
              <a:off x="6506946" y="2745035"/>
              <a:ext cx="406400" cy="406400"/>
            </a:xfrm>
            <a:prstGeom prst="rect">
              <a:avLst/>
            </a:prstGeom>
          </p:spPr>
        </p:pic>
        <p:pic>
          <p:nvPicPr>
            <p:cNvPr id="63" name="Picture 62">
              <a:extLst>
                <a:ext uri="{FF2B5EF4-FFF2-40B4-BE49-F238E27FC236}">
                  <a16:creationId xmlns:a16="http://schemas.microsoft.com/office/drawing/2014/main" id="{71B88DD0-1228-694E-A227-2CD4DFB23DF9}"/>
                </a:ext>
              </a:extLst>
            </p:cNvPr>
            <p:cNvPicPr>
              <a:picLocks noChangeAspect="1"/>
            </p:cNvPicPr>
            <p:nvPr/>
          </p:nvPicPr>
          <p:blipFill>
            <a:blip r:embed="rId8"/>
            <a:stretch>
              <a:fillRect/>
            </a:stretch>
          </p:blipFill>
          <p:spPr>
            <a:xfrm>
              <a:off x="7213191" y="2745035"/>
              <a:ext cx="406400" cy="406400"/>
            </a:xfrm>
            <a:prstGeom prst="rect">
              <a:avLst/>
            </a:prstGeom>
          </p:spPr>
        </p:pic>
        <p:pic>
          <p:nvPicPr>
            <p:cNvPr id="64" name="Picture 63">
              <a:extLst>
                <a:ext uri="{FF2B5EF4-FFF2-40B4-BE49-F238E27FC236}">
                  <a16:creationId xmlns:a16="http://schemas.microsoft.com/office/drawing/2014/main" id="{3A42E162-B535-D646-B649-B624B2626155}"/>
                </a:ext>
              </a:extLst>
            </p:cNvPr>
            <p:cNvPicPr>
              <a:picLocks noChangeAspect="1"/>
            </p:cNvPicPr>
            <p:nvPr/>
          </p:nvPicPr>
          <p:blipFill>
            <a:blip r:embed="rId8"/>
            <a:stretch>
              <a:fillRect/>
            </a:stretch>
          </p:blipFill>
          <p:spPr>
            <a:xfrm>
              <a:off x="6860068" y="2745035"/>
              <a:ext cx="406400" cy="406400"/>
            </a:xfrm>
            <a:prstGeom prst="rect">
              <a:avLst/>
            </a:prstGeom>
          </p:spPr>
        </p:pic>
        <p:pic>
          <p:nvPicPr>
            <p:cNvPr id="65" name="Picture 64">
              <a:extLst>
                <a:ext uri="{FF2B5EF4-FFF2-40B4-BE49-F238E27FC236}">
                  <a16:creationId xmlns:a16="http://schemas.microsoft.com/office/drawing/2014/main" id="{0254612C-E861-B349-BC7A-1B102ED5460C}"/>
                </a:ext>
              </a:extLst>
            </p:cNvPr>
            <p:cNvPicPr>
              <a:picLocks noChangeAspect="1"/>
            </p:cNvPicPr>
            <p:nvPr/>
          </p:nvPicPr>
          <p:blipFill>
            <a:blip r:embed="rId8"/>
            <a:stretch>
              <a:fillRect/>
            </a:stretch>
          </p:blipFill>
          <p:spPr>
            <a:xfrm>
              <a:off x="6153824" y="3131115"/>
              <a:ext cx="406400" cy="406400"/>
            </a:xfrm>
            <a:prstGeom prst="rect">
              <a:avLst/>
            </a:prstGeom>
          </p:spPr>
        </p:pic>
        <p:pic>
          <p:nvPicPr>
            <p:cNvPr id="66" name="Picture 65">
              <a:extLst>
                <a:ext uri="{FF2B5EF4-FFF2-40B4-BE49-F238E27FC236}">
                  <a16:creationId xmlns:a16="http://schemas.microsoft.com/office/drawing/2014/main" id="{F6FE3238-4A11-694E-8F5C-9DF94AD5002C}"/>
                </a:ext>
              </a:extLst>
            </p:cNvPr>
            <p:cNvPicPr>
              <a:picLocks noChangeAspect="1"/>
            </p:cNvPicPr>
            <p:nvPr/>
          </p:nvPicPr>
          <p:blipFill>
            <a:blip r:embed="rId8"/>
            <a:stretch>
              <a:fillRect/>
            </a:stretch>
          </p:blipFill>
          <p:spPr>
            <a:xfrm>
              <a:off x="6506946" y="3131115"/>
              <a:ext cx="406400" cy="406400"/>
            </a:xfrm>
            <a:prstGeom prst="rect">
              <a:avLst/>
            </a:prstGeom>
          </p:spPr>
        </p:pic>
        <p:pic>
          <p:nvPicPr>
            <p:cNvPr id="67" name="Picture 66">
              <a:extLst>
                <a:ext uri="{FF2B5EF4-FFF2-40B4-BE49-F238E27FC236}">
                  <a16:creationId xmlns:a16="http://schemas.microsoft.com/office/drawing/2014/main" id="{5B38B12E-8DB6-234B-A0DE-DE5D84FA9092}"/>
                </a:ext>
              </a:extLst>
            </p:cNvPr>
            <p:cNvPicPr>
              <a:picLocks noChangeAspect="1"/>
            </p:cNvPicPr>
            <p:nvPr/>
          </p:nvPicPr>
          <p:blipFill>
            <a:blip r:embed="rId8"/>
            <a:stretch>
              <a:fillRect/>
            </a:stretch>
          </p:blipFill>
          <p:spPr>
            <a:xfrm>
              <a:off x="7213191" y="3131115"/>
              <a:ext cx="406400" cy="406400"/>
            </a:xfrm>
            <a:prstGeom prst="rect">
              <a:avLst/>
            </a:prstGeom>
          </p:spPr>
        </p:pic>
        <p:pic>
          <p:nvPicPr>
            <p:cNvPr id="68" name="Picture 67">
              <a:extLst>
                <a:ext uri="{FF2B5EF4-FFF2-40B4-BE49-F238E27FC236}">
                  <a16:creationId xmlns:a16="http://schemas.microsoft.com/office/drawing/2014/main" id="{6116A82C-26C8-1843-834B-76043FF7939F}"/>
                </a:ext>
              </a:extLst>
            </p:cNvPr>
            <p:cNvPicPr>
              <a:picLocks noChangeAspect="1"/>
            </p:cNvPicPr>
            <p:nvPr/>
          </p:nvPicPr>
          <p:blipFill>
            <a:blip r:embed="rId8"/>
            <a:stretch>
              <a:fillRect/>
            </a:stretch>
          </p:blipFill>
          <p:spPr>
            <a:xfrm>
              <a:off x="6860068" y="3131115"/>
              <a:ext cx="406400" cy="406400"/>
            </a:xfrm>
            <a:prstGeom prst="rect">
              <a:avLst/>
            </a:prstGeom>
          </p:spPr>
        </p:pic>
        <p:pic>
          <p:nvPicPr>
            <p:cNvPr id="69" name="Picture 68">
              <a:extLst>
                <a:ext uri="{FF2B5EF4-FFF2-40B4-BE49-F238E27FC236}">
                  <a16:creationId xmlns:a16="http://schemas.microsoft.com/office/drawing/2014/main" id="{706D0555-7BA9-124E-AB87-0714F771D091}"/>
                </a:ext>
              </a:extLst>
            </p:cNvPr>
            <p:cNvPicPr>
              <a:picLocks noChangeAspect="1"/>
            </p:cNvPicPr>
            <p:nvPr/>
          </p:nvPicPr>
          <p:blipFill>
            <a:blip r:embed="rId7">
              <a:lum bright="39000"/>
            </a:blip>
            <a:stretch>
              <a:fillRect/>
            </a:stretch>
          </p:blipFill>
          <p:spPr>
            <a:xfrm>
              <a:off x="6378827" y="2935423"/>
              <a:ext cx="172354" cy="172354"/>
            </a:xfrm>
            <a:prstGeom prst="rect">
              <a:avLst/>
            </a:prstGeom>
          </p:spPr>
        </p:pic>
        <p:pic>
          <p:nvPicPr>
            <p:cNvPr id="70" name="Picture 69">
              <a:extLst>
                <a:ext uri="{FF2B5EF4-FFF2-40B4-BE49-F238E27FC236}">
                  <a16:creationId xmlns:a16="http://schemas.microsoft.com/office/drawing/2014/main" id="{4CE5CC5A-EE23-7B44-BAB9-BE71DA06430A}"/>
                </a:ext>
              </a:extLst>
            </p:cNvPr>
            <p:cNvPicPr>
              <a:picLocks noChangeAspect="1"/>
            </p:cNvPicPr>
            <p:nvPr/>
          </p:nvPicPr>
          <p:blipFill>
            <a:blip r:embed="rId7">
              <a:lum bright="39000"/>
            </a:blip>
            <a:stretch>
              <a:fillRect/>
            </a:stretch>
          </p:blipFill>
          <p:spPr>
            <a:xfrm>
              <a:off x="6722918" y="3362143"/>
              <a:ext cx="172354" cy="172354"/>
            </a:xfrm>
            <a:prstGeom prst="rect">
              <a:avLst/>
            </a:prstGeom>
          </p:spPr>
        </p:pic>
        <p:pic>
          <p:nvPicPr>
            <p:cNvPr id="71" name="Picture 70">
              <a:extLst>
                <a:ext uri="{FF2B5EF4-FFF2-40B4-BE49-F238E27FC236}">
                  <a16:creationId xmlns:a16="http://schemas.microsoft.com/office/drawing/2014/main" id="{21BBE2C2-2C75-8A4A-9391-7139E2529AAB}"/>
                </a:ext>
              </a:extLst>
            </p:cNvPr>
            <p:cNvPicPr>
              <a:picLocks noChangeAspect="1"/>
            </p:cNvPicPr>
            <p:nvPr/>
          </p:nvPicPr>
          <p:blipFill>
            <a:blip r:embed="rId7">
              <a:lum bright="39000"/>
            </a:blip>
            <a:stretch>
              <a:fillRect/>
            </a:stretch>
          </p:blipFill>
          <p:spPr>
            <a:xfrm>
              <a:off x="7069706" y="2935423"/>
              <a:ext cx="172354" cy="172354"/>
            </a:xfrm>
            <a:prstGeom prst="rect">
              <a:avLst/>
            </a:prstGeom>
          </p:spPr>
        </p:pic>
        <p:pic>
          <p:nvPicPr>
            <p:cNvPr id="72" name="Picture 71">
              <a:extLst>
                <a:ext uri="{FF2B5EF4-FFF2-40B4-BE49-F238E27FC236}">
                  <a16:creationId xmlns:a16="http://schemas.microsoft.com/office/drawing/2014/main" id="{28B69AF3-5F21-4C46-9C45-BD58B1719162}"/>
                </a:ext>
              </a:extLst>
            </p:cNvPr>
            <p:cNvPicPr>
              <a:picLocks noChangeAspect="1"/>
            </p:cNvPicPr>
            <p:nvPr/>
          </p:nvPicPr>
          <p:blipFill>
            <a:blip r:embed="rId7">
              <a:lum bright="39000"/>
            </a:blip>
            <a:stretch>
              <a:fillRect/>
            </a:stretch>
          </p:blipFill>
          <p:spPr>
            <a:xfrm>
              <a:off x="7462561" y="3362143"/>
              <a:ext cx="172354" cy="172354"/>
            </a:xfrm>
            <a:prstGeom prst="rect">
              <a:avLst/>
            </a:prstGeom>
          </p:spPr>
        </p:pic>
      </p:grpSp>
      <p:grpSp>
        <p:nvGrpSpPr>
          <p:cNvPr id="18" name="Group 17">
            <a:extLst>
              <a:ext uri="{FF2B5EF4-FFF2-40B4-BE49-F238E27FC236}">
                <a16:creationId xmlns:a16="http://schemas.microsoft.com/office/drawing/2014/main" id="{E1D3A019-6148-9844-B361-658746BEC62A}"/>
              </a:ext>
            </a:extLst>
          </p:cNvPr>
          <p:cNvGrpSpPr/>
          <p:nvPr/>
        </p:nvGrpSpPr>
        <p:grpSpPr>
          <a:xfrm>
            <a:off x="9806965" y="2140374"/>
            <a:ext cx="1752104" cy="3615150"/>
            <a:chOff x="9793419" y="2490762"/>
            <a:chExt cx="1752104" cy="3615150"/>
          </a:xfrm>
        </p:grpSpPr>
        <p:sp>
          <p:nvSpPr>
            <p:cNvPr id="37" name="Rectangle 36">
              <a:extLst>
                <a:ext uri="{FF2B5EF4-FFF2-40B4-BE49-F238E27FC236}">
                  <a16:creationId xmlns:a16="http://schemas.microsoft.com/office/drawing/2014/main" id="{ED667878-3F95-1742-A7A2-E1248E944820}"/>
                </a:ext>
              </a:extLst>
            </p:cNvPr>
            <p:cNvSpPr/>
            <p:nvPr/>
          </p:nvSpPr>
          <p:spPr bwMode="auto">
            <a:xfrm>
              <a:off x="9793419" y="2490762"/>
              <a:ext cx="1752104"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TextBox 27">
              <a:extLst>
                <a:ext uri="{FF2B5EF4-FFF2-40B4-BE49-F238E27FC236}">
                  <a16:creationId xmlns:a16="http://schemas.microsoft.com/office/drawing/2014/main" id="{69D4F733-2B6A-42A0-9E4D-680E440D3568}"/>
                </a:ext>
              </a:extLst>
            </p:cNvPr>
            <p:cNvSpPr txBox="1"/>
            <p:nvPr/>
          </p:nvSpPr>
          <p:spPr>
            <a:xfrm>
              <a:off x="9793419" y="3673350"/>
              <a:ext cx="1660094" cy="2271044"/>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Remove malicious emails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Remediate affected devices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Clean-up any policy and configuration issues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Block any URLs/senders not previously blocked</a:t>
              </a:r>
            </a:p>
          </p:txBody>
        </p:sp>
        <p:pic>
          <p:nvPicPr>
            <p:cNvPr id="77" name="Picture 76">
              <a:extLst>
                <a:ext uri="{FF2B5EF4-FFF2-40B4-BE49-F238E27FC236}">
                  <a16:creationId xmlns:a16="http://schemas.microsoft.com/office/drawing/2014/main" id="{0B2849D4-46B4-A34B-A77D-75D4593C4582}"/>
                </a:ext>
              </a:extLst>
            </p:cNvPr>
            <p:cNvPicPr>
              <a:picLocks noChangeAspect="1"/>
            </p:cNvPicPr>
            <p:nvPr/>
          </p:nvPicPr>
          <p:blipFill>
            <a:blip r:embed="rId3"/>
            <a:stretch>
              <a:fillRect/>
            </a:stretch>
          </p:blipFill>
          <p:spPr>
            <a:xfrm>
              <a:off x="10235301" y="2759130"/>
              <a:ext cx="775367" cy="775367"/>
            </a:xfrm>
            <a:prstGeom prst="rect">
              <a:avLst/>
            </a:prstGeom>
          </p:spPr>
        </p:pic>
        <p:grpSp>
          <p:nvGrpSpPr>
            <p:cNvPr id="9" name="Group 8">
              <a:extLst>
                <a:ext uri="{FF2B5EF4-FFF2-40B4-BE49-F238E27FC236}">
                  <a16:creationId xmlns:a16="http://schemas.microsoft.com/office/drawing/2014/main" id="{DBA95821-BDD7-9B41-90A8-BFEC8B02DE6F}"/>
                </a:ext>
              </a:extLst>
            </p:cNvPr>
            <p:cNvGrpSpPr/>
            <p:nvPr/>
          </p:nvGrpSpPr>
          <p:grpSpPr>
            <a:xfrm>
              <a:off x="10784320" y="3151435"/>
              <a:ext cx="377049" cy="377049"/>
              <a:chOff x="10830130" y="3179313"/>
              <a:chExt cx="414754" cy="414754"/>
            </a:xfrm>
          </p:grpSpPr>
          <p:sp>
            <p:nvSpPr>
              <p:cNvPr id="8" name="Oval 7">
                <a:extLst>
                  <a:ext uri="{FF2B5EF4-FFF2-40B4-BE49-F238E27FC236}">
                    <a16:creationId xmlns:a16="http://schemas.microsoft.com/office/drawing/2014/main" id="{BF5AD5CB-CA51-DB40-A44F-C43FC5B76517}"/>
                  </a:ext>
                </a:extLst>
              </p:cNvPr>
              <p:cNvSpPr/>
              <p:nvPr/>
            </p:nvSpPr>
            <p:spPr bwMode="auto">
              <a:xfrm>
                <a:off x="10830130" y="3179313"/>
                <a:ext cx="414754" cy="4147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5" name="Picture 74">
                <a:extLst>
                  <a:ext uri="{FF2B5EF4-FFF2-40B4-BE49-F238E27FC236}">
                    <a16:creationId xmlns:a16="http://schemas.microsoft.com/office/drawing/2014/main" id="{7FDE2F64-3396-C444-9B10-201CCCD18E1E}"/>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0914630" y="3237390"/>
                <a:ext cx="254319" cy="298938"/>
              </a:xfrm>
              <a:prstGeom prst="rect">
                <a:avLst/>
              </a:prstGeom>
            </p:spPr>
          </p:pic>
        </p:grpSp>
      </p:grpSp>
      <p:grpSp>
        <p:nvGrpSpPr>
          <p:cNvPr id="17" name="Group 16">
            <a:extLst>
              <a:ext uri="{FF2B5EF4-FFF2-40B4-BE49-F238E27FC236}">
                <a16:creationId xmlns:a16="http://schemas.microsoft.com/office/drawing/2014/main" id="{F37DE5CD-D568-1A4F-A0AA-2E59C5FE9E26}"/>
              </a:ext>
            </a:extLst>
          </p:cNvPr>
          <p:cNvGrpSpPr/>
          <p:nvPr/>
        </p:nvGrpSpPr>
        <p:grpSpPr>
          <a:xfrm>
            <a:off x="7930751" y="2140374"/>
            <a:ext cx="1752104" cy="3615150"/>
            <a:chOff x="7917205" y="2490762"/>
            <a:chExt cx="1752104" cy="3615150"/>
          </a:xfrm>
        </p:grpSpPr>
        <p:sp>
          <p:nvSpPr>
            <p:cNvPr id="35" name="Rectangle 34">
              <a:extLst>
                <a:ext uri="{FF2B5EF4-FFF2-40B4-BE49-F238E27FC236}">
                  <a16:creationId xmlns:a16="http://schemas.microsoft.com/office/drawing/2014/main" id="{DD6BCA55-5F22-8045-90F1-20E56EF3CDC9}"/>
                </a:ext>
              </a:extLst>
            </p:cNvPr>
            <p:cNvSpPr/>
            <p:nvPr/>
          </p:nvSpPr>
          <p:spPr bwMode="auto">
            <a:xfrm>
              <a:off x="7917205" y="2490762"/>
              <a:ext cx="1752104"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TextBox 25">
              <a:extLst>
                <a:ext uri="{FF2B5EF4-FFF2-40B4-BE49-F238E27FC236}">
                  <a16:creationId xmlns:a16="http://schemas.microsoft.com/office/drawing/2014/main" id="{9C130931-FC59-4A18-BE13-905CD2194489}"/>
                </a:ext>
              </a:extLst>
            </p:cNvPr>
            <p:cNvSpPr txBox="1"/>
            <p:nvPr/>
          </p:nvSpPr>
          <p:spPr>
            <a:xfrm>
              <a:off x="7930946" y="3673349"/>
              <a:ext cx="1660094" cy="1015493"/>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Contain affected users and devices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Apply conditional access on data access</a:t>
              </a:r>
            </a:p>
          </p:txBody>
        </p:sp>
        <p:pic>
          <p:nvPicPr>
            <p:cNvPr id="11" name="Graphic 10">
              <a:extLst>
                <a:ext uri="{FF2B5EF4-FFF2-40B4-BE49-F238E27FC236}">
                  <a16:creationId xmlns:a16="http://schemas.microsoft.com/office/drawing/2014/main" id="{66654C5F-8EF6-B44E-A5C7-A85E323BCFC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208287" y="2762815"/>
              <a:ext cx="952500" cy="736600"/>
            </a:xfrm>
            <a:prstGeom prst="rect">
              <a:avLst/>
            </a:prstGeom>
          </p:spPr>
        </p:pic>
        <p:pic>
          <p:nvPicPr>
            <p:cNvPr id="78" name="Picture 77">
              <a:extLst>
                <a:ext uri="{FF2B5EF4-FFF2-40B4-BE49-F238E27FC236}">
                  <a16:creationId xmlns:a16="http://schemas.microsoft.com/office/drawing/2014/main" id="{2B2AA524-1C9F-E14D-9476-31DD448FF8BE}"/>
                </a:ext>
              </a:extLst>
            </p:cNvPr>
            <p:cNvPicPr>
              <a:picLocks noChangeAspect="1"/>
            </p:cNvPicPr>
            <p:nvPr/>
          </p:nvPicPr>
          <p:blipFill>
            <a:blip r:embed="rId13"/>
            <a:stretch>
              <a:fillRect/>
            </a:stretch>
          </p:blipFill>
          <p:spPr>
            <a:xfrm>
              <a:off x="8752790" y="3069594"/>
              <a:ext cx="406400" cy="406400"/>
            </a:xfrm>
            <a:prstGeom prst="rect">
              <a:avLst/>
            </a:prstGeom>
          </p:spPr>
        </p:pic>
        <p:pic>
          <p:nvPicPr>
            <p:cNvPr id="79" name="Picture 78">
              <a:extLst>
                <a:ext uri="{FF2B5EF4-FFF2-40B4-BE49-F238E27FC236}">
                  <a16:creationId xmlns:a16="http://schemas.microsoft.com/office/drawing/2014/main" id="{68F97E10-84A7-B544-91B8-9E3FC96626F0}"/>
                </a:ext>
              </a:extLst>
            </p:cNvPr>
            <p:cNvPicPr>
              <a:picLocks noChangeAspect="1"/>
            </p:cNvPicPr>
            <p:nvPr/>
          </p:nvPicPr>
          <p:blipFill>
            <a:blip r:embed="rId14"/>
            <a:stretch>
              <a:fillRect/>
            </a:stretch>
          </p:blipFill>
          <p:spPr>
            <a:xfrm>
              <a:off x="8671121" y="2850239"/>
              <a:ext cx="369455" cy="369455"/>
            </a:xfrm>
            <a:prstGeom prst="rect">
              <a:avLst/>
            </a:prstGeom>
          </p:spPr>
        </p:pic>
      </p:grpSp>
      <p:sp>
        <p:nvSpPr>
          <p:cNvPr id="2" name="Title 1">
            <a:extLst>
              <a:ext uri="{FF2B5EF4-FFF2-40B4-BE49-F238E27FC236}">
                <a16:creationId xmlns:a16="http://schemas.microsoft.com/office/drawing/2014/main" id="{9327D177-8C13-4B65-9CAA-57CE1A37B301}"/>
              </a:ext>
            </a:extLst>
          </p:cNvPr>
          <p:cNvSpPr>
            <a:spLocks noGrp="1"/>
          </p:cNvSpPr>
          <p:nvPr>
            <p:ph type="title"/>
          </p:nvPr>
        </p:nvSpPr>
        <p:spPr>
          <a:xfrm>
            <a:off x="291282" y="99503"/>
            <a:ext cx="11336039" cy="758022"/>
          </a:xfrm>
        </p:spPr>
        <p:txBody>
          <a:bodyPr/>
          <a:lstStyle/>
          <a:p>
            <a:r>
              <a:rPr lang="en-US" sz="2800" dirty="0"/>
              <a:t>A day in the life of Security Operations teams</a:t>
            </a:r>
          </a:p>
        </p:txBody>
      </p:sp>
      <p:graphicFrame>
        <p:nvGraphicFramePr>
          <p:cNvPr id="4" name="Content Placeholder 3">
            <a:extLst>
              <a:ext uri="{FF2B5EF4-FFF2-40B4-BE49-F238E27FC236}">
                <a16:creationId xmlns:a16="http://schemas.microsoft.com/office/drawing/2014/main" id="{09E8C8FB-2D84-47AF-ABB8-142D73266F69}"/>
              </a:ext>
            </a:extLst>
          </p:cNvPr>
          <p:cNvGraphicFramePr>
            <a:graphicFrameLocks noGrp="1"/>
          </p:cNvGraphicFramePr>
          <p:nvPr>
            <p:ph idx="4294967295"/>
          </p:nvPr>
        </p:nvGraphicFramePr>
        <p:xfrm>
          <a:off x="739775" y="1217613"/>
          <a:ext cx="11452225" cy="1304925"/>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80" name="Text Placeholder 5">
            <a:extLst>
              <a:ext uri="{FF2B5EF4-FFF2-40B4-BE49-F238E27FC236}">
                <a16:creationId xmlns:a16="http://schemas.microsoft.com/office/drawing/2014/main" id="{A38CCE9B-E5B9-9C47-B852-9FA36175D16C}"/>
              </a:ext>
            </a:extLst>
          </p:cNvPr>
          <p:cNvSpPr txBox="1">
            <a:spLocks/>
          </p:cNvSpPr>
          <p:nvPr/>
        </p:nvSpPr>
        <p:spPr>
          <a:xfrm>
            <a:off x="586390" y="1102477"/>
            <a:ext cx="11018520" cy="406056"/>
          </a:xfrm>
          <a:prstGeom prst="rect">
            <a:avLst/>
          </a:prstGeom>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ts val="268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Segoe UI" panose="020B0502040204020203" pitchFamily="34" charset="0"/>
              </a:rPr>
              <a:t>C-suite receives a suspicious message and reports it to the security team. </a:t>
            </a:r>
          </a:p>
        </p:txBody>
      </p:sp>
      <p:sp>
        <p:nvSpPr>
          <p:cNvPr id="81" name="Text Placeholder 5">
            <a:extLst>
              <a:ext uri="{FF2B5EF4-FFF2-40B4-BE49-F238E27FC236}">
                <a16:creationId xmlns:a16="http://schemas.microsoft.com/office/drawing/2014/main" id="{8B98D3CF-6C6F-0749-9EF7-2498D9A99142}"/>
              </a:ext>
            </a:extLst>
          </p:cNvPr>
          <p:cNvSpPr txBox="1">
            <a:spLocks/>
          </p:cNvSpPr>
          <p:nvPr/>
        </p:nvSpPr>
        <p:spPr>
          <a:xfrm>
            <a:off x="432671" y="5840091"/>
            <a:ext cx="3641881" cy="838074"/>
          </a:xfrm>
          <a:prstGeom prst="rect">
            <a:avLst/>
          </a:prstGeom>
          <a:solidFill>
            <a:srgbClr val="F2F2F2"/>
          </a:solidFill>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50" marR="0" lvl="1"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1" i="0" u="none" strike="noStrike" kern="1200" cap="none" spc="0" normalizeH="0" baseline="0" noProof="0">
                <a:ln>
                  <a:noFill/>
                </a:ln>
                <a:solidFill>
                  <a:srgbClr val="0078D4"/>
                </a:solidFill>
                <a:effectLst/>
                <a:uLnTx/>
                <a:uFillTx/>
                <a:latin typeface="Segoe UI"/>
                <a:ea typeface="+mn-ea"/>
                <a:cs typeface="+mn-cs"/>
              </a:rPr>
              <a:t>SOC Tier 1 team investigates email</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Review email headers, content and URLs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Submit email to Microsoft as a false negative and </a:t>
            </a:r>
            <a:b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b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reviews results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endPar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endParaRPr>
          </a:p>
          <a:p>
            <a:pPr marL="457200" marR="0" lvl="2"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US" sz="120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endParaRPr>
          </a:p>
        </p:txBody>
      </p:sp>
      <p:sp>
        <p:nvSpPr>
          <p:cNvPr id="82" name="Text Placeholder 5">
            <a:extLst>
              <a:ext uri="{FF2B5EF4-FFF2-40B4-BE49-F238E27FC236}">
                <a16:creationId xmlns:a16="http://schemas.microsoft.com/office/drawing/2014/main" id="{BE5221EF-A417-844F-93F2-8E242074A373}"/>
              </a:ext>
            </a:extLst>
          </p:cNvPr>
          <p:cNvSpPr txBox="1">
            <a:spLocks/>
          </p:cNvSpPr>
          <p:nvPr/>
        </p:nvSpPr>
        <p:spPr>
          <a:xfrm>
            <a:off x="4191871" y="5840091"/>
            <a:ext cx="3641881" cy="838074"/>
          </a:xfrm>
          <a:prstGeom prst="rect">
            <a:avLst/>
          </a:prstGeom>
          <a:solidFill>
            <a:srgbClr val="F2F2F2"/>
          </a:solidFill>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50" marR="0" lvl="1"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1" i="0" u="none" strike="noStrike" kern="1200" cap="none" spc="0" normalizeH="0" baseline="0" noProof="0">
                <a:ln>
                  <a:noFill/>
                </a:ln>
                <a:solidFill>
                  <a:srgbClr val="0078D4"/>
                </a:solidFill>
                <a:effectLst/>
                <a:uLnTx/>
                <a:uFillTx/>
                <a:latin typeface="Segoe UI"/>
                <a:ea typeface="+mn-ea"/>
                <a:cs typeface="+mn-cs"/>
              </a:rPr>
              <a:t>SOC Tier 1 team assesses impact</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Search for similar emails received within the organization</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Review anomalies or suspicious user activities or clicks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Escalate to Tier 2/3 in the event of high severity/impact</a:t>
            </a:r>
          </a:p>
        </p:txBody>
      </p:sp>
      <p:sp>
        <p:nvSpPr>
          <p:cNvPr id="83" name="Text Placeholder 5">
            <a:extLst>
              <a:ext uri="{FF2B5EF4-FFF2-40B4-BE49-F238E27FC236}">
                <a16:creationId xmlns:a16="http://schemas.microsoft.com/office/drawing/2014/main" id="{6DE8745B-82C4-DA45-B45F-E35F8C4ABCD2}"/>
              </a:ext>
            </a:extLst>
          </p:cNvPr>
          <p:cNvSpPr txBox="1">
            <a:spLocks/>
          </p:cNvSpPr>
          <p:nvPr/>
        </p:nvSpPr>
        <p:spPr>
          <a:xfrm>
            <a:off x="7944299" y="5840091"/>
            <a:ext cx="3614770" cy="838074"/>
          </a:xfrm>
          <a:prstGeom prst="rect">
            <a:avLst/>
          </a:prstGeom>
          <a:solidFill>
            <a:srgbClr val="F2F2F2"/>
          </a:solidFill>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50" marR="0" lvl="1"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1" i="0" u="none" strike="noStrike" kern="1200" cap="none" spc="0" normalizeH="0" baseline="0" noProof="0">
                <a:ln>
                  <a:noFill/>
                </a:ln>
                <a:solidFill>
                  <a:srgbClr val="0078D4"/>
                </a:solidFill>
                <a:effectLst/>
                <a:uLnTx/>
                <a:uFillTx/>
                <a:latin typeface="Segoe UI"/>
                <a:ea typeface="+mn-ea"/>
                <a:cs typeface="+mn-cs"/>
              </a:rPr>
              <a:t>SOC Tier 1/Tier 2 takes/approves mitigation actions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Take recommended containment actions (remediation)</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Recommend policy and configuration hardening (if applicable)</a:t>
            </a:r>
          </a:p>
        </p:txBody>
      </p:sp>
    </p:spTree>
    <p:extLst>
      <p:ext uri="{BB962C8B-B14F-4D97-AF65-F5344CB8AC3E}">
        <p14:creationId xmlns:p14="http://schemas.microsoft.com/office/powerpoint/2010/main" val="165748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500"/>
                                        <p:tgtEl>
                                          <p:spTgt spid="81"/>
                                        </p:tgtEl>
                                        <p:attrNameLst>
                                          <p:attrName>ppt_x</p:attrName>
                                        </p:attrNameLst>
                                      </p:cBhvr>
                                      <p:tavLst>
                                        <p:tav tm="0">
                                          <p:val>
                                            <p:strVal val="#ppt_x-#ppt_w*1.125000"/>
                                          </p:val>
                                        </p:tav>
                                        <p:tav tm="100000">
                                          <p:val>
                                            <p:strVal val="#ppt_x"/>
                                          </p:val>
                                        </p:tav>
                                      </p:tavLst>
                                    </p:anim>
                                    <p:animEffect transition="in" filter="wipe(right)">
                                      <p:cBhvr>
                                        <p:cTn id="16" dur="500"/>
                                        <p:tgtEl>
                                          <p:spTgt spid="8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p:tgtEl>
                                          <p:spTgt spid="82"/>
                                        </p:tgtEl>
                                        <p:attrNameLst>
                                          <p:attrName>ppt_x</p:attrName>
                                        </p:attrNameLst>
                                      </p:cBhvr>
                                      <p:tavLst>
                                        <p:tav tm="0">
                                          <p:val>
                                            <p:strVal val="#ppt_x-#ppt_w*1.125000"/>
                                          </p:val>
                                        </p:tav>
                                        <p:tav tm="100000">
                                          <p:val>
                                            <p:strVal val="#ppt_x"/>
                                          </p:val>
                                        </p:tav>
                                      </p:tavLst>
                                    </p:anim>
                                    <p:animEffect transition="in" filter="wipe(right)">
                                      <p:cBhvr>
                                        <p:cTn id="30" dur="500"/>
                                        <p:tgtEl>
                                          <p:spTgt spid="8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p:tgtEl>
                                          <p:spTgt spid="83"/>
                                        </p:tgtEl>
                                        <p:attrNameLst>
                                          <p:attrName>ppt_x</p:attrName>
                                        </p:attrNameLst>
                                      </p:cBhvr>
                                      <p:tavLst>
                                        <p:tav tm="0">
                                          <p:val>
                                            <p:strVal val="#ppt_x-#ppt_w*1.125000"/>
                                          </p:val>
                                        </p:tav>
                                        <p:tav tm="100000">
                                          <p:val>
                                            <p:strVal val="#ppt_x"/>
                                          </p:val>
                                        </p:tav>
                                      </p:tavLst>
                                    </p:anim>
                                    <p:animEffect transition="in" filter="wipe(right)">
                                      <p:cBhvr>
                                        <p:cTn id="4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1CD7-950E-40DD-A131-D47615509101}"/>
              </a:ext>
            </a:extLst>
          </p:cNvPr>
          <p:cNvSpPr>
            <a:spLocks noGrp="1"/>
          </p:cNvSpPr>
          <p:nvPr>
            <p:ph type="title"/>
          </p:nvPr>
        </p:nvSpPr>
        <p:spPr/>
        <p:txBody>
          <a:bodyPr/>
          <a:lstStyle/>
          <a:p>
            <a:r>
              <a:rPr lang="fr-FR" dirty="0"/>
              <a:t>Plan 1 vs Plan 2</a:t>
            </a:r>
          </a:p>
        </p:txBody>
      </p:sp>
      <p:graphicFrame>
        <p:nvGraphicFramePr>
          <p:cNvPr id="5" name="Table 5">
            <a:extLst>
              <a:ext uri="{FF2B5EF4-FFF2-40B4-BE49-F238E27FC236}">
                <a16:creationId xmlns:a16="http://schemas.microsoft.com/office/drawing/2014/main" id="{AEBCDCEF-F74C-4E8A-883C-FEF76479F092}"/>
              </a:ext>
            </a:extLst>
          </p:cNvPr>
          <p:cNvGraphicFramePr>
            <a:graphicFrameLocks noGrp="1"/>
          </p:cNvGraphicFramePr>
          <p:nvPr>
            <p:extLst>
              <p:ext uri="{D42A27DB-BD31-4B8C-83A1-F6EECF244321}">
                <p14:modId xmlns:p14="http://schemas.microsoft.com/office/powerpoint/2010/main" val="3332639163"/>
              </p:ext>
            </p:extLst>
          </p:nvPr>
        </p:nvGraphicFramePr>
        <p:xfrm>
          <a:off x="504496" y="1440885"/>
          <a:ext cx="10699532" cy="5562600"/>
        </p:xfrm>
        <a:graphic>
          <a:graphicData uri="http://schemas.openxmlformats.org/drawingml/2006/table">
            <a:tbl>
              <a:tblPr firstRow="1" bandRow="1">
                <a:tableStyleId>{5C22544A-7EE6-4342-B048-85BDC9FD1C3A}</a:tableStyleId>
              </a:tblPr>
              <a:tblGrid>
                <a:gridCol w="5339256">
                  <a:extLst>
                    <a:ext uri="{9D8B030D-6E8A-4147-A177-3AD203B41FA5}">
                      <a16:colId xmlns:a16="http://schemas.microsoft.com/office/drawing/2014/main" val="1140256506"/>
                    </a:ext>
                  </a:extLst>
                </a:gridCol>
                <a:gridCol w="5360276">
                  <a:extLst>
                    <a:ext uri="{9D8B030D-6E8A-4147-A177-3AD203B41FA5}">
                      <a16:colId xmlns:a16="http://schemas.microsoft.com/office/drawing/2014/main" val="1970999890"/>
                    </a:ext>
                  </a:extLst>
                </a:gridCol>
              </a:tblGrid>
              <a:tr h="746476">
                <a:tc>
                  <a:txBody>
                    <a:bodyPr/>
                    <a:lstStyle/>
                    <a:p>
                      <a:pPr marL="0" marR="0" lvl="0" indent="0" algn="l" defTabSz="914367" rtl="0" eaLnBrk="1" fontAlgn="t" latinLnBrk="0" hangingPunct="1">
                        <a:lnSpc>
                          <a:spcPct val="100000"/>
                        </a:lnSpc>
                        <a:spcBef>
                          <a:spcPts val="0"/>
                        </a:spcBef>
                        <a:spcAft>
                          <a:spcPts val="0"/>
                        </a:spcAft>
                        <a:buClrTx/>
                        <a:buSzTx/>
                        <a:buFontTx/>
                        <a:buNone/>
                        <a:tabLst/>
                        <a:defRPr/>
                      </a:pPr>
                      <a:r>
                        <a:rPr lang="fr-FR" strike="sngStrike" dirty="0">
                          <a:effectLst/>
                        </a:rPr>
                        <a:t>Office 365 ATP Plan 1 </a:t>
                      </a:r>
                      <a:r>
                        <a:rPr lang="fr-FR" dirty="0"/>
                        <a:t>Microsoft Defender for Office 365 Plan 1</a:t>
                      </a:r>
                    </a:p>
                    <a:p>
                      <a:pPr algn="l" fontAlgn="t"/>
                      <a:endParaRPr lang="fr-FR" dirty="0">
                        <a:effectLst/>
                      </a:endParaRPr>
                    </a:p>
                  </a:txBody>
                  <a:tcPr/>
                </a:tc>
                <a:tc>
                  <a:txBody>
                    <a:bodyPr/>
                    <a:lstStyle/>
                    <a:p>
                      <a:pPr marL="0" marR="0" lvl="0" indent="0" algn="l" defTabSz="914367" rtl="0" eaLnBrk="1" fontAlgn="t" latinLnBrk="0" hangingPunct="1">
                        <a:lnSpc>
                          <a:spcPct val="100000"/>
                        </a:lnSpc>
                        <a:spcBef>
                          <a:spcPts val="0"/>
                        </a:spcBef>
                        <a:spcAft>
                          <a:spcPts val="0"/>
                        </a:spcAft>
                        <a:buClrTx/>
                        <a:buSzTx/>
                        <a:buFontTx/>
                        <a:buNone/>
                        <a:tabLst/>
                        <a:defRPr/>
                      </a:pPr>
                      <a:r>
                        <a:rPr lang="fr-FR" strike="sngStrike" dirty="0">
                          <a:effectLst/>
                        </a:rPr>
                        <a:t>Office 365 ATP Plan 2 </a:t>
                      </a:r>
                      <a:r>
                        <a:rPr lang="fr-FR" dirty="0"/>
                        <a:t>Microsoft Defender for Office 365 Plan 2</a:t>
                      </a:r>
                    </a:p>
                    <a:p>
                      <a:pPr algn="l" fontAlgn="t"/>
                      <a:endParaRPr lang="fr-FR" dirty="0">
                        <a:effectLst/>
                      </a:endParaRPr>
                    </a:p>
                  </a:txBody>
                  <a:tcPr/>
                </a:tc>
                <a:extLst>
                  <a:ext uri="{0D108BD9-81ED-4DB2-BD59-A6C34878D82A}">
                    <a16:rowId xmlns:a16="http://schemas.microsoft.com/office/drawing/2014/main" val="186909464"/>
                  </a:ext>
                </a:extLst>
              </a:tr>
              <a:tr h="2993462">
                <a:tc>
                  <a:txBody>
                    <a:bodyPr/>
                    <a:lstStyle/>
                    <a:p>
                      <a:r>
                        <a:rPr lang="en-US" sz="1765" b="0" i="0" kern="1200" dirty="0">
                          <a:solidFill>
                            <a:schemeClr val="dk1"/>
                          </a:solidFill>
                          <a:effectLst/>
                          <a:latin typeface="+mn-lt"/>
                          <a:ea typeface="+mn-ea"/>
                          <a:cs typeface="+mn-cs"/>
                        </a:rPr>
                        <a:t>Configuration, protection, and detection capabilities:</a:t>
                      </a:r>
                    </a:p>
                    <a:p>
                      <a:endParaRPr lang="en-US" sz="1765" b="0" i="0" u="none" strike="noStrike" kern="1200" dirty="0">
                        <a:solidFill>
                          <a:schemeClr val="dk1"/>
                        </a:solidFill>
                        <a:effectLst/>
                        <a:latin typeface="+mn-lt"/>
                        <a:ea typeface="+mn-ea"/>
                        <a:cs typeface="+mn-cs"/>
                        <a:hlinkClick r:id="rId3"/>
                      </a:endParaRPr>
                    </a:p>
                    <a:p>
                      <a:r>
                        <a:rPr lang="en-US" sz="1765" b="0" i="0" u="none" strike="noStrike" kern="1200" dirty="0">
                          <a:solidFill>
                            <a:schemeClr val="dk1"/>
                          </a:solidFill>
                          <a:effectLst/>
                          <a:latin typeface="+mn-lt"/>
                          <a:ea typeface="+mn-ea"/>
                          <a:cs typeface="+mn-cs"/>
                          <a:hlinkClick r:id="rId3"/>
                        </a:rPr>
                        <a:t>Safe Attachments</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4"/>
                        </a:rPr>
                        <a:t>Safe Links</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5"/>
                        </a:rPr>
                        <a:t>ATP for SharePoint, OneDrive, and Microsoft Teams</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6"/>
                        </a:rPr>
                        <a:t>ATP anti-phishing protection</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7"/>
                        </a:rPr>
                        <a:t>Real-time detections</a:t>
                      </a:r>
                      <a:endParaRPr lang="en-US" sz="1765" b="0" i="0" kern="1200" dirty="0">
                        <a:solidFill>
                          <a:schemeClr val="dk1"/>
                        </a:solidFill>
                        <a:effectLst/>
                        <a:latin typeface="+mn-lt"/>
                        <a:ea typeface="+mn-ea"/>
                        <a:cs typeface="+mn-cs"/>
                      </a:endParaRPr>
                    </a:p>
                    <a:p>
                      <a:endParaRPr lang="fr-FR" dirty="0"/>
                    </a:p>
                  </a:txBody>
                  <a:tcPr/>
                </a:tc>
                <a:tc>
                  <a:txBody>
                    <a:bodyPr/>
                    <a:lstStyle/>
                    <a:p>
                      <a:r>
                        <a:rPr lang="en-US" sz="1765" b="0" i="0" kern="1200" dirty="0">
                          <a:solidFill>
                            <a:schemeClr val="dk1"/>
                          </a:solidFill>
                          <a:effectLst/>
                          <a:latin typeface="+mn-lt"/>
                          <a:ea typeface="+mn-ea"/>
                          <a:cs typeface="+mn-cs"/>
                        </a:rPr>
                        <a:t>Configuration, protection, and detection capabilities:</a:t>
                      </a:r>
                    </a:p>
                    <a:p>
                      <a:endParaRPr lang="en-US" sz="1765" b="0" i="0" kern="1200" dirty="0">
                        <a:solidFill>
                          <a:schemeClr val="dk1"/>
                        </a:solidFill>
                        <a:effectLst/>
                        <a:latin typeface="+mn-lt"/>
                        <a:ea typeface="+mn-ea"/>
                        <a:cs typeface="+mn-cs"/>
                      </a:endParaRPr>
                    </a:p>
                    <a:p>
                      <a:pPr marL="0" marR="0" lvl="0" indent="0" algn="l" defTabSz="914367" rtl="0" eaLnBrk="1" fontAlgn="auto" latinLnBrk="0" hangingPunct="1">
                        <a:lnSpc>
                          <a:spcPct val="100000"/>
                        </a:lnSpc>
                        <a:spcBef>
                          <a:spcPts val="0"/>
                        </a:spcBef>
                        <a:spcAft>
                          <a:spcPts val="0"/>
                        </a:spcAft>
                        <a:buClrTx/>
                        <a:buSzTx/>
                        <a:buFontTx/>
                        <a:buNone/>
                        <a:tabLst/>
                        <a:defRPr/>
                      </a:pPr>
                      <a:r>
                        <a:rPr lang="fr-FR" dirty="0"/>
                        <a:t>Microsoft Defender for Office 365 Plan 1</a:t>
                      </a:r>
                    </a:p>
                    <a:p>
                      <a:r>
                        <a:rPr lang="fr-FR" sz="1765" b="0" i="0" kern="1200" dirty="0" err="1">
                          <a:solidFill>
                            <a:schemeClr val="dk1"/>
                          </a:solidFill>
                          <a:effectLst/>
                          <a:latin typeface="+mn-lt"/>
                          <a:ea typeface="+mn-ea"/>
                          <a:cs typeface="+mn-cs"/>
                        </a:rPr>
                        <a:t>capabilities</a:t>
                      </a:r>
                      <a:br>
                        <a:rPr lang="fr-FR" dirty="0"/>
                      </a:br>
                      <a:r>
                        <a:rPr lang="fr-FR" sz="1765" b="0" i="0" kern="1200" dirty="0">
                          <a:solidFill>
                            <a:schemeClr val="dk1"/>
                          </a:solidFill>
                          <a:effectLst/>
                          <a:latin typeface="+mn-lt"/>
                          <a:ea typeface="+mn-ea"/>
                          <a:cs typeface="+mn-cs"/>
                        </a:rPr>
                        <a:t>--- plus ---</a:t>
                      </a:r>
                    </a:p>
                    <a:p>
                      <a:endParaRPr lang="en-US" sz="1765" b="0" i="0" kern="1200" dirty="0">
                        <a:solidFill>
                          <a:schemeClr val="dk1"/>
                        </a:solidFill>
                        <a:effectLst/>
                        <a:latin typeface="+mn-lt"/>
                        <a:ea typeface="+mn-ea"/>
                        <a:cs typeface="+mn-cs"/>
                      </a:endParaRPr>
                    </a:p>
                    <a:p>
                      <a:endParaRPr lang="en-US" sz="1765" b="0" i="0" kern="1200" dirty="0">
                        <a:solidFill>
                          <a:schemeClr val="dk1"/>
                        </a:solidFill>
                        <a:effectLst/>
                        <a:latin typeface="+mn-lt"/>
                        <a:ea typeface="+mn-ea"/>
                        <a:cs typeface="+mn-cs"/>
                      </a:endParaRPr>
                    </a:p>
                    <a:p>
                      <a:endParaRPr lang="en-US" sz="1765" b="0" i="0" kern="1200" dirty="0">
                        <a:solidFill>
                          <a:schemeClr val="dk1"/>
                        </a:solidFill>
                        <a:effectLst/>
                        <a:latin typeface="+mn-lt"/>
                        <a:ea typeface="+mn-ea"/>
                        <a:cs typeface="+mn-cs"/>
                      </a:endParaRPr>
                    </a:p>
                    <a:p>
                      <a:r>
                        <a:rPr lang="en-US" sz="1765" b="0" i="0" kern="1200" dirty="0">
                          <a:solidFill>
                            <a:schemeClr val="dk1"/>
                          </a:solidFill>
                          <a:effectLst/>
                          <a:latin typeface="+mn-lt"/>
                          <a:ea typeface="+mn-ea"/>
                          <a:cs typeface="+mn-cs"/>
                        </a:rPr>
                        <a:t>Automation, investigation, remediation, and education capabilities:</a:t>
                      </a:r>
                    </a:p>
                    <a:p>
                      <a:endParaRPr lang="en-US" sz="1765" b="0" i="0" u="none" strike="noStrike" kern="1200" dirty="0">
                        <a:solidFill>
                          <a:schemeClr val="dk1"/>
                        </a:solidFill>
                        <a:effectLst/>
                        <a:latin typeface="+mn-lt"/>
                        <a:ea typeface="+mn-ea"/>
                        <a:cs typeface="+mn-cs"/>
                        <a:hlinkClick r:id="rId3"/>
                      </a:endParaRPr>
                    </a:p>
                    <a:p>
                      <a:r>
                        <a:rPr lang="en-US" u="sng" dirty="0">
                          <a:effectLst/>
                          <a:hlinkClick r:id="rId8"/>
                        </a:rPr>
                        <a:t>Threat Trackers</a:t>
                      </a:r>
                      <a:endParaRPr lang="en-US" u="sng" dirty="0">
                        <a:effectLst/>
                      </a:endParaRPr>
                    </a:p>
                    <a:p>
                      <a:r>
                        <a:rPr lang="en-US" u="none" strike="noStrike" dirty="0">
                          <a:effectLst/>
                          <a:hlinkClick r:id="rId7"/>
                        </a:rPr>
                        <a:t>Threat Explorer</a:t>
                      </a:r>
                      <a:endParaRPr lang="en-US" u="none" strike="noStrike" dirty="0">
                        <a:effectLst/>
                      </a:endParaRPr>
                    </a:p>
                    <a:p>
                      <a:r>
                        <a:rPr lang="en-US" u="none" strike="noStrike" dirty="0">
                          <a:effectLst/>
                          <a:hlinkClick r:id="rId9"/>
                        </a:rPr>
                        <a:t>Automated investigation </a:t>
                      </a:r>
                    </a:p>
                    <a:p>
                      <a:r>
                        <a:rPr lang="en-US" u="none" strike="noStrike" dirty="0" err="1">
                          <a:effectLst/>
                          <a:hlinkClick r:id="rId9"/>
                        </a:rPr>
                        <a:t>response</a:t>
                      </a:r>
                      <a:r>
                        <a:rPr lang="en-US" u="none" strike="noStrike" dirty="0" err="1">
                          <a:effectLst/>
                          <a:hlinkClick r:id="rId10"/>
                        </a:rPr>
                        <a:t>Attack</a:t>
                      </a:r>
                      <a:r>
                        <a:rPr lang="en-US" u="none" strike="noStrike" dirty="0">
                          <a:effectLst/>
                          <a:hlinkClick r:id="rId10"/>
                        </a:rPr>
                        <a:t> Simulator</a:t>
                      </a:r>
                      <a:endParaRPr lang="en-US" sz="1765" b="0" i="0" u="none" strike="noStrike" kern="1200" dirty="0">
                        <a:solidFill>
                          <a:schemeClr val="dk1"/>
                        </a:solidFill>
                        <a:effectLst/>
                        <a:latin typeface="+mn-lt"/>
                        <a:ea typeface="+mn-ea"/>
                        <a:cs typeface="+mn-cs"/>
                        <a:hlinkClick r:id="rId3"/>
                      </a:endParaRPr>
                    </a:p>
                    <a:p>
                      <a:endParaRPr lang="fr-FR" dirty="0"/>
                    </a:p>
                  </a:txBody>
                  <a:tcPr/>
                </a:tc>
                <a:extLst>
                  <a:ext uri="{0D108BD9-81ED-4DB2-BD59-A6C34878D82A}">
                    <a16:rowId xmlns:a16="http://schemas.microsoft.com/office/drawing/2014/main" val="3647712019"/>
                  </a:ext>
                </a:extLst>
              </a:tr>
            </a:tbl>
          </a:graphicData>
        </a:graphic>
      </p:graphicFrame>
    </p:spTree>
    <p:extLst>
      <p:ext uri="{BB962C8B-B14F-4D97-AF65-F5344CB8AC3E}">
        <p14:creationId xmlns:p14="http://schemas.microsoft.com/office/powerpoint/2010/main" val="290616667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Rectangle: Top Corners Rounded 232">
            <a:extLst>
              <a:ext uri="{FF2B5EF4-FFF2-40B4-BE49-F238E27FC236}">
                <a16:creationId xmlns:a16="http://schemas.microsoft.com/office/drawing/2014/main" id="{66F31CD8-D798-4D1A-939D-E3E72D4EA923}"/>
              </a:ext>
            </a:extLst>
          </p:cNvPr>
          <p:cNvSpPr/>
          <p:nvPr/>
        </p:nvSpPr>
        <p:spPr bwMode="auto">
          <a:xfrm>
            <a:off x="7998115" y="2775503"/>
            <a:ext cx="4023312" cy="2723407"/>
          </a:xfrm>
          <a:prstGeom prst="round2SameRect">
            <a:avLst>
              <a:gd name="adj1" fmla="val 3873"/>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4" name="Rectangle: Top Corners Rounded 203">
            <a:extLst>
              <a:ext uri="{FF2B5EF4-FFF2-40B4-BE49-F238E27FC236}">
                <a16:creationId xmlns:a16="http://schemas.microsoft.com/office/drawing/2014/main" id="{DE0ADC9B-C396-4788-B6F8-75C63B3A20AB}"/>
              </a:ext>
            </a:extLst>
          </p:cNvPr>
          <p:cNvSpPr/>
          <p:nvPr/>
        </p:nvSpPr>
        <p:spPr bwMode="auto">
          <a:xfrm>
            <a:off x="5638674" y="2762922"/>
            <a:ext cx="2059763" cy="2724225"/>
          </a:xfrm>
          <a:prstGeom prst="round2SameRect">
            <a:avLst>
              <a:gd name="adj1" fmla="val 3873"/>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5" name="Rectangle: Top Corners Rounded 204">
            <a:extLst>
              <a:ext uri="{FF2B5EF4-FFF2-40B4-BE49-F238E27FC236}">
                <a16:creationId xmlns:a16="http://schemas.microsoft.com/office/drawing/2014/main" id="{175CA7EA-2DBD-46AC-BE20-9F7438A1D84A}"/>
              </a:ext>
            </a:extLst>
          </p:cNvPr>
          <p:cNvSpPr/>
          <p:nvPr/>
        </p:nvSpPr>
        <p:spPr bwMode="auto">
          <a:xfrm>
            <a:off x="2694315" y="2762922"/>
            <a:ext cx="2723999" cy="2704382"/>
          </a:xfrm>
          <a:prstGeom prst="round2SameRect">
            <a:avLst>
              <a:gd name="adj1" fmla="val 4658"/>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4" name="Rectangle: Top Corners Rounded 183">
            <a:extLst>
              <a:ext uri="{FF2B5EF4-FFF2-40B4-BE49-F238E27FC236}">
                <a16:creationId xmlns:a16="http://schemas.microsoft.com/office/drawing/2014/main" id="{550B4B0B-833F-42DB-BE57-965481FF5010}"/>
              </a:ext>
            </a:extLst>
          </p:cNvPr>
          <p:cNvSpPr/>
          <p:nvPr/>
        </p:nvSpPr>
        <p:spPr bwMode="auto">
          <a:xfrm flipV="1">
            <a:off x="270151" y="1871267"/>
            <a:ext cx="2225252" cy="3648397"/>
          </a:xfrm>
          <a:prstGeom prst="round2SameRect">
            <a:avLst>
              <a:gd name="adj1" fmla="val 6116"/>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cs typeface="Segoe UI" pitchFamily="34" charset="0"/>
            </a:endParaRPr>
          </a:p>
        </p:txBody>
      </p:sp>
      <p:sp>
        <p:nvSpPr>
          <p:cNvPr id="36" name="TextBox 35" hidden="1"/>
          <p:cNvSpPr txBox="1"/>
          <p:nvPr/>
        </p:nvSpPr>
        <p:spPr>
          <a:xfrm>
            <a:off x="1090580" y="1001662"/>
            <a:ext cx="1957004" cy="374581"/>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Office 365 ATP</a:t>
            </a:r>
          </a:p>
        </p:txBody>
      </p:sp>
      <p:sp>
        <p:nvSpPr>
          <p:cNvPr id="37" name="TextBox 36" hidden="1"/>
          <p:cNvSpPr txBox="1"/>
          <p:nvPr/>
        </p:nvSpPr>
        <p:spPr>
          <a:xfrm>
            <a:off x="10688352" y="1001662"/>
            <a:ext cx="1295331" cy="374581"/>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ATA</a:t>
            </a:r>
          </a:p>
        </p:txBody>
      </p:sp>
      <p:sp>
        <p:nvSpPr>
          <p:cNvPr id="38" name="TextBox 37" hidden="1"/>
          <p:cNvSpPr txBox="1"/>
          <p:nvPr/>
        </p:nvSpPr>
        <p:spPr>
          <a:xfrm>
            <a:off x="5829525" y="1001662"/>
            <a:ext cx="2070093" cy="374581"/>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Windows ATP</a:t>
            </a:r>
          </a:p>
        </p:txBody>
      </p:sp>
      <p:cxnSp>
        <p:nvCxnSpPr>
          <p:cNvPr id="39" name="Straight Connector 38" hidden="1"/>
          <p:cNvCxnSpPr/>
          <p:nvPr/>
        </p:nvCxnSpPr>
        <p:spPr>
          <a:xfrm flipV="1">
            <a:off x="3078044" y="1168459"/>
            <a:ext cx="2877958" cy="17740"/>
          </a:xfrm>
          <a:prstGeom prst="line">
            <a:avLst/>
          </a:prstGeom>
          <a:ln cap="flat">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p:nvCxnSpPr>
        <p:spPr>
          <a:xfrm flipV="1">
            <a:off x="7839704" y="1168459"/>
            <a:ext cx="2877958" cy="1774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TextBox 40" hidden="1"/>
          <p:cNvSpPr txBox="1"/>
          <p:nvPr/>
        </p:nvSpPr>
        <p:spPr>
          <a:xfrm>
            <a:off x="1090580" y="1348408"/>
            <a:ext cx="1957004" cy="280519"/>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Email</a:t>
            </a:r>
          </a:p>
        </p:txBody>
      </p:sp>
      <p:sp>
        <p:nvSpPr>
          <p:cNvPr id="42" name="TextBox 41" hidden="1"/>
          <p:cNvSpPr txBox="1"/>
          <p:nvPr/>
        </p:nvSpPr>
        <p:spPr>
          <a:xfrm>
            <a:off x="10688352" y="1348408"/>
            <a:ext cx="1295331" cy="280519"/>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User</a:t>
            </a:r>
          </a:p>
        </p:txBody>
      </p:sp>
      <p:sp>
        <p:nvSpPr>
          <p:cNvPr id="43" name="TextBox 42" hidden="1"/>
          <p:cNvSpPr txBox="1"/>
          <p:nvPr/>
        </p:nvSpPr>
        <p:spPr>
          <a:xfrm>
            <a:off x="5829525" y="1348408"/>
            <a:ext cx="2070093" cy="280519"/>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End Point</a:t>
            </a:r>
          </a:p>
        </p:txBody>
      </p:sp>
      <p:sp>
        <p:nvSpPr>
          <p:cNvPr id="98" name="TextBox 97"/>
          <p:cNvSpPr txBox="1"/>
          <p:nvPr/>
        </p:nvSpPr>
        <p:spPr>
          <a:xfrm>
            <a:off x="480679" y="3508101"/>
            <a:ext cx="1090919" cy="492443"/>
          </a:xfrm>
          <a:prstGeom prst="rect">
            <a:avLst/>
          </a:prstGeom>
          <a:noFill/>
        </p:spPr>
        <p:txBody>
          <a:bodyPr wrap="square" lIns="0" rtlCol="0">
            <a:spAutoFit/>
          </a:bodyPr>
          <a:lstStyle>
            <a:defPPr>
              <a:defRPr lang="en-US"/>
            </a:defPPr>
            <a:lvl1pPr marR="0" lvl="0" indent="0" defTabSz="913698" fontAlgn="auto">
              <a:lnSpc>
                <a:spcPct val="100000"/>
              </a:lnSpc>
              <a:spcBef>
                <a:spcPts val="0"/>
              </a:spcBef>
              <a:spcAft>
                <a:spcPts val="0"/>
              </a:spcAft>
              <a:buClrTx/>
              <a:buSzTx/>
              <a:buFontTx/>
              <a:buNone/>
              <a:tabLst/>
              <a:defRPr kumimoji="0" sz="1300" i="0" u="none" strike="noStrike" kern="0" cap="none" spc="-50" normalizeH="0">
                <a:ln>
                  <a:noFill/>
                </a:ln>
                <a:solidFill>
                  <a:srgbClr val="E6E6E6">
                    <a:lumMod val="10000"/>
                  </a:srgbClr>
                </a:solidFill>
                <a:effectLst/>
                <a:uLnTx/>
                <a:uFillTx/>
                <a:latin typeface="+mj-lt"/>
                <a:ea typeface="Segoe UI" charset="0"/>
                <a:cs typeface="Segoe UI" charset="0"/>
              </a:defRPr>
            </a:lvl1p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300" b="0" i="0" u="none" strike="noStrike" kern="0" cap="none" spc="-49" normalizeH="0" baseline="0" noProof="0">
                <a:ln>
                  <a:noFill/>
                </a:ln>
                <a:solidFill>
                  <a:srgbClr val="E6E6E6">
                    <a:lumMod val="10000"/>
                  </a:srgbClr>
                </a:solidFill>
                <a:effectLst/>
                <a:uLnTx/>
                <a:uFillTx/>
                <a:latin typeface="Segoe UI"/>
                <a:cs typeface="Segoe UI" charset="0"/>
              </a:rPr>
              <a:t>Malware </a:t>
            </a:r>
            <a:br>
              <a:rPr kumimoji="0" lang="en-US" sz="1300" b="0" i="0" u="none" strike="noStrike" kern="0" cap="none" spc="-49" normalizeH="0" baseline="0" noProof="0">
                <a:ln>
                  <a:noFill/>
                </a:ln>
                <a:solidFill>
                  <a:srgbClr val="E6E6E6">
                    <a:lumMod val="10000"/>
                  </a:srgbClr>
                </a:solidFill>
                <a:effectLst/>
                <a:uLnTx/>
                <a:uFillTx/>
                <a:latin typeface="Segoe UI"/>
                <a:cs typeface="Segoe UI" charset="0"/>
              </a:rPr>
            </a:br>
            <a:r>
              <a:rPr kumimoji="0" lang="en-US" sz="1300" b="0" i="0" u="none" strike="noStrike" kern="0" cap="none" spc="-49" normalizeH="0" baseline="0" noProof="0">
                <a:ln>
                  <a:noFill/>
                </a:ln>
                <a:solidFill>
                  <a:srgbClr val="E6E6E6">
                    <a:lumMod val="10000"/>
                  </a:srgbClr>
                </a:solidFill>
                <a:effectLst/>
                <a:uLnTx/>
                <a:uFillTx/>
                <a:latin typeface="Segoe UI"/>
                <a:cs typeface="Segoe UI" charset="0"/>
              </a:rPr>
              <a:t>email</a:t>
            </a:r>
          </a:p>
        </p:txBody>
      </p:sp>
      <p:sp>
        <p:nvSpPr>
          <p:cNvPr id="6" name="TextBox 5"/>
          <p:cNvSpPr txBox="1"/>
          <p:nvPr/>
        </p:nvSpPr>
        <p:spPr>
          <a:xfrm>
            <a:off x="480679" y="2009246"/>
            <a:ext cx="870982" cy="500322"/>
          </a:xfrm>
          <a:prstGeom prst="rect">
            <a:avLst/>
          </a:prstGeom>
          <a:noFill/>
        </p:spPr>
        <p:txBody>
          <a:bodyPr wrap="square" lIns="0" rtlCol="0">
            <a:spAutoFit/>
          </a:bodyPr>
          <a:lstStyle/>
          <a:p>
            <a:pPr marL="0" marR="0" lvl="0" indent="0" algn="l" defTabSz="913523" rtl="0" eaLnBrk="1" fontAlgn="auto" latinLnBrk="0" hangingPunct="1">
              <a:lnSpc>
                <a:spcPct val="100000"/>
              </a:lnSpc>
              <a:spcBef>
                <a:spcPts val="0"/>
              </a:spcBef>
              <a:spcAft>
                <a:spcPts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Segoe UI" charset="0"/>
                <a:cs typeface="Segoe UI" charset="0"/>
              </a:rPr>
              <a:t>Phishing</a:t>
            </a:r>
            <a:br>
              <a:rPr kumimoji="0" lang="en-US" sz="1300" b="0" i="0" u="none" strike="noStrike" kern="0" cap="none" spc="-50" normalizeH="0" baseline="0" noProof="0">
                <a:ln>
                  <a:noFill/>
                </a:ln>
                <a:solidFill>
                  <a:srgbClr val="E6E6E6">
                    <a:lumMod val="10000"/>
                  </a:srgbClr>
                </a:solidFill>
                <a:effectLst/>
                <a:uLnTx/>
                <a:uFillTx/>
                <a:latin typeface="Segoe UI"/>
                <a:ea typeface="Segoe UI" charset="0"/>
                <a:cs typeface="Segoe UI" charset="0"/>
              </a:rPr>
            </a:br>
            <a:r>
              <a:rPr kumimoji="0" lang="en-US" sz="1300" b="0" i="0" u="none" strike="noStrike" kern="0" cap="none" spc="-50" normalizeH="0" baseline="0" noProof="0">
                <a:ln>
                  <a:noFill/>
                </a:ln>
                <a:solidFill>
                  <a:srgbClr val="E6E6E6">
                    <a:lumMod val="10000"/>
                  </a:srgbClr>
                </a:solidFill>
                <a:effectLst/>
                <a:uLnTx/>
                <a:uFillTx/>
                <a:latin typeface="Segoe UI"/>
                <a:ea typeface="Segoe UI" charset="0"/>
                <a:cs typeface="Segoe UI" charset="0"/>
              </a:rPr>
              <a:t>mail</a:t>
            </a:r>
          </a:p>
        </p:txBody>
      </p:sp>
      <p:sp>
        <p:nvSpPr>
          <p:cNvPr id="32" name="Arc 31"/>
          <p:cNvSpPr/>
          <p:nvPr/>
        </p:nvSpPr>
        <p:spPr>
          <a:xfrm rot="16026416" flipV="1">
            <a:off x="631388" y="2194555"/>
            <a:ext cx="1511996" cy="2290831"/>
          </a:xfrm>
          <a:prstGeom prst="arc">
            <a:avLst>
              <a:gd name="adj1" fmla="val 16671808"/>
              <a:gd name="adj2" fmla="val 1799015"/>
            </a:avLst>
          </a:prstGeom>
          <a:ln>
            <a:solidFill>
              <a:schemeClr val="tx1"/>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52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cxnSp>
        <p:nvCxnSpPr>
          <p:cNvPr id="33" name="Straight Arrow Connector 32"/>
          <p:cNvCxnSpPr>
            <a:cxnSpLocks/>
          </p:cNvCxnSpPr>
          <p:nvPr/>
        </p:nvCxnSpPr>
        <p:spPr>
          <a:xfrm>
            <a:off x="1187877" y="4158948"/>
            <a:ext cx="2426337" cy="11106"/>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922181C4-359A-48E3-A445-068B4D9E1FCF}"/>
              </a:ext>
            </a:extLst>
          </p:cNvPr>
          <p:cNvCxnSpPr>
            <a:cxnSpLocks/>
          </p:cNvCxnSpPr>
          <p:nvPr/>
        </p:nvCxnSpPr>
        <p:spPr>
          <a:xfrm>
            <a:off x="9108212" y="4348461"/>
            <a:ext cx="542777" cy="195801"/>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8381EA29-5D30-4BD5-9420-E10F19EE1676}"/>
              </a:ext>
            </a:extLst>
          </p:cNvPr>
          <p:cNvSpPr txBox="1"/>
          <p:nvPr/>
        </p:nvSpPr>
        <p:spPr>
          <a:xfrm>
            <a:off x="935652" y="4396951"/>
            <a:ext cx="1415038" cy="692497"/>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353535"/>
                </a:solidFill>
                <a:effectLst/>
                <a:uLnTx/>
                <a:uFillTx/>
                <a:latin typeface="Segoe UI"/>
                <a:ea typeface="Segoe UI" charset="0"/>
                <a:cs typeface="Segoe UI" charset="0"/>
              </a:rPr>
              <a:t>AV scan,</a:t>
            </a:r>
            <a:r>
              <a:rPr kumimoji="0" lang="en-US" sz="1300" b="0" i="0" u="none" strike="noStrike" kern="0" cap="none" spc="-50" normalizeH="0" noProof="0">
                <a:ln>
                  <a:noFill/>
                </a:ln>
                <a:solidFill>
                  <a:srgbClr val="353535"/>
                </a:solidFill>
                <a:effectLst/>
                <a:uLnTx/>
                <a:uFillTx/>
                <a:latin typeface="Segoe UI"/>
                <a:ea typeface="Segoe UI" charset="0"/>
                <a:cs typeface="Segoe UI" charset="0"/>
              </a:rPr>
              <a:t> reputation check, sandbox detonation</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sp>
        <p:nvSpPr>
          <p:cNvPr id="121" name="TextBox 120">
            <a:extLst>
              <a:ext uri="{FF2B5EF4-FFF2-40B4-BE49-F238E27FC236}">
                <a16:creationId xmlns:a16="http://schemas.microsoft.com/office/drawing/2014/main" id="{940D2F06-ABBF-4EAB-8A95-014D01180AB8}"/>
              </a:ext>
            </a:extLst>
          </p:cNvPr>
          <p:cNvSpPr txBox="1"/>
          <p:nvPr/>
        </p:nvSpPr>
        <p:spPr>
          <a:xfrm>
            <a:off x="4037710" y="3284800"/>
            <a:ext cx="907730" cy="292388"/>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353535"/>
                </a:solidFill>
                <a:effectLst/>
                <a:uLnTx/>
                <a:uFillTx/>
                <a:latin typeface="Segoe UI"/>
                <a:ea typeface="Segoe UI" charset="0"/>
                <a:cs typeface="Segoe UI" charset="0"/>
              </a:rPr>
              <a:t> </a:t>
            </a:r>
          </a:p>
        </p:txBody>
      </p:sp>
      <p:sp>
        <p:nvSpPr>
          <p:cNvPr id="164" name="TextBox 163">
            <a:extLst>
              <a:ext uri="{FF2B5EF4-FFF2-40B4-BE49-F238E27FC236}">
                <a16:creationId xmlns:a16="http://schemas.microsoft.com/office/drawing/2014/main" id="{01A7F6A3-F2B9-4AEA-A03D-055BB2F8EB2A}"/>
              </a:ext>
            </a:extLst>
          </p:cNvPr>
          <p:cNvSpPr txBox="1"/>
          <p:nvPr/>
        </p:nvSpPr>
        <p:spPr>
          <a:xfrm>
            <a:off x="5642257" y="4574674"/>
            <a:ext cx="2056180" cy="492443"/>
          </a:xfrm>
          <a:prstGeom prst="rect">
            <a:avLst/>
          </a:prstGeom>
          <a:noFill/>
        </p:spPr>
        <p:txBody>
          <a:bodyPr wrap="square" lIns="0" rIns="0" rtlCol="0" anchor="ctr">
            <a:spAutoFit/>
          </a:bodyPr>
          <a:lstStyle/>
          <a:p>
            <a:pPr marL="0" marR="0" lvl="0" indent="0" algn="ctr" defTabSz="931757"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mn-ea"/>
                <a:cs typeface="Segoe UI" charset="0"/>
              </a:rPr>
              <a:t>ZAP moving</a:t>
            </a:r>
            <a:r>
              <a:rPr kumimoji="0" lang="en-US" sz="1300" b="0" i="0" u="none" strike="noStrike" kern="0" cap="none" spc="-50" normalizeH="0" noProof="0">
                <a:ln>
                  <a:noFill/>
                </a:ln>
                <a:solidFill>
                  <a:srgbClr val="E6E6E6">
                    <a:lumMod val="10000"/>
                  </a:srgbClr>
                </a:solidFill>
                <a:effectLst/>
                <a:uLnTx/>
                <a:uFillTx/>
                <a:latin typeface="Segoe UI"/>
                <a:ea typeface="+mn-ea"/>
                <a:cs typeface="Segoe UI" charset="0"/>
              </a:rPr>
              <a:t> email to junk</a:t>
            </a:r>
            <a:br>
              <a:rPr kumimoji="0" lang="en-US" sz="1300" b="0" i="0" u="none" strike="noStrike" kern="0" cap="none" spc="-50" normalizeH="0" noProof="0">
                <a:ln>
                  <a:noFill/>
                </a:ln>
                <a:solidFill>
                  <a:srgbClr val="E6E6E6">
                    <a:lumMod val="10000"/>
                  </a:srgbClr>
                </a:solidFill>
                <a:effectLst/>
                <a:uLnTx/>
                <a:uFillTx/>
                <a:latin typeface="Segoe UI"/>
                <a:ea typeface="+mn-ea"/>
                <a:cs typeface="Segoe UI" charset="0"/>
              </a:rPr>
            </a:br>
            <a:r>
              <a:rPr kumimoji="0" lang="en-US" sz="1300" b="0" i="0" u="none" strike="noStrike" kern="0" cap="none" spc="-50" normalizeH="0" noProof="0">
                <a:ln>
                  <a:noFill/>
                </a:ln>
                <a:solidFill>
                  <a:srgbClr val="E6E6E6">
                    <a:lumMod val="10000"/>
                  </a:srgbClr>
                </a:solidFill>
                <a:effectLst/>
                <a:uLnTx/>
                <a:uFillTx/>
                <a:latin typeface="Segoe UI"/>
                <a:ea typeface="+mn-ea"/>
                <a:cs typeface="Segoe UI" charset="0"/>
              </a:rPr>
              <a:t> or quarantine</a:t>
            </a:r>
            <a:endParaRPr kumimoji="0" lang="en-US" sz="1300" b="0" i="0" u="none" strike="noStrike" kern="0" cap="none" spc="-50" normalizeH="0" baseline="0" noProof="0">
              <a:ln>
                <a:noFill/>
              </a:ln>
              <a:solidFill>
                <a:srgbClr val="C00000"/>
              </a:solidFill>
              <a:effectLst/>
              <a:uLnTx/>
              <a:uFillTx/>
              <a:latin typeface="Segoe UI Semibold" panose="020B0702040204020203" pitchFamily="34" charset="0"/>
              <a:ea typeface="Segoe UI" charset="0"/>
              <a:cs typeface="Segoe UI Semibold" panose="020B0702040204020203" pitchFamily="34" charset="0"/>
            </a:endParaRPr>
          </a:p>
        </p:txBody>
      </p:sp>
      <p:sp>
        <p:nvSpPr>
          <p:cNvPr id="188" name="TextBox 187">
            <a:extLst>
              <a:ext uri="{FF2B5EF4-FFF2-40B4-BE49-F238E27FC236}">
                <a16:creationId xmlns:a16="http://schemas.microsoft.com/office/drawing/2014/main" id="{17176448-ED63-49A0-AAA0-514A7760C491}"/>
              </a:ext>
            </a:extLst>
          </p:cNvPr>
          <p:cNvSpPr txBox="1"/>
          <p:nvPr/>
        </p:nvSpPr>
        <p:spPr>
          <a:xfrm>
            <a:off x="8093836" y="4578614"/>
            <a:ext cx="1371405" cy="492443"/>
          </a:xfrm>
          <a:prstGeom prst="rect">
            <a:avLst/>
          </a:prstGeom>
          <a:noFill/>
        </p:spPr>
        <p:txBody>
          <a:bodyPr wrap="square" lIns="0" rIns="0" rtlCol="0" anchor="ctr">
            <a:spAutoFit/>
          </a:bodyPr>
          <a:lstStyle/>
          <a:p>
            <a:pPr marL="0" marR="0" lvl="0" indent="0" algn="ctr" defTabSz="931757" rtl="0" eaLnBrk="1" fontAlgn="base" latinLnBrk="0" hangingPunct="1">
              <a:lnSpc>
                <a:spcPct val="100000"/>
              </a:lnSpc>
              <a:spcBef>
                <a:spcPct val="0"/>
              </a:spcBef>
              <a:spcAft>
                <a:spcPct val="0"/>
              </a:spcAft>
              <a:buClrTx/>
              <a:buSzTx/>
              <a:buFontTx/>
              <a:buNone/>
              <a:tabLst/>
              <a:defRPr/>
            </a:pPr>
            <a:r>
              <a:rPr kumimoji="0" lang="en-US" sz="1300" i="0" u="none" strike="noStrike" kern="0" cap="none" spc="-50" normalizeH="0" baseline="0" noProof="0">
                <a:ln>
                  <a:noFill/>
                </a:ln>
                <a:effectLst/>
                <a:uLnTx/>
                <a:uFillTx/>
                <a:latin typeface="Segoe UI"/>
                <a:cs typeface="Segoe UI" charset="0"/>
              </a:rPr>
              <a:t>User account</a:t>
            </a:r>
          </a:p>
          <a:p>
            <a:pPr marL="0" marR="0" lvl="0" indent="0" algn="ctr" defTabSz="931757" rtl="0" eaLnBrk="1" fontAlgn="base" latinLnBrk="0" hangingPunct="1">
              <a:lnSpc>
                <a:spcPct val="100000"/>
              </a:lnSpc>
              <a:spcBef>
                <a:spcPct val="0"/>
              </a:spcBef>
              <a:spcAft>
                <a:spcPct val="0"/>
              </a:spcAft>
              <a:buClrTx/>
              <a:buSzTx/>
              <a:buFontTx/>
              <a:buNone/>
              <a:tabLst/>
              <a:defRPr/>
            </a:pPr>
            <a:r>
              <a:rPr lang="en-US" sz="1300" kern="0" spc="-50">
                <a:latin typeface="Segoe UI"/>
                <a:cs typeface="Segoe UI" charset="0"/>
              </a:rPr>
              <a:t>compromised</a:t>
            </a:r>
            <a:endParaRPr kumimoji="0" lang="en-US" sz="1300" i="0" u="none" strike="noStrike" kern="0" cap="none" spc="-50" normalizeH="0" baseline="0" noProof="0">
              <a:ln>
                <a:noFill/>
              </a:ln>
              <a:effectLst/>
              <a:uLnTx/>
              <a:uFillTx/>
              <a:latin typeface="Segoe UI Semibold" panose="020B0702040204020203" pitchFamily="34" charset="0"/>
              <a:ea typeface="Segoe UI" charset="0"/>
              <a:cs typeface="Segoe UI Semibold" panose="020B0702040204020203" pitchFamily="34" charset="0"/>
            </a:endParaRPr>
          </a:p>
        </p:txBody>
      </p:sp>
      <p:cxnSp>
        <p:nvCxnSpPr>
          <p:cNvPr id="206" name="Straight Arrow Connector 205">
            <a:extLst>
              <a:ext uri="{FF2B5EF4-FFF2-40B4-BE49-F238E27FC236}">
                <a16:creationId xmlns:a16="http://schemas.microsoft.com/office/drawing/2014/main" id="{CCD5C281-9D0D-405B-BFD9-493073453DE1}"/>
              </a:ext>
            </a:extLst>
          </p:cNvPr>
          <p:cNvCxnSpPr>
            <a:cxnSpLocks noChangeAspect="1"/>
          </p:cNvCxnSpPr>
          <p:nvPr/>
        </p:nvCxnSpPr>
        <p:spPr>
          <a:xfrm>
            <a:off x="7114106" y="4139890"/>
            <a:ext cx="1062159" cy="0"/>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265" name="TextBox 264">
            <a:extLst>
              <a:ext uri="{FF2B5EF4-FFF2-40B4-BE49-F238E27FC236}">
                <a16:creationId xmlns:a16="http://schemas.microsoft.com/office/drawing/2014/main" id="{5182E619-9ACD-4D57-AC6A-650C9A0DC73A}"/>
              </a:ext>
            </a:extLst>
          </p:cNvPr>
          <p:cNvSpPr txBox="1"/>
          <p:nvPr/>
        </p:nvSpPr>
        <p:spPr>
          <a:xfrm>
            <a:off x="9420922" y="5073571"/>
            <a:ext cx="1311703" cy="292388"/>
          </a:xfrm>
          <a:prstGeom prst="rect">
            <a:avLst/>
          </a:prstGeom>
          <a:noFill/>
        </p:spPr>
        <p:txBody>
          <a:bodyPr wrap="square" lIns="0" rIns="0" rtlCol="0">
            <a:spAutoFit/>
          </a:bodyPr>
          <a:lstStyle/>
          <a:p>
            <a:pPr marL="0" marR="0" lvl="0" indent="0" algn="ctr"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mn-ea"/>
                <a:cs typeface="Segoe UI" charset="0"/>
              </a:rPr>
              <a:t>Auto-IR triggered</a:t>
            </a:r>
            <a:endParaRPr kumimoji="0" lang="en-US" sz="1300" b="0" i="0" u="none" strike="noStrike" kern="0" cap="none" spc="-50" normalizeH="0" baseline="0" noProof="0">
              <a:ln>
                <a:noFill/>
              </a:ln>
              <a:solidFill>
                <a:srgbClr val="C00000"/>
              </a:solidFill>
              <a:effectLst/>
              <a:uLnTx/>
              <a:uFillTx/>
              <a:latin typeface="Segoe UI Semibold" panose="020B0702040204020203" pitchFamily="34" charset="0"/>
              <a:ea typeface="+mn-ea"/>
              <a:cs typeface="Segoe UI Semibold" panose="020B0702040204020203" pitchFamily="34" charset="0"/>
            </a:endParaRPr>
          </a:p>
        </p:txBody>
      </p:sp>
      <p:grpSp>
        <p:nvGrpSpPr>
          <p:cNvPr id="46" name="Group 45">
            <a:extLst>
              <a:ext uri="{FF2B5EF4-FFF2-40B4-BE49-F238E27FC236}">
                <a16:creationId xmlns:a16="http://schemas.microsoft.com/office/drawing/2014/main" id="{C6E244AF-89E2-48ED-B7A7-66504359F9CF}"/>
              </a:ext>
            </a:extLst>
          </p:cNvPr>
          <p:cNvGrpSpPr/>
          <p:nvPr/>
        </p:nvGrpSpPr>
        <p:grpSpPr>
          <a:xfrm>
            <a:off x="11020472" y="3770455"/>
            <a:ext cx="758845" cy="760470"/>
            <a:chOff x="9516026" y="2895533"/>
            <a:chExt cx="758952" cy="760578"/>
          </a:xfrm>
        </p:grpSpPr>
        <p:sp>
          <p:nvSpPr>
            <p:cNvPr id="275" name="object 60">
              <a:extLst>
                <a:ext uri="{FF2B5EF4-FFF2-40B4-BE49-F238E27FC236}">
                  <a16:creationId xmlns:a16="http://schemas.microsoft.com/office/drawing/2014/main" id="{1E3F75A4-2789-41C3-B36F-7C77DB775ABF}"/>
                </a:ext>
              </a:extLst>
            </p:cNvPr>
            <p:cNvSpPr>
              <a:spLocks noChangeAspect="1"/>
            </p:cNvSpPr>
            <p:nvPr/>
          </p:nvSpPr>
          <p:spPr>
            <a:xfrm>
              <a:off x="9557174" y="2936770"/>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278" name="object 60">
              <a:extLst>
                <a:ext uri="{FF2B5EF4-FFF2-40B4-BE49-F238E27FC236}">
                  <a16:creationId xmlns:a16="http://schemas.microsoft.com/office/drawing/2014/main" id="{29606A2A-60DE-42B1-B7B9-246C419BFEB7}"/>
                </a:ext>
              </a:extLst>
            </p:cNvPr>
            <p:cNvSpPr>
              <a:spLocks noChangeAspect="1"/>
            </p:cNvSpPr>
            <p:nvPr/>
          </p:nvSpPr>
          <p:spPr>
            <a:xfrm>
              <a:off x="9516026" y="2895533"/>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cxnSp>
        <p:nvCxnSpPr>
          <p:cNvPr id="291" name="Straight Arrow Connector 290">
            <a:extLst>
              <a:ext uri="{FF2B5EF4-FFF2-40B4-BE49-F238E27FC236}">
                <a16:creationId xmlns:a16="http://schemas.microsoft.com/office/drawing/2014/main" id="{772F12C8-2EB5-4B83-8778-2776E47C5311}"/>
              </a:ext>
            </a:extLst>
          </p:cNvPr>
          <p:cNvCxnSpPr>
            <a:cxnSpLocks/>
          </p:cNvCxnSpPr>
          <p:nvPr/>
        </p:nvCxnSpPr>
        <p:spPr>
          <a:xfrm flipV="1">
            <a:off x="8962383" y="3400322"/>
            <a:ext cx="658599" cy="400151"/>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312" name="Straight Arrow Connector 311">
            <a:extLst>
              <a:ext uri="{FF2B5EF4-FFF2-40B4-BE49-F238E27FC236}">
                <a16:creationId xmlns:a16="http://schemas.microsoft.com/office/drawing/2014/main" id="{E456906F-3913-4B00-99AC-53ADF7F070BC}"/>
              </a:ext>
            </a:extLst>
          </p:cNvPr>
          <p:cNvCxnSpPr>
            <a:cxnSpLocks/>
          </p:cNvCxnSpPr>
          <p:nvPr/>
        </p:nvCxnSpPr>
        <p:spPr>
          <a:xfrm>
            <a:off x="4555776" y="4178548"/>
            <a:ext cx="1696132" cy="0"/>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43E6D9E-C5C9-47C8-B363-38EBF4982497}"/>
              </a:ext>
            </a:extLst>
          </p:cNvPr>
          <p:cNvSpPr>
            <a:spLocks noGrp="1"/>
          </p:cNvSpPr>
          <p:nvPr>
            <p:ph type="title"/>
          </p:nvPr>
        </p:nvSpPr>
        <p:spPr>
          <a:xfrm>
            <a:off x="1456251" y="125409"/>
            <a:ext cx="7774901" cy="758022"/>
          </a:xfrm>
          <a:prstGeom prst="rect">
            <a:avLst/>
          </a:prstGeom>
        </p:spPr>
        <p:txBody>
          <a:bodyPr/>
          <a:lstStyle/>
          <a:p>
            <a:r>
              <a:rPr lang="en-US" sz="3200" b="1" dirty="0">
                <a:gradFill>
                  <a:gsLst>
                    <a:gs pos="22449">
                      <a:srgbClr val="0078D4"/>
                    </a:gs>
                    <a:gs pos="83000">
                      <a:srgbClr val="0078D4"/>
                    </a:gs>
                  </a:gsLst>
                  <a:lin ang="5400000" scaled="1"/>
                </a:gradFill>
                <a:latin typeface="+mn-lt"/>
              </a:rPr>
              <a:t>Microsoft Defender for Office 365</a:t>
            </a:r>
            <a:br>
              <a:rPr lang="en-US" sz="3200" b="1" dirty="0">
                <a:gradFill>
                  <a:gsLst>
                    <a:gs pos="22449">
                      <a:srgbClr val="0078D4"/>
                    </a:gs>
                    <a:gs pos="83000">
                      <a:srgbClr val="0078D4"/>
                    </a:gs>
                  </a:gsLst>
                  <a:lin ang="5400000" scaled="1"/>
                </a:gradFill>
                <a:latin typeface="+mn-lt"/>
              </a:rPr>
            </a:br>
            <a:r>
              <a:rPr lang="en-US" sz="3200" dirty="0" err="1">
                <a:solidFill>
                  <a:schemeClr val="tx1"/>
                </a:solidFill>
                <a:latin typeface="+mn-lt"/>
              </a:rPr>
              <a:t>Potection</a:t>
            </a:r>
            <a:r>
              <a:rPr lang="en-US" sz="3200" dirty="0">
                <a:solidFill>
                  <a:schemeClr val="tx1"/>
                </a:solidFill>
                <a:latin typeface="+mn-lt"/>
              </a:rPr>
              <a:t> across the attack kill chain</a:t>
            </a:r>
          </a:p>
        </p:txBody>
      </p:sp>
      <p:sp>
        <p:nvSpPr>
          <p:cNvPr id="186" name="TextBox 185">
            <a:extLst>
              <a:ext uri="{FF2B5EF4-FFF2-40B4-BE49-F238E27FC236}">
                <a16:creationId xmlns:a16="http://schemas.microsoft.com/office/drawing/2014/main" id="{4690A995-7736-469E-A046-87CE932B2988}"/>
              </a:ext>
            </a:extLst>
          </p:cNvPr>
          <p:cNvSpPr txBox="1"/>
          <p:nvPr/>
        </p:nvSpPr>
        <p:spPr>
          <a:xfrm>
            <a:off x="361799" y="5519219"/>
            <a:ext cx="2154711" cy="333489"/>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a:solidFill>
                  <a:srgbClr val="0078D4"/>
                </a:solidFill>
                <a:latin typeface="Segoe UI" charset="0"/>
                <a:cs typeface="Segoe UI" charset="0"/>
              </a:rPr>
              <a:t>Protection at mail flow</a:t>
            </a:r>
            <a:endParaRPr kumimoji="0" lang="en-US" sz="1567" b="1" i="0" u="none" strike="noStrike" kern="0" cap="none" spc="-50" normalizeH="0" baseline="0" noProof="0">
              <a:ln>
                <a:noFill/>
              </a:ln>
              <a:solidFill>
                <a:srgbClr val="0078D4"/>
              </a:solidFill>
              <a:effectLst/>
              <a:uLnTx/>
              <a:uFillTx/>
              <a:latin typeface="Segoe UI" charset="0"/>
              <a:ea typeface="+mn-ea"/>
              <a:cs typeface="Segoe UI" charset="0"/>
            </a:endParaRPr>
          </a:p>
        </p:txBody>
      </p:sp>
      <p:sp>
        <p:nvSpPr>
          <p:cNvPr id="190" name="TextBox 189">
            <a:extLst>
              <a:ext uri="{FF2B5EF4-FFF2-40B4-BE49-F238E27FC236}">
                <a16:creationId xmlns:a16="http://schemas.microsoft.com/office/drawing/2014/main" id="{49D0550B-8EE7-4A5D-969A-1B5D2B8F1491}"/>
              </a:ext>
            </a:extLst>
          </p:cNvPr>
          <p:cNvSpPr txBox="1"/>
          <p:nvPr/>
        </p:nvSpPr>
        <p:spPr>
          <a:xfrm>
            <a:off x="361799" y="5794662"/>
            <a:ext cx="1967840" cy="281858"/>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175" kern="0" spc="-50">
                <a:solidFill>
                  <a:srgbClr val="1A1A1A"/>
                </a:solidFill>
                <a:latin typeface="Segoe UI Semilight" panose="020B0402040204020203" pitchFamily="34" charset="0"/>
                <a:ea typeface="Segoe UI Light" charset="0"/>
                <a:cs typeface="Segoe UI Semilight" panose="020B0402040204020203" pitchFamily="34" charset="0"/>
              </a:rPr>
              <a:t>Block phishing and malware</a:t>
            </a:r>
            <a:endPar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endParaRPr>
          </a:p>
        </p:txBody>
      </p:sp>
      <p:cxnSp>
        <p:nvCxnSpPr>
          <p:cNvPr id="203" name="Straight Connector 202">
            <a:extLst>
              <a:ext uri="{FF2B5EF4-FFF2-40B4-BE49-F238E27FC236}">
                <a16:creationId xmlns:a16="http://schemas.microsoft.com/office/drawing/2014/main" id="{8BA646B8-9C14-4A9F-90DC-901DC68C6197}"/>
              </a:ext>
            </a:extLst>
          </p:cNvPr>
          <p:cNvCxnSpPr>
            <a:cxnSpLocks/>
          </p:cNvCxnSpPr>
          <p:nvPr/>
        </p:nvCxnSpPr>
        <p:spPr>
          <a:xfrm flipH="1">
            <a:off x="204087" y="5472817"/>
            <a:ext cx="2283263" cy="10506"/>
          </a:xfrm>
          <a:prstGeom prst="line">
            <a:avLst/>
          </a:prstGeom>
          <a:ln w="28575">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27" name="Group 226">
            <a:extLst>
              <a:ext uri="{FF2B5EF4-FFF2-40B4-BE49-F238E27FC236}">
                <a16:creationId xmlns:a16="http://schemas.microsoft.com/office/drawing/2014/main" id="{E4838F2B-5B9E-42E9-9C85-9310FC1F8F0C}"/>
              </a:ext>
            </a:extLst>
          </p:cNvPr>
          <p:cNvGrpSpPr/>
          <p:nvPr/>
        </p:nvGrpSpPr>
        <p:grpSpPr>
          <a:xfrm>
            <a:off x="2688521" y="5389484"/>
            <a:ext cx="2724000" cy="665816"/>
            <a:chOff x="2672761" y="5829059"/>
            <a:chExt cx="2377440" cy="679167"/>
          </a:xfrm>
        </p:grpSpPr>
        <p:cxnSp>
          <p:nvCxnSpPr>
            <p:cNvPr id="208" name="Straight Connector 207">
              <a:extLst>
                <a:ext uri="{FF2B5EF4-FFF2-40B4-BE49-F238E27FC236}">
                  <a16:creationId xmlns:a16="http://schemas.microsoft.com/office/drawing/2014/main" id="{C3F6528A-2E2C-43E3-94D0-4AF0BBCFC541}"/>
                </a:ext>
              </a:extLst>
            </p:cNvPr>
            <p:cNvCxnSpPr>
              <a:cxnSpLocks/>
            </p:cNvCxnSpPr>
            <p:nvPr/>
          </p:nvCxnSpPr>
          <p:spPr>
            <a:xfrm flipH="1">
              <a:off x="2672761" y="5916669"/>
              <a:ext cx="2377440"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9" name="TextBox 208">
              <a:extLst>
                <a:ext uri="{FF2B5EF4-FFF2-40B4-BE49-F238E27FC236}">
                  <a16:creationId xmlns:a16="http://schemas.microsoft.com/office/drawing/2014/main" id="{F15A21A1-00B0-4E1C-9CEA-4A8D22DF909E}"/>
                </a:ext>
              </a:extLst>
            </p:cNvPr>
            <p:cNvSpPr txBox="1"/>
            <p:nvPr/>
          </p:nvSpPr>
          <p:spPr>
            <a:xfrm>
              <a:off x="2672761" y="5829059"/>
              <a:ext cx="2377439" cy="586167"/>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a:solidFill>
                    <a:srgbClr val="0078D4"/>
                  </a:solidFill>
                  <a:latin typeface="Segoe UI" charset="0"/>
                  <a:cs typeface="Segoe UI" charset="0"/>
                </a:rPr>
                <a:t>Protection at the time of click</a:t>
              </a:r>
              <a:endParaRPr kumimoji="0" lang="en-US" sz="1567" b="1" i="0" u="none" strike="noStrike" kern="0" cap="none" spc="-50" normalizeH="0" baseline="0" noProof="0">
                <a:ln>
                  <a:noFill/>
                </a:ln>
                <a:solidFill>
                  <a:srgbClr val="0078D4"/>
                </a:solidFill>
                <a:effectLst/>
                <a:uLnTx/>
                <a:uFillTx/>
                <a:latin typeface="Segoe UI" charset="0"/>
                <a:ea typeface="+mn-ea"/>
                <a:cs typeface="Segoe UI" charset="0"/>
              </a:endParaRPr>
            </a:p>
          </p:txBody>
        </p:sp>
        <p:sp>
          <p:nvSpPr>
            <p:cNvPr id="211" name="TextBox 210">
              <a:extLst>
                <a:ext uri="{FF2B5EF4-FFF2-40B4-BE49-F238E27FC236}">
                  <a16:creationId xmlns:a16="http://schemas.microsoft.com/office/drawing/2014/main" id="{7C0C4BB8-31D4-48DE-AF32-4FDCAE62DADF}"/>
                </a:ext>
              </a:extLst>
            </p:cNvPr>
            <p:cNvSpPr txBox="1"/>
            <p:nvPr/>
          </p:nvSpPr>
          <p:spPr>
            <a:xfrm>
              <a:off x="2707251" y="6229597"/>
              <a:ext cx="2308460" cy="278629"/>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ATP Safe Links with re-detonation of the URL</a:t>
              </a:r>
            </a:p>
          </p:txBody>
        </p:sp>
      </p:grpSp>
      <p:grpSp>
        <p:nvGrpSpPr>
          <p:cNvPr id="228" name="Group 227">
            <a:extLst>
              <a:ext uri="{FF2B5EF4-FFF2-40B4-BE49-F238E27FC236}">
                <a16:creationId xmlns:a16="http://schemas.microsoft.com/office/drawing/2014/main" id="{2DFB48B2-A3A9-4659-B715-D7C045F4FFCF}"/>
              </a:ext>
            </a:extLst>
          </p:cNvPr>
          <p:cNvGrpSpPr/>
          <p:nvPr/>
        </p:nvGrpSpPr>
        <p:grpSpPr>
          <a:xfrm>
            <a:off x="5628496" y="5486805"/>
            <a:ext cx="2069942" cy="568492"/>
            <a:chOff x="5216971" y="5928335"/>
            <a:chExt cx="5377087" cy="579891"/>
          </a:xfrm>
        </p:grpSpPr>
        <p:cxnSp>
          <p:nvCxnSpPr>
            <p:cNvPr id="157" name="Straight Connector 156">
              <a:extLst>
                <a:ext uri="{FF2B5EF4-FFF2-40B4-BE49-F238E27FC236}">
                  <a16:creationId xmlns:a16="http://schemas.microsoft.com/office/drawing/2014/main" id="{430321D3-A14E-4010-8C46-A7D380C8D54A}"/>
                </a:ext>
              </a:extLst>
            </p:cNvPr>
            <p:cNvCxnSpPr>
              <a:cxnSpLocks/>
            </p:cNvCxnSpPr>
            <p:nvPr/>
          </p:nvCxnSpPr>
          <p:spPr>
            <a:xfrm flipH="1" flipV="1">
              <a:off x="5216971" y="5928335"/>
              <a:ext cx="5377087" cy="679"/>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2" name="TextBox 211">
              <a:extLst>
                <a:ext uri="{FF2B5EF4-FFF2-40B4-BE49-F238E27FC236}">
                  <a16:creationId xmlns:a16="http://schemas.microsoft.com/office/drawing/2014/main" id="{6501D5A8-5A6E-4894-9D32-617390612C64}"/>
                </a:ext>
              </a:extLst>
            </p:cNvPr>
            <p:cNvSpPr txBox="1"/>
            <p:nvPr/>
          </p:nvSpPr>
          <p:spPr>
            <a:xfrm>
              <a:off x="6734890" y="5949561"/>
              <a:ext cx="2341249" cy="345163"/>
            </a:xfrm>
            <a:prstGeom prst="rect">
              <a:avLst/>
            </a:prstGeom>
            <a:noFill/>
          </p:spPr>
          <p:txBody>
            <a:bodyPr wrap="square" lIns="0" rtlCol="0" anchor="ctr" anchorCtr="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a:ln>
                    <a:noFill/>
                  </a:ln>
                  <a:solidFill>
                    <a:srgbClr val="0078D4"/>
                  </a:solidFill>
                  <a:effectLst/>
                  <a:uLnTx/>
                  <a:uFillTx/>
                  <a:latin typeface="Segoe UI" charset="0"/>
                  <a:ea typeface="+mn-ea"/>
                  <a:cs typeface="Segoe UI" charset="0"/>
                </a:rPr>
                <a:t>ZAP</a:t>
              </a:r>
            </a:p>
          </p:txBody>
        </p:sp>
        <p:sp>
          <p:nvSpPr>
            <p:cNvPr id="214" name="TextBox 213">
              <a:extLst>
                <a:ext uri="{FF2B5EF4-FFF2-40B4-BE49-F238E27FC236}">
                  <a16:creationId xmlns:a16="http://schemas.microsoft.com/office/drawing/2014/main" id="{FD186C33-518E-42CE-A5B6-7F8A3191415A}"/>
                </a:ext>
              </a:extLst>
            </p:cNvPr>
            <p:cNvSpPr txBox="1"/>
            <p:nvPr/>
          </p:nvSpPr>
          <p:spPr>
            <a:xfrm>
              <a:off x="5539130" y="6229597"/>
              <a:ext cx="4732772" cy="278629"/>
            </a:xfrm>
            <a:prstGeom prst="rect">
              <a:avLst/>
            </a:prstGeom>
            <a:noFill/>
          </p:spPr>
          <p:txBody>
            <a:bodyPr wrap="square" lIns="0" rIns="0" rtlCol="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Post delivery protection</a:t>
              </a:r>
            </a:p>
          </p:txBody>
        </p:sp>
      </p:grpSp>
      <p:grpSp>
        <p:nvGrpSpPr>
          <p:cNvPr id="220" name="Group 219">
            <a:extLst>
              <a:ext uri="{FF2B5EF4-FFF2-40B4-BE49-F238E27FC236}">
                <a16:creationId xmlns:a16="http://schemas.microsoft.com/office/drawing/2014/main" id="{23143D65-078E-4298-A228-41F67992072E}"/>
              </a:ext>
            </a:extLst>
          </p:cNvPr>
          <p:cNvGrpSpPr/>
          <p:nvPr/>
        </p:nvGrpSpPr>
        <p:grpSpPr>
          <a:xfrm>
            <a:off x="6289133" y="3766974"/>
            <a:ext cx="758845" cy="760470"/>
            <a:chOff x="6973195" y="2542297"/>
            <a:chExt cx="774061" cy="775719"/>
          </a:xfrm>
        </p:grpSpPr>
        <p:sp>
          <p:nvSpPr>
            <p:cNvPr id="221" name="object 60">
              <a:extLst>
                <a:ext uri="{FF2B5EF4-FFF2-40B4-BE49-F238E27FC236}">
                  <a16:creationId xmlns:a16="http://schemas.microsoft.com/office/drawing/2014/main" id="{1D0A609D-413A-4D5D-B8B8-6176790D0213}"/>
                </a:ext>
              </a:extLst>
            </p:cNvPr>
            <p:cNvSpPr>
              <a:spLocks noChangeAspect="1"/>
            </p:cNvSpPr>
            <p:nvPr/>
          </p:nvSpPr>
          <p:spPr>
            <a:xfrm>
              <a:off x="7015162" y="2584356"/>
              <a:ext cx="690126" cy="691604"/>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ctr"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223" name="object 60">
              <a:extLst>
                <a:ext uri="{FF2B5EF4-FFF2-40B4-BE49-F238E27FC236}">
                  <a16:creationId xmlns:a16="http://schemas.microsoft.com/office/drawing/2014/main" id="{CE8E696B-1F80-4A16-8078-410F67354ABE}"/>
                </a:ext>
              </a:extLst>
            </p:cNvPr>
            <p:cNvSpPr>
              <a:spLocks noChangeAspect="1"/>
            </p:cNvSpPr>
            <p:nvPr/>
          </p:nvSpPr>
          <p:spPr>
            <a:xfrm>
              <a:off x="6973195" y="2542297"/>
              <a:ext cx="774061" cy="775719"/>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ctr"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sp>
        <p:nvSpPr>
          <p:cNvPr id="226" name="Arc 225">
            <a:extLst>
              <a:ext uri="{FF2B5EF4-FFF2-40B4-BE49-F238E27FC236}">
                <a16:creationId xmlns:a16="http://schemas.microsoft.com/office/drawing/2014/main" id="{0F4D5E37-1015-43FD-8CE9-97D11D51A6E2}"/>
              </a:ext>
            </a:extLst>
          </p:cNvPr>
          <p:cNvSpPr/>
          <p:nvPr/>
        </p:nvSpPr>
        <p:spPr>
          <a:xfrm flipH="1" flipV="1">
            <a:off x="4056941" y="3123145"/>
            <a:ext cx="986800" cy="1182881"/>
          </a:xfrm>
          <a:prstGeom prst="arc">
            <a:avLst>
              <a:gd name="adj1" fmla="val 395866"/>
              <a:gd name="adj2" fmla="val 5725717"/>
            </a:avLst>
          </a:prstGeom>
          <a:ln>
            <a:solidFill>
              <a:schemeClr val="tx1"/>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52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grpSp>
        <p:nvGrpSpPr>
          <p:cNvPr id="18" name="Group 17">
            <a:extLst>
              <a:ext uri="{FF2B5EF4-FFF2-40B4-BE49-F238E27FC236}">
                <a16:creationId xmlns:a16="http://schemas.microsoft.com/office/drawing/2014/main" id="{DA0A1285-F808-48DF-824F-7FAB26390C30}"/>
              </a:ext>
            </a:extLst>
          </p:cNvPr>
          <p:cNvGrpSpPr/>
          <p:nvPr/>
        </p:nvGrpSpPr>
        <p:grpSpPr>
          <a:xfrm>
            <a:off x="3677703" y="3756041"/>
            <a:ext cx="757222" cy="758845"/>
            <a:chOff x="5546395" y="4191658"/>
            <a:chExt cx="772406" cy="774061"/>
          </a:xfrm>
        </p:grpSpPr>
        <p:sp>
          <p:nvSpPr>
            <p:cNvPr id="163" name="object 60">
              <a:extLst>
                <a:ext uri="{FF2B5EF4-FFF2-40B4-BE49-F238E27FC236}">
                  <a16:creationId xmlns:a16="http://schemas.microsoft.com/office/drawing/2014/main" id="{018CCFD8-1F4C-4F90-9518-89B3AA357453}"/>
                </a:ext>
              </a:extLst>
            </p:cNvPr>
            <p:cNvSpPr>
              <a:spLocks noChangeAspect="1"/>
            </p:cNvSpPr>
            <p:nvPr/>
          </p:nvSpPr>
          <p:spPr>
            <a:xfrm>
              <a:off x="5587535" y="4232886"/>
              <a:ext cx="690126" cy="6916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200" name="object 60">
              <a:extLst>
                <a:ext uri="{FF2B5EF4-FFF2-40B4-BE49-F238E27FC236}">
                  <a16:creationId xmlns:a16="http://schemas.microsoft.com/office/drawing/2014/main" id="{F5C238C0-8BE8-40F1-B075-13627BB4767A}"/>
                </a:ext>
              </a:extLst>
            </p:cNvPr>
            <p:cNvSpPr>
              <a:spLocks noChangeAspect="1"/>
            </p:cNvSpPr>
            <p:nvPr/>
          </p:nvSpPr>
          <p:spPr>
            <a:xfrm>
              <a:off x="5546395" y="4191658"/>
              <a:ext cx="772406" cy="774061"/>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sp>
        <p:nvSpPr>
          <p:cNvPr id="216" name="TextBox 215">
            <a:extLst>
              <a:ext uri="{FF2B5EF4-FFF2-40B4-BE49-F238E27FC236}">
                <a16:creationId xmlns:a16="http://schemas.microsoft.com/office/drawing/2014/main" id="{202B2AFF-0FFA-4828-8A8D-D3785F733499}"/>
              </a:ext>
            </a:extLst>
          </p:cNvPr>
          <p:cNvSpPr txBox="1"/>
          <p:nvPr/>
        </p:nvSpPr>
        <p:spPr>
          <a:xfrm>
            <a:off x="4503103" y="3237940"/>
            <a:ext cx="892872" cy="492443"/>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lang="en-US" sz="1300" kern="0" spc="-50">
                <a:solidFill>
                  <a:srgbClr val="353535"/>
                </a:solidFill>
                <a:latin typeface="Segoe UI"/>
                <a:ea typeface="Segoe UI" charset="0"/>
                <a:cs typeface="Segoe UI" charset="0"/>
              </a:rPr>
              <a:t>User click protection</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grpSp>
        <p:nvGrpSpPr>
          <p:cNvPr id="234" name="Group 233">
            <a:extLst>
              <a:ext uri="{FF2B5EF4-FFF2-40B4-BE49-F238E27FC236}">
                <a16:creationId xmlns:a16="http://schemas.microsoft.com/office/drawing/2014/main" id="{56C01B66-EF03-4E25-A200-9F6D3D3BFFD3}"/>
              </a:ext>
            </a:extLst>
          </p:cNvPr>
          <p:cNvGrpSpPr/>
          <p:nvPr/>
        </p:nvGrpSpPr>
        <p:grpSpPr>
          <a:xfrm>
            <a:off x="7998115" y="5486808"/>
            <a:ext cx="4033490" cy="760745"/>
            <a:chOff x="5353038" y="5916670"/>
            <a:chExt cx="5241017" cy="775999"/>
          </a:xfrm>
        </p:grpSpPr>
        <p:cxnSp>
          <p:nvCxnSpPr>
            <p:cNvPr id="235" name="Straight Connector 234">
              <a:extLst>
                <a:ext uri="{FF2B5EF4-FFF2-40B4-BE49-F238E27FC236}">
                  <a16:creationId xmlns:a16="http://schemas.microsoft.com/office/drawing/2014/main" id="{DE0D0BEA-3B92-41A5-91E7-7CFE1C3D20B2}"/>
                </a:ext>
              </a:extLst>
            </p:cNvPr>
            <p:cNvCxnSpPr>
              <a:cxnSpLocks/>
            </p:cNvCxnSpPr>
            <p:nvPr/>
          </p:nvCxnSpPr>
          <p:spPr>
            <a:xfrm flipH="1" flipV="1">
              <a:off x="5353038" y="5916670"/>
              <a:ext cx="5241017" cy="12345"/>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6" name="TextBox 235">
              <a:extLst>
                <a:ext uri="{FF2B5EF4-FFF2-40B4-BE49-F238E27FC236}">
                  <a16:creationId xmlns:a16="http://schemas.microsoft.com/office/drawing/2014/main" id="{3BECBA40-94B3-430C-8D5F-5E99C851D5F5}"/>
                </a:ext>
              </a:extLst>
            </p:cNvPr>
            <p:cNvSpPr txBox="1"/>
            <p:nvPr/>
          </p:nvSpPr>
          <p:spPr>
            <a:xfrm>
              <a:off x="7387454" y="5952054"/>
              <a:ext cx="2341249" cy="340176"/>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a:ln>
                    <a:noFill/>
                  </a:ln>
                  <a:solidFill>
                    <a:srgbClr val="0078D4"/>
                  </a:solidFill>
                  <a:effectLst/>
                  <a:uLnTx/>
                  <a:uFillTx/>
                  <a:latin typeface="Segoe UI" charset="0"/>
                  <a:ea typeface="+mn-ea"/>
                  <a:cs typeface="Segoe UI" charset="0"/>
                </a:rPr>
                <a:t>Post-Breach</a:t>
              </a:r>
            </a:p>
          </p:txBody>
        </p:sp>
        <p:sp>
          <p:nvSpPr>
            <p:cNvPr id="237" name="TextBox 236">
              <a:extLst>
                <a:ext uri="{FF2B5EF4-FFF2-40B4-BE49-F238E27FC236}">
                  <a16:creationId xmlns:a16="http://schemas.microsoft.com/office/drawing/2014/main" id="{C99DB9DD-E13C-42BF-A32C-2C8E974DA31D}"/>
                </a:ext>
              </a:extLst>
            </p:cNvPr>
            <p:cNvSpPr txBox="1"/>
            <p:nvPr/>
          </p:nvSpPr>
          <p:spPr>
            <a:xfrm>
              <a:off x="5809313" y="6229597"/>
              <a:ext cx="4732772" cy="463072"/>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Automated Investigation or manual hunting + remediation</a:t>
              </a:r>
            </a:p>
          </p:txBody>
        </p:sp>
      </p:grpSp>
      <p:sp>
        <p:nvSpPr>
          <p:cNvPr id="279" name="TextBox 278">
            <a:extLst>
              <a:ext uri="{FF2B5EF4-FFF2-40B4-BE49-F238E27FC236}">
                <a16:creationId xmlns:a16="http://schemas.microsoft.com/office/drawing/2014/main" id="{26174D0C-9698-4B29-A382-9092D2CFD6D1}"/>
              </a:ext>
            </a:extLst>
          </p:cNvPr>
          <p:cNvSpPr txBox="1"/>
          <p:nvPr/>
        </p:nvSpPr>
        <p:spPr>
          <a:xfrm>
            <a:off x="9231152" y="3630144"/>
            <a:ext cx="1663618" cy="492443"/>
          </a:xfrm>
          <a:prstGeom prst="rect">
            <a:avLst/>
          </a:prstGeom>
          <a:noFill/>
        </p:spPr>
        <p:txBody>
          <a:bodyPr wrap="square" lIns="0" rIns="0" rtlCol="0" anchor="t">
            <a:spAutoFit/>
          </a:bodyPr>
          <a:lstStyle/>
          <a:p>
            <a:pPr algn="ctr" defTabSz="913225" fontAlgn="base">
              <a:spcBef>
                <a:spcPct val="0"/>
              </a:spcBef>
              <a:spcAft>
                <a:spcPct val="0"/>
              </a:spcAft>
              <a:defRPr/>
            </a:pPr>
            <a:r>
              <a:rPr lang="en-US" sz="1300" kern="0" spc="-50">
                <a:latin typeface="Segoe UI"/>
                <a:cs typeface="Segoe UI"/>
              </a:rPr>
              <a:t>Email/campaign</a:t>
            </a:r>
            <a:br>
              <a:rPr lang="en-US" sz="1300" kern="0" spc="-50">
                <a:latin typeface="Segoe UI"/>
                <a:cs typeface="Segoe UI"/>
              </a:rPr>
            </a:br>
            <a:r>
              <a:rPr lang="en-US" sz="1300" kern="0" spc="-50">
                <a:latin typeface="Segoe UI"/>
                <a:cs typeface="Segoe UI"/>
              </a:rPr>
              <a:t> threat hunting</a:t>
            </a:r>
            <a:endParaRPr lang="en-US" sz="1300" b="0" i="0" u="none" strike="noStrike" kern="0" cap="none" spc="-50" normalizeH="0" baseline="0" noProof="0">
              <a:ln>
                <a:noFill/>
              </a:ln>
              <a:effectLst/>
              <a:uLnTx/>
              <a:uFillTx/>
              <a:latin typeface="Segoe UI Semibold" panose="020B0702040204020203" pitchFamily="34" charset="0"/>
              <a:cs typeface="Segoe UI"/>
            </a:endParaRPr>
          </a:p>
        </p:txBody>
      </p:sp>
      <p:sp>
        <p:nvSpPr>
          <p:cNvPr id="280" name="TextBox 279">
            <a:extLst>
              <a:ext uri="{FF2B5EF4-FFF2-40B4-BE49-F238E27FC236}">
                <a16:creationId xmlns:a16="http://schemas.microsoft.com/office/drawing/2014/main" id="{AFF9FDFB-C65E-4CBA-B109-D199CEED1E7A}"/>
              </a:ext>
            </a:extLst>
          </p:cNvPr>
          <p:cNvSpPr txBox="1"/>
          <p:nvPr/>
        </p:nvSpPr>
        <p:spPr>
          <a:xfrm>
            <a:off x="10752427" y="4624281"/>
            <a:ext cx="1371405" cy="292388"/>
          </a:xfrm>
          <a:prstGeom prst="rect">
            <a:avLst/>
          </a:prstGeom>
          <a:noFill/>
        </p:spPr>
        <p:txBody>
          <a:bodyPr wrap="square" lIns="0" rIns="0" rtlCol="0" anchor="ctr">
            <a:spAutoFit/>
          </a:bodyPr>
          <a:lstStyle/>
          <a:p>
            <a:pPr marL="0" marR="0" lvl="0" indent="0" algn="ctr" defTabSz="931757"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mn-ea"/>
                <a:cs typeface="Segoe UI" charset="0"/>
              </a:rPr>
              <a:t>Remediation</a:t>
            </a:r>
            <a:endParaRPr kumimoji="0" lang="en-US" sz="1300" b="0" i="0" u="none" strike="noStrike" kern="0" cap="none" spc="-50" normalizeH="0" baseline="0" noProof="0">
              <a:ln>
                <a:noFill/>
              </a:ln>
              <a:solidFill>
                <a:srgbClr val="C00000"/>
              </a:solidFill>
              <a:effectLst/>
              <a:uLnTx/>
              <a:uFillTx/>
              <a:latin typeface="Segoe UI Semibold" panose="020B0702040204020203" pitchFamily="34" charset="0"/>
              <a:ea typeface="Segoe UI" charset="0"/>
              <a:cs typeface="Segoe UI Semibold" panose="020B0702040204020203" pitchFamily="34" charset="0"/>
            </a:endParaRPr>
          </a:p>
        </p:txBody>
      </p:sp>
      <p:cxnSp>
        <p:nvCxnSpPr>
          <p:cNvPr id="289" name="Straight Arrow Connector 288">
            <a:extLst>
              <a:ext uri="{FF2B5EF4-FFF2-40B4-BE49-F238E27FC236}">
                <a16:creationId xmlns:a16="http://schemas.microsoft.com/office/drawing/2014/main" id="{E8D9B536-DCDF-4FD0-BB50-009DCA00D500}"/>
              </a:ext>
            </a:extLst>
          </p:cNvPr>
          <p:cNvCxnSpPr>
            <a:cxnSpLocks/>
          </p:cNvCxnSpPr>
          <p:nvPr/>
        </p:nvCxnSpPr>
        <p:spPr>
          <a:xfrm flipV="1">
            <a:off x="10502849" y="4292489"/>
            <a:ext cx="498291" cy="251773"/>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292" name="Straight Arrow Connector 291">
            <a:extLst>
              <a:ext uri="{FF2B5EF4-FFF2-40B4-BE49-F238E27FC236}">
                <a16:creationId xmlns:a16="http://schemas.microsoft.com/office/drawing/2014/main" id="{B959C602-DC72-4109-8161-E9D9640251FF}"/>
              </a:ext>
            </a:extLst>
          </p:cNvPr>
          <p:cNvCxnSpPr>
            <a:cxnSpLocks/>
          </p:cNvCxnSpPr>
          <p:nvPr/>
        </p:nvCxnSpPr>
        <p:spPr>
          <a:xfrm>
            <a:off x="10428491" y="3430994"/>
            <a:ext cx="693339" cy="396621"/>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4408C61B-639B-41A8-A9CE-CAAB7293AA1F}"/>
              </a:ext>
            </a:extLst>
          </p:cNvPr>
          <p:cNvSpPr txBox="1"/>
          <p:nvPr/>
        </p:nvSpPr>
        <p:spPr>
          <a:xfrm>
            <a:off x="1047482" y="2725297"/>
            <a:ext cx="1328654" cy="692497"/>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353535"/>
                </a:solidFill>
                <a:effectLst/>
                <a:uLnTx/>
                <a:uFillTx/>
                <a:latin typeface="Segoe UI"/>
                <a:ea typeface="Segoe UI" charset="0"/>
                <a:cs typeface="Segoe UI" charset="0"/>
              </a:rPr>
              <a:t>ML models, URL reputation</a:t>
            </a:r>
            <a:r>
              <a:rPr kumimoji="0" lang="en-US" sz="1300" b="0" i="0" u="none" strike="noStrike" kern="0" cap="none" spc="-50" normalizeH="0" noProof="0">
                <a:ln>
                  <a:noFill/>
                </a:ln>
                <a:solidFill>
                  <a:srgbClr val="353535"/>
                </a:solidFill>
                <a:effectLst/>
                <a:uLnTx/>
                <a:uFillTx/>
                <a:latin typeface="Segoe UI"/>
                <a:ea typeface="Segoe UI" charset="0"/>
                <a:cs typeface="Segoe UI" charset="0"/>
              </a:rPr>
              <a:t> and detonation</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sp>
        <p:nvSpPr>
          <p:cNvPr id="122" name="TextBox 121">
            <a:extLst>
              <a:ext uri="{FF2B5EF4-FFF2-40B4-BE49-F238E27FC236}">
                <a16:creationId xmlns:a16="http://schemas.microsoft.com/office/drawing/2014/main" id="{15D8B7C6-BDFD-47EB-A4A8-D0FEECCA89A4}"/>
              </a:ext>
            </a:extLst>
          </p:cNvPr>
          <p:cNvSpPr txBox="1"/>
          <p:nvPr/>
        </p:nvSpPr>
        <p:spPr>
          <a:xfrm>
            <a:off x="2885947" y="3583760"/>
            <a:ext cx="1113024" cy="492443"/>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lang="en-US" sz="1300" kern="0" spc="-50">
                <a:solidFill>
                  <a:srgbClr val="353535"/>
                </a:solidFill>
                <a:latin typeface="Segoe UI"/>
                <a:ea typeface="Segoe UI" charset="0"/>
                <a:cs typeface="Segoe UI" charset="0"/>
              </a:rPr>
              <a:t>E-mail delivered</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pic>
        <p:nvPicPr>
          <p:cNvPr id="137" name="Picture 136">
            <a:extLst>
              <a:ext uri="{FF2B5EF4-FFF2-40B4-BE49-F238E27FC236}">
                <a16:creationId xmlns:a16="http://schemas.microsoft.com/office/drawing/2014/main" id="{051D1125-D704-D744-8B9A-14831EE720E4}"/>
              </a:ext>
            </a:extLst>
          </p:cNvPr>
          <p:cNvPicPr>
            <a:picLocks noChangeAspect="1"/>
          </p:cNvPicPr>
          <p:nvPr/>
        </p:nvPicPr>
        <p:blipFill>
          <a:blip r:embed="rId3"/>
          <a:stretch>
            <a:fillRect/>
          </a:stretch>
        </p:blipFill>
        <p:spPr>
          <a:xfrm>
            <a:off x="492343" y="2454545"/>
            <a:ext cx="406400" cy="406400"/>
          </a:xfrm>
          <a:prstGeom prst="rect">
            <a:avLst/>
          </a:prstGeom>
        </p:spPr>
      </p:pic>
      <p:pic>
        <p:nvPicPr>
          <p:cNvPr id="138" name="Graphic 137">
            <a:extLst>
              <a:ext uri="{FF2B5EF4-FFF2-40B4-BE49-F238E27FC236}">
                <a16:creationId xmlns:a16="http://schemas.microsoft.com/office/drawing/2014/main" id="{37465F5C-F367-1442-BF55-9ED93947AB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813150" y="3891201"/>
            <a:ext cx="461685" cy="461685"/>
          </a:xfrm>
          <a:prstGeom prst="rect">
            <a:avLst/>
          </a:prstGeom>
        </p:spPr>
      </p:pic>
      <p:grpSp>
        <p:nvGrpSpPr>
          <p:cNvPr id="139" name="Group 138">
            <a:extLst>
              <a:ext uri="{FF2B5EF4-FFF2-40B4-BE49-F238E27FC236}">
                <a16:creationId xmlns:a16="http://schemas.microsoft.com/office/drawing/2014/main" id="{43D339C8-408B-1947-A448-81409A289365}"/>
              </a:ext>
            </a:extLst>
          </p:cNvPr>
          <p:cNvGrpSpPr/>
          <p:nvPr/>
        </p:nvGrpSpPr>
        <p:grpSpPr>
          <a:xfrm>
            <a:off x="9642242" y="2811418"/>
            <a:ext cx="757222" cy="811576"/>
            <a:chOff x="6869852" y="4341239"/>
            <a:chExt cx="757222" cy="811576"/>
          </a:xfrm>
        </p:grpSpPr>
        <p:sp>
          <p:nvSpPr>
            <p:cNvPr id="140" name="object 60">
              <a:extLst>
                <a:ext uri="{FF2B5EF4-FFF2-40B4-BE49-F238E27FC236}">
                  <a16:creationId xmlns:a16="http://schemas.microsoft.com/office/drawing/2014/main" id="{8DE317DE-3340-124B-BC50-5BFB8D9F421B}"/>
                </a:ext>
              </a:extLst>
            </p:cNvPr>
            <p:cNvSpPr>
              <a:spLocks noChangeAspect="1"/>
            </p:cNvSpPr>
            <p:nvPr/>
          </p:nvSpPr>
          <p:spPr>
            <a:xfrm>
              <a:off x="6910183" y="4381656"/>
              <a:ext cx="676560" cy="67801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141" name="object 60">
              <a:extLst>
                <a:ext uri="{FF2B5EF4-FFF2-40B4-BE49-F238E27FC236}">
                  <a16:creationId xmlns:a16="http://schemas.microsoft.com/office/drawing/2014/main" id="{85C550C0-F859-B547-99C0-3B83E8D234B9}"/>
                </a:ext>
              </a:extLst>
            </p:cNvPr>
            <p:cNvSpPr>
              <a:spLocks noChangeAspect="1"/>
            </p:cNvSpPr>
            <p:nvPr/>
          </p:nvSpPr>
          <p:spPr>
            <a:xfrm>
              <a:off x="6869852" y="4341239"/>
              <a:ext cx="757222" cy="75884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pic>
          <p:nvPicPr>
            <p:cNvPr id="142" name="Picture 141">
              <a:extLst>
                <a:ext uri="{FF2B5EF4-FFF2-40B4-BE49-F238E27FC236}">
                  <a16:creationId xmlns:a16="http://schemas.microsoft.com/office/drawing/2014/main" id="{C4A61EB4-B27B-144C-BE83-AB361E12049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962012" y="4432853"/>
              <a:ext cx="575971" cy="719962"/>
            </a:xfrm>
            <a:prstGeom prst="rect">
              <a:avLst/>
            </a:prstGeom>
          </p:spPr>
        </p:pic>
      </p:grpSp>
      <p:grpSp>
        <p:nvGrpSpPr>
          <p:cNvPr id="144" name="Group 143">
            <a:extLst>
              <a:ext uri="{FF2B5EF4-FFF2-40B4-BE49-F238E27FC236}">
                <a16:creationId xmlns:a16="http://schemas.microsoft.com/office/drawing/2014/main" id="{286369DC-0A47-3D41-A91D-B5BFCD7EF46A}"/>
              </a:ext>
            </a:extLst>
          </p:cNvPr>
          <p:cNvGrpSpPr/>
          <p:nvPr/>
        </p:nvGrpSpPr>
        <p:grpSpPr>
          <a:xfrm>
            <a:off x="792434" y="4065624"/>
            <a:ext cx="363963" cy="363963"/>
            <a:chOff x="1456315" y="3233883"/>
            <a:chExt cx="363963" cy="363963"/>
          </a:xfrm>
        </p:grpSpPr>
        <p:sp useBgFill="1">
          <p:nvSpPr>
            <p:cNvPr id="145" name="Oval 144">
              <a:extLst>
                <a:ext uri="{FF2B5EF4-FFF2-40B4-BE49-F238E27FC236}">
                  <a16:creationId xmlns:a16="http://schemas.microsoft.com/office/drawing/2014/main" id="{0F48DDA9-172C-FA4A-AC38-C48087E3F433}"/>
                </a:ext>
              </a:extLst>
            </p:cNvPr>
            <p:cNvSpPr>
              <a:spLocks noChangeAspect="1"/>
            </p:cNvSpPr>
            <p:nvPr/>
          </p:nvSpPr>
          <p:spPr bwMode="auto">
            <a:xfrm>
              <a:off x="1456315" y="3233883"/>
              <a:ext cx="363963" cy="363963"/>
            </a:xfrm>
            <a:prstGeom prst="ellipse">
              <a:avLst/>
            </a:prstGeom>
            <a:solidFill>
              <a:schemeClr val="bg1"/>
            </a:solidFill>
            <a:ln w="6350">
              <a:solidFill>
                <a:schemeClr val="tx1">
                  <a:lumMod val="50000"/>
                </a:schemeClr>
              </a:solidFill>
            </a:ln>
          </p:spPr>
          <p:txBody>
            <a:bodyPr wrap="square" lIns="0" tIns="0" rIns="0" bIns="0" rtlCol="0"/>
            <a:lstStyle/>
            <a:p>
              <a:pPr defTabSz="623318"/>
              <a:endParaRPr lang="en-US" sz="1226">
                <a:solidFill>
                  <a:prstClr val="black"/>
                </a:solidFill>
                <a:latin typeface="Calibri"/>
              </a:endParaRPr>
            </a:p>
          </p:txBody>
        </p:sp>
        <p:pic>
          <p:nvPicPr>
            <p:cNvPr id="146" name="Graphic 145" descr="Paperclip">
              <a:extLst>
                <a:ext uri="{FF2B5EF4-FFF2-40B4-BE49-F238E27FC236}">
                  <a16:creationId xmlns:a16="http://schemas.microsoft.com/office/drawing/2014/main" id="{C63D120A-9541-3C47-A8E0-F36E50B4152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10903" y="3281924"/>
              <a:ext cx="267882" cy="267882"/>
            </a:xfrm>
            <a:prstGeom prst="rect">
              <a:avLst/>
            </a:prstGeom>
          </p:spPr>
        </p:pic>
      </p:grpSp>
      <p:pic>
        <p:nvPicPr>
          <p:cNvPr id="147" name="Picture 146">
            <a:extLst>
              <a:ext uri="{FF2B5EF4-FFF2-40B4-BE49-F238E27FC236}">
                <a16:creationId xmlns:a16="http://schemas.microsoft.com/office/drawing/2014/main" id="{86CC863B-E21F-A845-B9C7-BF4184BCCA83}"/>
              </a:ext>
            </a:extLst>
          </p:cNvPr>
          <p:cNvPicPr>
            <a:picLocks noChangeAspect="1"/>
          </p:cNvPicPr>
          <p:nvPr/>
        </p:nvPicPr>
        <p:blipFill>
          <a:blip r:embed="rId3"/>
          <a:stretch>
            <a:fillRect/>
          </a:stretch>
        </p:blipFill>
        <p:spPr>
          <a:xfrm>
            <a:off x="481605" y="3910514"/>
            <a:ext cx="406400" cy="406400"/>
          </a:xfrm>
          <a:prstGeom prst="rect">
            <a:avLst/>
          </a:prstGeom>
        </p:spPr>
      </p:pic>
      <p:pic>
        <p:nvPicPr>
          <p:cNvPr id="148" name="Graphic 147">
            <a:extLst>
              <a:ext uri="{FF2B5EF4-FFF2-40B4-BE49-F238E27FC236}">
                <a16:creationId xmlns:a16="http://schemas.microsoft.com/office/drawing/2014/main" id="{197B1C62-CE9A-8C45-9580-AAAD102A1C5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571785" y="2843806"/>
            <a:ext cx="422806" cy="524281"/>
          </a:xfrm>
          <a:prstGeom prst="rect">
            <a:avLst/>
          </a:prstGeom>
        </p:spPr>
      </p:pic>
      <p:grpSp>
        <p:nvGrpSpPr>
          <p:cNvPr id="153" name="Group 152">
            <a:extLst>
              <a:ext uri="{FF2B5EF4-FFF2-40B4-BE49-F238E27FC236}">
                <a16:creationId xmlns:a16="http://schemas.microsoft.com/office/drawing/2014/main" id="{8480C443-075C-4A4B-A17A-1C36431B2B6C}"/>
              </a:ext>
            </a:extLst>
          </p:cNvPr>
          <p:cNvGrpSpPr/>
          <p:nvPr/>
        </p:nvGrpSpPr>
        <p:grpSpPr>
          <a:xfrm>
            <a:off x="9687558" y="4279801"/>
            <a:ext cx="757222" cy="758845"/>
            <a:chOff x="10015415" y="4109842"/>
            <a:chExt cx="757330" cy="758952"/>
          </a:xfrm>
        </p:grpSpPr>
        <p:sp>
          <p:nvSpPr>
            <p:cNvPr id="154" name="object 60">
              <a:extLst>
                <a:ext uri="{FF2B5EF4-FFF2-40B4-BE49-F238E27FC236}">
                  <a16:creationId xmlns:a16="http://schemas.microsoft.com/office/drawing/2014/main" id="{25188597-3EA7-B944-8B59-4ADBE1CCF3F3}"/>
                </a:ext>
              </a:extLst>
            </p:cNvPr>
            <p:cNvSpPr>
              <a:spLocks noChangeAspect="1"/>
            </p:cNvSpPr>
            <p:nvPr/>
          </p:nvSpPr>
          <p:spPr>
            <a:xfrm>
              <a:off x="10055752" y="4150265"/>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155" name="object 60">
              <a:extLst>
                <a:ext uri="{FF2B5EF4-FFF2-40B4-BE49-F238E27FC236}">
                  <a16:creationId xmlns:a16="http://schemas.microsoft.com/office/drawing/2014/main" id="{4D726F4E-70AA-C84C-9639-560097F1D820}"/>
                </a:ext>
              </a:extLst>
            </p:cNvPr>
            <p:cNvSpPr>
              <a:spLocks noChangeAspect="1"/>
            </p:cNvSpPr>
            <p:nvPr/>
          </p:nvSpPr>
          <p:spPr>
            <a:xfrm>
              <a:off x="10015415" y="4109842"/>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pic>
        <p:nvPicPr>
          <p:cNvPr id="156" name="Graphic 155">
            <a:extLst>
              <a:ext uri="{FF2B5EF4-FFF2-40B4-BE49-F238E27FC236}">
                <a16:creationId xmlns:a16="http://schemas.microsoft.com/office/drawing/2014/main" id="{CC39B191-8ED9-C841-8F55-9B24E83E120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43413" y="4432643"/>
            <a:ext cx="451062" cy="546479"/>
          </a:xfrm>
          <a:prstGeom prst="rect">
            <a:avLst/>
          </a:prstGeom>
        </p:spPr>
      </p:pic>
      <p:pic>
        <p:nvPicPr>
          <p:cNvPr id="158" name="Graphic 157">
            <a:extLst>
              <a:ext uri="{FF2B5EF4-FFF2-40B4-BE49-F238E27FC236}">
                <a16:creationId xmlns:a16="http://schemas.microsoft.com/office/drawing/2014/main" id="{0C9F0E82-64F0-C545-A12A-3802E3AB195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42108" y="3651041"/>
            <a:ext cx="992336" cy="992336"/>
          </a:xfrm>
          <a:prstGeom prst="rect">
            <a:avLst/>
          </a:prstGeom>
        </p:spPr>
      </p:pic>
      <p:pic>
        <p:nvPicPr>
          <p:cNvPr id="159" name="Graphic 158">
            <a:extLst>
              <a:ext uri="{FF2B5EF4-FFF2-40B4-BE49-F238E27FC236}">
                <a16:creationId xmlns:a16="http://schemas.microsoft.com/office/drawing/2014/main" id="{884BC7B3-9BB7-B543-B084-B5384F3A5B4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890809" y="3661198"/>
            <a:ext cx="992336" cy="992336"/>
          </a:xfrm>
          <a:prstGeom prst="rect">
            <a:avLst/>
          </a:prstGeom>
        </p:spPr>
      </p:pic>
      <p:grpSp>
        <p:nvGrpSpPr>
          <p:cNvPr id="160" name="Group 159">
            <a:extLst>
              <a:ext uri="{FF2B5EF4-FFF2-40B4-BE49-F238E27FC236}">
                <a16:creationId xmlns:a16="http://schemas.microsoft.com/office/drawing/2014/main" id="{91EE04DB-4F02-E64A-87FD-C61D6B8720D4}"/>
              </a:ext>
            </a:extLst>
          </p:cNvPr>
          <p:cNvGrpSpPr/>
          <p:nvPr/>
        </p:nvGrpSpPr>
        <p:grpSpPr>
          <a:xfrm>
            <a:off x="8253872" y="3734242"/>
            <a:ext cx="757222" cy="758845"/>
            <a:chOff x="8344465" y="4341239"/>
            <a:chExt cx="757222" cy="758845"/>
          </a:xfrm>
        </p:grpSpPr>
        <p:sp>
          <p:nvSpPr>
            <p:cNvPr id="161" name="object 60">
              <a:extLst>
                <a:ext uri="{FF2B5EF4-FFF2-40B4-BE49-F238E27FC236}">
                  <a16:creationId xmlns:a16="http://schemas.microsoft.com/office/drawing/2014/main" id="{498ABA61-8BA3-E14D-88C9-A4D43EB88A5A}"/>
                </a:ext>
              </a:extLst>
            </p:cNvPr>
            <p:cNvSpPr>
              <a:spLocks noChangeAspect="1"/>
            </p:cNvSpPr>
            <p:nvPr/>
          </p:nvSpPr>
          <p:spPr>
            <a:xfrm>
              <a:off x="8385520" y="4382381"/>
              <a:ext cx="675113" cy="676561"/>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162" name="object 60">
              <a:extLst>
                <a:ext uri="{FF2B5EF4-FFF2-40B4-BE49-F238E27FC236}">
                  <a16:creationId xmlns:a16="http://schemas.microsoft.com/office/drawing/2014/main" id="{D012FCE3-2A3C-E847-8BCE-8F0655DB0DAF}"/>
                </a:ext>
              </a:extLst>
            </p:cNvPr>
            <p:cNvSpPr>
              <a:spLocks noChangeAspect="1"/>
            </p:cNvSpPr>
            <p:nvPr/>
          </p:nvSpPr>
          <p:spPr>
            <a:xfrm>
              <a:off x="8344465" y="4341239"/>
              <a:ext cx="757222" cy="75884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nvGrpSpPr>
            <p:cNvPr id="165" name="Group 164">
              <a:extLst>
                <a:ext uri="{FF2B5EF4-FFF2-40B4-BE49-F238E27FC236}">
                  <a16:creationId xmlns:a16="http://schemas.microsoft.com/office/drawing/2014/main" id="{41A7904C-ED15-2446-907E-EFD76F581723}"/>
                </a:ext>
              </a:extLst>
            </p:cNvPr>
            <p:cNvGrpSpPr/>
            <p:nvPr/>
          </p:nvGrpSpPr>
          <p:grpSpPr>
            <a:xfrm>
              <a:off x="8563699" y="4509175"/>
              <a:ext cx="349470" cy="461288"/>
              <a:chOff x="8561585" y="4280505"/>
              <a:chExt cx="384417" cy="507417"/>
            </a:xfrm>
          </p:grpSpPr>
          <p:grpSp>
            <p:nvGrpSpPr>
              <p:cNvPr id="166" name="Group 165">
                <a:extLst>
                  <a:ext uri="{FF2B5EF4-FFF2-40B4-BE49-F238E27FC236}">
                    <a16:creationId xmlns:a16="http://schemas.microsoft.com/office/drawing/2014/main" id="{B5443C8C-5498-7F4F-A491-E18385A2D82B}"/>
                  </a:ext>
                </a:extLst>
              </p:cNvPr>
              <p:cNvGrpSpPr/>
              <p:nvPr/>
            </p:nvGrpSpPr>
            <p:grpSpPr>
              <a:xfrm>
                <a:off x="8561585" y="4280505"/>
                <a:ext cx="384417" cy="401628"/>
                <a:chOff x="2382547" y="2923762"/>
                <a:chExt cx="602856" cy="629847"/>
              </a:xfrm>
            </p:grpSpPr>
            <p:grpSp>
              <p:nvGrpSpPr>
                <p:cNvPr id="170" name="Group 169">
                  <a:extLst>
                    <a:ext uri="{FF2B5EF4-FFF2-40B4-BE49-F238E27FC236}">
                      <a16:creationId xmlns:a16="http://schemas.microsoft.com/office/drawing/2014/main" id="{01A0A6BD-E44C-3449-8B1E-12F55D97ED24}"/>
                    </a:ext>
                  </a:extLst>
                </p:cNvPr>
                <p:cNvGrpSpPr/>
                <p:nvPr/>
              </p:nvGrpSpPr>
              <p:grpSpPr>
                <a:xfrm>
                  <a:off x="2465580" y="2972754"/>
                  <a:ext cx="383957" cy="414566"/>
                  <a:chOff x="2465580" y="2972754"/>
                  <a:chExt cx="383957" cy="414566"/>
                </a:xfrm>
              </p:grpSpPr>
              <p:sp>
                <p:nvSpPr>
                  <p:cNvPr id="178" name="Oval 177">
                    <a:extLst>
                      <a:ext uri="{FF2B5EF4-FFF2-40B4-BE49-F238E27FC236}">
                        <a16:creationId xmlns:a16="http://schemas.microsoft.com/office/drawing/2014/main" id="{E892BAA0-EBFB-1A4A-9DF7-FB2298BFA346}"/>
                      </a:ext>
                    </a:extLst>
                  </p:cNvPr>
                  <p:cNvSpPr/>
                  <p:nvPr/>
                </p:nvSpPr>
                <p:spPr bwMode="auto">
                  <a:xfrm>
                    <a:off x="2465580" y="2972754"/>
                    <a:ext cx="383957" cy="37289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0" name="Rectangle 179">
                    <a:extLst>
                      <a:ext uri="{FF2B5EF4-FFF2-40B4-BE49-F238E27FC236}">
                        <a16:creationId xmlns:a16="http://schemas.microsoft.com/office/drawing/2014/main" id="{6107F59D-C2AB-0842-A756-8CD129372B28}"/>
                      </a:ext>
                    </a:extLst>
                  </p:cNvPr>
                  <p:cNvSpPr/>
                  <p:nvPr/>
                </p:nvSpPr>
                <p:spPr bwMode="auto">
                  <a:xfrm rot="388727">
                    <a:off x="2704788" y="3165421"/>
                    <a:ext cx="122846" cy="22189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71" name="Group 170">
                  <a:extLst>
                    <a:ext uri="{FF2B5EF4-FFF2-40B4-BE49-F238E27FC236}">
                      <a16:creationId xmlns:a16="http://schemas.microsoft.com/office/drawing/2014/main" id="{BF757800-3418-2E4B-83AB-CF6EC3083063}"/>
                    </a:ext>
                  </a:extLst>
                </p:cNvPr>
                <p:cNvGrpSpPr>
                  <a:grpSpLocks noChangeAspect="1"/>
                </p:cNvGrpSpPr>
                <p:nvPr/>
              </p:nvGrpSpPr>
              <p:grpSpPr>
                <a:xfrm>
                  <a:off x="2382547" y="2923762"/>
                  <a:ext cx="602856" cy="629847"/>
                  <a:chOff x="1101114" y="2623625"/>
                  <a:chExt cx="1879599" cy="1977967"/>
                </a:xfrm>
                <a:solidFill>
                  <a:srgbClr val="C1C1C1"/>
                </a:solidFill>
              </p:grpSpPr>
              <p:sp>
                <p:nvSpPr>
                  <p:cNvPr id="172" name="Freeform 30">
                    <a:extLst>
                      <a:ext uri="{FF2B5EF4-FFF2-40B4-BE49-F238E27FC236}">
                        <a16:creationId xmlns:a16="http://schemas.microsoft.com/office/drawing/2014/main" id="{9378B1DD-9774-2D4D-B5FB-7DC60D32B40F}"/>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solidFill>
                    <a:schemeClr val="accent6"/>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3" name="Freeform 31">
                    <a:extLst>
                      <a:ext uri="{FF2B5EF4-FFF2-40B4-BE49-F238E27FC236}">
                        <a16:creationId xmlns:a16="http://schemas.microsoft.com/office/drawing/2014/main" id="{BB2ACD08-D7F0-A146-890C-778A442FCCB1}"/>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4" name="Oval 173">
                    <a:extLst>
                      <a:ext uri="{FF2B5EF4-FFF2-40B4-BE49-F238E27FC236}">
                        <a16:creationId xmlns:a16="http://schemas.microsoft.com/office/drawing/2014/main" id="{D137B4BF-0C14-CA45-ADD0-39C5162C652D}"/>
                      </a:ext>
                    </a:extLst>
                  </p:cNvPr>
                  <p:cNvSpPr/>
                  <p:nvPr/>
                </p:nvSpPr>
                <p:spPr bwMode="auto">
                  <a:xfrm rot="641942">
                    <a:off x="2263399" y="3384154"/>
                    <a:ext cx="125506" cy="61076"/>
                  </a:xfrm>
                  <a:prstGeom prst="ellipse">
                    <a:avLst/>
                  </a:prstGeom>
                  <a:solidFill>
                    <a:schemeClr val="bg2"/>
                  </a:solidFill>
                  <a:ln w="952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5" name="Freeform 33">
                    <a:extLst>
                      <a:ext uri="{FF2B5EF4-FFF2-40B4-BE49-F238E27FC236}">
                        <a16:creationId xmlns:a16="http://schemas.microsoft.com/office/drawing/2014/main" id="{700BE6F8-D2AA-A84E-AC93-FAA6F3F54A95}"/>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7" name="Freeform 34">
                    <a:extLst>
                      <a:ext uri="{FF2B5EF4-FFF2-40B4-BE49-F238E27FC236}">
                        <a16:creationId xmlns:a16="http://schemas.microsoft.com/office/drawing/2014/main" id="{32538D89-791A-EC4F-A585-4F0686ACFDAE}"/>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167" name="Group 166">
                <a:extLst>
                  <a:ext uri="{FF2B5EF4-FFF2-40B4-BE49-F238E27FC236}">
                    <a16:creationId xmlns:a16="http://schemas.microsoft.com/office/drawing/2014/main" id="{2DF15132-61CB-AC4F-B9EF-ECC8F64AAE33}"/>
                  </a:ext>
                </a:extLst>
              </p:cNvPr>
              <p:cNvGrpSpPr/>
              <p:nvPr/>
            </p:nvGrpSpPr>
            <p:grpSpPr>
              <a:xfrm>
                <a:off x="8633193" y="4607810"/>
                <a:ext cx="180112" cy="180112"/>
                <a:chOff x="8972556" y="4015601"/>
                <a:chExt cx="180112" cy="180112"/>
              </a:xfrm>
            </p:grpSpPr>
            <p:sp>
              <p:nvSpPr>
                <p:cNvPr id="168" name="Oval 167">
                  <a:extLst>
                    <a:ext uri="{FF2B5EF4-FFF2-40B4-BE49-F238E27FC236}">
                      <a16:creationId xmlns:a16="http://schemas.microsoft.com/office/drawing/2014/main" id="{D8A76E2A-ED7D-3F4A-9D68-2EB21F2F24D2}"/>
                    </a:ext>
                  </a:extLst>
                </p:cNvPr>
                <p:cNvSpPr>
                  <a:spLocks noChangeAspect="1"/>
                </p:cNvSpPr>
                <p:nvPr/>
              </p:nvSpPr>
              <p:spPr bwMode="auto">
                <a:xfrm>
                  <a:off x="8972556" y="4015601"/>
                  <a:ext cx="180112" cy="180112"/>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cxnSp>
              <p:nvCxnSpPr>
                <p:cNvPr id="169" name="Straight Arrow Connector 168">
                  <a:extLst>
                    <a:ext uri="{FF2B5EF4-FFF2-40B4-BE49-F238E27FC236}">
                      <a16:creationId xmlns:a16="http://schemas.microsoft.com/office/drawing/2014/main" id="{4060487F-780E-C741-A111-4F38739F0F1C}"/>
                    </a:ext>
                  </a:extLst>
                </p:cNvPr>
                <p:cNvCxnSpPr>
                  <a:cxnSpLocks noChangeAspect="1"/>
                  <a:stCxn id="168" idx="4"/>
                  <a:endCxn id="168" idx="0"/>
                </p:cNvCxnSpPr>
                <p:nvPr/>
              </p:nvCxnSpPr>
              <p:spPr>
                <a:xfrm flipV="1">
                  <a:off x="9062612" y="4015601"/>
                  <a:ext cx="0" cy="18011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grpSp>
        </p:grpSp>
      </p:grpSp>
      <p:sp>
        <p:nvSpPr>
          <p:cNvPr id="2" name="Arrow: Left-Right 13">
            <a:extLst>
              <a:ext uri="{FF2B5EF4-FFF2-40B4-BE49-F238E27FC236}">
                <a16:creationId xmlns:a16="http://schemas.microsoft.com/office/drawing/2014/main" id="{0B08850C-AAD3-4D67-B11E-1F99EBC54DE9}"/>
              </a:ext>
            </a:extLst>
          </p:cNvPr>
          <p:cNvSpPr/>
          <p:nvPr/>
        </p:nvSpPr>
        <p:spPr>
          <a:xfrm>
            <a:off x="439882" y="6081399"/>
            <a:ext cx="11312237" cy="745870"/>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FFFFFF"/>
                </a:solidFill>
                <a:effectLst/>
                <a:uLnTx/>
                <a:uFillTx/>
                <a:latin typeface="Segoe UI"/>
                <a:ea typeface="+mn-ea"/>
                <a:cs typeface="+mn-cs"/>
              </a:rPr>
              <a:t>Protect</a:t>
            </a:r>
            <a:r>
              <a:rPr kumimoji="0" lang="en-US" sz="1765" b="0" i="0" u="none" strike="noStrike" kern="1200" cap="none" spc="0" normalizeH="0" baseline="0" noProof="0">
                <a:ln>
                  <a:noFill/>
                </a:ln>
                <a:solidFill>
                  <a:srgbClr val="00B0F0"/>
                </a:solidFill>
                <a:effectLst/>
                <a:uLnTx/>
                <a:uFillTx/>
                <a:latin typeface="Segoe UI"/>
                <a:ea typeface="+mn-ea"/>
                <a:cs typeface="+mn-cs"/>
              </a:rPr>
              <a:t>  |  </a:t>
            </a:r>
            <a:r>
              <a:rPr kumimoji="0" lang="en-US" sz="1765" b="0" i="0" u="none" strike="noStrike" kern="1200" cap="none" spc="0" normalizeH="0" baseline="0" noProof="0">
                <a:ln>
                  <a:noFill/>
                </a:ln>
                <a:solidFill>
                  <a:srgbClr val="FFFFFF"/>
                </a:solidFill>
                <a:effectLst/>
                <a:uLnTx/>
                <a:uFillTx/>
                <a:latin typeface="Segoe UI"/>
                <a:ea typeface="+mn-ea"/>
                <a:cs typeface="+mn-cs"/>
              </a:rPr>
              <a:t>Detect</a:t>
            </a:r>
            <a:r>
              <a:rPr kumimoji="0" lang="en-US" sz="1765" b="0" i="0" u="none" strike="noStrike" kern="1200" cap="none" spc="0" normalizeH="0" baseline="0" noProof="0">
                <a:ln>
                  <a:noFill/>
                </a:ln>
                <a:solidFill>
                  <a:srgbClr val="00B0F0"/>
                </a:solidFill>
                <a:effectLst/>
                <a:uLnTx/>
                <a:uFillTx/>
                <a:latin typeface="Segoe UI"/>
                <a:ea typeface="+mn-ea"/>
                <a:cs typeface="+mn-cs"/>
              </a:rPr>
              <a:t>  |  </a:t>
            </a:r>
            <a:r>
              <a:rPr kumimoji="0" lang="en-US" sz="1765" b="0" i="0" u="none" strike="noStrike" kern="1200" cap="none" spc="0" normalizeH="0" baseline="0" noProof="0">
                <a:ln>
                  <a:noFill/>
                </a:ln>
                <a:solidFill>
                  <a:srgbClr val="FFFFFF"/>
                </a:solidFill>
                <a:effectLst/>
                <a:uLnTx/>
                <a:uFillTx/>
                <a:latin typeface="Segoe UI"/>
                <a:ea typeface="+mn-ea"/>
                <a:cs typeface="+mn-cs"/>
              </a:rPr>
              <a:t>Investigate</a:t>
            </a:r>
            <a:r>
              <a:rPr kumimoji="0" lang="en-US" sz="1765" b="0" i="0" u="none" strike="noStrike" kern="1200" cap="none" spc="0" normalizeH="0" baseline="0" noProof="0">
                <a:ln>
                  <a:noFill/>
                </a:ln>
                <a:solidFill>
                  <a:srgbClr val="00B0F0"/>
                </a:solidFill>
                <a:effectLst/>
                <a:uLnTx/>
                <a:uFillTx/>
                <a:latin typeface="Segoe UI"/>
                <a:ea typeface="+mn-ea"/>
                <a:cs typeface="+mn-cs"/>
              </a:rPr>
              <a:t>  |  </a:t>
            </a:r>
            <a:r>
              <a:rPr kumimoji="0" lang="en-US" sz="1765" b="0" i="0" u="none" strike="noStrike" kern="1200" cap="none" spc="0" normalizeH="0" baseline="0" noProof="0">
                <a:ln>
                  <a:noFill/>
                </a:ln>
                <a:solidFill>
                  <a:srgbClr val="FFFFFF"/>
                </a:solidFill>
                <a:effectLst/>
                <a:uLnTx/>
                <a:uFillTx/>
                <a:latin typeface="Segoe UI"/>
                <a:ea typeface="+mn-ea"/>
                <a:cs typeface="+mn-cs"/>
              </a:rPr>
              <a:t>Remediate with Office ATP P2 </a:t>
            </a:r>
          </a:p>
        </p:txBody>
      </p:sp>
      <p:sp>
        <p:nvSpPr>
          <p:cNvPr id="3" name="Oval 2">
            <a:extLst>
              <a:ext uri="{FF2B5EF4-FFF2-40B4-BE49-F238E27FC236}">
                <a16:creationId xmlns:a16="http://schemas.microsoft.com/office/drawing/2014/main" id="{2C4D50DA-34AF-42E5-A45B-61A6D2D581CD}"/>
              </a:ext>
            </a:extLst>
          </p:cNvPr>
          <p:cNvSpPr/>
          <p:nvPr/>
        </p:nvSpPr>
        <p:spPr>
          <a:xfrm>
            <a:off x="189654" y="187333"/>
            <a:ext cx="1051191" cy="1051191"/>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grpSp>
        <p:nvGrpSpPr>
          <p:cNvPr id="97" name="Group 96">
            <a:extLst>
              <a:ext uri="{FF2B5EF4-FFF2-40B4-BE49-F238E27FC236}">
                <a16:creationId xmlns:a16="http://schemas.microsoft.com/office/drawing/2014/main" id="{E785F9D0-2426-490E-B3C7-29C15E8B5349}"/>
              </a:ext>
            </a:extLst>
          </p:cNvPr>
          <p:cNvGrpSpPr/>
          <p:nvPr/>
        </p:nvGrpSpPr>
        <p:grpSpPr>
          <a:xfrm>
            <a:off x="326570" y="351815"/>
            <a:ext cx="777353" cy="777353"/>
            <a:chOff x="5707320" y="4980421"/>
            <a:chExt cx="777353" cy="777353"/>
          </a:xfrm>
        </p:grpSpPr>
        <p:pic>
          <p:nvPicPr>
            <p:cNvPr id="99" name="Picture 98">
              <a:extLst>
                <a:ext uri="{FF2B5EF4-FFF2-40B4-BE49-F238E27FC236}">
                  <a16:creationId xmlns:a16="http://schemas.microsoft.com/office/drawing/2014/main" id="{D14A31E4-DBEA-400D-AC93-A6C6722E166B}"/>
                </a:ext>
              </a:extLst>
            </p:cNvPr>
            <p:cNvPicPr>
              <a:picLocks noChangeAspect="1"/>
            </p:cNvPicPr>
            <p:nvPr/>
          </p:nvPicPr>
          <p:blipFill>
            <a:blip r:embed="rId16">
              <a:biLevel thresh="25000"/>
            </a:blip>
            <a:stretch>
              <a:fillRect/>
            </a:stretch>
          </p:blipFill>
          <p:spPr>
            <a:xfrm>
              <a:off x="5707320" y="4980421"/>
              <a:ext cx="777353" cy="777353"/>
            </a:xfrm>
            <a:prstGeom prst="rect">
              <a:avLst/>
            </a:prstGeom>
          </p:spPr>
        </p:pic>
        <p:pic>
          <p:nvPicPr>
            <p:cNvPr id="100" name="Picture 99">
              <a:extLst>
                <a:ext uri="{FF2B5EF4-FFF2-40B4-BE49-F238E27FC236}">
                  <a16:creationId xmlns:a16="http://schemas.microsoft.com/office/drawing/2014/main" id="{F6C2E7B5-4D87-4794-BFE4-2FE440BF7507}"/>
                </a:ext>
              </a:extLst>
            </p:cNvPr>
            <p:cNvPicPr>
              <a:picLocks noChangeAspect="1"/>
            </p:cNvPicPr>
            <p:nvPr/>
          </p:nvPicPr>
          <p:blipFill>
            <a:blip r:embed="rId16">
              <a:duotone>
                <a:prstClr val="black"/>
                <a:schemeClr val="accent1">
                  <a:tint val="45000"/>
                  <a:satMod val="400000"/>
                </a:schemeClr>
              </a:duotone>
            </a:blip>
            <a:stretch>
              <a:fillRect/>
            </a:stretch>
          </p:blipFill>
          <p:spPr>
            <a:xfrm>
              <a:off x="5747943" y="5016500"/>
              <a:ext cx="704461" cy="704461"/>
            </a:xfrm>
            <a:prstGeom prst="rect">
              <a:avLst/>
            </a:prstGeom>
            <a:noFill/>
          </p:spPr>
        </p:pic>
      </p:grpSp>
      <p:sp>
        <p:nvSpPr>
          <p:cNvPr id="10" name="TextBox 9">
            <a:extLst>
              <a:ext uri="{FF2B5EF4-FFF2-40B4-BE49-F238E27FC236}">
                <a16:creationId xmlns:a16="http://schemas.microsoft.com/office/drawing/2014/main" id="{7212F6F6-2227-44DF-B163-8A19231D37BF}"/>
              </a:ext>
            </a:extLst>
          </p:cNvPr>
          <p:cNvSpPr txBox="1"/>
          <p:nvPr/>
        </p:nvSpPr>
        <p:spPr>
          <a:xfrm rot="2893892">
            <a:off x="1743482" y="2167110"/>
            <a:ext cx="772647" cy="369332"/>
          </a:xfrm>
          <a:prstGeom prst="rect">
            <a:avLst/>
          </a:prstGeom>
          <a:noFill/>
        </p:spPr>
        <p:style>
          <a:lnRef idx="0">
            <a:scrgbClr r="0" g="0" b="0"/>
          </a:lnRef>
          <a:fillRef idx="0">
            <a:scrgbClr r="0" g="0" b="0"/>
          </a:fillRef>
          <a:effectRef idx="0">
            <a:scrgbClr r="0" g="0" b="0"/>
          </a:effectRef>
          <a:fontRef idx="major"/>
        </p:style>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C00000"/>
                </a:solidFill>
                <a:effectLst/>
                <a:uLnTx/>
                <a:uFillTx/>
              </a:rPr>
              <a:t>Internal or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C00000"/>
                </a:solidFill>
                <a:effectLst/>
                <a:uLnTx/>
                <a:uFillTx/>
              </a:rPr>
              <a:t>external</a:t>
            </a:r>
            <a:endParaRPr kumimoji="0" lang="fr-FR" sz="1200" b="0" i="0" u="none" strike="noStrike" kern="0" cap="none" spc="0" normalizeH="0" baseline="0" noProof="0" dirty="0">
              <a:ln>
                <a:noFill/>
              </a:ln>
              <a:solidFill>
                <a:srgbClr val="C00000"/>
              </a:solidFill>
              <a:effectLst/>
              <a:uLnTx/>
              <a:uFillTx/>
            </a:endParaRPr>
          </a:p>
        </p:txBody>
      </p:sp>
    </p:spTree>
    <p:extLst>
      <p:ext uri="{BB962C8B-B14F-4D97-AF65-F5344CB8AC3E}">
        <p14:creationId xmlns:p14="http://schemas.microsoft.com/office/powerpoint/2010/main" val="30083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37"/>
                                        </p:tgtEl>
                                        <p:attrNameLst>
                                          <p:attrName>style.visibility</p:attrName>
                                        </p:attrNameLst>
                                      </p:cBhvr>
                                      <p:to>
                                        <p:strVal val="visible"/>
                                      </p:to>
                                    </p:set>
                                    <p:animEffect transition="in" filter="fade">
                                      <p:cBhvr>
                                        <p:cTn id="10" dur="500"/>
                                        <p:tgtEl>
                                          <p:spTgt spid="137"/>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19"/>
                                        </p:tgtEl>
                                        <p:attrNameLst>
                                          <p:attrName>style.visibility</p:attrName>
                                        </p:attrNameLst>
                                      </p:cBhvr>
                                      <p:to>
                                        <p:strVal val="visible"/>
                                      </p:to>
                                    </p:set>
                                    <p:animEffect transition="in" filter="fade">
                                      <p:cBhvr>
                                        <p:cTn id="13" dur="500"/>
                                        <p:tgtEl>
                                          <p:spTgt spid="11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500"/>
                                        <p:tgtEl>
                                          <p:spTgt spid="12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500"/>
                                        <p:tgtEl>
                                          <p:spTgt spid="98"/>
                                        </p:tgtEl>
                                      </p:cBhvr>
                                    </p:animEffect>
                                  </p:childTnLst>
                                </p:cTn>
                              </p:par>
                              <p:par>
                                <p:cTn id="23" presetID="10" presetClass="entr" presetSubtype="0" fill="hold" nodeType="withEffect">
                                  <p:stCondLst>
                                    <p:cond delay="250"/>
                                  </p:stCondLst>
                                  <p:childTnLst>
                                    <p:set>
                                      <p:cBhvr>
                                        <p:cTn id="24" dur="1" fill="hold">
                                          <p:stCondLst>
                                            <p:cond delay="0"/>
                                          </p:stCondLst>
                                        </p:cTn>
                                        <p:tgtEl>
                                          <p:spTgt spid="144"/>
                                        </p:tgtEl>
                                        <p:attrNameLst>
                                          <p:attrName>style.visibility</p:attrName>
                                        </p:attrNameLst>
                                      </p:cBhvr>
                                      <p:to>
                                        <p:strVal val="visible"/>
                                      </p:to>
                                    </p:set>
                                    <p:animEffect transition="in" filter="fade">
                                      <p:cBhvr>
                                        <p:cTn id="25" dur="500"/>
                                        <p:tgtEl>
                                          <p:spTgt spid="144"/>
                                        </p:tgtEl>
                                      </p:cBhvr>
                                    </p:animEffect>
                                  </p:childTnLst>
                                </p:cTn>
                              </p:par>
                              <p:par>
                                <p:cTn id="26" presetID="10" presetClass="entr" presetSubtype="0" fill="hold" nodeType="withEffect">
                                  <p:stCondLst>
                                    <p:cond delay="250"/>
                                  </p:stCondLst>
                                  <p:childTnLst>
                                    <p:set>
                                      <p:cBhvr>
                                        <p:cTn id="27" dur="1" fill="hold">
                                          <p:stCondLst>
                                            <p:cond delay="0"/>
                                          </p:stCondLst>
                                        </p:cTn>
                                        <p:tgtEl>
                                          <p:spTgt spid="147"/>
                                        </p:tgtEl>
                                        <p:attrNameLst>
                                          <p:attrName>style.visibility</p:attrName>
                                        </p:attrNameLst>
                                      </p:cBhvr>
                                      <p:to>
                                        <p:strVal val="visible"/>
                                      </p:to>
                                    </p:set>
                                    <p:animEffect transition="in" filter="fade">
                                      <p:cBhvr>
                                        <p:cTn id="28" dur="500"/>
                                        <p:tgtEl>
                                          <p:spTgt spid="147"/>
                                        </p:tgtEl>
                                      </p:cBhvr>
                                    </p:animEffect>
                                  </p:childTnLst>
                                </p:cTn>
                              </p:par>
                            </p:childTnLst>
                          </p:cTn>
                        </p:par>
                        <p:par>
                          <p:cTn id="29" fill="hold">
                            <p:stCondLst>
                              <p:cond delay="750"/>
                            </p:stCondLst>
                            <p:childTnLst>
                              <p:par>
                                <p:cTn id="30" presetID="10" presetClass="entr" presetSubtype="0" fill="hold" grpId="0" nodeType="afterEffect">
                                  <p:stCondLst>
                                    <p:cond delay="500"/>
                                  </p:stCondLst>
                                  <p:childTnLst>
                                    <p:set>
                                      <p:cBhvr>
                                        <p:cTn id="31" dur="1" fill="hold">
                                          <p:stCondLst>
                                            <p:cond delay="0"/>
                                          </p:stCondLst>
                                        </p:cTn>
                                        <p:tgtEl>
                                          <p:spTgt spid="184"/>
                                        </p:tgtEl>
                                        <p:attrNameLst>
                                          <p:attrName>style.visibility</p:attrName>
                                        </p:attrNameLst>
                                      </p:cBhvr>
                                      <p:to>
                                        <p:strVal val="visible"/>
                                      </p:to>
                                    </p:set>
                                    <p:animEffect transition="in" filter="fade">
                                      <p:cBhvr>
                                        <p:cTn id="32" dur="500"/>
                                        <p:tgtEl>
                                          <p:spTgt spid="18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fade">
                                      <p:cBhvr>
                                        <p:cTn id="46" dur="500"/>
                                        <p:tgtEl>
                                          <p:spTgt spid="138"/>
                                        </p:tgtEl>
                                      </p:cBhvr>
                                    </p:animEffect>
                                  </p:childTnLst>
                                </p:cTn>
                              </p:par>
                              <p:par>
                                <p:cTn id="47" presetID="10" presetClass="entr" presetSubtype="0" fill="hold" nodeType="withEffect">
                                  <p:stCondLst>
                                    <p:cond delay="0"/>
                                  </p:stCondLst>
                                  <p:childTnLst>
                                    <p:set>
                                      <p:cBhvr>
                                        <p:cTn id="48" dur="1" fill="hold">
                                          <p:stCondLst>
                                            <p:cond delay="0"/>
                                          </p:stCondLst>
                                        </p:cTn>
                                        <p:tgtEl>
                                          <p:spTgt spid="148"/>
                                        </p:tgtEl>
                                        <p:attrNameLst>
                                          <p:attrName>style.visibility</p:attrName>
                                        </p:attrNameLst>
                                      </p:cBhvr>
                                      <p:to>
                                        <p:strVal val="visible"/>
                                      </p:to>
                                    </p:set>
                                    <p:animEffect transition="in" filter="fade">
                                      <p:cBhvr>
                                        <p:cTn id="49" dur="500"/>
                                        <p:tgtEl>
                                          <p:spTgt spid="1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6"/>
                                        </p:tgtEl>
                                        <p:attrNameLst>
                                          <p:attrName>style.visibility</p:attrName>
                                        </p:attrNameLst>
                                      </p:cBhvr>
                                      <p:to>
                                        <p:strVal val="visible"/>
                                      </p:to>
                                    </p:set>
                                    <p:animEffect transition="in" filter="fade">
                                      <p:cBhvr>
                                        <p:cTn id="52" dur="500"/>
                                        <p:tgtEl>
                                          <p:spTgt spid="2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6"/>
                                        </p:tgtEl>
                                        <p:attrNameLst>
                                          <p:attrName>style.visibility</p:attrName>
                                        </p:attrNameLst>
                                      </p:cBhvr>
                                      <p:to>
                                        <p:strVal val="visible"/>
                                      </p:to>
                                    </p:set>
                                    <p:animEffect transition="in" filter="fade">
                                      <p:cBhvr>
                                        <p:cTn id="55" dur="500"/>
                                        <p:tgtEl>
                                          <p:spTgt spid="226"/>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750"/>
                                  </p:stCondLst>
                                  <p:childTnLst>
                                    <p:set>
                                      <p:cBhvr>
                                        <p:cTn id="60" dur="1" fill="hold">
                                          <p:stCondLst>
                                            <p:cond delay="0"/>
                                          </p:stCondLst>
                                        </p:cTn>
                                        <p:tgtEl>
                                          <p:spTgt spid="227"/>
                                        </p:tgtEl>
                                        <p:attrNameLst>
                                          <p:attrName>style.visibility</p:attrName>
                                        </p:attrNameLst>
                                      </p:cBhvr>
                                      <p:to>
                                        <p:strVal val="visible"/>
                                      </p:to>
                                    </p:set>
                                    <p:animEffect transition="in" filter="fade">
                                      <p:cBhvr>
                                        <p:cTn id="61" dur="500"/>
                                        <p:tgtEl>
                                          <p:spTgt spid="22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12"/>
                                        </p:tgtEl>
                                        <p:attrNameLst>
                                          <p:attrName>style.visibility</p:attrName>
                                        </p:attrNameLst>
                                      </p:cBhvr>
                                      <p:to>
                                        <p:strVal val="visible"/>
                                      </p:to>
                                    </p:set>
                                    <p:animEffect transition="in" filter="fade">
                                      <p:cBhvr>
                                        <p:cTn id="66" dur="500"/>
                                        <p:tgtEl>
                                          <p:spTgt spid="31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4"/>
                                        </p:tgtEl>
                                        <p:attrNameLst>
                                          <p:attrName>style.visibility</p:attrName>
                                        </p:attrNameLst>
                                      </p:cBhvr>
                                      <p:to>
                                        <p:strVal val="visible"/>
                                      </p:to>
                                    </p:set>
                                    <p:animEffect transition="in" filter="fade">
                                      <p:cBhvr>
                                        <p:cTn id="69" dur="500"/>
                                        <p:tgtEl>
                                          <p:spTgt spid="164"/>
                                        </p:tgtEl>
                                      </p:cBhvr>
                                    </p:animEffect>
                                  </p:childTnLst>
                                </p:cTn>
                              </p:par>
                              <p:par>
                                <p:cTn id="70" presetID="10" presetClass="entr" presetSubtype="0" fill="hold" nodeType="withEffect">
                                  <p:stCondLst>
                                    <p:cond delay="0"/>
                                  </p:stCondLst>
                                  <p:childTnLst>
                                    <p:set>
                                      <p:cBhvr>
                                        <p:cTn id="71" dur="1" fill="hold">
                                          <p:stCondLst>
                                            <p:cond delay="0"/>
                                          </p:stCondLst>
                                        </p:cTn>
                                        <p:tgtEl>
                                          <p:spTgt spid="220"/>
                                        </p:tgtEl>
                                        <p:attrNameLst>
                                          <p:attrName>style.visibility</p:attrName>
                                        </p:attrNameLst>
                                      </p:cBhvr>
                                      <p:to>
                                        <p:strVal val="visible"/>
                                      </p:to>
                                    </p:set>
                                    <p:animEffect transition="in" filter="fade">
                                      <p:cBhvr>
                                        <p:cTn id="72" dur="500"/>
                                        <p:tgtEl>
                                          <p:spTgt spid="220"/>
                                        </p:tgtEl>
                                      </p:cBhvr>
                                    </p:animEffect>
                                  </p:childTnLst>
                                </p:cTn>
                              </p:par>
                              <p:par>
                                <p:cTn id="73" presetID="10" presetClass="entr" presetSubtype="0" fill="hold" nodeType="withEffect">
                                  <p:stCondLst>
                                    <p:cond delay="0"/>
                                  </p:stCondLst>
                                  <p:childTnLst>
                                    <p:set>
                                      <p:cBhvr>
                                        <p:cTn id="74" dur="1" fill="hold">
                                          <p:stCondLst>
                                            <p:cond delay="0"/>
                                          </p:stCondLst>
                                        </p:cTn>
                                        <p:tgtEl>
                                          <p:spTgt spid="158"/>
                                        </p:tgtEl>
                                        <p:attrNameLst>
                                          <p:attrName>style.visibility</p:attrName>
                                        </p:attrNameLst>
                                      </p:cBhvr>
                                      <p:to>
                                        <p:strVal val="visible"/>
                                      </p:to>
                                    </p:set>
                                    <p:animEffect transition="in" filter="fade">
                                      <p:cBhvr>
                                        <p:cTn id="75" dur="500"/>
                                        <p:tgtEl>
                                          <p:spTgt spid="158"/>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204"/>
                                        </p:tgtEl>
                                        <p:attrNameLst>
                                          <p:attrName>style.visibility</p:attrName>
                                        </p:attrNameLst>
                                      </p:cBhvr>
                                      <p:to>
                                        <p:strVal val="visible"/>
                                      </p:to>
                                    </p:set>
                                    <p:animEffect transition="in" filter="fade">
                                      <p:cBhvr>
                                        <p:cTn id="78" dur="500"/>
                                        <p:tgtEl>
                                          <p:spTgt spid="204"/>
                                        </p:tgtEl>
                                      </p:cBhvr>
                                    </p:animEffect>
                                  </p:childTnLst>
                                </p:cTn>
                              </p:par>
                              <p:par>
                                <p:cTn id="79" presetID="10" presetClass="entr" presetSubtype="0" fill="hold" nodeType="withEffect">
                                  <p:stCondLst>
                                    <p:cond delay="750"/>
                                  </p:stCondLst>
                                  <p:childTnLst>
                                    <p:set>
                                      <p:cBhvr>
                                        <p:cTn id="80" dur="1" fill="hold">
                                          <p:stCondLst>
                                            <p:cond delay="0"/>
                                          </p:stCondLst>
                                        </p:cTn>
                                        <p:tgtEl>
                                          <p:spTgt spid="228"/>
                                        </p:tgtEl>
                                        <p:attrNameLst>
                                          <p:attrName>style.visibility</p:attrName>
                                        </p:attrNameLst>
                                      </p:cBhvr>
                                      <p:to>
                                        <p:strVal val="visible"/>
                                      </p:to>
                                    </p:set>
                                    <p:animEffect transition="in" filter="fade">
                                      <p:cBhvr>
                                        <p:cTn id="81" dur="500"/>
                                        <p:tgtEl>
                                          <p:spTgt spid="228"/>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06"/>
                                        </p:tgtEl>
                                        <p:attrNameLst>
                                          <p:attrName>style.visibility</p:attrName>
                                        </p:attrNameLst>
                                      </p:cBhvr>
                                      <p:to>
                                        <p:strVal val="visible"/>
                                      </p:to>
                                    </p:set>
                                    <p:animEffect transition="in" filter="fade">
                                      <p:cBhvr>
                                        <p:cTn id="86" dur="500"/>
                                        <p:tgtEl>
                                          <p:spTgt spid="206"/>
                                        </p:tgtEl>
                                      </p:cBhvr>
                                    </p:animEffect>
                                  </p:childTnLst>
                                </p:cTn>
                              </p:par>
                              <p:par>
                                <p:cTn id="87" presetID="10" presetClass="entr" presetSubtype="0" fill="hold" nodeType="withEffect">
                                  <p:stCondLst>
                                    <p:cond delay="0"/>
                                  </p:stCondLst>
                                  <p:childTnLst>
                                    <p:set>
                                      <p:cBhvr>
                                        <p:cTn id="88" dur="1" fill="hold">
                                          <p:stCondLst>
                                            <p:cond delay="0"/>
                                          </p:stCondLst>
                                        </p:cTn>
                                        <p:tgtEl>
                                          <p:spTgt spid="160"/>
                                        </p:tgtEl>
                                        <p:attrNameLst>
                                          <p:attrName>style.visibility</p:attrName>
                                        </p:attrNameLst>
                                      </p:cBhvr>
                                      <p:to>
                                        <p:strVal val="visible"/>
                                      </p:to>
                                    </p:set>
                                    <p:animEffect transition="in" filter="fade">
                                      <p:cBhvr>
                                        <p:cTn id="89" dur="500"/>
                                        <p:tgtEl>
                                          <p:spTgt spid="16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88"/>
                                        </p:tgtEl>
                                        <p:attrNameLst>
                                          <p:attrName>style.visibility</p:attrName>
                                        </p:attrNameLst>
                                      </p:cBhvr>
                                      <p:to>
                                        <p:strVal val="visible"/>
                                      </p:to>
                                    </p:set>
                                    <p:animEffect transition="in" filter="fade">
                                      <p:cBhvr>
                                        <p:cTn id="92" dur="500"/>
                                        <p:tgtEl>
                                          <p:spTgt spid="188"/>
                                        </p:tgtEl>
                                      </p:cBhvr>
                                    </p:animEffect>
                                  </p:childTnLst>
                                </p:cTn>
                              </p:par>
                              <p:par>
                                <p:cTn id="93" presetID="10" presetClass="entr" presetSubtype="0" fill="hold" nodeType="withEffect">
                                  <p:stCondLst>
                                    <p:cond delay="0"/>
                                  </p:stCondLst>
                                  <p:childTnLst>
                                    <p:set>
                                      <p:cBhvr>
                                        <p:cTn id="94" dur="1" fill="hold">
                                          <p:stCondLst>
                                            <p:cond delay="0"/>
                                          </p:stCondLst>
                                        </p:cTn>
                                        <p:tgtEl>
                                          <p:spTgt spid="73"/>
                                        </p:tgtEl>
                                        <p:attrNameLst>
                                          <p:attrName>style.visibility</p:attrName>
                                        </p:attrNameLst>
                                      </p:cBhvr>
                                      <p:to>
                                        <p:strVal val="visible"/>
                                      </p:to>
                                    </p:set>
                                    <p:animEffect transition="in" filter="fade">
                                      <p:cBhvr>
                                        <p:cTn id="95" dur="500"/>
                                        <p:tgtEl>
                                          <p:spTgt spid="73"/>
                                        </p:tgtEl>
                                      </p:cBhvr>
                                    </p:animEffect>
                                  </p:childTnLst>
                                </p:cTn>
                              </p:par>
                              <p:par>
                                <p:cTn id="96" presetID="10" presetClass="entr" presetSubtype="0" fill="hold" nodeType="withEffect">
                                  <p:stCondLst>
                                    <p:cond delay="0"/>
                                  </p:stCondLst>
                                  <p:childTnLst>
                                    <p:set>
                                      <p:cBhvr>
                                        <p:cTn id="97" dur="1" fill="hold">
                                          <p:stCondLst>
                                            <p:cond delay="0"/>
                                          </p:stCondLst>
                                        </p:cTn>
                                        <p:tgtEl>
                                          <p:spTgt spid="291"/>
                                        </p:tgtEl>
                                        <p:attrNameLst>
                                          <p:attrName>style.visibility</p:attrName>
                                        </p:attrNameLst>
                                      </p:cBhvr>
                                      <p:to>
                                        <p:strVal val="visible"/>
                                      </p:to>
                                    </p:set>
                                    <p:animEffect transition="in" filter="fade">
                                      <p:cBhvr>
                                        <p:cTn id="98" dur="500"/>
                                        <p:tgtEl>
                                          <p:spTgt spid="291"/>
                                        </p:tgtEl>
                                      </p:cBhvr>
                                    </p:animEffect>
                                  </p:childTnLst>
                                </p:cTn>
                              </p:par>
                            </p:childTnLst>
                          </p:cTn>
                        </p:par>
                        <p:par>
                          <p:cTn id="99" fill="hold">
                            <p:stCondLst>
                              <p:cond delay="500"/>
                            </p:stCondLst>
                            <p:childTnLst>
                              <p:par>
                                <p:cTn id="100" presetID="10" presetClass="entr" presetSubtype="0" fill="hold" nodeType="afterEffect">
                                  <p:stCondLst>
                                    <p:cond delay="0"/>
                                  </p:stCondLst>
                                  <p:childTnLst>
                                    <p:set>
                                      <p:cBhvr>
                                        <p:cTn id="101" dur="1" fill="hold">
                                          <p:stCondLst>
                                            <p:cond delay="0"/>
                                          </p:stCondLst>
                                        </p:cTn>
                                        <p:tgtEl>
                                          <p:spTgt spid="139"/>
                                        </p:tgtEl>
                                        <p:attrNameLst>
                                          <p:attrName>style.visibility</p:attrName>
                                        </p:attrNameLst>
                                      </p:cBhvr>
                                      <p:to>
                                        <p:strVal val="visible"/>
                                      </p:to>
                                    </p:set>
                                    <p:animEffect transition="in" filter="fade">
                                      <p:cBhvr>
                                        <p:cTn id="102" dur="500"/>
                                        <p:tgtEl>
                                          <p:spTgt spid="139"/>
                                        </p:tgtEl>
                                      </p:cBhvr>
                                    </p:animEffect>
                                  </p:childTnLst>
                                </p:cTn>
                              </p:par>
                              <p:par>
                                <p:cTn id="103" presetID="10" presetClass="entr" presetSubtype="0" fill="hold" nodeType="withEffect">
                                  <p:stCondLst>
                                    <p:cond delay="0"/>
                                  </p:stCondLst>
                                  <p:childTnLst>
                                    <p:set>
                                      <p:cBhvr>
                                        <p:cTn id="104" dur="1" fill="hold">
                                          <p:stCondLst>
                                            <p:cond delay="0"/>
                                          </p:stCondLst>
                                        </p:cTn>
                                        <p:tgtEl>
                                          <p:spTgt spid="153"/>
                                        </p:tgtEl>
                                        <p:attrNameLst>
                                          <p:attrName>style.visibility</p:attrName>
                                        </p:attrNameLst>
                                      </p:cBhvr>
                                      <p:to>
                                        <p:strVal val="visible"/>
                                      </p:to>
                                    </p:set>
                                    <p:animEffect transition="in" filter="fade">
                                      <p:cBhvr>
                                        <p:cTn id="105" dur="500"/>
                                        <p:tgtEl>
                                          <p:spTgt spid="153"/>
                                        </p:tgtEl>
                                      </p:cBhvr>
                                    </p:animEffect>
                                  </p:childTnLst>
                                </p:cTn>
                              </p:par>
                              <p:par>
                                <p:cTn id="106" presetID="10" presetClass="entr" presetSubtype="0" fill="hold"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fade">
                                      <p:cBhvr>
                                        <p:cTn id="108" dur="500"/>
                                        <p:tgtEl>
                                          <p:spTgt spid="156"/>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65"/>
                                        </p:tgtEl>
                                        <p:attrNameLst>
                                          <p:attrName>style.visibility</p:attrName>
                                        </p:attrNameLst>
                                      </p:cBhvr>
                                      <p:to>
                                        <p:strVal val="visible"/>
                                      </p:to>
                                    </p:set>
                                    <p:animEffect transition="in" filter="fade">
                                      <p:cBhvr>
                                        <p:cTn id="111" dur="500"/>
                                        <p:tgtEl>
                                          <p:spTgt spid="26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79"/>
                                        </p:tgtEl>
                                        <p:attrNameLst>
                                          <p:attrName>style.visibility</p:attrName>
                                        </p:attrNameLst>
                                      </p:cBhvr>
                                      <p:to>
                                        <p:strVal val="visible"/>
                                      </p:to>
                                    </p:set>
                                    <p:animEffect transition="in" filter="fade">
                                      <p:cBhvr>
                                        <p:cTn id="114" dur="500"/>
                                        <p:tgtEl>
                                          <p:spTgt spid="279"/>
                                        </p:tgtEl>
                                      </p:cBhvr>
                                    </p:animEffect>
                                  </p:childTnLst>
                                </p:cTn>
                              </p:par>
                              <p:par>
                                <p:cTn id="115" presetID="10" presetClass="entr" presetSubtype="0" fill="hold" nodeType="withEffect">
                                  <p:stCondLst>
                                    <p:cond delay="0"/>
                                  </p:stCondLst>
                                  <p:childTnLst>
                                    <p:set>
                                      <p:cBhvr>
                                        <p:cTn id="116" dur="1" fill="hold">
                                          <p:stCondLst>
                                            <p:cond delay="0"/>
                                          </p:stCondLst>
                                        </p:cTn>
                                        <p:tgtEl>
                                          <p:spTgt spid="292"/>
                                        </p:tgtEl>
                                        <p:attrNameLst>
                                          <p:attrName>style.visibility</p:attrName>
                                        </p:attrNameLst>
                                      </p:cBhvr>
                                      <p:to>
                                        <p:strVal val="visible"/>
                                      </p:to>
                                    </p:set>
                                    <p:animEffect transition="in" filter="fade">
                                      <p:cBhvr>
                                        <p:cTn id="117" dur="500"/>
                                        <p:tgtEl>
                                          <p:spTgt spid="292"/>
                                        </p:tgtEl>
                                      </p:cBhvr>
                                    </p:animEffect>
                                  </p:childTnLst>
                                </p:cTn>
                              </p:par>
                              <p:par>
                                <p:cTn id="118" presetID="10" presetClass="entr" presetSubtype="0" fill="hold" nodeType="with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par>
                                <p:cTn id="121" presetID="10" presetClass="entr" presetSubtype="0" fill="hold" nodeType="withEffect">
                                  <p:stCondLst>
                                    <p:cond delay="0"/>
                                  </p:stCondLst>
                                  <p:childTnLst>
                                    <p:set>
                                      <p:cBhvr>
                                        <p:cTn id="122" dur="1" fill="hold">
                                          <p:stCondLst>
                                            <p:cond delay="0"/>
                                          </p:stCondLst>
                                        </p:cTn>
                                        <p:tgtEl>
                                          <p:spTgt spid="289"/>
                                        </p:tgtEl>
                                        <p:attrNameLst>
                                          <p:attrName>style.visibility</p:attrName>
                                        </p:attrNameLst>
                                      </p:cBhvr>
                                      <p:to>
                                        <p:strVal val="visible"/>
                                      </p:to>
                                    </p:set>
                                    <p:animEffect transition="in" filter="fade">
                                      <p:cBhvr>
                                        <p:cTn id="123" dur="500"/>
                                        <p:tgtEl>
                                          <p:spTgt spid="28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fade">
                                      <p:cBhvr>
                                        <p:cTn id="126" dur="500"/>
                                        <p:tgtEl>
                                          <p:spTgt spid="280"/>
                                        </p:tgtEl>
                                      </p:cBhvr>
                                    </p:animEffect>
                                  </p:childTnLst>
                                </p:cTn>
                              </p:par>
                              <p:par>
                                <p:cTn id="127" presetID="10" presetClass="entr" presetSubtype="0" fill="hold" nodeType="withEffect">
                                  <p:stCondLst>
                                    <p:cond delay="750"/>
                                  </p:stCondLst>
                                  <p:childTnLst>
                                    <p:set>
                                      <p:cBhvr>
                                        <p:cTn id="128" dur="1" fill="hold">
                                          <p:stCondLst>
                                            <p:cond delay="0"/>
                                          </p:stCondLst>
                                        </p:cTn>
                                        <p:tgtEl>
                                          <p:spTgt spid="234"/>
                                        </p:tgtEl>
                                        <p:attrNameLst>
                                          <p:attrName>style.visibility</p:attrName>
                                        </p:attrNameLst>
                                      </p:cBhvr>
                                      <p:to>
                                        <p:strVal val="visible"/>
                                      </p:to>
                                    </p:set>
                                    <p:animEffect transition="in" filter="fade">
                                      <p:cBhvr>
                                        <p:cTn id="129" dur="500"/>
                                        <p:tgtEl>
                                          <p:spTgt spid="234"/>
                                        </p:tgtEl>
                                      </p:cBhvr>
                                    </p:animEffect>
                                  </p:childTnLst>
                                </p:cTn>
                              </p:par>
                              <p:par>
                                <p:cTn id="130" presetID="10" presetClass="entr" presetSubtype="0" fill="hold" grpId="0" nodeType="withEffect">
                                  <p:stCondLst>
                                    <p:cond delay="750"/>
                                  </p:stCondLst>
                                  <p:childTnLst>
                                    <p:set>
                                      <p:cBhvr>
                                        <p:cTn id="131" dur="1" fill="hold">
                                          <p:stCondLst>
                                            <p:cond delay="0"/>
                                          </p:stCondLst>
                                        </p:cTn>
                                        <p:tgtEl>
                                          <p:spTgt spid="233"/>
                                        </p:tgtEl>
                                        <p:attrNameLst>
                                          <p:attrName>style.visibility</p:attrName>
                                        </p:attrNameLst>
                                      </p:cBhvr>
                                      <p:to>
                                        <p:strVal val="visible"/>
                                      </p:to>
                                    </p:set>
                                    <p:animEffect transition="in" filter="fade">
                                      <p:cBhvr>
                                        <p:cTn id="132" dur="500"/>
                                        <p:tgtEl>
                                          <p:spTgt spid="233"/>
                                        </p:tgtEl>
                                      </p:cBhvr>
                                    </p:animEffect>
                                  </p:childTnLst>
                                </p:cTn>
                              </p:par>
                              <p:par>
                                <p:cTn id="133" presetID="10" presetClass="entr" presetSubtype="0" fill="hold" nodeType="withEffect">
                                  <p:stCondLst>
                                    <p:cond delay="0"/>
                                  </p:stCondLst>
                                  <p:childTnLst>
                                    <p:set>
                                      <p:cBhvr>
                                        <p:cTn id="134" dur="1" fill="hold">
                                          <p:stCondLst>
                                            <p:cond delay="0"/>
                                          </p:stCondLst>
                                        </p:cTn>
                                        <p:tgtEl>
                                          <p:spTgt spid="159"/>
                                        </p:tgtEl>
                                        <p:attrNameLst>
                                          <p:attrName>style.visibility</p:attrName>
                                        </p:attrNameLst>
                                      </p:cBhvr>
                                      <p:to>
                                        <p:strVal val="visible"/>
                                      </p:to>
                                    </p:set>
                                    <p:animEffect transition="in" filter="fade">
                                      <p:cBhvr>
                                        <p:cTn id="135" dur="500"/>
                                        <p:tgtEl>
                                          <p:spTgt spid="159"/>
                                        </p:tgtEl>
                                      </p:cBhvr>
                                    </p:animEffect>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04" grpId="0" animBg="1"/>
      <p:bldP spid="205" grpId="0" animBg="1"/>
      <p:bldP spid="184" grpId="0" animBg="1"/>
      <p:bldP spid="98" grpId="0"/>
      <p:bldP spid="6" grpId="0"/>
      <p:bldP spid="32" grpId="0" animBg="1"/>
      <p:bldP spid="120" grpId="0"/>
      <p:bldP spid="164" grpId="0"/>
      <p:bldP spid="188" grpId="0"/>
      <p:bldP spid="265" grpId="0"/>
      <p:bldP spid="226" grpId="0" animBg="1"/>
      <p:bldP spid="216" grpId="0"/>
      <p:bldP spid="279" grpId="0"/>
      <p:bldP spid="280" grpId="0"/>
      <p:bldP spid="119" grpId="0"/>
      <p:bldP spid="122"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773206" y="1435704"/>
            <a:ext cx="11274250" cy="4154984"/>
          </a:xfrm>
          <a:prstGeom prst="rect">
            <a:avLst/>
          </a:prstGeom>
          <a:noFill/>
        </p:spPr>
        <p:txBody>
          <a:bodyPr wrap="square">
            <a:spAutoFit/>
          </a:bodyPr>
          <a:lstStyle/>
          <a:p>
            <a:pPr marL="342900" indent="-342900">
              <a:buFont typeface="Arial" panose="020B0604020202020204" pitchFamily="34" charset="0"/>
              <a:buChar char="•"/>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a:t>
            </a:r>
            <a:r>
              <a:rPr lang="en-US" sz="3200" dirty="0">
                <a:solidFill>
                  <a:srgbClr val="171717"/>
                </a:solidFill>
                <a:latin typeface="Segoe UI"/>
              </a:rPr>
              <a:t>for </a:t>
            </a:r>
            <a:r>
              <a:rPr kumimoji="0" lang="en-US" sz="3200" b="0" i="0" u="none" strike="noStrike" kern="1200" cap="none" spc="0" normalizeH="0" baseline="0" noProof="0" dirty="0">
                <a:ln>
                  <a:noFill/>
                </a:ln>
                <a:solidFill>
                  <a:srgbClr val="171717"/>
                </a:solidFill>
                <a:effectLst/>
                <a:uLnTx/>
                <a:uFillTx/>
                <a:latin typeface="Segoe UI"/>
                <a:ea typeface="+mn-ea"/>
                <a:cs typeface="+mn-cs"/>
              </a:rPr>
              <a:t>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rgbClr val="171717"/>
                </a:solidFill>
                <a:latin typeface="Segoe UI"/>
              </a:rPr>
              <a:t>Configuration </a:t>
            </a:r>
            <a:r>
              <a:rPr lang="en-US" sz="3200" dirty="0" err="1">
                <a:solidFill>
                  <a:srgbClr val="171717"/>
                </a:solidFill>
                <a:latin typeface="Segoe UI"/>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32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2764825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662541"/>
          </a:xfrm>
          <a:prstGeom prst="rect">
            <a:avLst/>
          </a:prstGeom>
          <a:noFill/>
        </p:spPr>
        <p:txBody>
          <a:bodyPr wrap="square">
            <a:spAutoFit/>
          </a:bodyPr>
          <a:lstStyle/>
          <a:p>
            <a:pPr marL="342900" indent="-342900">
              <a:buFont typeface="Arial" panose="020B0604020202020204" pitchFamily="34" charset="0"/>
              <a:buChar char="•"/>
              <a:defRPr/>
            </a:pPr>
            <a:r>
              <a:rPr kumimoji="0" lang="en-US" sz="3200" b="1"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a:t>
            </a:r>
            <a:r>
              <a:rPr lang="en-US" sz="3200" dirty="0">
                <a:solidFill>
                  <a:srgbClr val="171717"/>
                </a:solidFill>
                <a:latin typeface="Segoe UI"/>
              </a:rPr>
              <a:t>for </a:t>
            </a:r>
            <a:r>
              <a:rPr kumimoji="0" lang="en-US" sz="3200" b="0" i="0" u="none" strike="noStrike" kern="1200" cap="none" spc="0" normalizeH="0" baseline="0" noProof="0" dirty="0">
                <a:ln>
                  <a:noFill/>
                </a:ln>
                <a:solidFill>
                  <a:srgbClr val="171717"/>
                </a:solidFill>
                <a:effectLst/>
                <a:uLnTx/>
                <a:uFillTx/>
                <a:latin typeface="Segoe UI"/>
                <a:ea typeface="+mn-ea"/>
                <a:cs typeface="+mn-cs"/>
              </a:rPr>
              <a:t>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rgbClr val="171717"/>
                </a:solidFill>
                <a:latin typeface="Segoe UI"/>
              </a:rPr>
              <a:t>Configuration </a:t>
            </a:r>
            <a:r>
              <a:rPr lang="en-US" sz="3200" dirty="0" err="1">
                <a:solidFill>
                  <a:srgbClr val="171717"/>
                </a:solidFill>
                <a:latin typeface="Segoe UI"/>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84067929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54C7EF-B917-405F-86A0-FD4384E8F391}"/>
              </a:ext>
            </a:extLst>
          </p:cNvPr>
          <p:cNvSpPr/>
          <p:nvPr/>
        </p:nvSpPr>
        <p:spPr>
          <a:xfrm>
            <a:off x="0" y="2179625"/>
            <a:ext cx="12193209" cy="3338165"/>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Title 1">
            <a:extLst>
              <a:ext uri="{FF2B5EF4-FFF2-40B4-BE49-F238E27FC236}">
                <a16:creationId xmlns:a16="http://schemas.microsoft.com/office/drawing/2014/main" id="{EE49C449-FDFA-41FD-9866-EFC228B79E64}"/>
              </a:ext>
            </a:extLst>
          </p:cNvPr>
          <p:cNvSpPr>
            <a:spLocks noGrp="1"/>
          </p:cNvSpPr>
          <p:nvPr>
            <p:ph type="title"/>
          </p:nvPr>
        </p:nvSpPr>
        <p:spPr>
          <a:xfrm>
            <a:off x="142118" y="248559"/>
            <a:ext cx="10515600" cy="788389"/>
          </a:xfrm>
        </p:spPr>
        <p:txBody>
          <a:bodyPr/>
          <a:lstStyle/>
          <a:p>
            <a:r>
              <a:rPr lang="en-US" sz="4000" dirty="0">
                <a:latin typeface="+mn-lt"/>
                <a:cs typeface="Segoe UI Light"/>
              </a:rPr>
              <a:t>Why are we here?</a:t>
            </a:r>
          </a:p>
        </p:txBody>
      </p:sp>
      <p:sp>
        <p:nvSpPr>
          <p:cNvPr id="3" name="Content Placeholder 2">
            <a:extLst>
              <a:ext uri="{FF2B5EF4-FFF2-40B4-BE49-F238E27FC236}">
                <a16:creationId xmlns:a16="http://schemas.microsoft.com/office/drawing/2014/main" id="{0C868D82-3506-47C6-8D88-101772B34E63}"/>
              </a:ext>
            </a:extLst>
          </p:cNvPr>
          <p:cNvSpPr>
            <a:spLocks noGrp="1"/>
          </p:cNvSpPr>
          <p:nvPr>
            <p:ph idx="1"/>
          </p:nvPr>
        </p:nvSpPr>
        <p:spPr>
          <a:xfrm>
            <a:off x="548318" y="2818771"/>
            <a:ext cx="10515600" cy="2533020"/>
          </a:xfrm>
        </p:spPr>
        <p:txBody>
          <a:bodyPr vert="horz" lIns="91440" tIns="45720" rIns="91440" bIns="45720" rtlCol="0" anchor="t">
            <a:normAutofit fontScale="77500" lnSpcReduction="20000"/>
          </a:bodyPr>
          <a:lstStyle/>
          <a:p>
            <a:pPr marL="0" indent="0">
              <a:lnSpc>
                <a:spcPct val="150000"/>
              </a:lnSpc>
              <a:buNone/>
            </a:pPr>
            <a:r>
              <a:rPr lang="en-US" sz="3000" b="1" dirty="0">
                <a:solidFill>
                  <a:schemeClr val="tx1"/>
                </a:solidFill>
                <a:cs typeface="Segoe UI Light"/>
              </a:rPr>
              <a:t>We've completed the migration of the Office 365 (</a:t>
            </a:r>
            <a:r>
              <a:rPr lang="en-US" sz="3000" b="1" dirty="0">
                <a:solidFill>
                  <a:srgbClr val="FF0000"/>
                </a:solidFill>
                <a:cs typeface="Segoe UI Light"/>
              </a:rPr>
              <a:t>protection.office.com</a:t>
            </a:r>
            <a:r>
              <a:rPr lang="en-US" sz="3000" b="1" dirty="0">
                <a:solidFill>
                  <a:schemeClr val="bg1"/>
                </a:solidFill>
                <a:cs typeface="Segoe UI Light"/>
              </a:rPr>
              <a:t>) </a:t>
            </a:r>
          </a:p>
          <a:p>
            <a:pPr marL="0" indent="0">
              <a:lnSpc>
                <a:spcPct val="150000"/>
              </a:lnSpc>
              <a:buNone/>
            </a:pPr>
            <a:r>
              <a:rPr lang="en-US" sz="3000" b="1" dirty="0">
                <a:solidFill>
                  <a:schemeClr val="tx1"/>
                </a:solidFill>
                <a:cs typeface="Segoe UI Light"/>
              </a:rPr>
              <a:t>and endpoint (</a:t>
            </a:r>
            <a:r>
              <a:rPr lang="en-US" sz="3000" b="1" dirty="0">
                <a:solidFill>
                  <a:srgbClr val="FF0000"/>
                </a:solidFill>
                <a:cs typeface="Segoe UI Light"/>
              </a:rPr>
              <a:t>securitycenter.microsoft.com</a:t>
            </a:r>
            <a:r>
              <a:rPr lang="en-US" sz="3000" b="1" dirty="0">
                <a:solidFill>
                  <a:schemeClr val="tx1"/>
                </a:solidFill>
                <a:cs typeface="Segoe UI Light"/>
              </a:rPr>
              <a:t>) experiences </a:t>
            </a:r>
          </a:p>
          <a:p>
            <a:pPr marL="0" indent="0">
              <a:lnSpc>
                <a:spcPct val="150000"/>
              </a:lnSpc>
              <a:buNone/>
            </a:pPr>
            <a:endParaRPr lang="en-US" sz="3000" b="1" dirty="0">
              <a:solidFill>
                <a:schemeClr val="bg1"/>
              </a:solidFill>
              <a:cs typeface="Segoe UI Light"/>
            </a:endParaRPr>
          </a:p>
          <a:p>
            <a:pPr marL="0" indent="0">
              <a:lnSpc>
                <a:spcPct val="150000"/>
              </a:lnSpc>
              <a:buNone/>
            </a:pPr>
            <a:r>
              <a:rPr lang="en-US" sz="3000" b="1" dirty="0">
                <a:solidFill>
                  <a:schemeClr val="tx1"/>
                </a:solidFill>
                <a:cs typeface="Segoe UI Light"/>
              </a:rPr>
              <a:t>into the Microsoft 365 Defender portal (</a:t>
            </a:r>
            <a:r>
              <a:rPr lang="en-US" sz="3000" b="1" dirty="0">
                <a:solidFill>
                  <a:srgbClr val="FF0000"/>
                </a:solidFill>
                <a:cs typeface="Segoe UI Light"/>
              </a:rPr>
              <a:t>security.microsoft.com</a:t>
            </a:r>
            <a:r>
              <a:rPr lang="en-US" sz="3000" b="1" dirty="0">
                <a:solidFill>
                  <a:schemeClr val="tx1"/>
                </a:solidFill>
                <a:cs typeface="Segoe UI Light"/>
              </a:rPr>
              <a:t>) and we are opening the unified portal to all customers</a:t>
            </a:r>
          </a:p>
          <a:p>
            <a:pPr marL="0" indent="0">
              <a:lnSpc>
                <a:spcPct val="150000"/>
              </a:lnSpc>
              <a:buNone/>
            </a:pPr>
            <a:endParaRPr lang="en-US" sz="2100" dirty="0">
              <a:solidFill>
                <a:schemeClr val="bg1"/>
              </a:solidFill>
              <a:latin typeface="Segoe UI Light"/>
              <a:cs typeface="Segoe UI Light"/>
            </a:endParaRPr>
          </a:p>
        </p:txBody>
      </p:sp>
    </p:spTree>
    <p:extLst>
      <p:ext uri="{BB962C8B-B14F-4D97-AF65-F5344CB8AC3E}">
        <p14:creationId xmlns:p14="http://schemas.microsoft.com/office/powerpoint/2010/main" val="3740680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6EA3472-A067-4974-9ACF-E79E2BCACE1E}"/>
              </a:ext>
            </a:extLst>
          </p:cNvPr>
          <p:cNvSpPr>
            <a:spLocks noGrp="1"/>
          </p:cNvSpPr>
          <p:nvPr>
            <p:ph type="title"/>
          </p:nvPr>
        </p:nvSpPr>
        <p:spPr>
          <a:xfrm>
            <a:off x="426425" y="1184319"/>
            <a:ext cx="10720546" cy="2244681"/>
          </a:xfrm>
        </p:spPr>
        <p:txBody>
          <a:bodyPr/>
          <a:lstStyle/>
          <a:p>
            <a:r>
              <a:rPr lang="en-US" dirty="0">
                <a:solidFill>
                  <a:schemeClr val="tx1"/>
                </a:solidFill>
              </a:rPr>
              <a:t>Unified Security Portal</a:t>
            </a:r>
            <a:br>
              <a:rPr lang="en-US" dirty="0"/>
            </a:br>
            <a:br>
              <a:rPr lang="en-US" dirty="0"/>
            </a:br>
            <a:r>
              <a:rPr lang="en-US" sz="3200" dirty="0"/>
              <a:t>https://security.microsoft.com/</a:t>
            </a:r>
            <a:endParaRPr lang="en-US" b="1" dirty="0"/>
          </a:p>
        </p:txBody>
      </p:sp>
    </p:spTree>
    <p:extLst>
      <p:ext uri="{BB962C8B-B14F-4D97-AF65-F5344CB8AC3E}">
        <p14:creationId xmlns:p14="http://schemas.microsoft.com/office/powerpoint/2010/main" val="207482903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F3B09-4229-4336-9759-A3908DEF10AF}"/>
              </a:ext>
            </a:extLst>
          </p:cNvPr>
          <p:cNvSpPr>
            <a:spLocks noGrp="1"/>
          </p:cNvSpPr>
          <p:nvPr>
            <p:ph type="title"/>
          </p:nvPr>
        </p:nvSpPr>
        <p:spPr>
          <a:xfrm>
            <a:off x="653946" y="240434"/>
            <a:ext cx="10369492" cy="1325563"/>
          </a:xfrm>
        </p:spPr>
        <p:txBody>
          <a:bodyPr>
            <a:normAutofit/>
          </a:bodyPr>
          <a:lstStyle/>
          <a:p>
            <a:pPr algn="ctr"/>
            <a:r>
              <a:rPr lang="en-US" sz="3600">
                <a:latin typeface="Segoe UI Semibold"/>
                <a:cs typeface="Segoe UI Semibold"/>
              </a:rPr>
              <a:t>The unified Microsoft 365 Defender portal:</a:t>
            </a:r>
            <a:br>
              <a:rPr lang="en-US" sz="3600">
                <a:latin typeface="Segoe UI Semibold" panose="020B0702040204020203" pitchFamily="34" charset="0"/>
                <a:cs typeface="Segoe UI Semibold" panose="020B0702040204020203" pitchFamily="34" charset="0"/>
              </a:rPr>
            </a:br>
            <a:r>
              <a:rPr lang="en-US" sz="3200" b="1">
                <a:solidFill>
                  <a:schemeClr val="accent1"/>
                </a:solidFill>
                <a:latin typeface="Segoe UI Semibold"/>
                <a:cs typeface="Segoe UI Semibold"/>
              </a:rPr>
              <a:t>A journey from multiple to a single portal</a:t>
            </a:r>
            <a:endParaRPr lang="en-US">
              <a:solidFill>
                <a:schemeClr val="accent1"/>
              </a:solidFill>
              <a:cs typeface="Calibri Light"/>
            </a:endParaRPr>
          </a:p>
        </p:txBody>
      </p:sp>
      <p:sp>
        <p:nvSpPr>
          <p:cNvPr id="162" name="Identities">
            <a:extLst>
              <a:ext uri="{FF2B5EF4-FFF2-40B4-BE49-F238E27FC236}">
                <a16:creationId xmlns:a16="http://schemas.microsoft.com/office/drawing/2014/main" id="{9141B3B3-D907-43A8-9905-9030E63CC632}"/>
              </a:ext>
            </a:extLst>
          </p:cNvPr>
          <p:cNvSpPr/>
          <p:nvPr/>
        </p:nvSpPr>
        <p:spPr bwMode="auto">
          <a:xfrm>
            <a:off x="1422896" y="2187172"/>
            <a:ext cx="1217370"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Identities</a:t>
            </a:r>
          </a:p>
        </p:txBody>
      </p:sp>
      <p:sp>
        <p:nvSpPr>
          <p:cNvPr id="163" name="Devices">
            <a:extLst>
              <a:ext uri="{FF2B5EF4-FFF2-40B4-BE49-F238E27FC236}">
                <a16:creationId xmlns:a16="http://schemas.microsoft.com/office/drawing/2014/main" id="{B0804614-4D0C-4301-AC11-A700AEC03B99}"/>
              </a:ext>
            </a:extLst>
          </p:cNvPr>
          <p:cNvSpPr/>
          <p:nvPr/>
        </p:nvSpPr>
        <p:spPr bwMode="auto">
          <a:xfrm>
            <a:off x="4032524" y="2187172"/>
            <a:ext cx="1284697"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Endpoints</a:t>
            </a:r>
          </a:p>
        </p:txBody>
      </p:sp>
      <p:sp>
        <p:nvSpPr>
          <p:cNvPr id="164" name="Apps">
            <a:extLst>
              <a:ext uri="{FF2B5EF4-FFF2-40B4-BE49-F238E27FC236}">
                <a16:creationId xmlns:a16="http://schemas.microsoft.com/office/drawing/2014/main" id="{2BA69509-99C4-4DB6-A47A-D9FE03678029}"/>
              </a:ext>
            </a:extLst>
          </p:cNvPr>
          <p:cNvSpPr/>
          <p:nvPr/>
        </p:nvSpPr>
        <p:spPr bwMode="auto">
          <a:xfrm>
            <a:off x="9019952" y="2243312"/>
            <a:ext cx="2163143"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Apps &amp; Cloud Apps</a:t>
            </a:r>
          </a:p>
        </p:txBody>
      </p:sp>
      <p:sp>
        <p:nvSpPr>
          <p:cNvPr id="165" name="Data">
            <a:extLst>
              <a:ext uri="{FF2B5EF4-FFF2-40B4-BE49-F238E27FC236}">
                <a16:creationId xmlns:a16="http://schemas.microsoft.com/office/drawing/2014/main" id="{01873CD4-EC1F-494C-80D2-125104D821D8}"/>
              </a:ext>
            </a:extLst>
          </p:cNvPr>
          <p:cNvSpPr/>
          <p:nvPr/>
        </p:nvSpPr>
        <p:spPr bwMode="auto">
          <a:xfrm>
            <a:off x="6484032" y="2187172"/>
            <a:ext cx="1568429"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Email &amp; Docs</a:t>
            </a:r>
          </a:p>
        </p:txBody>
      </p:sp>
      <p:sp>
        <p:nvSpPr>
          <p:cNvPr id="166" name="Identities">
            <a:extLst>
              <a:ext uri="{FF2B5EF4-FFF2-40B4-BE49-F238E27FC236}">
                <a16:creationId xmlns:a16="http://schemas.microsoft.com/office/drawing/2014/main" id="{DD3FD96D-5D97-4BF0-A8CC-7F369A9BC54F}"/>
              </a:ext>
            </a:extLst>
          </p:cNvPr>
          <p:cNvSpPr/>
          <p:nvPr/>
        </p:nvSpPr>
        <p:spPr bwMode="auto">
          <a:xfrm>
            <a:off x="757867" y="3304866"/>
            <a:ext cx="2696178" cy="431403"/>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Microsoft Defender </a:t>
            </a:r>
            <a:b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for Identity</a:t>
            </a:r>
          </a:p>
          <a:p>
            <a:pPr marL="0" marR="0" lvl="0" indent="0" algn="ctr" defTabSz="1004961"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endParaRPr>
          </a:p>
        </p:txBody>
      </p:sp>
      <p:sp>
        <p:nvSpPr>
          <p:cNvPr id="167" name="Devices">
            <a:extLst>
              <a:ext uri="{FF2B5EF4-FFF2-40B4-BE49-F238E27FC236}">
                <a16:creationId xmlns:a16="http://schemas.microsoft.com/office/drawing/2014/main" id="{9205C557-13AB-4785-A05B-2B24962CD39D}"/>
              </a:ext>
            </a:extLst>
          </p:cNvPr>
          <p:cNvSpPr/>
          <p:nvPr/>
        </p:nvSpPr>
        <p:spPr bwMode="auto">
          <a:xfrm>
            <a:off x="3292940" y="3344508"/>
            <a:ext cx="2692386" cy="6767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Microsoft Defender</a:t>
            </a:r>
            <a:b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 for Endpoint</a:t>
            </a:r>
          </a:p>
          <a:p>
            <a:pPr marL="0" marR="0" lvl="0" indent="0" algn="ctr" defTabSz="1004961"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endParaRPr>
          </a:p>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rPr>
              <a:t>securitycenter.windows.com</a:t>
            </a:r>
          </a:p>
        </p:txBody>
      </p:sp>
      <p:sp>
        <p:nvSpPr>
          <p:cNvPr id="168" name="Apps">
            <a:extLst>
              <a:ext uri="{FF2B5EF4-FFF2-40B4-BE49-F238E27FC236}">
                <a16:creationId xmlns:a16="http://schemas.microsoft.com/office/drawing/2014/main" id="{0CF82236-82A4-48F8-B80E-73C6CD81D397}"/>
              </a:ext>
            </a:extLst>
          </p:cNvPr>
          <p:cNvSpPr/>
          <p:nvPr/>
        </p:nvSpPr>
        <p:spPr bwMode="auto">
          <a:xfrm>
            <a:off x="8799951" y="3400648"/>
            <a:ext cx="2531658" cy="6767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Microsoft Cloud </a:t>
            </a:r>
            <a:b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App Security</a:t>
            </a:r>
          </a:p>
        </p:txBody>
      </p:sp>
      <p:sp>
        <p:nvSpPr>
          <p:cNvPr id="169" name="Data">
            <a:extLst>
              <a:ext uri="{FF2B5EF4-FFF2-40B4-BE49-F238E27FC236}">
                <a16:creationId xmlns:a16="http://schemas.microsoft.com/office/drawing/2014/main" id="{8EA4198B-FC70-48B1-9FDA-B1276261A120}"/>
              </a:ext>
            </a:extLst>
          </p:cNvPr>
          <p:cNvSpPr/>
          <p:nvPr/>
        </p:nvSpPr>
        <p:spPr bwMode="auto">
          <a:xfrm>
            <a:off x="5850321" y="3344508"/>
            <a:ext cx="2764364" cy="67236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0000"/>
                </a:solidFill>
                <a:effectLst/>
                <a:uLnTx/>
                <a:uFillTx/>
                <a:latin typeface="Segoe UI Semibold" panose="020B0702040204020203" pitchFamily="34" charset="0"/>
                <a:ea typeface="+mn-ea"/>
                <a:cs typeface="Segoe UI Semibold" panose="020B0702040204020203" pitchFamily="34" charset="0"/>
              </a:rPr>
              <a:t>Microsoft Defender</a:t>
            </a:r>
            <a:br>
              <a:rPr kumimoji="0" lang="en-US" sz="1200" b="1" i="0" u="none" strike="noStrike" kern="0" cap="none" spc="0" normalizeH="0" baseline="0" noProof="0" dirty="0">
                <a:ln>
                  <a:noFill/>
                </a:ln>
                <a:solidFill>
                  <a:srgbClr val="FF0000"/>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dirty="0">
                <a:ln>
                  <a:noFill/>
                </a:ln>
                <a:solidFill>
                  <a:srgbClr val="FF0000"/>
                </a:solidFill>
                <a:effectLst/>
                <a:uLnTx/>
                <a:uFillTx/>
                <a:latin typeface="Segoe UI Semibold" panose="020B0702040204020203" pitchFamily="34" charset="0"/>
                <a:ea typeface="+mn-ea"/>
                <a:cs typeface="Segoe UI Semibold" panose="020B0702040204020203" pitchFamily="34" charset="0"/>
              </a:rPr>
              <a:t> for Office 365</a:t>
            </a:r>
          </a:p>
          <a:p>
            <a:pPr marL="0" marR="0" lvl="0" indent="0" algn="ctr" defTabSz="1004961"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endParaRPr>
          </a:p>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282828"/>
                </a:solidFill>
                <a:effectLst/>
                <a:uLnTx/>
                <a:uFillTx/>
                <a:latin typeface="Segoe UI Semibold" panose="020B0702040204020203" pitchFamily="34" charset="0"/>
                <a:ea typeface="+mn-ea"/>
                <a:cs typeface="Segoe UI Semibold" panose="020B0702040204020203" pitchFamily="34" charset="0"/>
              </a:rPr>
              <a:t>protection.office.com</a:t>
            </a:r>
          </a:p>
        </p:txBody>
      </p:sp>
      <p:grpSp>
        <p:nvGrpSpPr>
          <p:cNvPr id="170" name="Group 169">
            <a:extLst>
              <a:ext uri="{FF2B5EF4-FFF2-40B4-BE49-F238E27FC236}">
                <a16:creationId xmlns:a16="http://schemas.microsoft.com/office/drawing/2014/main" id="{6B9181B1-39B0-48EC-B011-CC87DABDDFDD}"/>
              </a:ext>
              <a:ext uri="{C183D7F6-B498-43B3-948B-1728B52AA6E4}">
                <adec:decorative xmlns:adec="http://schemas.microsoft.com/office/drawing/2017/decorative" val="1"/>
              </a:ext>
            </a:extLst>
          </p:cNvPr>
          <p:cNvGrpSpPr/>
          <p:nvPr/>
        </p:nvGrpSpPr>
        <p:grpSpPr>
          <a:xfrm>
            <a:off x="9652813" y="2693099"/>
            <a:ext cx="861678" cy="643512"/>
            <a:chOff x="4917898" y="3144051"/>
            <a:chExt cx="502850" cy="375535"/>
          </a:xfrm>
        </p:grpSpPr>
        <p:sp>
          <p:nvSpPr>
            <p:cNvPr id="171" name="cloud 4" descr="cloud">
              <a:extLst>
                <a:ext uri="{FF2B5EF4-FFF2-40B4-BE49-F238E27FC236}">
                  <a16:creationId xmlns:a16="http://schemas.microsoft.com/office/drawing/2014/main" id="{BD151317-13F6-40DB-8EFE-3AE9608467C3}"/>
                </a:ext>
              </a:extLst>
            </p:cNvPr>
            <p:cNvSpPr>
              <a:spLocks noChangeAspect="1"/>
            </p:cNvSpPr>
            <p:nvPr/>
          </p:nvSpPr>
          <p:spPr bwMode="auto">
            <a:xfrm flipV="1">
              <a:off x="4917898" y="3144051"/>
              <a:ext cx="407717" cy="224754"/>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rgbClr val="50E6FF"/>
            </a:solidFill>
            <a:ln w="25400" cap="flat">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172" name="Group 171">
              <a:extLst>
                <a:ext uri="{FF2B5EF4-FFF2-40B4-BE49-F238E27FC236}">
                  <a16:creationId xmlns:a16="http://schemas.microsoft.com/office/drawing/2014/main" id="{DFBE217D-FE47-4A7D-8717-B9530E4EA0B8}"/>
                </a:ext>
              </a:extLst>
            </p:cNvPr>
            <p:cNvGrpSpPr/>
            <p:nvPr/>
          </p:nvGrpSpPr>
          <p:grpSpPr>
            <a:xfrm>
              <a:off x="5141325" y="3240165"/>
              <a:ext cx="279423" cy="279421"/>
              <a:chOff x="10116369" y="2104010"/>
              <a:chExt cx="534092" cy="534090"/>
            </a:xfrm>
          </p:grpSpPr>
          <p:grpSp>
            <p:nvGrpSpPr>
              <p:cNvPr id="173" name="digital marketing" descr="digital marketing">
                <a:extLst>
                  <a:ext uri="{FF2B5EF4-FFF2-40B4-BE49-F238E27FC236}">
                    <a16:creationId xmlns:a16="http://schemas.microsoft.com/office/drawing/2014/main" id="{1AD8654C-870C-42E9-A97C-6C96D5F76CAB}"/>
                  </a:ext>
                </a:extLst>
              </p:cNvPr>
              <p:cNvGrpSpPr/>
              <p:nvPr/>
            </p:nvGrpSpPr>
            <p:grpSpPr>
              <a:xfrm>
                <a:off x="10116369" y="2104010"/>
                <a:ext cx="420626" cy="420624"/>
                <a:chOff x="10113876" y="4828036"/>
                <a:chExt cx="420626" cy="420624"/>
              </a:xfrm>
            </p:grpSpPr>
            <p:sp>
              <p:nvSpPr>
                <p:cNvPr id="181" name="Freeform: Shape 180">
                  <a:extLst>
                    <a:ext uri="{FF2B5EF4-FFF2-40B4-BE49-F238E27FC236}">
                      <a16:creationId xmlns:a16="http://schemas.microsoft.com/office/drawing/2014/main" id="{EB2648D1-B427-4EAF-A16C-EC98E4B03FDC}"/>
                    </a:ext>
                  </a:extLst>
                </p:cNvPr>
                <p:cNvSpPr/>
                <p:nvPr/>
              </p:nvSpPr>
              <p:spPr>
                <a:xfrm>
                  <a:off x="10115026" y="4879156"/>
                  <a:ext cx="416290" cy="320888"/>
                </a:xfrm>
                <a:custGeom>
                  <a:avLst/>
                  <a:gdLst>
                    <a:gd name="connsiteX0" fmla="*/ 1475 w 416289"/>
                    <a:gd name="connsiteY0" fmla="*/ 322017 h 320888"/>
                    <a:gd name="connsiteX1" fmla="*/ 417765 w 416289"/>
                    <a:gd name="connsiteY1" fmla="*/ 322017 h 320888"/>
                    <a:gd name="connsiteX2" fmla="*/ 417765 w 416289"/>
                    <a:gd name="connsiteY2" fmla="*/ 1475 h 320888"/>
                    <a:gd name="connsiteX3" fmla="*/ 1475 w 416289"/>
                    <a:gd name="connsiteY3" fmla="*/ 1475 h 320888"/>
                    <a:gd name="connsiteX4" fmla="*/ 1475 w 416289"/>
                    <a:gd name="connsiteY4" fmla="*/ 322017 h 3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320888">
                      <a:moveTo>
                        <a:pt x="1475" y="322017"/>
                      </a:moveTo>
                      <a:lnTo>
                        <a:pt x="417765" y="322017"/>
                      </a:lnTo>
                      <a:lnTo>
                        <a:pt x="417765" y="1475"/>
                      </a:lnTo>
                      <a:lnTo>
                        <a:pt x="1475" y="1475"/>
                      </a:lnTo>
                      <a:lnTo>
                        <a:pt x="1475" y="322017"/>
                      </a:lnTo>
                      <a:close/>
                    </a:path>
                  </a:pathLst>
                </a:custGeom>
                <a:solidFill>
                  <a:srgbClr val="0078D4"/>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2" name="Freeform: Shape 181">
                  <a:extLst>
                    <a:ext uri="{FF2B5EF4-FFF2-40B4-BE49-F238E27FC236}">
                      <a16:creationId xmlns:a16="http://schemas.microsoft.com/office/drawing/2014/main" id="{8D359748-6F24-440B-8BA2-8E7E73351CE8}"/>
                    </a:ext>
                  </a:extLst>
                </p:cNvPr>
                <p:cNvSpPr/>
                <p:nvPr/>
              </p:nvSpPr>
              <p:spPr>
                <a:xfrm>
                  <a:off x="10115026" y="4870398"/>
                  <a:ext cx="416290" cy="43363"/>
                </a:xfrm>
                <a:custGeom>
                  <a:avLst/>
                  <a:gdLst>
                    <a:gd name="connsiteX0" fmla="*/ 1475 w 416289"/>
                    <a:gd name="connsiteY0" fmla="*/ 44857 h 43363"/>
                    <a:gd name="connsiteX1" fmla="*/ 417619 w 416289"/>
                    <a:gd name="connsiteY1" fmla="*/ 44857 h 43363"/>
                    <a:gd name="connsiteX2" fmla="*/ 417619 w 416289"/>
                    <a:gd name="connsiteY2" fmla="*/ 1475 h 43363"/>
                    <a:gd name="connsiteX3" fmla="*/ 1475 w 416289"/>
                    <a:gd name="connsiteY3" fmla="*/ 1475 h 43363"/>
                    <a:gd name="connsiteX4" fmla="*/ 1475 w 416289"/>
                    <a:gd name="connsiteY4" fmla="*/ 44857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43363">
                      <a:moveTo>
                        <a:pt x="1475" y="44857"/>
                      </a:moveTo>
                      <a:lnTo>
                        <a:pt x="417619" y="44857"/>
                      </a:lnTo>
                      <a:lnTo>
                        <a:pt x="417619" y="1475"/>
                      </a:lnTo>
                      <a:lnTo>
                        <a:pt x="1475" y="1475"/>
                      </a:lnTo>
                      <a:lnTo>
                        <a:pt x="1475" y="44857"/>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3" name="Freeform: Shape 182">
                  <a:extLst>
                    <a:ext uri="{FF2B5EF4-FFF2-40B4-BE49-F238E27FC236}">
                      <a16:creationId xmlns:a16="http://schemas.microsoft.com/office/drawing/2014/main" id="{A4216A41-8716-49A0-ACF1-1E28E85ACA4D}"/>
                    </a:ext>
                  </a:extLst>
                </p:cNvPr>
                <p:cNvSpPr/>
                <p:nvPr/>
              </p:nvSpPr>
              <p:spPr>
                <a:xfrm>
                  <a:off x="10169290"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4" name="Freeform: Shape 183">
                  <a:extLst>
                    <a:ext uri="{FF2B5EF4-FFF2-40B4-BE49-F238E27FC236}">
                      <a16:creationId xmlns:a16="http://schemas.microsoft.com/office/drawing/2014/main" id="{DD22CDA9-7814-436C-88F5-43AD6DBA83C4}"/>
                    </a:ext>
                  </a:extLst>
                </p:cNvPr>
                <p:cNvSpPr/>
                <p:nvPr/>
              </p:nvSpPr>
              <p:spPr>
                <a:xfrm>
                  <a:off x="1013642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6" y="1475"/>
                        <a:pt x="1475" y="6217"/>
                        <a:pt x="1475" y="12065"/>
                      </a:cubicBezTo>
                      <a:cubicBezTo>
                        <a:pt x="1475" y="17913"/>
                        <a:pt x="6216"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5" name="Freeform: Shape 184">
                  <a:extLst>
                    <a:ext uri="{FF2B5EF4-FFF2-40B4-BE49-F238E27FC236}">
                      <a16:creationId xmlns:a16="http://schemas.microsoft.com/office/drawing/2014/main" id="{2A724B8C-866C-4B4E-BC5A-780A684C393F}"/>
                    </a:ext>
                  </a:extLst>
                </p:cNvPr>
                <p:cNvSpPr/>
                <p:nvPr/>
              </p:nvSpPr>
              <p:spPr>
                <a:xfrm>
                  <a:off x="1020288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6" name="Freeform: Shape 185">
                  <a:extLst>
                    <a:ext uri="{FF2B5EF4-FFF2-40B4-BE49-F238E27FC236}">
                      <a16:creationId xmlns:a16="http://schemas.microsoft.com/office/drawing/2014/main" id="{0E34C33C-46F6-4F38-B764-EA7A6473FF50}"/>
                    </a:ext>
                  </a:extLst>
                </p:cNvPr>
                <p:cNvSpPr/>
                <p:nvPr/>
              </p:nvSpPr>
              <p:spPr>
                <a:xfrm>
                  <a:off x="10268103" y="5002081"/>
                  <a:ext cx="108409" cy="134426"/>
                </a:xfrm>
                <a:custGeom>
                  <a:avLst/>
                  <a:gdLst>
                    <a:gd name="connsiteX0" fmla="*/ 1475 w 108408"/>
                    <a:gd name="connsiteY0" fmla="*/ 1475 h 134426"/>
                    <a:gd name="connsiteX1" fmla="*/ 55812 w 108408"/>
                    <a:gd name="connsiteY1" fmla="*/ 40986 h 134426"/>
                    <a:gd name="connsiteX2" fmla="*/ 110003 w 108408"/>
                    <a:gd name="connsiteY2" fmla="*/ 80350 h 134426"/>
                    <a:gd name="connsiteX3" fmla="*/ 60852 w 108408"/>
                    <a:gd name="connsiteY3" fmla="*/ 94811 h 134426"/>
                    <a:gd name="connsiteX4" fmla="*/ 26818 w 108408"/>
                    <a:gd name="connsiteY4" fmla="*/ 133154 h 134426"/>
                    <a:gd name="connsiteX5" fmla="*/ 14183 w 108408"/>
                    <a:gd name="connsiteY5" fmla="*/ 67278 h 134426"/>
                    <a:gd name="connsiteX6" fmla="*/ 1475 w 108408"/>
                    <a:gd name="connsiteY6" fmla="*/ 1475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08" h="134426">
                      <a:moveTo>
                        <a:pt x="1475" y="1475"/>
                      </a:moveTo>
                      <a:lnTo>
                        <a:pt x="55812" y="40986"/>
                      </a:lnTo>
                      <a:lnTo>
                        <a:pt x="110003" y="80350"/>
                      </a:lnTo>
                      <a:lnTo>
                        <a:pt x="60852" y="94811"/>
                      </a:lnTo>
                      <a:lnTo>
                        <a:pt x="26818" y="133154"/>
                      </a:lnTo>
                      <a:lnTo>
                        <a:pt x="14183" y="67278"/>
                      </a:lnTo>
                      <a:lnTo>
                        <a:pt x="1475" y="1475"/>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nvGrpSpPr>
              <p:cNvPr id="174" name="digital marketing" descr="digital marketing">
                <a:extLst>
                  <a:ext uri="{FF2B5EF4-FFF2-40B4-BE49-F238E27FC236}">
                    <a16:creationId xmlns:a16="http://schemas.microsoft.com/office/drawing/2014/main" id="{FA81E81F-8CA4-4863-B448-4A4FC6052709}"/>
                  </a:ext>
                </a:extLst>
              </p:cNvPr>
              <p:cNvGrpSpPr/>
              <p:nvPr/>
            </p:nvGrpSpPr>
            <p:grpSpPr>
              <a:xfrm>
                <a:off x="10229835" y="2217476"/>
                <a:ext cx="420626" cy="420624"/>
                <a:chOff x="10113876" y="4828036"/>
                <a:chExt cx="420626" cy="420624"/>
              </a:xfrm>
            </p:grpSpPr>
            <p:sp>
              <p:nvSpPr>
                <p:cNvPr id="175" name="Freeform: Shape 174">
                  <a:extLst>
                    <a:ext uri="{FF2B5EF4-FFF2-40B4-BE49-F238E27FC236}">
                      <a16:creationId xmlns:a16="http://schemas.microsoft.com/office/drawing/2014/main" id="{BCD4368E-100F-44F7-A4A5-28789B63FC2E}"/>
                    </a:ext>
                  </a:extLst>
                </p:cNvPr>
                <p:cNvSpPr/>
                <p:nvPr/>
              </p:nvSpPr>
              <p:spPr>
                <a:xfrm>
                  <a:off x="10115026" y="4879156"/>
                  <a:ext cx="416290" cy="320888"/>
                </a:xfrm>
                <a:custGeom>
                  <a:avLst/>
                  <a:gdLst>
                    <a:gd name="connsiteX0" fmla="*/ 1475 w 416289"/>
                    <a:gd name="connsiteY0" fmla="*/ 322017 h 320888"/>
                    <a:gd name="connsiteX1" fmla="*/ 417765 w 416289"/>
                    <a:gd name="connsiteY1" fmla="*/ 322017 h 320888"/>
                    <a:gd name="connsiteX2" fmla="*/ 417765 w 416289"/>
                    <a:gd name="connsiteY2" fmla="*/ 1475 h 320888"/>
                    <a:gd name="connsiteX3" fmla="*/ 1475 w 416289"/>
                    <a:gd name="connsiteY3" fmla="*/ 1475 h 320888"/>
                    <a:gd name="connsiteX4" fmla="*/ 1475 w 416289"/>
                    <a:gd name="connsiteY4" fmla="*/ 322017 h 3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320888">
                      <a:moveTo>
                        <a:pt x="1475" y="322017"/>
                      </a:moveTo>
                      <a:lnTo>
                        <a:pt x="417765" y="322017"/>
                      </a:lnTo>
                      <a:lnTo>
                        <a:pt x="417765" y="1475"/>
                      </a:lnTo>
                      <a:lnTo>
                        <a:pt x="1475" y="1475"/>
                      </a:lnTo>
                      <a:lnTo>
                        <a:pt x="1475" y="322017"/>
                      </a:lnTo>
                      <a:close/>
                    </a:path>
                  </a:pathLst>
                </a:custGeom>
                <a:solidFill>
                  <a:srgbClr val="0078D4"/>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6" name="Freeform: Shape 175">
                  <a:extLst>
                    <a:ext uri="{FF2B5EF4-FFF2-40B4-BE49-F238E27FC236}">
                      <a16:creationId xmlns:a16="http://schemas.microsoft.com/office/drawing/2014/main" id="{12EA1174-2301-42FC-9EF3-4636BD64067D}"/>
                    </a:ext>
                  </a:extLst>
                </p:cNvPr>
                <p:cNvSpPr/>
                <p:nvPr/>
              </p:nvSpPr>
              <p:spPr>
                <a:xfrm>
                  <a:off x="10115026" y="4870398"/>
                  <a:ext cx="416290" cy="43363"/>
                </a:xfrm>
                <a:custGeom>
                  <a:avLst/>
                  <a:gdLst>
                    <a:gd name="connsiteX0" fmla="*/ 1475 w 416289"/>
                    <a:gd name="connsiteY0" fmla="*/ 44857 h 43363"/>
                    <a:gd name="connsiteX1" fmla="*/ 417619 w 416289"/>
                    <a:gd name="connsiteY1" fmla="*/ 44857 h 43363"/>
                    <a:gd name="connsiteX2" fmla="*/ 417619 w 416289"/>
                    <a:gd name="connsiteY2" fmla="*/ 1475 h 43363"/>
                    <a:gd name="connsiteX3" fmla="*/ 1475 w 416289"/>
                    <a:gd name="connsiteY3" fmla="*/ 1475 h 43363"/>
                    <a:gd name="connsiteX4" fmla="*/ 1475 w 416289"/>
                    <a:gd name="connsiteY4" fmla="*/ 44857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43363">
                      <a:moveTo>
                        <a:pt x="1475" y="44857"/>
                      </a:moveTo>
                      <a:lnTo>
                        <a:pt x="417619" y="44857"/>
                      </a:lnTo>
                      <a:lnTo>
                        <a:pt x="417619" y="1475"/>
                      </a:lnTo>
                      <a:lnTo>
                        <a:pt x="1475" y="1475"/>
                      </a:lnTo>
                      <a:lnTo>
                        <a:pt x="1475" y="44857"/>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7" name="Freeform: Shape 176">
                  <a:extLst>
                    <a:ext uri="{FF2B5EF4-FFF2-40B4-BE49-F238E27FC236}">
                      <a16:creationId xmlns:a16="http://schemas.microsoft.com/office/drawing/2014/main" id="{F6A8FDFB-26F5-4B67-9A5B-5330DA1B0A19}"/>
                    </a:ext>
                  </a:extLst>
                </p:cNvPr>
                <p:cNvSpPr/>
                <p:nvPr/>
              </p:nvSpPr>
              <p:spPr>
                <a:xfrm>
                  <a:off x="10169290"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8" name="Freeform: Shape 177">
                  <a:extLst>
                    <a:ext uri="{FF2B5EF4-FFF2-40B4-BE49-F238E27FC236}">
                      <a16:creationId xmlns:a16="http://schemas.microsoft.com/office/drawing/2014/main" id="{F4672CD2-4B45-4D13-9FE2-F30D52ABDA87}"/>
                    </a:ext>
                  </a:extLst>
                </p:cNvPr>
                <p:cNvSpPr/>
                <p:nvPr/>
              </p:nvSpPr>
              <p:spPr>
                <a:xfrm>
                  <a:off x="1013642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6" y="1475"/>
                        <a:pt x="1475" y="6217"/>
                        <a:pt x="1475" y="12065"/>
                      </a:cubicBezTo>
                      <a:cubicBezTo>
                        <a:pt x="1475" y="17913"/>
                        <a:pt x="6216"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9" name="Freeform: Shape 178">
                  <a:extLst>
                    <a:ext uri="{FF2B5EF4-FFF2-40B4-BE49-F238E27FC236}">
                      <a16:creationId xmlns:a16="http://schemas.microsoft.com/office/drawing/2014/main" id="{CE4BC833-D8A9-4F7B-A78C-E256FB2C3F83}"/>
                    </a:ext>
                  </a:extLst>
                </p:cNvPr>
                <p:cNvSpPr/>
                <p:nvPr/>
              </p:nvSpPr>
              <p:spPr>
                <a:xfrm>
                  <a:off x="1020288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0" name="Freeform: Shape 179">
                  <a:extLst>
                    <a:ext uri="{FF2B5EF4-FFF2-40B4-BE49-F238E27FC236}">
                      <a16:creationId xmlns:a16="http://schemas.microsoft.com/office/drawing/2014/main" id="{41C59517-9A80-46E1-A3D5-F379E2C5144D}"/>
                    </a:ext>
                  </a:extLst>
                </p:cNvPr>
                <p:cNvSpPr/>
                <p:nvPr/>
              </p:nvSpPr>
              <p:spPr>
                <a:xfrm>
                  <a:off x="10268103" y="5002081"/>
                  <a:ext cx="108409" cy="134426"/>
                </a:xfrm>
                <a:custGeom>
                  <a:avLst/>
                  <a:gdLst>
                    <a:gd name="connsiteX0" fmla="*/ 1475 w 108408"/>
                    <a:gd name="connsiteY0" fmla="*/ 1475 h 134426"/>
                    <a:gd name="connsiteX1" fmla="*/ 55812 w 108408"/>
                    <a:gd name="connsiteY1" fmla="*/ 40986 h 134426"/>
                    <a:gd name="connsiteX2" fmla="*/ 110003 w 108408"/>
                    <a:gd name="connsiteY2" fmla="*/ 80350 h 134426"/>
                    <a:gd name="connsiteX3" fmla="*/ 60852 w 108408"/>
                    <a:gd name="connsiteY3" fmla="*/ 94811 h 134426"/>
                    <a:gd name="connsiteX4" fmla="*/ 26818 w 108408"/>
                    <a:gd name="connsiteY4" fmla="*/ 133154 h 134426"/>
                    <a:gd name="connsiteX5" fmla="*/ 14183 w 108408"/>
                    <a:gd name="connsiteY5" fmla="*/ 67278 h 134426"/>
                    <a:gd name="connsiteX6" fmla="*/ 1475 w 108408"/>
                    <a:gd name="connsiteY6" fmla="*/ 1475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08" h="134426">
                      <a:moveTo>
                        <a:pt x="1475" y="1475"/>
                      </a:moveTo>
                      <a:lnTo>
                        <a:pt x="55812" y="40986"/>
                      </a:lnTo>
                      <a:lnTo>
                        <a:pt x="110003" y="80350"/>
                      </a:lnTo>
                      <a:lnTo>
                        <a:pt x="60852" y="94811"/>
                      </a:lnTo>
                      <a:lnTo>
                        <a:pt x="26818" y="133154"/>
                      </a:lnTo>
                      <a:lnTo>
                        <a:pt x="14183" y="67278"/>
                      </a:lnTo>
                      <a:lnTo>
                        <a:pt x="1475" y="1475"/>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grpSp>
      <p:grpSp>
        <p:nvGrpSpPr>
          <p:cNvPr id="187" name="Group 186">
            <a:extLst>
              <a:ext uri="{FF2B5EF4-FFF2-40B4-BE49-F238E27FC236}">
                <a16:creationId xmlns:a16="http://schemas.microsoft.com/office/drawing/2014/main" id="{530D3FDD-A23F-418C-A879-4A287605414F}"/>
              </a:ext>
              <a:ext uri="{C183D7F6-B498-43B3-948B-1728B52AA6E4}">
                <adec:decorative xmlns:adec="http://schemas.microsoft.com/office/drawing/2017/decorative" val="1"/>
              </a:ext>
            </a:extLst>
          </p:cNvPr>
          <p:cNvGrpSpPr/>
          <p:nvPr/>
        </p:nvGrpSpPr>
        <p:grpSpPr>
          <a:xfrm>
            <a:off x="4298235" y="2701930"/>
            <a:ext cx="717540" cy="550422"/>
            <a:chOff x="-521811" y="6917198"/>
            <a:chExt cx="676958" cy="519294"/>
          </a:xfrm>
        </p:grpSpPr>
        <p:grpSp>
          <p:nvGrpSpPr>
            <p:cNvPr id="188" name="Group 187">
              <a:extLst>
                <a:ext uri="{FF2B5EF4-FFF2-40B4-BE49-F238E27FC236}">
                  <a16:creationId xmlns:a16="http://schemas.microsoft.com/office/drawing/2014/main" id="{45EC5DBD-1F9E-42D8-9A25-D6F5AB502DFD}"/>
                </a:ext>
              </a:extLst>
            </p:cNvPr>
            <p:cNvGrpSpPr/>
            <p:nvPr/>
          </p:nvGrpSpPr>
          <p:grpSpPr>
            <a:xfrm>
              <a:off x="-521811" y="6917198"/>
              <a:ext cx="579992" cy="423562"/>
              <a:chOff x="5884864" y="1174751"/>
              <a:chExt cx="382588" cy="279400"/>
            </a:xfrm>
          </p:grpSpPr>
          <p:sp>
            <p:nvSpPr>
              <p:cNvPr id="195" name="Freeform 51">
                <a:extLst>
                  <a:ext uri="{FF2B5EF4-FFF2-40B4-BE49-F238E27FC236}">
                    <a16:creationId xmlns:a16="http://schemas.microsoft.com/office/drawing/2014/main" id="{41B5FF5E-6F0F-4367-B197-107F5E5BD924}"/>
                  </a:ext>
                </a:extLst>
              </p:cNvPr>
              <p:cNvSpPr>
                <a:spLocks/>
              </p:cNvSpPr>
              <p:nvPr/>
            </p:nvSpPr>
            <p:spPr bwMode="auto">
              <a:xfrm>
                <a:off x="5884864" y="1260476"/>
                <a:ext cx="382588" cy="193675"/>
              </a:xfrm>
              <a:custGeom>
                <a:avLst/>
                <a:gdLst>
                  <a:gd name="T0" fmla="*/ 203 w 241"/>
                  <a:gd name="T1" fmla="*/ 61 h 122"/>
                  <a:gd name="T2" fmla="*/ 120 w 241"/>
                  <a:gd name="T3" fmla="*/ 0 h 122"/>
                  <a:gd name="T4" fmla="*/ 39 w 241"/>
                  <a:gd name="T5" fmla="*/ 61 h 122"/>
                  <a:gd name="T6" fmla="*/ 38 w 241"/>
                  <a:gd name="T7" fmla="*/ 61 h 122"/>
                  <a:gd name="T8" fmla="*/ 0 w 241"/>
                  <a:gd name="T9" fmla="*/ 122 h 122"/>
                  <a:gd name="T10" fmla="*/ 241 w 241"/>
                  <a:gd name="T11" fmla="*/ 122 h 122"/>
                  <a:gd name="T12" fmla="*/ 203 w 241"/>
                  <a:gd name="T13" fmla="*/ 61 h 122"/>
                </a:gdLst>
                <a:ahLst/>
                <a:cxnLst>
                  <a:cxn ang="0">
                    <a:pos x="T0" y="T1"/>
                  </a:cxn>
                  <a:cxn ang="0">
                    <a:pos x="T2" y="T3"/>
                  </a:cxn>
                  <a:cxn ang="0">
                    <a:pos x="T4" y="T5"/>
                  </a:cxn>
                  <a:cxn ang="0">
                    <a:pos x="T6" y="T7"/>
                  </a:cxn>
                  <a:cxn ang="0">
                    <a:pos x="T8" y="T9"/>
                  </a:cxn>
                  <a:cxn ang="0">
                    <a:pos x="T10" y="T11"/>
                  </a:cxn>
                  <a:cxn ang="0">
                    <a:pos x="T12" y="T13"/>
                  </a:cxn>
                </a:cxnLst>
                <a:rect l="0" t="0" r="r" b="b"/>
                <a:pathLst>
                  <a:path w="241" h="122">
                    <a:moveTo>
                      <a:pt x="203" y="61"/>
                    </a:moveTo>
                    <a:lnTo>
                      <a:pt x="120" y="0"/>
                    </a:lnTo>
                    <a:lnTo>
                      <a:pt x="39" y="61"/>
                    </a:lnTo>
                    <a:lnTo>
                      <a:pt x="38" y="61"/>
                    </a:lnTo>
                    <a:lnTo>
                      <a:pt x="0" y="122"/>
                    </a:lnTo>
                    <a:lnTo>
                      <a:pt x="241" y="122"/>
                    </a:lnTo>
                    <a:lnTo>
                      <a:pt x="203" y="61"/>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6" name="Freeform 52">
                <a:extLst>
                  <a:ext uri="{FF2B5EF4-FFF2-40B4-BE49-F238E27FC236}">
                    <a16:creationId xmlns:a16="http://schemas.microsoft.com/office/drawing/2014/main" id="{A7CA9656-B936-4E93-B9FC-43BEE87D0C4A}"/>
                  </a:ext>
                </a:extLst>
              </p:cNvPr>
              <p:cNvSpPr>
                <a:spLocks/>
              </p:cNvSpPr>
              <p:nvPr/>
            </p:nvSpPr>
            <p:spPr bwMode="auto">
              <a:xfrm>
                <a:off x="5946776" y="1174751"/>
                <a:ext cx="261938" cy="182563"/>
              </a:xfrm>
              <a:custGeom>
                <a:avLst/>
                <a:gdLst>
                  <a:gd name="T0" fmla="*/ 149 w 156"/>
                  <a:gd name="T1" fmla="*/ 0 h 109"/>
                  <a:gd name="T2" fmla="*/ 6 w 156"/>
                  <a:gd name="T3" fmla="*/ 0 h 109"/>
                  <a:gd name="T4" fmla="*/ 0 w 156"/>
                  <a:gd name="T5" fmla="*/ 6 h 109"/>
                  <a:gd name="T6" fmla="*/ 0 w 156"/>
                  <a:gd name="T7" fmla="*/ 109 h 109"/>
                  <a:gd name="T8" fmla="*/ 0 w 156"/>
                  <a:gd name="T9" fmla="*/ 108 h 109"/>
                  <a:gd name="T10" fmla="*/ 0 w 156"/>
                  <a:gd name="T11" fmla="*/ 109 h 109"/>
                  <a:gd name="T12" fmla="*/ 156 w 156"/>
                  <a:gd name="T13" fmla="*/ 109 h 109"/>
                  <a:gd name="T14" fmla="*/ 156 w 156"/>
                  <a:gd name="T15" fmla="*/ 6 h 109"/>
                  <a:gd name="T16" fmla="*/ 149 w 15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9">
                    <a:moveTo>
                      <a:pt x="149" y="0"/>
                    </a:moveTo>
                    <a:cubicBezTo>
                      <a:pt x="6" y="0"/>
                      <a:pt x="6" y="0"/>
                      <a:pt x="6" y="0"/>
                    </a:cubicBezTo>
                    <a:cubicBezTo>
                      <a:pt x="3" y="0"/>
                      <a:pt x="0" y="3"/>
                      <a:pt x="0" y="6"/>
                    </a:cubicBezTo>
                    <a:cubicBezTo>
                      <a:pt x="0" y="109"/>
                      <a:pt x="0" y="109"/>
                      <a:pt x="0" y="109"/>
                    </a:cubicBezTo>
                    <a:cubicBezTo>
                      <a:pt x="0" y="108"/>
                      <a:pt x="0" y="108"/>
                      <a:pt x="0" y="108"/>
                    </a:cubicBezTo>
                    <a:cubicBezTo>
                      <a:pt x="0" y="109"/>
                      <a:pt x="0" y="109"/>
                      <a:pt x="0" y="109"/>
                    </a:cubicBezTo>
                    <a:cubicBezTo>
                      <a:pt x="156" y="109"/>
                      <a:pt x="156" y="109"/>
                      <a:pt x="156" y="109"/>
                    </a:cubicBezTo>
                    <a:cubicBezTo>
                      <a:pt x="156" y="6"/>
                      <a:pt x="156" y="6"/>
                      <a:pt x="156" y="6"/>
                    </a:cubicBezTo>
                    <a:cubicBezTo>
                      <a:pt x="156" y="3"/>
                      <a:pt x="153" y="0"/>
                      <a:pt x="14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7" name="Freeform 174">
                <a:extLst>
                  <a:ext uri="{FF2B5EF4-FFF2-40B4-BE49-F238E27FC236}">
                    <a16:creationId xmlns:a16="http://schemas.microsoft.com/office/drawing/2014/main" id="{253AF83F-8A76-448E-84F4-0582F2D20A35}"/>
                  </a:ext>
                </a:extLst>
              </p:cNvPr>
              <p:cNvSpPr>
                <a:spLocks/>
              </p:cNvSpPr>
              <p:nvPr/>
            </p:nvSpPr>
            <p:spPr bwMode="auto">
              <a:xfrm>
                <a:off x="5946776" y="1174751"/>
                <a:ext cx="222250" cy="182563"/>
              </a:xfrm>
              <a:custGeom>
                <a:avLst/>
                <a:gdLst>
                  <a:gd name="T0" fmla="*/ 0 w 132"/>
                  <a:gd name="T1" fmla="*/ 109 h 109"/>
                  <a:gd name="T2" fmla="*/ 23 w 132"/>
                  <a:gd name="T3" fmla="*/ 109 h 109"/>
                  <a:gd name="T4" fmla="*/ 132 w 132"/>
                  <a:gd name="T5" fmla="*/ 0 h 109"/>
                  <a:gd name="T6" fmla="*/ 6 w 132"/>
                  <a:gd name="T7" fmla="*/ 0 h 109"/>
                  <a:gd name="T8" fmla="*/ 0 w 132"/>
                  <a:gd name="T9" fmla="*/ 6 h 109"/>
                  <a:gd name="T10" fmla="*/ 0 w 132"/>
                  <a:gd name="T11" fmla="*/ 109 h 109"/>
                </a:gdLst>
                <a:ahLst/>
                <a:cxnLst>
                  <a:cxn ang="0">
                    <a:pos x="T0" y="T1"/>
                  </a:cxn>
                  <a:cxn ang="0">
                    <a:pos x="T2" y="T3"/>
                  </a:cxn>
                  <a:cxn ang="0">
                    <a:pos x="T4" y="T5"/>
                  </a:cxn>
                  <a:cxn ang="0">
                    <a:pos x="T6" y="T7"/>
                  </a:cxn>
                  <a:cxn ang="0">
                    <a:pos x="T8" y="T9"/>
                  </a:cxn>
                  <a:cxn ang="0">
                    <a:pos x="T10" y="T11"/>
                  </a:cxn>
                </a:cxnLst>
                <a:rect l="0" t="0" r="r" b="b"/>
                <a:pathLst>
                  <a:path w="132" h="109">
                    <a:moveTo>
                      <a:pt x="0" y="109"/>
                    </a:moveTo>
                    <a:cubicBezTo>
                      <a:pt x="23" y="109"/>
                      <a:pt x="23" y="109"/>
                      <a:pt x="23" y="109"/>
                    </a:cubicBezTo>
                    <a:cubicBezTo>
                      <a:pt x="132" y="0"/>
                      <a:pt x="132" y="0"/>
                      <a:pt x="132" y="0"/>
                    </a:cubicBezTo>
                    <a:cubicBezTo>
                      <a:pt x="6" y="0"/>
                      <a:pt x="6" y="0"/>
                      <a:pt x="6" y="0"/>
                    </a:cubicBezTo>
                    <a:cubicBezTo>
                      <a:pt x="2" y="0"/>
                      <a:pt x="0" y="3"/>
                      <a:pt x="0" y="6"/>
                    </a:cubicBezTo>
                    <a:lnTo>
                      <a:pt x="0" y="109"/>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nvGrpSpPr>
            <p:cNvPr id="189" name="Group 188">
              <a:extLst>
                <a:ext uri="{FF2B5EF4-FFF2-40B4-BE49-F238E27FC236}">
                  <a16:creationId xmlns:a16="http://schemas.microsoft.com/office/drawing/2014/main" id="{83C19C79-CCA8-49DB-9A86-89C39DDC3091}"/>
                </a:ext>
              </a:extLst>
            </p:cNvPr>
            <p:cNvGrpSpPr/>
            <p:nvPr/>
          </p:nvGrpSpPr>
          <p:grpSpPr>
            <a:xfrm>
              <a:off x="-225680" y="7155179"/>
              <a:ext cx="380827" cy="281313"/>
              <a:chOff x="5056189" y="1363664"/>
              <a:chExt cx="315913" cy="233363"/>
            </a:xfrm>
          </p:grpSpPr>
          <p:sp>
            <p:nvSpPr>
              <p:cNvPr id="190" name="Freeform 44">
                <a:extLst>
                  <a:ext uri="{FF2B5EF4-FFF2-40B4-BE49-F238E27FC236}">
                    <a16:creationId xmlns:a16="http://schemas.microsoft.com/office/drawing/2014/main" id="{DF0AA1F9-BE5A-4434-9390-B0274685C174}"/>
                  </a:ext>
                </a:extLst>
              </p:cNvPr>
              <p:cNvSpPr>
                <a:spLocks/>
              </p:cNvSpPr>
              <p:nvPr/>
            </p:nvSpPr>
            <p:spPr bwMode="auto">
              <a:xfrm>
                <a:off x="5056189" y="1379539"/>
                <a:ext cx="315913" cy="217488"/>
              </a:xfrm>
              <a:custGeom>
                <a:avLst/>
                <a:gdLst>
                  <a:gd name="T0" fmla="*/ 188 w 188"/>
                  <a:gd name="T1" fmla="*/ 119 h 129"/>
                  <a:gd name="T2" fmla="*/ 179 w 188"/>
                  <a:gd name="T3" fmla="*/ 129 h 129"/>
                  <a:gd name="T4" fmla="*/ 9 w 188"/>
                  <a:gd name="T5" fmla="*/ 129 h 129"/>
                  <a:gd name="T6" fmla="*/ 0 w 188"/>
                  <a:gd name="T7" fmla="*/ 119 h 129"/>
                  <a:gd name="T8" fmla="*/ 0 w 188"/>
                  <a:gd name="T9" fmla="*/ 82 h 129"/>
                  <a:gd name="T10" fmla="*/ 9 w 188"/>
                  <a:gd name="T11" fmla="*/ 72 h 129"/>
                  <a:gd name="T12" fmla="*/ 179 w 188"/>
                  <a:gd name="T13" fmla="*/ 72 h 129"/>
                  <a:gd name="T14" fmla="*/ 188 w 188"/>
                  <a:gd name="T15" fmla="*/ 82 h 129"/>
                  <a:gd name="T16" fmla="*/ 188 w 188"/>
                  <a:gd name="T17"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29">
                    <a:moveTo>
                      <a:pt x="188" y="119"/>
                    </a:moveTo>
                    <a:cubicBezTo>
                      <a:pt x="188" y="125"/>
                      <a:pt x="184" y="129"/>
                      <a:pt x="179" y="129"/>
                    </a:cubicBezTo>
                    <a:cubicBezTo>
                      <a:pt x="9" y="129"/>
                      <a:pt x="9" y="129"/>
                      <a:pt x="9" y="129"/>
                    </a:cubicBezTo>
                    <a:cubicBezTo>
                      <a:pt x="4" y="129"/>
                      <a:pt x="0" y="125"/>
                      <a:pt x="0" y="119"/>
                    </a:cubicBezTo>
                    <a:cubicBezTo>
                      <a:pt x="0" y="0"/>
                      <a:pt x="0" y="82"/>
                      <a:pt x="0" y="82"/>
                    </a:cubicBezTo>
                    <a:cubicBezTo>
                      <a:pt x="0" y="76"/>
                      <a:pt x="4" y="72"/>
                      <a:pt x="9" y="72"/>
                    </a:cubicBezTo>
                    <a:cubicBezTo>
                      <a:pt x="179" y="72"/>
                      <a:pt x="179" y="72"/>
                      <a:pt x="179" y="72"/>
                    </a:cubicBezTo>
                    <a:cubicBezTo>
                      <a:pt x="184" y="72"/>
                      <a:pt x="188" y="76"/>
                      <a:pt x="188" y="82"/>
                    </a:cubicBezTo>
                    <a:lnTo>
                      <a:pt x="188" y="119"/>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1" name="Freeform 45">
                <a:extLst>
                  <a:ext uri="{FF2B5EF4-FFF2-40B4-BE49-F238E27FC236}">
                    <a16:creationId xmlns:a16="http://schemas.microsoft.com/office/drawing/2014/main" id="{B7CA2D72-FA09-4CA1-80C8-45A65C63A14C}"/>
                  </a:ext>
                </a:extLst>
              </p:cNvPr>
              <p:cNvSpPr>
                <a:spLocks/>
              </p:cNvSpPr>
              <p:nvPr/>
            </p:nvSpPr>
            <p:spPr bwMode="auto">
              <a:xfrm>
                <a:off x="5060951" y="1365251"/>
                <a:ext cx="215900" cy="157163"/>
              </a:xfrm>
              <a:custGeom>
                <a:avLst/>
                <a:gdLst>
                  <a:gd name="T0" fmla="*/ 129 w 129"/>
                  <a:gd name="T1" fmla="*/ 0 h 94"/>
                  <a:gd name="T2" fmla="*/ 19 w 129"/>
                  <a:gd name="T3" fmla="*/ 0 h 94"/>
                  <a:gd name="T4" fmla="*/ 0 w 129"/>
                  <a:gd name="T5" fmla="*/ 19 h 94"/>
                  <a:gd name="T6" fmla="*/ 0 w 129"/>
                  <a:gd name="T7" fmla="*/ 94 h 94"/>
                  <a:gd name="T8" fmla="*/ 129 w 129"/>
                  <a:gd name="T9" fmla="*/ 94 h 94"/>
                  <a:gd name="T10" fmla="*/ 129 w 129"/>
                  <a:gd name="T11" fmla="*/ 0 h 94"/>
                </a:gdLst>
                <a:ahLst/>
                <a:cxnLst>
                  <a:cxn ang="0">
                    <a:pos x="T0" y="T1"/>
                  </a:cxn>
                  <a:cxn ang="0">
                    <a:pos x="T2" y="T3"/>
                  </a:cxn>
                  <a:cxn ang="0">
                    <a:pos x="T4" y="T5"/>
                  </a:cxn>
                  <a:cxn ang="0">
                    <a:pos x="T6" y="T7"/>
                  </a:cxn>
                  <a:cxn ang="0">
                    <a:pos x="T8" y="T9"/>
                  </a:cxn>
                  <a:cxn ang="0">
                    <a:pos x="T10" y="T11"/>
                  </a:cxn>
                </a:cxnLst>
                <a:rect l="0" t="0" r="r" b="b"/>
                <a:pathLst>
                  <a:path w="129" h="94">
                    <a:moveTo>
                      <a:pt x="129" y="0"/>
                    </a:moveTo>
                    <a:cubicBezTo>
                      <a:pt x="19" y="0"/>
                      <a:pt x="19" y="0"/>
                      <a:pt x="19" y="0"/>
                    </a:cubicBezTo>
                    <a:cubicBezTo>
                      <a:pt x="9" y="0"/>
                      <a:pt x="0" y="9"/>
                      <a:pt x="0" y="19"/>
                    </a:cubicBezTo>
                    <a:cubicBezTo>
                      <a:pt x="0" y="94"/>
                      <a:pt x="0" y="94"/>
                      <a:pt x="0" y="94"/>
                    </a:cubicBezTo>
                    <a:cubicBezTo>
                      <a:pt x="129" y="94"/>
                      <a:pt x="129" y="94"/>
                      <a:pt x="129" y="94"/>
                    </a:cubicBezTo>
                    <a:lnTo>
                      <a:pt x="1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2" name="Freeform 46">
                <a:extLst>
                  <a:ext uri="{FF2B5EF4-FFF2-40B4-BE49-F238E27FC236}">
                    <a16:creationId xmlns:a16="http://schemas.microsoft.com/office/drawing/2014/main" id="{6C8219E2-E76E-4ED3-836D-23C2EB6652C9}"/>
                  </a:ext>
                </a:extLst>
              </p:cNvPr>
              <p:cNvSpPr>
                <a:spLocks/>
              </p:cNvSpPr>
              <p:nvPr/>
            </p:nvSpPr>
            <p:spPr bwMode="auto">
              <a:xfrm>
                <a:off x="5056189" y="1363664"/>
                <a:ext cx="315913" cy="158750"/>
              </a:xfrm>
              <a:custGeom>
                <a:avLst/>
                <a:gdLst>
                  <a:gd name="T0" fmla="*/ 179 w 188"/>
                  <a:gd name="T1" fmla="*/ 0 h 95"/>
                  <a:gd name="T2" fmla="*/ 10 w 188"/>
                  <a:gd name="T3" fmla="*/ 0 h 95"/>
                  <a:gd name="T4" fmla="*/ 0 w 188"/>
                  <a:gd name="T5" fmla="*/ 10 h 95"/>
                  <a:gd name="T6" fmla="*/ 0 w 188"/>
                  <a:gd name="T7" fmla="*/ 95 h 95"/>
                  <a:gd name="T8" fmla="*/ 188 w 188"/>
                  <a:gd name="T9" fmla="*/ 95 h 95"/>
                  <a:gd name="T10" fmla="*/ 188 w 188"/>
                  <a:gd name="T11" fmla="*/ 10 h 95"/>
                  <a:gd name="T12" fmla="*/ 179 w 188"/>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188" h="95">
                    <a:moveTo>
                      <a:pt x="179" y="0"/>
                    </a:moveTo>
                    <a:cubicBezTo>
                      <a:pt x="10" y="0"/>
                      <a:pt x="10" y="0"/>
                      <a:pt x="10" y="0"/>
                    </a:cubicBezTo>
                    <a:cubicBezTo>
                      <a:pt x="4" y="0"/>
                      <a:pt x="0" y="5"/>
                      <a:pt x="0" y="10"/>
                    </a:cubicBezTo>
                    <a:cubicBezTo>
                      <a:pt x="0" y="95"/>
                      <a:pt x="0" y="95"/>
                      <a:pt x="0" y="95"/>
                    </a:cubicBezTo>
                    <a:cubicBezTo>
                      <a:pt x="188" y="95"/>
                      <a:pt x="188" y="95"/>
                      <a:pt x="188" y="95"/>
                    </a:cubicBezTo>
                    <a:cubicBezTo>
                      <a:pt x="188" y="10"/>
                      <a:pt x="188" y="10"/>
                      <a:pt x="188" y="10"/>
                    </a:cubicBezTo>
                    <a:cubicBezTo>
                      <a:pt x="188" y="5"/>
                      <a:pt x="184" y="0"/>
                      <a:pt x="17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3" name="Rectangle 192">
                <a:extLst>
                  <a:ext uri="{FF2B5EF4-FFF2-40B4-BE49-F238E27FC236}">
                    <a16:creationId xmlns:a16="http://schemas.microsoft.com/office/drawing/2014/main" id="{D1BB4F6A-87C1-4217-953D-84C8801BC61F}"/>
                  </a:ext>
                </a:extLst>
              </p:cNvPr>
              <p:cNvSpPr>
                <a:spLocks noChangeArrowheads="1"/>
              </p:cNvSpPr>
              <p:nvPr/>
            </p:nvSpPr>
            <p:spPr bwMode="auto">
              <a:xfrm>
                <a:off x="5194301" y="1544639"/>
                <a:ext cx="42863" cy="20638"/>
              </a:xfrm>
              <a:prstGeom prst="rect">
                <a:avLst/>
              </a:prstGeom>
              <a:solidFill>
                <a:srgbClr val="4FE4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4" name="Freeform 172">
                <a:extLst>
                  <a:ext uri="{FF2B5EF4-FFF2-40B4-BE49-F238E27FC236}">
                    <a16:creationId xmlns:a16="http://schemas.microsoft.com/office/drawing/2014/main" id="{04DE3BD9-E3BF-4701-A44F-4130C5A88857}"/>
                  </a:ext>
                </a:extLst>
              </p:cNvPr>
              <p:cNvSpPr>
                <a:spLocks/>
              </p:cNvSpPr>
              <p:nvPr/>
            </p:nvSpPr>
            <p:spPr bwMode="auto">
              <a:xfrm>
                <a:off x="5056189" y="1363664"/>
                <a:ext cx="196850" cy="158750"/>
              </a:xfrm>
              <a:custGeom>
                <a:avLst/>
                <a:gdLst>
                  <a:gd name="T0" fmla="*/ 22 w 117"/>
                  <a:gd name="T1" fmla="*/ 95 h 95"/>
                  <a:gd name="T2" fmla="*/ 117 w 117"/>
                  <a:gd name="T3" fmla="*/ 0 h 95"/>
                  <a:gd name="T4" fmla="*/ 9 w 117"/>
                  <a:gd name="T5" fmla="*/ 0 h 95"/>
                  <a:gd name="T6" fmla="*/ 0 w 117"/>
                  <a:gd name="T7" fmla="*/ 10 h 95"/>
                  <a:gd name="T8" fmla="*/ 0 w 117"/>
                  <a:gd name="T9" fmla="*/ 95 h 95"/>
                  <a:gd name="T10" fmla="*/ 22 w 117"/>
                  <a:gd name="T11" fmla="*/ 95 h 95"/>
                </a:gdLst>
                <a:ahLst/>
                <a:cxnLst>
                  <a:cxn ang="0">
                    <a:pos x="T0" y="T1"/>
                  </a:cxn>
                  <a:cxn ang="0">
                    <a:pos x="T2" y="T3"/>
                  </a:cxn>
                  <a:cxn ang="0">
                    <a:pos x="T4" y="T5"/>
                  </a:cxn>
                  <a:cxn ang="0">
                    <a:pos x="T6" y="T7"/>
                  </a:cxn>
                  <a:cxn ang="0">
                    <a:pos x="T8" y="T9"/>
                  </a:cxn>
                  <a:cxn ang="0">
                    <a:pos x="T10" y="T11"/>
                  </a:cxn>
                </a:cxnLst>
                <a:rect l="0" t="0" r="r" b="b"/>
                <a:pathLst>
                  <a:path w="117" h="95">
                    <a:moveTo>
                      <a:pt x="22" y="95"/>
                    </a:moveTo>
                    <a:cubicBezTo>
                      <a:pt x="117" y="0"/>
                      <a:pt x="117" y="0"/>
                      <a:pt x="117" y="0"/>
                    </a:cubicBezTo>
                    <a:cubicBezTo>
                      <a:pt x="9" y="0"/>
                      <a:pt x="9" y="0"/>
                      <a:pt x="9" y="0"/>
                    </a:cubicBezTo>
                    <a:cubicBezTo>
                      <a:pt x="4" y="0"/>
                      <a:pt x="0" y="5"/>
                      <a:pt x="0" y="10"/>
                    </a:cubicBezTo>
                    <a:cubicBezTo>
                      <a:pt x="0" y="95"/>
                      <a:pt x="0" y="95"/>
                      <a:pt x="0" y="95"/>
                    </a:cubicBezTo>
                    <a:lnTo>
                      <a:pt x="22" y="95"/>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grpSp>
        <p:nvGrpSpPr>
          <p:cNvPr id="198" name="Group 197" descr="people, collaboration&#10;">
            <a:extLst>
              <a:ext uri="{FF2B5EF4-FFF2-40B4-BE49-F238E27FC236}">
                <a16:creationId xmlns:a16="http://schemas.microsoft.com/office/drawing/2014/main" id="{6AC50DE3-F99F-4B1A-8F6E-218094C27BD2}"/>
              </a:ext>
            </a:extLst>
          </p:cNvPr>
          <p:cNvGrpSpPr>
            <a:grpSpLocks noChangeAspect="1"/>
          </p:cNvGrpSpPr>
          <p:nvPr/>
        </p:nvGrpSpPr>
        <p:grpSpPr>
          <a:xfrm>
            <a:off x="1586711" y="2679612"/>
            <a:ext cx="854004" cy="529228"/>
            <a:chOff x="7854785" y="3561397"/>
            <a:chExt cx="411163" cy="254801"/>
          </a:xfrm>
        </p:grpSpPr>
        <p:sp>
          <p:nvSpPr>
            <p:cNvPr id="199" name="Freeform: Shape 198">
              <a:extLst>
                <a:ext uri="{FF2B5EF4-FFF2-40B4-BE49-F238E27FC236}">
                  <a16:creationId xmlns:a16="http://schemas.microsoft.com/office/drawing/2014/main" id="{D77048B1-A22A-4010-8CF3-02BBA73ACA2F}"/>
                </a:ext>
                <a:ext uri="{C183D7F6-B498-43B3-948B-1728B52AA6E4}">
                  <adec:decorative xmlns:adec="http://schemas.microsoft.com/office/drawing/2017/decorative" val="1"/>
                </a:ext>
              </a:extLst>
            </p:cNvPr>
            <p:cNvSpPr/>
            <p:nvPr/>
          </p:nvSpPr>
          <p:spPr>
            <a:xfrm>
              <a:off x="8103688" y="3672632"/>
              <a:ext cx="162260" cy="811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0" name="Freeform: Shape 199">
              <a:extLst>
                <a:ext uri="{FF2B5EF4-FFF2-40B4-BE49-F238E27FC236}">
                  <a16:creationId xmlns:a16="http://schemas.microsoft.com/office/drawing/2014/main" id="{78B92F41-424D-4DB2-95F0-A25F867471EC}"/>
                </a:ext>
                <a:ext uri="{C183D7F6-B498-43B3-948B-1728B52AA6E4}">
                  <adec:decorative xmlns:adec="http://schemas.microsoft.com/office/drawing/2017/decorative" val="1"/>
                </a:ext>
              </a:extLst>
            </p:cNvPr>
            <p:cNvSpPr/>
            <p:nvPr/>
          </p:nvSpPr>
          <p:spPr>
            <a:xfrm>
              <a:off x="8139007" y="3561397"/>
              <a:ext cx="90144" cy="90144"/>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1" name="Freeform: Shape 200">
              <a:extLst>
                <a:ext uri="{FF2B5EF4-FFF2-40B4-BE49-F238E27FC236}">
                  <a16:creationId xmlns:a16="http://schemas.microsoft.com/office/drawing/2014/main" id="{F4679F75-D19D-4FAD-93E3-4C87F7177320}"/>
                </a:ext>
                <a:ext uri="{C183D7F6-B498-43B3-948B-1728B52AA6E4}">
                  <adec:decorative xmlns:adec="http://schemas.microsoft.com/office/drawing/2017/decorative" val="1"/>
                </a:ext>
              </a:extLst>
            </p:cNvPr>
            <p:cNvSpPr/>
            <p:nvPr/>
          </p:nvSpPr>
          <p:spPr>
            <a:xfrm>
              <a:off x="7854785" y="3672632"/>
              <a:ext cx="162260" cy="811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2" name="Freeform: Shape 201">
              <a:extLst>
                <a:ext uri="{FF2B5EF4-FFF2-40B4-BE49-F238E27FC236}">
                  <a16:creationId xmlns:a16="http://schemas.microsoft.com/office/drawing/2014/main" id="{138B6C17-C160-445C-AA6A-A147321CDBA7}"/>
                </a:ext>
                <a:ext uri="{C183D7F6-B498-43B3-948B-1728B52AA6E4}">
                  <adec:decorative xmlns:adec="http://schemas.microsoft.com/office/drawing/2017/decorative" val="1"/>
                </a:ext>
              </a:extLst>
            </p:cNvPr>
            <p:cNvSpPr/>
            <p:nvPr/>
          </p:nvSpPr>
          <p:spPr>
            <a:xfrm>
              <a:off x="7890113" y="3561397"/>
              <a:ext cx="90144" cy="90144"/>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3" name="Freeform: Shape 202">
              <a:extLst>
                <a:ext uri="{FF2B5EF4-FFF2-40B4-BE49-F238E27FC236}">
                  <a16:creationId xmlns:a16="http://schemas.microsoft.com/office/drawing/2014/main" id="{46E7B00C-5F04-4754-865F-B69834A20779}"/>
                </a:ext>
                <a:ext uri="{C183D7F6-B498-43B3-948B-1728B52AA6E4}">
                  <adec:decorative xmlns:adec="http://schemas.microsoft.com/office/drawing/2017/decorative" val="1"/>
                </a:ext>
              </a:extLst>
            </p:cNvPr>
            <p:cNvSpPr/>
            <p:nvPr/>
          </p:nvSpPr>
          <p:spPr>
            <a:xfrm>
              <a:off x="7961817" y="3718031"/>
              <a:ext cx="196335" cy="98167"/>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4" name="Freeform: Shape 203">
              <a:extLst>
                <a:ext uri="{FF2B5EF4-FFF2-40B4-BE49-F238E27FC236}">
                  <a16:creationId xmlns:a16="http://schemas.microsoft.com/office/drawing/2014/main" id="{4CC7D2A1-AE54-47EA-A9B7-19B3F81F98BF}"/>
                </a:ext>
                <a:ext uri="{C183D7F6-B498-43B3-948B-1728B52AA6E4}">
                  <adec:decorative xmlns:adec="http://schemas.microsoft.com/office/drawing/2017/decorative" val="1"/>
                </a:ext>
              </a:extLst>
            </p:cNvPr>
            <p:cNvSpPr/>
            <p:nvPr/>
          </p:nvSpPr>
          <p:spPr>
            <a:xfrm>
              <a:off x="8004563" y="3583478"/>
              <a:ext cx="109074" cy="109074"/>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nvGrpSpPr>
          <p:cNvPr id="205" name="Group 204">
            <a:extLst>
              <a:ext uri="{FF2B5EF4-FFF2-40B4-BE49-F238E27FC236}">
                <a16:creationId xmlns:a16="http://schemas.microsoft.com/office/drawing/2014/main" id="{60D59B0C-0F8D-4A0E-9735-B0E68DC6B88E}"/>
              </a:ext>
              <a:ext uri="{C183D7F6-B498-43B3-948B-1728B52AA6E4}">
                <adec:decorative xmlns:adec="http://schemas.microsoft.com/office/drawing/2017/decorative" val="1"/>
              </a:ext>
            </a:extLst>
          </p:cNvPr>
          <p:cNvGrpSpPr/>
          <p:nvPr/>
        </p:nvGrpSpPr>
        <p:grpSpPr>
          <a:xfrm>
            <a:off x="6861098" y="2697016"/>
            <a:ext cx="778556" cy="537813"/>
            <a:chOff x="8044573" y="2730887"/>
            <a:chExt cx="920287" cy="635721"/>
          </a:xfrm>
        </p:grpSpPr>
        <p:grpSp>
          <p:nvGrpSpPr>
            <p:cNvPr id="206" name="Group 4">
              <a:extLst>
                <a:ext uri="{FF2B5EF4-FFF2-40B4-BE49-F238E27FC236}">
                  <a16:creationId xmlns:a16="http://schemas.microsoft.com/office/drawing/2014/main" id="{8F39B727-574B-4109-88B4-BC662139A2D5}"/>
                </a:ext>
              </a:extLst>
            </p:cNvPr>
            <p:cNvGrpSpPr>
              <a:grpSpLocks noChangeAspect="1"/>
            </p:cNvGrpSpPr>
            <p:nvPr/>
          </p:nvGrpSpPr>
          <p:grpSpPr bwMode="auto">
            <a:xfrm>
              <a:off x="8044573" y="2730887"/>
              <a:ext cx="661671" cy="413543"/>
              <a:chOff x="1499" y="1066"/>
              <a:chExt cx="264" cy="165"/>
            </a:xfrm>
          </p:grpSpPr>
          <p:sp>
            <p:nvSpPr>
              <p:cNvPr id="209" name="Freeform 5">
                <a:extLst>
                  <a:ext uri="{FF2B5EF4-FFF2-40B4-BE49-F238E27FC236}">
                    <a16:creationId xmlns:a16="http://schemas.microsoft.com/office/drawing/2014/main" id="{4508F517-8BFD-447C-8702-67489EE4B502}"/>
                  </a:ext>
                </a:extLst>
              </p:cNvPr>
              <p:cNvSpPr>
                <a:spLocks noEditPoints="1"/>
              </p:cNvSpPr>
              <p:nvPr/>
            </p:nvSpPr>
            <p:spPr bwMode="auto">
              <a:xfrm>
                <a:off x="1499" y="1084"/>
                <a:ext cx="264" cy="14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10" name="Freeform 8">
                <a:extLst>
                  <a:ext uri="{FF2B5EF4-FFF2-40B4-BE49-F238E27FC236}">
                    <a16:creationId xmlns:a16="http://schemas.microsoft.com/office/drawing/2014/main" id="{3303E4E2-8343-4455-A278-9D5416165A05}"/>
                  </a:ext>
                </a:extLst>
              </p:cNvPr>
              <p:cNvSpPr>
                <a:spLocks/>
              </p:cNvSpPr>
              <p:nvPr/>
            </p:nvSpPr>
            <p:spPr bwMode="auto">
              <a:xfrm>
                <a:off x="1499" y="1066"/>
                <a:ext cx="264" cy="66"/>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11" name="Freeform 9">
                <a:extLst>
                  <a:ext uri="{FF2B5EF4-FFF2-40B4-BE49-F238E27FC236}">
                    <a16:creationId xmlns:a16="http://schemas.microsoft.com/office/drawing/2014/main" id="{78CB78FE-9A6A-4C65-8C3A-FC4E37C1783F}"/>
                  </a:ext>
                </a:extLst>
              </p:cNvPr>
              <p:cNvSpPr>
                <a:spLocks/>
              </p:cNvSpPr>
              <p:nvPr/>
            </p:nvSpPr>
            <p:spPr bwMode="auto">
              <a:xfrm>
                <a:off x="1532" y="1165"/>
                <a:ext cx="32" cy="32"/>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sp>
          <p:nvSpPr>
            <p:cNvPr id="207" name="Rectangle 206">
              <a:extLst>
                <a:ext uri="{FF2B5EF4-FFF2-40B4-BE49-F238E27FC236}">
                  <a16:creationId xmlns:a16="http://schemas.microsoft.com/office/drawing/2014/main" id="{0799CB47-06C8-4BBE-B966-0363D04705DC}"/>
                </a:ext>
              </a:extLst>
            </p:cNvPr>
            <p:cNvSpPr/>
            <p:nvPr/>
          </p:nvSpPr>
          <p:spPr bwMode="auto">
            <a:xfrm>
              <a:off x="8519678" y="2897502"/>
              <a:ext cx="445182" cy="445182"/>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208" name="Freeform 14">
              <a:extLst>
                <a:ext uri="{FF2B5EF4-FFF2-40B4-BE49-F238E27FC236}">
                  <a16:creationId xmlns:a16="http://schemas.microsoft.com/office/drawing/2014/main" id="{48F88C9E-49AB-4F9C-A272-24D9636F42C1}"/>
                </a:ext>
              </a:extLst>
            </p:cNvPr>
            <p:cNvSpPr>
              <a:spLocks noEditPoints="1"/>
            </p:cNvSpPr>
            <p:nvPr/>
          </p:nvSpPr>
          <p:spPr bwMode="auto">
            <a:xfrm>
              <a:off x="8595243" y="2959063"/>
              <a:ext cx="350736" cy="407545"/>
            </a:xfrm>
            <a:custGeom>
              <a:avLst/>
              <a:gdLst>
                <a:gd name="T0" fmla="*/ 200 w 228"/>
                <a:gd name="T1" fmla="*/ 134 h 267"/>
                <a:gd name="T2" fmla="*/ 200 w 228"/>
                <a:gd name="T3" fmla="*/ 134 h 267"/>
                <a:gd name="T4" fmla="*/ 27 w 228"/>
                <a:gd name="T5" fmla="*/ 134 h 267"/>
                <a:gd name="T6" fmla="*/ 27 w 228"/>
                <a:gd name="T7" fmla="*/ 107 h 267"/>
                <a:gd name="T8" fmla="*/ 200 w 228"/>
                <a:gd name="T9" fmla="*/ 107 h 267"/>
                <a:gd name="T10" fmla="*/ 200 w 228"/>
                <a:gd name="T11" fmla="*/ 134 h 267"/>
                <a:gd name="T12" fmla="*/ 200 w 228"/>
                <a:gd name="T13" fmla="*/ 187 h 267"/>
                <a:gd name="T14" fmla="*/ 200 w 228"/>
                <a:gd name="T15" fmla="*/ 187 h 267"/>
                <a:gd name="T16" fmla="*/ 27 w 228"/>
                <a:gd name="T17" fmla="*/ 187 h 267"/>
                <a:gd name="T18" fmla="*/ 27 w 228"/>
                <a:gd name="T19" fmla="*/ 160 h 267"/>
                <a:gd name="T20" fmla="*/ 200 w 228"/>
                <a:gd name="T21" fmla="*/ 160 h 267"/>
                <a:gd name="T22" fmla="*/ 200 w 228"/>
                <a:gd name="T23" fmla="*/ 187 h 267"/>
                <a:gd name="T24" fmla="*/ 200 w 228"/>
                <a:gd name="T25" fmla="*/ 240 h 267"/>
                <a:gd name="T26" fmla="*/ 200 w 228"/>
                <a:gd name="T27" fmla="*/ 240 h 267"/>
                <a:gd name="T28" fmla="*/ 27 w 228"/>
                <a:gd name="T29" fmla="*/ 240 h 267"/>
                <a:gd name="T30" fmla="*/ 27 w 228"/>
                <a:gd name="T31" fmla="*/ 213 h 267"/>
                <a:gd name="T32" fmla="*/ 200 w 228"/>
                <a:gd name="T33" fmla="*/ 213 h 267"/>
                <a:gd name="T34" fmla="*/ 200 w 228"/>
                <a:gd name="T35" fmla="*/ 240 h 267"/>
                <a:gd name="T36" fmla="*/ 27 w 228"/>
                <a:gd name="T37" fmla="*/ 54 h 267"/>
                <a:gd name="T38" fmla="*/ 27 w 228"/>
                <a:gd name="T39" fmla="*/ 54 h 267"/>
                <a:gd name="T40" fmla="*/ 94 w 228"/>
                <a:gd name="T41" fmla="*/ 54 h 267"/>
                <a:gd name="T42" fmla="*/ 94 w 228"/>
                <a:gd name="T43" fmla="*/ 80 h 267"/>
                <a:gd name="T44" fmla="*/ 27 w 228"/>
                <a:gd name="T45" fmla="*/ 80 h 267"/>
                <a:gd name="T46" fmla="*/ 27 w 228"/>
                <a:gd name="T47" fmla="*/ 54 h 267"/>
                <a:gd name="T48" fmla="*/ 212 w 228"/>
                <a:gd name="T49" fmla="*/ 0 h 267"/>
                <a:gd name="T50" fmla="*/ 212 w 228"/>
                <a:gd name="T51" fmla="*/ 0 h 267"/>
                <a:gd name="T52" fmla="*/ 93 w 228"/>
                <a:gd name="T53" fmla="*/ 0 h 267"/>
                <a:gd name="T54" fmla="*/ 0 w 228"/>
                <a:gd name="T55" fmla="*/ 0 h 267"/>
                <a:gd name="T56" fmla="*/ 0 w 228"/>
                <a:gd name="T57" fmla="*/ 267 h 267"/>
                <a:gd name="T58" fmla="*/ 225 w 228"/>
                <a:gd name="T59" fmla="*/ 267 h 267"/>
                <a:gd name="T60" fmla="*/ 228 w 228"/>
                <a:gd name="T61" fmla="*/ 16 h 267"/>
                <a:gd name="T62" fmla="*/ 212 w 228"/>
                <a:gd name="T6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67">
                  <a:moveTo>
                    <a:pt x="200" y="134"/>
                  </a:moveTo>
                  <a:lnTo>
                    <a:pt x="200" y="134"/>
                  </a:lnTo>
                  <a:lnTo>
                    <a:pt x="27" y="134"/>
                  </a:lnTo>
                  <a:lnTo>
                    <a:pt x="27" y="107"/>
                  </a:lnTo>
                  <a:lnTo>
                    <a:pt x="200" y="107"/>
                  </a:lnTo>
                  <a:lnTo>
                    <a:pt x="200" y="134"/>
                  </a:lnTo>
                  <a:close/>
                  <a:moveTo>
                    <a:pt x="200" y="187"/>
                  </a:moveTo>
                  <a:lnTo>
                    <a:pt x="200" y="187"/>
                  </a:lnTo>
                  <a:lnTo>
                    <a:pt x="27" y="187"/>
                  </a:lnTo>
                  <a:lnTo>
                    <a:pt x="27" y="160"/>
                  </a:lnTo>
                  <a:lnTo>
                    <a:pt x="200" y="160"/>
                  </a:lnTo>
                  <a:lnTo>
                    <a:pt x="200" y="187"/>
                  </a:lnTo>
                  <a:close/>
                  <a:moveTo>
                    <a:pt x="200" y="240"/>
                  </a:moveTo>
                  <a:lnTo>
                    <a:pt x="200" y="240"/>
                  </a:lnTo>
                  <a:lnTo>
                    <a:pt x="27" y="240"/>
                  </a:lnTo>
                  <a:lnTo>
                    <a:pt x="27" y="213"/>
                  </a:lnTo>
                  <a:lnTo>
                    <a:pt x="200" y="213"/>
                  </a:lnTo>
                  <a:lnTo>
                    <a:pt x="200" y="240"/>
                  </a:lnTo>
                  <a:close/>
                  <a:moveTo>
                    <a:pt x="27" y="54"/>
                  </a:moveTo>
                  <a:lnTo>
                    <a:pt x="27" y="54"/>
                  </a:lnTo>
                  <a:lnTo>
                    <a:pt x="94" y="54"/>
                  </a:lnTo>
                  <a:lnTo>
                    <a:pt x="94" y="80"/>
                  </a:lnTo>
                  <a:lnTo>
                    <a:pt x="27" y="80"/>
                  </a:lnTo>
                  <a:lnTo>
                    <a:pt x="27" y="54"/>
                  </a:lnTo>
                  <a:close/>
                  <a:moveTo>
                    <a:pt x="212" y="0"/>
                  </a:moveTo>
                  <a:lnTo>
                    <a:pt x="212" y="0"/>
                  </a:lnTo>
                  <a:lnTo>
                    <a:pt x="93" y="0"/>
                  </a:lnTo>
                  <a:lnTo>
                    <a:pt x="0" y="0"/>
                  </a:lnTo>
                  <a:lnTo>
                    <a:pt x="0" y="267"/>
                  </a:lnTo>
                  <a:lnTo>
                    <a:pt x="225" y="267"/>
                  </a:lnTo>
                  <a:lnTo>
                    <a:pt x="228" y="16"/>
                  </a:lnTo>
                  <a:lnTo>
                    <a:pt x="212"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cxnSp>
        <p:nvCxnSpPr>
          <p:cNvPr id="212" name="Straight Connector 211">
            <a:extLst>
              <a:ext uri="{FF2B5EF4-FFF2-40B4-BE49-F238E27FC236}">
                <a16:creationId xmlns:a16="http://schemas.microsoft.com/office/drawing/2014/main" id="{5C8E3FE9-573D-46FA-80C2-87695B4A628F}"/>
              </a:ext>
              <a:ext uri="{C183D7F6-B498-43B3-948B-1728B52AA6E4}">
                <adec:decorative xmlns:adec="http://schemas.microsoft.com/office/drawing/2017/decorative" val="1"/>
              </a:ext>
            </a:extLst>
          </p:cNvPr>
          <p:cNvCxnSpPr/>
          <p:nvPr/>
        </p:nvCxnSpPr>
        <p:spPr>
          <a:xfrm>
            <a:off x="2706535" y="2984908"/>
            <a:ext cx="1325880" cy="0"/>
          </a:xfrm>
          <a:prstGeom prst="line">
            <a:avLst/>
          </a:prstGeom>
          <a:noFill/>
          <a:ln w="41275" cap="rnd" cmpd="sng" algn="ctr">
            <a:solidFill>
              <a:srgbClr val="0078D4"/>
            </a:solidFill>
            <a:prstDash val="sysDot"/>
            <a:headEnd type="none" w="med" len="med"/>
            <a:tailEnd type="none" w="med" len="med"/>
          </a:ln>
          <a:effectLst/>
        </p:spPr>
      </p:cxnSp>
      <p:cxnSp>
        <p:nvCxnSpPr>
          <p:cNvPr id="213" name="Straight Connector 212">
            <a:extLst>
              <a:ext uri="{FF2B5EF4-FFF2-40B4-BE49-F238E27FC236}">
                <a16:creationId xmlns:a16="http://schemas.microsoft.com/office/drawing/2014/main" id="{1B894DE1-0F77-4186-B63B-AA9B0518E6C2}"/>
              </a:ext>
              <a:ext uri="{C183D7F6-B498-43B3-948B-1728B52AA6E4}">
                <adec:decorative xmlns:adec="http://schemas.microsoft.com/office/drawing/2017/decorative" val="1"/>
              </a:ext>
            </a:extLst>
          </p:cNvPr>
          <p:cNvCxnSpPr/>
          <p:nvPr/>
        </p:nvCxnSpPr>
        <p:spPr>
          <a:xfrm>
            <a:off x="5261838" y="2969203"/>
            <a:ext cx="1325880" cy="0"/>
          </a:xfrm>
          <a:prstGeom prst="line">
            <a:avLst/>
          </a:prstGeom>
          <a:noFill/>
          <a:ln w="41275" cap="rnd" cmpd="sng" algn="ctr">
            <a:solidFill>
              <a:srgbClr val="0078D4"/>
            </a:solidFill>
            <a:prstDash val="sysDot"/>
            <a:headEnd type="none" w="med" len="med"/>
            <a:tailEnd type="none" w="med" len="med"/>
          </a:ln>
          <a:effectLst/>
        </p:spPr>
      </p:cxnSp>
      <p:cxnSp>
        <p:nvCxnSpPr>
          <p:cNvPr id="214" name="Straight Connector 213">
            <a:extLst>
              <a:ext uri="{FF2B5EF4-FFF2-40B4-BE49-F238E27FC236}">
                <a16:creationId xmlns:a16="http://schemas.microsoft.com/office/drawing/2014/main" id="{02DDD6B3-9F67-49BA-8E1A-ADCAFA7661F8}"/>
              </a:ext>
              <a:ext uri="{C183D7F6-B498-43B3-948B-1728B52AA6E4}">
                <adec:decorative xmlns:adec="http://schemas.microsoft.com/office/drawing/2017/decorative" val="1"/>
              </a:ext>
            </a:extLst>
          </p:cNvPr>
          <p:cNvCxnSpPr/>
          <p:nvPr/>
        </p:nvCxnSpPr>
        <p:spPr>
          <a:xfrm>
            <a:off x="7894661" y="2964008"/>
            <a:ext cx="1325880" cy="0"/>
          </a:xfrm>
          <a:prstGeom prst="line">
            <a:avLst/>
          </a:prstGeom>
          <a:noFill/>
          <a:ln w="41275" cap="rnd" cmpd="sng" algn="ctr">
            <a:solidFill>
              <a:srgbClr val="0078D4"/>
            </a:solidFill>
            <a:prstDash val="sysDot"/>
            <a:headEnd type="none" w="med" len="med"/>
            <a:tailEnd type="none" w="med" len="med"/>
          </a:ln>
          <a:effectLst/>
        </p:spPr>
      </p:cxnSp>
      <p:sp>
        <p:nvSpPr>
          <p:cNvPr id="216" name="Multiplication Sign 215">
            <a:extLst>
              <a:ext uri="{FF2B5EF4-FFF2-40B4-BE49-F238E27FC236}">
                <a16:creationId xmlns:a16="http://schemas.microsoft.com/office/drawing/2014/main" id="{5C2EEC12-675F-41C6-9EF6-A49A4CE43EE4}"/>
              </a:ext>
            </a:extLst>
          </p:cNvPr>
          <p:cNvSpPr/>
          <p:nvPr/>
        </p:nvSpPr>
        <p:spPr>
          <a:xfrm>
            <a:off x="4379846" y="3739033"/>
            <a:ext cx="548458" cy="562154"/>
          </a:xfrm>
          <a:prstGeom prst="mathMultiply">
            <a:avLst/>
          </a:prstGeom>
          <a:solidFill>
            <a:srgbClr val="FF0000"/>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218" name="Multiplication Sign 217">
            <a:extLst>
              <a:ext uri="{FF2B5EF4-FFF2-40B4-BE49-F238E27FC236}">
                <a16:creationId xmlns:a16="http://schemas.microsoft.com/office/drawing/2014/main" id="{01634732-DE9D-4AC5-9E30-B9435900A473}"/>
              </a:ext>
            </a:extLst>
          </p:cNvPr>
          <p:cNvSpPr/>
          <p:nvPr/>
        </p:nvSpPr>
        <p:spPr>
          <a:xfrm>
            <a:off x="6958274" y="3735797"/>
            <a:ext cx="548458" cy="562154"/>
          </a:xfrm>
          <a:prstGeom prst="mathMultiply">
            <a:avLst/>
          </a:prstGeom>
          <a:solidFill>
            <a:srgbClr val="FF0000"/>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219" name="TextBox 218">
            <a:extLst>
              <a:ext uri="{FF2B5EF4-FFF2-40B4-BE49-F238E27FC236}">
                <a16:creationId xmlns:a16="http://schemas.microsoft.com/office/drawing/2014/main" id="{71FAA68F-1DF2-48A1-B6F6-41B1CCFCB12F}"/>
              </a:ext>
            </a:extLst>
          </p:cNvPr>
          <p:cNvSpPr txBox="1"/>
          <p:nvPr/>
        </p:nvSpPr>
        <p:spPr>
          <a:xfrm>
            <a:off x="3020847" y="4809956"/>
            <a:ext cx="574484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rPr>
              <a:t>security.microsoft.com</a:t>
            </a:r>
          </a:p>
        </p:txBody>
      </p:sp>
      <p:cxnSp>
        <p:nvCxnSpPr>
          <p:cNvPr id="239" name="Straight Arrow Connector 238">
            <a:extLst>
              <a:ext uri="{FF2B5EF4-FFF2-40B4-BE49-F238E27FC236}">
                <a16:creationId xmlns:a16="http://schemas.microsoft.com/office/drawing/2014/main" id="{1ADA6C53-4D40-4119-A431-CA048846EA37}"/>
              </a:ext>
              <a:ext uri="{C183D7F6-B498-43B3-948B-1728B52AA6E4}">
                <adec:decorative xmlns:adec="http://schemas.microsoft.com/office/drawing/2017/decorative" val="1"/>
              </a:ext>
            </a:extLst>
          </p:cNvPr>
          <p:cNvCxnSpPr>
            <a:cxnSpLocks/>
          </p:cNvCxnSpPr>
          <p:nvPr/>
        </p:nvCxnSpPr>
        <p:spPr>
          <a:xfrm>
            <a:off x="4652969" y="4258637"/>
            <a:ext cx="0" cy="463308"/>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cxnSp>
        <p:nvCxnSpPr>
          <p:cNvPr id="243" name="Straight Arrow Connector 242">
            <a:extLst>
              <a:ext uri="{FF2B5EF4-FFF2-40B4-BE49-F238E27FC236}">
                <a16:creationId xmlns:a16="http://schemas.microsoft.com/office/drawing/2014/main" id="{4EF69AC5-E389-4943-8195-8C19DEF5B3E4}"/>
              </a:ext>
              <a:ext uri="{C183D7F6-B498-43B3-948B-1728B52AA6E4}">
                <adec:decorative xmlns:adec="http://schemas.microsoft.com/office/drawing/2017/decorative" val="1"/>
              </a:ext>
            </a:extLst>
          </p:cNvPr>
          <p:cNvCxnSpPr>
            <a:cxnSpLocks/>
          </p:cNvCxnSpPr>
          <p:nvPr/>
        </p:nvCxnSpPr>
        <p:spPr>
          <a:xfrm>
            <a:off x="7245161" y="4258637"/>
            <a:ext cx="0" cy="463308"/>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sp>
        <p:nvSpPr>
          <p:cNvPr id="244" name="TextBox 243">
            <a:extLst>
              <a:ext uri="{FF2B5EF4-FFF2-40B4-BE49-F238E27FC236}">
                <a16:creationId xmlns:a16="http://schemas.microsoft.com/office/drawing/2014/main" id="{888DAAE7-E2F4-457A-A50A-0C4AB40D149E}"/>
              </a:ext>
            </a:extLst>
          </p:cNvPr>
          <p:cNvSpPr txBox="1"/>
          <p:nvPr/>
        </p:nvSpPr>
        <p:spPr>
          <a:xfrm>
            <a:off x="1195874" y="3847931"/>
            <a:ext cx="1607694" cy="461665"/>
          </a:xfrm>
          <a:prstGeom prst="rect">
            <a:avLst/>
          </a:prstGeom>
          <a:noFill/>
        </p:spPr>
        <p:txBody>
          <a:bodyPr wrap="square" lIns="91440" tIns="45720" rIns="91440" bIns="45720" rtlCol="0" anchor="t">
            <a:sp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282828"/>
                </a:solidFill>
                <a:effectLst/>
                <a:uLnTx/>
                <a:uFillTx/>
                <a:latin typeface="Segoe UI Semibold"/>
                <a:ea typeface="+mn-ea"/>
                <a:cs typeface="Segoe UI Semibold"/>
              </a:rPr>
              <a:t>MDI standalone portal</a:t>
            </a: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 name="TextBox 3">
            <a:extLst>
              <a:ext uri="{FF2B5EF4-FFF2-40B4-BE49-F238E27FC236}">
                <a16:creationId xmlns:a16="http://schemas.microsoft.com/office/drawing/2014/main" id="{F2588CC7-20A0-4422-AAA5-431370FC9A32}"/>
              </a:ext>
            </a:extLst>
          </p:cNvPr>
          <p:cNvSpPr txBox="1"/>
          <p:nvPr/>
        </p:nvSpPr>
        <p:spPr>
          <a:xfrm>
            <a:off x="10412361" y="6541413"/>
            <a:ext cx="177963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Microsoft Confidential</a:t>
            </a:r>
          </a:p>
        </p:txBody>
      </p:sp>
      <p:sp>
        <p:nvSpPr>
          <p:cNvPr id="3" name="TextBox 2">
            <a:extLst>
              <a:ext uri="{FF2B5EF4-FFF2-40B4-BE49-F238E27FC236}">
                <a16:creationId xmlns:a16="http://schemas.microsoft.com/office/drawing/2014/main" id="{41725361-1023-4B10-B1E3-E51371C1E3B2}"/>
              </a:ext>
            </a:extLst>
          </p:cNvPr>
          <p:cNvSpPr txBox="1"/>
          <p:nvPr/>
        </p:nvSpPr>
        <p:spPr>
          <a:xfrm>
            <a:off x="9355881" y="3846169"/>
            <a:ext cx="1607694" cy="461665"/>
          </a:xfrm>
          <a:prstGeom prst="rect">
            <a:avLst/>
          </a:prstGeom>
          <a:noFill/>
        </p:spPr>
        <p:txBody>
          <a:bodyPr wrap="square" lIns="91440" tIns="45720" rIns="91440" bIns="45720" rtlCol="0" anchor="t">
            <a:sp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282828"/>
                </a:solidFill>
                <a:effectLst/>
                <a:uLnTx/>
                <a:uFillTx/>
                <a:latin typeface="Segoe UI Semibold"/>
                <a:ea typeface="+mn-ea"/>
                <a:cs typeface="Segoe UI Semibold"/>
              </a:rPr>
              <a:t>MCAS standalone portal</a:t>
            </a: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cxnSp>
        <p:nvCxnSpPr>
          <p:cNvPr id="5" name="Straight Arrow Connector 4">
            <a:extLst>
              <a:ext uri="{FF2B5EF4-FFF2-40B4-BE49-F238E27FC236}">
                <a16:creationId xmlns:a16="http://schemas.microsoft.com/office/drawing/2014/main" id="{40DBE8DE-39C5-44B3-AA8E-1E62C079F9DE}"/>
              </a:ext>
            </a:extLst>
          </p:cNvPr>
          <p:cNvCxnSpPr/>
          <p:nvPr/>
        </p:nvCxnSpPr>
        <p:spPr>
          <a:xfrm>
            <a:off x="2032000" y="4306886"/>
            <a:ext cx="1306411" cy="676549"/>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cxnSp>
        <p:nvCxnSpPr>
          <p:cNvPr id="72" name="Straight Arrow Connector 71">
            <a:extLst>
              <a:ext uri="{FF2B5EF4-FFF2-40B4-BE49-F238E27FC236}">
                <a16:creationId xmlns:a16="http://schemas.microsoft.com/office/drawing/2014/main" id="{FA173F6E-8B71-4163-870D-D42FB02CEC54}"/>
              </a:ext>
            </a:extLst>
          </p:cNvPr>
          <p:cNvCxnSpPr>
            <a:cxnSpLocks/>
          </p:cNvCxnSpPr>
          <p:nvPr/>
        </p:nvCxnSpPr>
        <p:spPr>
          <a:xfrm flipH="1">
            <a:off x="8399324" y="4346527"/>
            <a:ext cx="1684328" cy="707381"/>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sp>
        <p:nvSpPr>
          <p:cNvPr id="6" name="TextBox 5">
            <a:extLst>
              <a:ext uri="{FF2B5EF4-FFF2-40B4-BE49-F238E27FC236}">
                <a16:creationId xmlns:a16="http://schemas.microsoft.com/office/drawing/2014/main" id="{65AD2D05-4ED8-44C4-8D7D-395AB39A58BF}"/>
              </a:ext>
            </a:extLst>
          </p:cNvPr>
          <p:cNvSpPr txBox="1"/>
          <p:nvPr/>
        </p:nvSpPr>
        <p:spPr>
          <a:xfrm>
            <a:off x="9355881" y="4626532"/>
            <a:ext cx="2434876" cy="4660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sp>
        <p:nvSpPr>
          <p:cNvPr id="74" name="TextBox 73">
            <a:extLst>
              <a:ext uri="{FF2B5EF4-FFF2-40B4-BE49-F238E27FC236}">
                <a16:creationId xmlns:a16="http://schemas.microsoft.com/office/drawing/2014/main" id="{9636DA8E-DF0C-4654-92D7-4620A63836A4}"/>
              </a:ext>
            </a:extLst>
          </p:cNvPr>
          <p:cNvSpPr txBox="1"/>
          <p:nvPr/>
        </p:nvSpPr>
        <p:spPr>
          <a:xfrm>
            <a:off x="1957368" y="4497639"/>
            <a:ext cx="274319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sp>
        <p:nvSpPr>
          <p:cNvPr id="76" name="TextBox 75">
            <a:extLst>
              <a:ext uri="{FF2B5EF4-FFF2-40B4-BE49-F238E27FC236}">
                <a16:creationId xmlns:a16="http://schemas.microsoft.com/office/drawing/2014/main" id="{FAF880ED-6FC5-49D5-ACAB-CA6998982923}"/>
              </a:ext>
            </a:extLst>
          </p:cNvPr>
          <p:cNvSpPr txBox="1"/>
          <p:nvPr/>
        </p:nvSpPr>
        <p:spPr>
          <a:xfrm>
            <a:off x="4762150" y="4237897"/>
            <a:ext cx="274319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sp>
        <p:nvSpPr>
          <p:cNvPr id="77" name="TextBox 76">
            <a:extLst>
              <a:ext uri="{FF2B5EF4-FFF2-40B4-BE49-F238E27FC236}">
                <a16:creationId xmlns:a16="http://schemas.microsoft.com/office/drawing/2014/main" id="{3149A85F-65A7-4E33-8213-A9AE253A80E6}"/>
              </a:ext>
            </a:extLst>
          </p:cNvPr>
          <p:cNvSpPr txBox="1"/>
          <p:nvPr/>
        </p:nvSpPr>
        <p:spPr>
          <a:xfrm>
            <a:off x="7241953" y="4246705"/>
            <a:ext cx="103420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pic>
        <p:nvPicPr>
          <p:cNvPr id="7" name="Picture 7" descr="Logo&#10;&#10;Description automatically generated">
            <a:extLst>
              <a:ext uri="{FF2B5EF4-FFF2-40B4-BE49-F238E27FC236}">
                <a16:creationId xmlns:a16="http://schemas.microsoft.com/office/drawing/2014/main" id="{89020081-E7D3-4900-8607-B45EF866FEC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06894" y="3762137"/>
            <a:ext cx="673935" cy="584390"/>
          </a:xfrm>
          <a:prstGeom prst="rect">
            <a:avLst/>
          </a:prstGeom>
        </p:spPr>
      </p:pic>
      <p:sp>
        <p:nvSpPr>
          <p:cNvPr id="10" name="Freeform: Shape 9">
            <a:extLst>
              <a:ext uri="{FF2B5EF4-FFF2-40B4-BE49-F238E27FC236}">
                <a16:creationId xmlns:a16="http://schemas.microsoft.com/office/drawing/2014/main" id="{DB7B2183-4CA5-46A7-9B40-259AD2804415}"/>
              </a:ext>
            </a:extLst>
          </p:cNvPr>
          <p:cNvSpPr/>
          <p:nvPr/>
        </p:nvSpPr>
        <p:spPr>
          <a:xfrm>
            <a:off x="3520661" y="5505946"/>
            <a:ext cx="4788452" cy="8835"/>
          </a:xfrm>
          <a:custGeom>
            <a:avLst/>
            <a:gdLst>
              <a:gd name="connsiteX0" fmla="*/ 0 w 4788452"/>
              <a:gd name="connsiteY0" fmla="*/ 8835 h 8835"/>
              <a:gd name="connsiteX1" fmla="*/ 684065 w 4788452"/>
              <a:gd name="connsiteY1" fmla="*/ 7573 h 8835"/>
              <a:gd name="connsiteX2" fmla="*/ 1224476 w 4788452"/>
              <a:gd name="connsiteY2" fmla="*/ 6576 h 8835"/>
              <a:gd name="connsiteX3" fmla="*/ 1764887 w 4788452"/>
              <a:gd name="connsiteY3" fmla="*/ 5579 h 8835"/>
              <a:gd name="connsiteX4" fmla="*/ 2496836 w 4788452"/>
              <a:gd name="connsiteY4" fmla="*/ 4228 h 8835"/>
              <a:gd name="connsiteX5" fmla="*/ 3228785 w 4788452"/>
              <a:gd name="connsiteY5" fmla="*/ 2878 h 8835"/>
              <a:gd name="connsiteX6" fmla="*/ 3817080 w 4788452"/>
              <a:gd name="connsiteY6" fmla="*/ 1792 h 8835"/>
              <a:gd name="connsiteX7" fmla="*/ 4788452 w 4788452"/>
              <a:gd name="connsiteY7" fmla="*/ 0 h 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8452" h="8835" extrusionOk="0">
                <a:moveTo>
                  <a:pt x="0" y="8835"/>
                </a:moveTo>
                <a:cubicBezTo>
                  <a:pt x="300646" y="30720"/>
                  <a:pt x="344336" y="16287"/>
                  <a:pt x="684065" y="7573"/>
                </a:cubicBezTo>
                <a:cubicBezTo>
                  <a:pt x="1023794" y="-1141"/>
                  <a:pt x="979140" y="22249"/>
                  <a:pt x="1224476" y="6576"/>
                </a:cubicBezTo>
                <a:cubicBezTo>
                  <a:pt x="1469812" y="-9097"/>
                  <a:pt x="1647033" y="-5261"/>
                  <a:pt x="1764887" y="5579"/>
                </a:cubicBezTo>
                <a:cubicBezTo>
                  <a:pt x="1882741" y="16419"/>
                  <a:pt x="2183756" y="14041"/>
                  <a:pt x="2496836" y="4228"/>
                </a:cubicBezTo>
                <a:cubicBezTo>
                  <a:pt x="2809916" y="-5585"/>
                  <a:pt x="3015046" y="-14677"/>
                  <a:pt x="3228785" y="2878"/>
                </a:cubicBezTo>
                <a:cubicBezTo>
                  <a:pt x="3442524" y="20432"/>
                  <a:pt x="3627851" y="7210"/>
                  <a:pt x="3817080" y="1792"/>
                </a:cubicBezTo>
                <a:cubicBezTo>
                  <a:pt x="4006309" y="-3626"/>
                  <a:pt x="4471144" y="-12104"/>
                  <a:pt x="4788452" y="0"/>
                </a:cubicBezTo>
              </a:path>
            </a:pathLst>
          </a:custGeom>
          <a:noFill/>
          <a:ln w="38100">
            <a:solidFill>
              <a:schemeClr val="accent1"/>
            </a:solidFill>
            <a:extLst>
              <a:ext uri="{C807C97D-BFC1-408E-A445-0C87EB9F89A2}">
                <ask:lineSketchStyleProps xmlns:ask="http://schemas.microsoft.com/office/drawing/2018/sketchyshapes" sd="2953822679">
                  <a:custGeom>
                    <a:avLst/>
                    <a:gdLst>
                      <a:gd name="connsiteX0" fmla="*/ 0 w 4788452"/>
                      <a:gd name="connsiteY0" fmla="*/ 8835 h 8835"/>
                      <a:gd name="connsiteX1" fmla="*/ 4788452 w 4788452"/>
                      <a:gd name="connsiteY1" fmla="*/ 0 h 8835"/>
                    </a:gdLst>
                    <a:ahLst/>
                    <a:cxnLst>
                      <a:cxn ang="0">
                        <a:pos x="connsiteX0" y="connsiteY0"/>
                      </a:cxn>
                      <a:cxn ang="0">
                        <a:pos x="connsiteX1" y="connsiteY1"/>
                      </a:cxn>
                    </a:cxnLst>
                    <a:rect l="l" t="t" r="r" b="b"/>
                    <a:pathLst>
                      <a:path w="4788452" h="8835">
                        <a:moveTo>
                          <a:pt x="0" y="8835"/>
                        </a:moveTo>
                        <a:lnTo>
                          <a:pt x="4788452" y="0"/>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Tree>
    <p:extLst>
      <p:ext uri="{BB962C8B-B14F-4D97-AF65-F5344CB8AC3E}">
        <p14:creationId xmlns:p14="http://schemas.microsoft.com/office/powerpoint/2010/main" val="82280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6"/>
                                        </p:tgtEl>
                                        <p:attrNameLst>
                                          <p:attrName>style.visibility</p:attrName>
                                        </p:attrNameLst>
                                      </p:cBhvr>
                                      <p:to>
                                        <p:strVal val="visible"/>
                                      </p:to>
                                    </p:set>
                                    <p:anim calcmode="lin" valueType="num">
                                      <p:cBhvr additive="base">
                                        <p:cTn id="7" dur="500" fill="hold"/>
                                        <p:tgtEl>
                                          <p:spTgt spid="216"/>
                                        </p:tgtEl>
                                        <p:attrNameLst>
                                          <p:attrName>ppt_x</p:attrName>
                                        </p:attrNameLst>
                                      </p:cBhvr>
                                      <p:tavLst>
                                        <p:tav tm="0">
                                          <p:val>
                                            <p:strVal val="#ppt_x"/>
                                          </p:val>
                                        </p:tav>
                                        <p:tav tm="100000">
                                          <p:val>
                                            <p:strVal val="#ppt_x"/>
                                          </p:val>
                                        </p:tav>
                                      </p:tavLst>
                                    </p:anim>
                                    <p:anim calcmode="lin" valueType="num">
                                      <p:cBhvr additive="base">
                                        <p:cTn id="8" dur="500" fill="hold"/>
                                        <p:tgtEl>
                                          <p:spTgt spid="2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8"/>
                                        </p:tgtEl>
                                        <p:attrNameLst>
                                          <p:attrName>style.visibility</p:attrName>
                                        </p:attrNameLst>
                                      </p:cBhvr>
                                      <p:to>
                                        <p:strVal val="visible"/>
                                      </p:to>
                                    </p:set>
                                    <p:anim calcmode="lin" valueType="num">
                                      <p:cBhvr additive="base">
                                        <p:cTn id="11" dur="500" fill="hold"/>
                                        <p:tgtEl>
                                          <p:spTgt spid="218"/>
                                        </p:tgtEl>
                                        <p:attrNameLst>
                                          <p:attrName>ppt_x</p:attrName>
                                        </p:attrNameLst>
                                      </p:cBhvr>
                                      <p:tavLst>
                                        <p:tav tm="0">
                                          <p:val>
                                            <p:strVal val="#ppt_x"/>
                                          </p:val>
                                        </p:tav>
                                        <p:tav tm="100000">
                                          <p:val>
                                            <p:strVal val="#ppt_x"/>
                                          </p:val>
                                        </p:tav>
                                      </p:tavLst>
                                    </p:anim>
                                    <p:anim calcmode="lin" valueType="num">
                                      <p:cBhvr additive="base">
                                        <p:cTn id="12" dur="500" fill="hold"/>
                                        <p:tgtEl>
                                          <p:spTgt spid="2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9"/>
                                        </p:tgtEl>
                                        <p:attrNameLst>
                                          <p:attrName>style.visibility</p:attrName>
                                        </p:attrNameLst>
                                      </p:cBhvr>
                                      <p:to>
                                        <p:strVal val="visible"/>
                                      </p:to>
                                    </p:set>
                                    <p:anim calcmode="lin" valueType="num">
                                      <p:cBhvr additive="base">
                                        <p:cTn id="15" dur="500" fill="hold"/>
                                        <p:tgtEl>
                                          <p:spTgt spid="219"/>
                                        </p:tgtEl>
                                        <p:attrNameLst>
                                          <p:attrName>ppt_x</p:attrName>
                                        </p:attrNameLst>
                                      </p:cBhvr>
                                      <p:tavLst>
                                        <p:tav tm="0">
                                          <p:val>
                                            <p:strVal val="#ppt_x"/>
                                          </p:val>
                                        </p:tav>
                                        <p:tav tm="100000">
                                          <p:val>
                                            <p:strVal val="#ppt_x"/>
                                          </p:val>
                                        </p:tav>
                                      </p:tavLst>
                                    </p:anim>
                                    <p:anim calcmode="lin" valueType="num">
                                      <p:cBhvr additive="base">
                                        <p:cTn id="16" dur="500" fill="hold"/>
                                        <p:tgtEl>
                                          <p:spTgt spid="21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3"/>
                                        </p:tgtEl>
                                        <p:attrNameLst>
                                          <p:attrName>style.visibility</p:attrName>
                                        </p:attrNameLst>
                                      </p:cBhvr>
                                      <p:to>
                                        <p:strVal val="visible"/>
                                      </p:to>
                                    </p:set>
                                    <p:anim calcmode="lin" valueType="num">
                                      <p:cBhvr additive="base">
                                        <p:cTn id="23" dur="500" fill="hold"/>
                                        <p:tgtEl>
                                          <p:spTgt spid="243"/>
                                        </p:tgtEl>
                                        <p:attrNameLst>
                                          <p:attrName>ppt_x</p:attrName>
                                        </p:attrNameLst>
                                      </p:cBhvr>
                                      <p:tavLst>
                                        <p:tav tm="0">
                                          <p:val>
                                            <p:strVal val="#ppt_x"/>
                                          </p:val>
                                        </p:tav>
                                        <p:tav tm="100000">
                                          <p:val>
                                            <p:strVal val="#ppt_x"/>
                                          </p:val>
                                        </p:tav>
                                      </p:tavLst>
                                    </p:anim>
                                    <p:anim calcmode="lin" valueType="num">
                                      <p:cBhvr additive="base">
                                        <p:cTn id="24" dur="500" fill="hold"/>
                                        <p:tgtEl>
                                          <p:spTgt spid="2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4"/>
                                        </p:tgtEl>
                                        <p:attrNameLst>
                                          <p:attrName>style.visibility</p:attrName>
                                        </p:attrNameLst>
                                      </p:cBhvr>
                                      <p:to>
                                        <p:strVal val="visible"/>
                                      </p:to>
                                    </p:set>
                                    <p:anim calcmode="lin" valueType="num">
                                      <p:cBhvr additive="base">
                                        <p:cTn id="27" dur="500" fill="hold"/>
                                        <p:tgtEl>
                                          <p:spTgt spid="244"/>
                                        </p:tgtEl>
                                        <p:attrNameLst>
                                          <p:attrName>ppt_x</p:attrName>
                                        </p:attrNameLst>
                                      </p:cBhvr>
                                      <p:tavLst>
                                        <p:tav tm="0">
                                          <p:val>
                                            <p:strVal val="#ppt_x"/>
                                          </p:val>
                                        </p:tav>
                                        <p:tav tm="100000">
                                          <p:val>
                                            <p:strVal val="#ppt_x"/>
                                          </p:val>
                                        </p:tav>
                                      </p:tavLst>
                                    </p:anim>
                                    <p:anim calcmode="lin" valueType="num">
                                      <p:cBhvr additive="base">
                                        <p:cTn id="28" dur="500" fill="hold"/>
                                        <p:tgtEl>
                                          <p:spTgt spid="24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8" grpId="0" animBg="1"/>
      <p:bldP spid="219" grpId="0"/>
      <p:bldP spid="244"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8A5B1C-F5A2-45B0-AA98-398ED974AAAB}"/>
              </a:ext>
            </a:extLst>
          </p:cNvPr>
          <p:cNvPicPr>
            <a:picLocks noChangeAspect="1"/>
          </p:cNvPicPr>
          <p:nvPr/>
        </p:nvPicPr>
        <p:blipFill>
          <a:blip r:embed="rId3"/>
          <a:stretch>
            <a:fillRect/>
          </a:stretch>
        </p:blipFill>
        <p:spPr>
          <a:xfrm>
            <a:off x="5258780" y="0"/>
            <a:ext cx="1573671" cy="6858000"/>
          </a:xfrm>
          <a:prstGeom prst="rect">
            <a:avLst/>
          </a:prstGeom>
        </p:spPr>
      </p:pic>
      <p:sp>
        <p:nvSpPr>
          <p:cNvPr id="26" name="TextBox 25">
            <a:extLst>
              <a:ext uri="{FF2B5EF4-FFF2-40B4-BE49-F238E27FC236}">
                <a16:creationId xmlns:a16="http://schemas.microsoft.com/office/drawing/2014/main" id="{EDF3CFC8-0427-4AB8-B457-6F2EB0FB5D85}"/>
              </a:ext>
            </a:extLst>
          </p:cNvPr>
          <p:cNvSpPr txBox="1"/>
          <p:nvPr/>
        </p:nvSpPr>
        <p:spPr>
          <a:xfrm>
            <a:off x="7132972" y="838001"/>
            <a:ext cx="1573671"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Unified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29" name="TextBox 28">
            <a:extLst>
              <a:ext uri="{FF2B5EF4-FFF2-40B4-BE49-F238E27FC236}">
                <a16:creationId xmlns:a16="http://schemas.microsoft.com/office/drawing/2014/main" id="{A814A6C3-D2DC-4843-80FC-A410EEBD56EF}"/>
              </a:ext>
            </a:extLst>
          </p:cNvPr>
          <p:cNvSpPr txBox="1"/>
          <p:nvPr/>
        </p:nvSpPr>
        <p:spPr>
          <a:xfrm>
            <a:off x="6764106" y="4418341"/>
            <a:ext cx="2311400"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MDO </a:t>
            </a:r>
            <a:br>
              <a:rPr kumimoji="0" lang="en-US" sz="2000" b="0" i="0" u="none" strike="noStrike" kern="1200" cap="none" spc="0" normalizeH="0" baseline="0" noProof="0" dirty="0">
                <a:ln>
                  <a:noFill/>
                </a:ln>
                <a:solidFill>
                  <a:srgbClr val="282828"/>
                </a:solidFill>
                <a:effectLst/>
                <a:uLnTx/>
                <a:uFillTx/>
                <a:latin typeface="Segoe UI"/>
                <a:ea typeface="+mn-ea"/>
                <a:cs typeface="+mn-cs"/>
              </a:rPr>
            </a:b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7" name="TextBox 6">
            <a:extLst>
              <a:ext uri="{FF2B5EF4-FFF2-40B4-BE49-F238E27FC236}">
                <a16:creationId xmlns:a16="http://schemas.microsoft.com/office/drawing/2014/main" id="{5B11A87A-4D43-4B5D-8DA9-069291255744}"/>
              </a:ext>
            </a:extLst>
          </p:cNvPr>
          <p:cNvSpPr txBox="1"/>
          <p:nvPr/>
        </p:nvSpPr>
        <p:spPr>
          <a:xfrm>
            <a:off x="6924911" y="2448615"/>
            <a:ext cx="19897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MDE </a:t>
            </a:r>
            <a:br>
              <a:rPr kumimoji="0" lang="en-US" sz="2000" b="0" i="0" u="none" strike="noStrike" kern="1200" cap="none" spc="0" normalizeH="0" baseline="0" noProof="0" dirty="0">
                <a:ln>
                  <a:noFill/>
                </a:ln>
                <a:solidFill>
                  <a:srgbClr val="282828"/>
                </a:solidFill>
                <a:effectLst/>
                <a:uLnTx/>
                <a:uFillTx/>
                <a:latin typeface="Segoe UI"/>
                <a:ea typeface="+mn-ea"/>
                <a:cs typeface="+mn-cs"/>
              </a:rPr>
            </a:b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22" name="Title 1">
            <a:extLst>
              <a:ext uri="{FF2B5EF4-FFF2-40B4-BE49-F238E27FC236}">
                <a16:creationId xmlns:a16="http://schemas.microsoft.com/office/drawing/2014/main" id="{E11CD025-669A-476D-B857-E5B82C2CC5FC}"/>
              </a:ext>
            </a:extLst>
          </p:cNvPr>
          <p:cNvSpPr>
            <a:spLocks noGrp="1"/>
          </p:cNvSpPr>
          <p:nvPr>
            <p:ph type="title"/>
          </p:nvPr>
        </p:nvSpPr>
        <p:spPr>
          <a:xfrm>
            <a:off x="588263" y="457200"/>
            <a:ext cx="11018520" cy="553998"/>
          </a:xfrm>
        </p:spPr>
        <p:txBody>
          <a:bodyPr/>
          <a:lstStyle/>
          <a:p>
            <a:r>
              <a:rPr lang="en-US" dirty="0"/>
              <a:t>MDO </a:t>
            </a:r>
            <a:r>
              <a:rPr lang="en-US" dirty="0">
                <a:solidFill>
                  <a:schemeClr val="tx1"/>
                </a:solidFill>
              </a:rPr>
              <a:t>Plan 2 </a:t>
            </a:r>
            <a:r>
              <a:rPr lang="en-US" dirty="0"/>
              <a:t>/ E5 + MDE</a:t>
            </a:r>
          </a:p>
        </p:txBody>
      </p:sp>
      <p:sp>
        <p:nvSpPr>
          <p:cNvPr id="2" name="TextBox 1">
            <a:extLst>
              <a:ext uri="{FF2B5EF4-FFF2-40B4-BE49-F238E27FC236}">
                <a16:creationId xmlns:a16="http://schemas.microsoft.com/office/drawing/2014/main" id="{E44BD7EB-D67B-4A60-A08F-0AA2C5C61E86}"/>
              </a:ext>
            </a:extLst>
          </p:cNvPr>
          <p:cNvSpPr txBox="1"/>
          <p:nvPr/>
        </p:nvSpPr>
        <p:spPr>
          <a:xfrm>
            <a:off x="588263" y="1395442"/>
            <a:ext cx="3740901" cy="480131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effectLst/>
                <a:uLnTx/>
                <a:uFillTx/>
                <a:latin typeface="Segoe UI"/>
                <a:ea typeface="+mn-ea"/>
                <a:cs typeface="Segoe UI"/>
              </a:rPr>
              <a:t>New Unified Experiences</a:t>
            </a:r>
            <a:r>
              <a:rPr kumimoji="0" lang="en-US" sz="1800" b="0" i="0" u="none" strike="noStrike" kern="1200" cap="none" spc="0" normalizeH="0" baseline="0" noProof="0" dirty="0">
                <a:ln>
                  <a:noFill/>
                </a:ln>
                <a:solidFill>
                  <a:srgbClr val="282828"/>
                </a:solidFill>
                <a:effectLst/>
                <a:uLnTx/>
                <a:uFillTx/>
                <a:latin typeface="Segoe UI"/>
                <a:ea typeface="+mn-ea"/>
                <a:cs typeface="Segoe UI"/>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Unified alerts queue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Unified alerts page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Email entity page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Hunting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828"/>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a:ea typeface="+mn-ea"/>
                <a:cs typeface="Segoe UI"/>
              </a:rPr>
              <a:t>Not changed</a:t>
            </a:r>
            <a:r>
              <a:rPr kumimoji="0" lang="en-US" sz="1800" b="0" i="0" u="none" strike="noStrike" kern="1200" cap="none" spc="0" normalizeH="0" baseline="0" noProof="0" dirty="0">
                <a:ln>
                  <a:noFill/>
                </a:ln>
                <a:solidFill>
                  <a:srgbClr val="282828"/>
                </a:solidFill>
                <a:effectLst/>
                <a:uLnTx/>
                <a:uFillTx/>
                <a:latin typeface="Segoe UI"/>
                <a:ea typeface="+mn-ea"/>
                <a:cs typeface="Segoe UI"/>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Investigations (queue)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Explorer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Submissions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Review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Campaigns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Policies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Aggregated</a:t>
            </a: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Reports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Settings</a:t>
            </a:r>
          </a:p>
        </p:txBody>
      </p:sp>
      <p:sp>
        <p:nvSpPr>
          <p:cNvPr id="3" name="Rectangle: Rounded Corners 2">
            <a:extLst>
              <a:ext uri="{FF2B5EF4-FFF2-40B4-BE49-F238E27FC236}">
                <a16:creationId xmlns:a16="http://schemas.microsoft.com/office/drawing/2014/main" id="{C14DD43F-E846-4B7E-BF51-B0A1A53F48E7}"/>
              </a:ext>
            </a:extLst>
          </p:cNvPr>
          <p:cNvSpPr/>
          <p:nvPr/>
        </p:nvSpPr>
        <p:spPr bwMode="auto">
          <a:xfrm>
            <a:off x="4821572" y="3749107"/>
            <a:ext cx="2311400" cy="2038526"/>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5583EDAB-6088-4374-8A35-5593FE223C8B}"/>
              </a:ext>
            </a:extLst>
          </p:cNvPr>
          <p:cNvSpPr/>
          <p:nvPr/>
        </p:nvSpPr>
        <p:spPr bwMode="auto">
          <a:xfrm>
            <a:off x="4821572" y="517360"/>
            <a:ext cx="2311400" cy="1467234"/>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Rectangle: Rounded Corners 8">
            <a:extLst>
              <a:ext uri="{FF2B5EF4-FFF2-40B4-BE49-F238E27FC236}">
                <a16:creationId xmlns:a16="http://schemas.microsoft.com/office/drawing/2014/main" id="{E9B765F5-189C-4C67-A86E-23624077D01F}"/>
              </a:ext>
            </a:extLst>
          </p:cNvPr>
          <p:cNvSpPr/>
          <p:nvPr/>
        </p:nvSpPr>
        <p:spPr bwMode="auto">
          <a:xfrm>
            <a:off x="4821572" y="2019046"/>
            <a:ext cx="2311400" cy="1659624"/>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73957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43092A3C-7133-42F7-BC02-EC83B0183283}"/>
              </a:ext>
            </a:extLst>
          </p:cNvPr>
          <p:cNvPicPr>
            <a:picLocks noChangeAspect="1"/>
          </p:cNvPicPr>
          <p:nvPr/>
        </p:nvPicPr>
        <p:blipFill>
          <a:blip r:embed="rId2"/>
          <a:stretch>
            <a:fillRect/>
          </a:stretch>
        </p:blipFill>
        <p:spPr>
          <a:xfrm>
            <a:off x="7245500" y="420571"/>
            <a:ext cx="1968560" cy="5088689"/>
          </a:xfrm>
          <a:prstGeom prst="rect">
            <a:avLst/>
          </a:prstGeom>
        </p:spPr>
      </p:pic>
      <p:sp>
        <p:nvSpPr>
          <p:cNvPr id="2" name="Title 1">
            <a:extLst>
              <a:ext uri="{FF2B5EF4-FFF2-40B4-BE49-F238E27FC236}">
                <a16:creationId xmlns:a16="http://schemas.microsoft.com/office/drawing/2014/main" id="{A3771E75-A6A9-4EF2-8734-3BD61A843262}"/>
              </a:ext>
            </a:extLst>
          </p:cNvPr>
          <p:cNvSpPr>
            <a:spLocks noGrp="1"/>
          </p:cNvSpPr>
          <p:nvPr>
            <p:ph type="title"/>
          </p:nvPr>
        </p:nvSpPr>
        <p:spPr>
          <a:xfrm>
            <a:off x="916281" y="468877"/>
            <a:ext cx="5179719" cy="744014"/>
          </a:xfrm>
        </p:spPr>
        <p:txBody>
          <a:bodyPr/>
          <a:lstStyle/>
          <a:p>
            <a:r>
              <a:rPr lang="en-US" dirty="0"/>
              <a:t>Office E3</a:t>
            </a:r>
          </a:p>
        </p:txBody>
      </p:sp>
      <p:sp>
        <p:nvSpPr>
          <p:cNvPr id="5" name="TextBox 4">
            <a:extLst>
              <a:ext uri="{FF2B5EF4-FFF2-40B4-BE49-F238E27FC236}">
                <a16:creationId xmlns:a16="http://schemas.microsoft.com/office/drawing/2014/main" id="{CB00FBB1-E0C7-4CB4-934E-BDB136209C53}"/>
              </a:ext>
            </a:extLst>
          </p:cNvPr>
          <p:cNvSpPr txBox="1"/>
          <p:nvPr/>
        </p:nvSpPr>
        <p:spPr>
          <a:xfrm>
            <a:off x="10526661" y="6581001"/>
            <a:ext cx="177963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818881"/>
                </a:solidFill>
                <a:effectLst/>
                <a:uLnTx/>
                <a:uFillTx/>
                <a:latin typeface="Segoe UI"/>
                <a:ea typeface="+mn-ea"/>
                <a:cs typeface="+mn-cs"/>
              </a:rPr>
              <a:t>Microsoft Confidential</a:t>
            </a:r>
          </a:p>
        </p:txBody>
      </p:sp>
      <p:sp>
        <p:nvSpPr>
          <p:cNvPr id="9" name="TextBox 8">
            <a:extLst>
              <a:ext uri="{FF2B5EF4-FFF2-40B4-BE49-F238E27FC236}">
                <a16:creationId xmlns:a16="http://schemas.microsoft.com/office/drawing/2014/main" id="{D1CEE113-37EB-4EE2-BCE8-CE513C8089F2}"/>
              </a:ext>
            </a:extLst>
          </p:cNvPr>
          <p:cNvSpPr txBox="1"/>
          <p:nvPr/>
        </p:nvSpPr>
        <p:spPr>
          <a:xfrm>
            <a:off x="9810327" y="1195091"/>
            <a:ext cx="883255"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Unified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17" name="TextBox 16">
            <a:extLst>
              <a:ext uri="{FF2B5EF4-FFF2-40B4-BE49-F238E27FC236}">
                <a16:creationId xmlns:a16="http://schemas.microsoft.com/office/drawing/2014/main" id="{8AF7A45A-F46D-45E8-989C-2D31BE7648C7}"/>
              </a:ext>
            </a:extLst>
          </p:cNvPr>
          <p:cNvSpPr txBox="1"/>
          <p:nvPr/>
        </p:nvSpPr>
        <p:spPr>
          <a:xfrm>
            <a:off x="8816060" y="2572583"/>
            <a:ext cx="2773897"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Segoe UI"/>
                <a:ea typeface="+mn-ea"/>
                <a:cs typeface="+mn-cs"/>
              </a:rPr>
              <a:t>MDO </a:t>
            </a:r>
            <a:br>
              <a:rPr kumimoji="0" lang="en-US" sz="2000" b="0" i="0" u="none" strike="noStrike" kern="1200" cap="none" spc="0" normalizeH="0" baseline="0" noProof="0" dirty="0">
                <a:ln>
                  <a:noFill/>
                </a:ln>
                <a:effectLst/>
                <a:uLnTx/>
                <a:uFillTx/>
                <a:latin typeface="Segoe UI"/>
                <a:ea typeface="+mn-ea"/>
                <a:cs typeface="+mn-cs"/>
              </a:rPr>
            </a:br>
            <a:r>
              <a:rPr kumimoji="0" lang="en-US" sz="2000" b="0" i="0" u="none" strike="noStrike" kern="1200" cap="none" spc="0" normalizeH="0" baseline="0" noProof="0" dirty="0">
                <a:ln>
                  <a:noFill/>
                </a:ln>
                <a:effectLst/>
                <a:uLnTx/>
                <a:uFillTx/>
                <a:latin typeface="Segoe UI"/>
                <a:ea typeface="+mn-ea"/>
                <a:cs typeface="+mn-cs"/>
              </a:rPr>
              <a:t>pages</a:t>
            </a:r>
          </a:p>
        </p:txBody>
      </p:sp>
      <p:sp>
        <p:nvSpPr>
          <p:cNvPr id="3" name="TextBox 2">
            <a:extLst>
              <a:ext uri="{FF2B5EF4-FFF2-40B4-BE49-F238E27FC236}">
                <a16:creationId xmlns:a16="http://schemas.microsoft.com/office/drawing/2014/main" id="{9F5A5443-E17C-45F2-A0BA-9E9D0E45D8A0}"/>
              </a:ext>
            </a:extLst>
          </p:cNvPr>
          <p:cNvSpPr txBox="1"/>
          <p:nvPr/>
        </p:nvSpPr>
        <p:spPr>
          <a:xfrm>
            <a:off x="809328" y="1470613"/>
            <a:ext cx="3961553" cy="258532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a:ea typeface="+mn-ea"/>
                <a:cs typeface="Segoe UI"/>
              </a:rPr>
              <a:t>Not changed MDO experiences</a:t>
            </a:r>
            <a:r>
              <a:rPr kumimoji="0" lang="en-US" sz="1800" b="0" i="0" u="none" strike="noStrike" kern="1200" cap="none" spc="0" normalizeH="0" baseline="0" noProof="0" dirty="0">
                <a:ln>
                  <a:noFill/>
                </a:ln>
                <a:solidFill>
                  <a:srgbClr val="282828"/>
                </a:solidFill>
                <a:effectLst/>
                <a:uLnTx/>
                <a:uFillTx/>
                <a:latin typeface="Segoe UI"/>
                <a:ea typeface="+mn-ea"/>
                <a:cs typeface="Segoe UI"/>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Alerts queue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Submissions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Review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Policies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Aggregated</a:t>
            </a: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Reports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Settings</a:t>
            </a:r>
          </a:p>
        </p:txBody>
      </p:sp>
      <p:sp>
        <p:nvSpPr>
          <p:cNvPr id="11" name="Rectangle: Rounded Corners 10">
            <a:extLst>
              <a:ext uri="{FF2B5EF4-FFF2-40B4-BE49-F238E27FC236}">
                <a16:creationId xmlns:a16="http://schemas.microsoft.com/office/drawing/2014/main" id="{C0255854-CA35-4694-8662-C02F4A8B25AB}"/>
              </a:ext>
            </a:extLst>
          </p:cNvPr>
          <p:cNvSpPr/>
          <p:nvPr/>
        </p:nvSpPr>
        <p:spPr bwMode="auto">
          <a:xfrm>
            <a:off x="7107981" y="2217420"/>
            <a:ext cx="2311400" cy="1752600"/>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 name="Rectangle: Rounded Corners 11">
            <a:extLst>
              <a:ext uri="{FF2B5EF4-FFF2-40B4-BE49-F238E27FC236}">
                <a16:creationId xmlns:a16="http://schemas.microsoft.com/office/drawing/2014/main" id="{CF9FA3C0-0B10-4CF5-BE3B-4581B1293C0F}"/>
              </a:ext>
            </a:extLst>
          </p:cNvPr>
          <p:cNvSpPr/>
          <p:nvPr/>
        </p:nvSpPr>
        <p:spPr bwMode="auto">
          <a:xfrm>
            <a:off x="7107981" y="1036320"/>
            <a:ext cx="2311400" cy="1074420"/>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7178916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7B4A2-C8A2-4C72-AFFE-5B21A22008F9}"/>
              </a:ext>
            </a:extLst>
          </p:cNvPr>
          <p:cNvSpPr/>
          <p:nvPr/>
        </p:nvSpPr>
        <p:spPr bwMode="auto">
          <a:xfrm>
            <a:off x="525561" y="1489613"/>
            <a:ext cx="11140877" cy="3476590"/>
          </a:xfrm>
          <a:prstGeom prst="rect">
            <a:avLst/>
          </a:prstGeom>
          <a:solidFill>
            <a:srgbClr val="FFFFFF"/>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kern="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aphicFrame>
        <p:nvGraphicFramePr>
          <p:cNvPr id="14" name="Table 3">
            <a:extLst>
              <a:ext uri="{FF2B5EF4-FFF2-40B4-BE49-F238E27FC236}">
                <a16:creationId xmlns:a16="http://schemas.microsoft.com/office/drawing/2014/main" id="{51C00604-BEF1-48D3-9C9B-A3781D2C97BB}"/>
              </a:ext>
            </a:extLst>
          </p:cNvPr>
          <p:cNvGraphicFramePr>
            <a:graphicFrameLocks noGrp="1"/>
          </p:cNvGraphicFramePr>
          <p:nvPr>
            <p:extLst>
              <p:ext uri="{D42A27DB-BD31-4B8C-83A1-F6EECF244321}">
                <p14:modId xmlns:p14="http://schemas.microsoft.com/office/powerpoint/2010/main" val="1172694045"/>
              </p:ext>
            </p:extLst>
          </p:nvPr>
        </p:nvGraphicFramePr>
        <p:xfrm>
          <a:off x="525561" y="1489613"/>
          <a:ext cx="11140877" cy="3476592"/>
        </p:xfrm>
        <a:graphic>
          <a:graphicData uri="http://schemas.openxmlformats.org/drawingml/2006/table">
            <a:tbl>
              <a:tblPr firstRow="1" bandRow="1">
                <a:tableStyleId>{2D5ABB26-0587-4C30-8999-92F81FD0307C}</a:tableStyleId>
              </a:tblPr>
              <a:tblGrid>
                <a:gridCol w="6553457">
                  <a:extLst>
                    <a:ext uri="{9D8B030D-6E8A-4147-A177-3AD203B41FA5}">
                      <a16:colId xmlns:a16="http://schemas.microsoft.com/office/drawing/2014/main" val="1498077907"/>
                    </a:ext>
                  </a:extLst>
                </a:gridCol>
                <a:gridCol w="4587420">
                  <a:extLst>
                    <a:ext uri="{9D8B030D-6E8A-4147-A177-3AD203B41FA5}">
                      <a16:colId xmlns:a16="http://schemas.microsoft.com/office/drawing/2014/main" val="1111904874"/>
                    </a:ext>
                  </a:extLst>
                </a:gridCol>
              </a:tblGrid>
              <a:tr h="579432">
                <a:tc>
                  <a:txBody>
                    <a:bodyPr/>
                    <a:lstStyle/>
                    <a:p>
                      <a:r>
                        <a:rPr lang="en-US" sz="1600">
                          <a:gradFill>
                            <a:gsLst>
                              <a:gs pos="83000">
                                <a:srgbClr val="080808"/>
                              </a:gs>
                              <a:gs pos="100000">
                                <a:srgbClr val="080808"/>
                              </a:gs>
                            </a:gsLst>
                            <a:lin ang="5400000" scaled="1"/>
                          </a:gradFill>
                          <a:latin typeface="+mj-lt"/>
                        </a:rPr>
                        <a:t>Microsoft Threat Protection </a:t>
                      </a:r>
                    </a:p>
                  </a:txBody>
                  <a:tcPr marL="182880" anchor="ctr">
                    <a:lnB w="12700" cap="flat" cmpd="sng" algn="ctr">
                      <a:solidFill>
                        <a:srgbClr val="D5D5D5"/>
                      </a:solid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Microsoft 365 Defender</a:t>
                      </a:r>
                    </a:p>
                  </a:txBody>
                  <a:tcPr marL="640080" anchor="ctr">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3236754949"/>
                  </a:ext>
                </a:extLst>
              </a:tr>
              <a:tr h="579432">
                <a:tc>
                  <a:txBody>
                    <a:bodyPr/>
                    <a:lstStyle/>
                    <a:p>
                      <a:r>
                        <a:rPr lang="en-US" sz="1600">
                          <a:gradFill>
                            <a:gsLst>
                              <a:gs pos="83000">
                                <a:srgbClr val="080808"/>
                              </a:gs>
                              <a:gs pos="100000">
                                <a:srgbClr val="080808"/>
                              </a:gs>
                            </a:gsLst>
                            <a:lin ang="5400000" scaled="1"/>
                          </a:gradFill>
                          <a:latin typeface="+mj-lt"/>
                        </a:rPr>
                        <a:t>Azure Security Center (Cloud Workload Protection Platform)</a:t>
                      </a:r>
                    </a:p>
                  </a:txBody>
                  <a:tcPr marL="1828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Azure Defender</a:t>
                      </a:r>
                    </a:p>
                  </a:txBody>
                  <a:tcPr marL="6400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2483527428"/>
                  </a:ext>
                </a:extLst>
              </a:tr>
              <a:tr h="579432">
                <a:tc>
                  <a:txBody>
                    <a:bodyPr/>
                    <a:lstStyle/>
                    <a:p>
                      <a:r>
                        <a:rPr lang="en-US" sz="1600">
                          <a:gradFill>
                            <a:gsLst>
                              <a:gs pos="83000">
                                <a:srgbClr val="080808"/>
                              </a:gs>
                              <a:gs pos="100000">
                                <a:srgbClr val="080808"/>
                              </a:gs>
                            </a:gsLst>
                            <a:lin ang="5400000" scaled="1"/>
                          </a:gradFill>
                          <a:latin typeface="+mj-lt"/>
                        </a:rPr>
                        <a:t>Microsoft Defender Advanced Threat Protection </a:t>
                      </a:r>
                    </a:p>
                  </a:txBody>
                  <a:tcPr marL="1828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Microsoft Defender for Endpoint</a:t>
                      </a:r>
                    </a:p>
                  </a:txBody>
                  <a:tcPr marL="6400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1523357646"/>
                  </a:ext>
                </a:extLst>
              </a:tr>
              <a:tr h="579432">
                <a:tc>
                  <a:txBody>
                    <a:bodyPr/>
                    <a:lstStyle/>
                    <a:p>
                      <a:r>
                        <a:rPr lang="en-US" sz="1600" dirty="0">
                          <a:gradFill>
                            <a:gsLst>
                              <a:gs pos="83000">
                                <a:srgbClr val="080808"/>
                              </a:gs>
                              <a:gs pos="100000">
                                <a:srgbClr val="080808"/>
                              </a:gs>
                            </a:gsLst>
                            <a:lin ang="5400000" scaled="1"/>
                          </a:gradFill>
                          <a:highlight>
                            <a:srgbClr val="FFFF00"/>
                          </a:highlight>
                          <a:latin typeface="+mj-lt"/>
                        </a:rPr>
                        <a:t>Office 365 Advanced Threat Protection </a:t>
                      </a:r>
                    </a:p>
                  </a:txBody>
                  <a:tcPr marL="1828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tc>
                  <a:txBody>
                    <a:bodyPr/>
                    <a:lstStyle/>
                    <a:p>
                      <a:r>
                        <a:rPr lang="en-US" sz="1600" b="1" dirty="0">
                          <a:gradFill>
                            <a:gsLst>
                              <a:gs pos="22449">
                                <a:srgbClr val="0078D4"/>
                              </a:gs>
                              <a:gs pos="83000">
                                <a:srgbClr val="0078D4"/>
                              </a:gs>
                            </a:gsLst>
                            <a:lin ang="5400000" scaled="1"/>
                          </a:gradFill>
                          <a:latin typeface="+mn-lt"/>
                        </a:rPr>
                        <a:t>Microsoft Defender for Office 365</a:t>
                      </a:r>
                    </a:p>
                  </a:txBody>
                  <a:tcPr marL="6400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1581712841"/>
                  </a:ext>
                </a:extLst>
              </a:tr>
              <a:tr h="579432">
                <a:tc>
                  <a:txBody>
                    <a:bodyPr/>
                    <a:lstStyle/>
                    <a:p>
                      <a:r>
                        <a:rPr lang="en-US" sz="1600">
                          <a:gradFill>
                            <a:gsLst>
                              <a:gs pos="83000">
                                <a:srgbClr val="080808"/>
                              </a:gs>
                              <a:gs pos="100000">
                                <a:srgbClr val="080808"/>
                              </a:gs>
                            </a:gsLst>
                            <a:lin ang="5400000" scaled="1"/>
                          </a:gradFill>
                          <a:latin typeface="+mj-lt"/>
                        </a:rPr>
                        <a:t>Azure Advanced Threat Protection </a:t>
                      </a:r>
                    </a:p>
                  </a:txBody>
                  <a:tcPr marL="182880" anchor="ctr">
                    <a:lnT w="12700" cap="flat" cmpd="sng" algn="ctr">
                      <a:solidFill>
                        <a:srgbClr val="D5D5D5"/>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Microsoft Defender for Identity</a:t>
                      </a:r>
                    </a:p>
                  </a:txBody>
                  <a:tcPr marL="640080" anchor="ctr">
                    <a:lnT w="12700" cap="flat" cmpd="sng" algn="ctr">
                      <a:solidFill>
                        <a:srgbClr val="D5D5D5"/>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924550678"/>
                  </a:ext>
                </a:extLst>
              </a:tr>
              <a:tr h="579432">
                <a:tc gridSpan="2">
                  <a:txBody>
                    <a:bodyPr/>
                    <a:lstStyle/>
                    <a:p>
                      <a:pPr algn="ctr"/>
                      <a:r>
                        <a:rPr lang="en-US" sz="1600" b="1" kern="1200" dirty="0">
                          <a:gradFill>
                            <a:gsLst>
                              <a:gs pos="83000">
                                <a:schemeClr val="bg1"/>
                              </a:gs>
                              <a:gs pos="100000">
                                <a:schemeClr val="bg1"/>
                              </a:gs>
                            </a:gsLst>
                            <a:lin ang="5400000" scaled="1"/>
                          </a:gradFill>
                          <a:latin typeface="+mn-lt"/>
                          <a:ea typeface="+mn-ea"/>
                          <a:cs typeface="+mn-cs"/>
                        </a:rPr>
                        <a:t>Microsoft 365 Defender + Azure Defender = </a:t>
                      </a:r>
                      <a:r>
                        <a:rPr lang="en-US" sz="1600" b="1" dirty="0">
                          <a:gradFill>
                            <a:gsLst>
                              <a:gs pos="83000">
                                <a:schemeClr val="bg1"/>
                              </a:gs>
                              <a:gs pos="100000">
                                <a:schemeClr val="bg1"/>
                              </a:gs>
                            </a:gsLst>
                            <a:lin ang="5400000" scaled="1"/>
                          </a:gradFill>
                          <a:latin typeface="+mn-lt"/>
                        </a:rPr>
                        <a:t>Microsoft Defender</a:t>
                      </a:r>
                    </a:p>
                  </a:txBody>
                  <a:tcPr marL="0" anchor="ctr">
                    <a:lnT w="12700" cap="flat" cmpd="sng" algn="ctr">
                      <a:noFill/>
                      <a:prstDash val="solid"/>
                      <a:round/>
                      <a:headEnd type="none" w="med" len="med"/>
                      <a:tailEnd type="none" w="med" len="med"/>
                    </a:lnT>
                    <a:solidFill>
                      <a:schemeClr val="accent1"/>
                    </a:solidFill>
                  </a:tcPr>
                </a:tc>
                <a:tc hMerge="1">
                  <a:txBody>
                    <a:bodyPr/>
                    <a:lstStyle/>
                    <a:p>
                      <a:endParaRPr lang="en-US" sz="1600" b="1">
                        <a:gradFill>
                          <a:gsLst>
                            <a:gs pos="22449">
                              <a:srgbClr val="0078D4"/>
                            </a:gs>
                            <a:gs pos="83000">
                              <a:srgbClr val="0078D4"/>
                            </a:gs>
                          </a:gsLst>
                          <a:lin ang="5400000" scaled="1"/>
                        </a:gradFill>
                        <a:latin typeface="+mn-lt"/>
                      </a:endParaRPr>
                    </a:p>
                  </a:txBody>
                  <a:tcPr marL="640080" anchor="ctr">
                    <a:lnT w="12700" cap="flat" cmpd="sng" algn="ctr">
                      <a:solidFill>
                        <a:srgbClr val="D5D5D5"/>
                      </a:solidFill>
                      <a:prstDash val="solid"/>
                      <a:round/>
                      <a:headEnd type="none" w="med" len="med"/>
                      <a:tailEnd type="none" w="med" len="med"/>
                    </a:lnT>
                  </a:tcPr>
                </a:tc>
                <a:extLst>
                  <a:ext uri="{0D108BD9-81ED-4DB2-BD59-A6C34878D82A}">
                    <a16:rowId xmlns:a16="http://schemas.microsoft.com/office/drawing/2014/main" val="4281703341"/>
                  </a:ext>
                </a:extLst>
              </a:tr>
            </a:tbl>
          </a:graphicData>
        </a:graphic>
      </p:graphicFrame>
      <p:sp>
        <p:nvSpPr>
          <p:cNvPr id="5" name="Title 4">
            <a:extLst>
              <a:ext uri="{FF2B5EF4-FFF2-40B4-BE49-F238E27FC236}">
                <a16:creationId xmlns:a16="http://schemas.microsoft.com/office/drawing/2014/main" id="{9C5C2C2F-B497-45EC-93FB-347F61F5C0CD}"/>
              </a:ext>
            </a:extLst>
          </p:cNvPr>
          <p:cNvSpPr>
            <a:spLocks noGrp="1"/>
          </p:cNvSpPr>
          <p:nvPr>
            <p:ph type="title"/>
          </p:nvPr>
        </p:nvSpPr>
        <p:spPr/>
        <p:txBody>
          <a:bodyPr/>
          <a:lstStyle/>
          <a:p>
            <a:r>
              <a:rPr lang="en-US" dirty="0"/>
              <a:t>Product name changes</a:t>
            </a:r>
          </a:p>
        </p:txBody>
      </p:sp>
      <p:sp>
        <p:nvSpPr>
          <p:cNvPr id="15" name="Rectangle 14">
            <a:extLst>
              <a:ext uri="{FF2B5EF4-FFF2-40B4-BE49-F238E27FC236}">
                <a16:creationId xmlns:a16="http://schemas.microsoft.com/office/drawing/2014/main" id="{DB1076E1-400D-46E3-8655-2A6985373280}"/>
              </a:ext>
            </a:extLst>
          </p:cNvPr>
          <p:cNvSpPr/>
          <p:nvPr/>
        </p:nvSpPr>
        <p:spPr>
          <a:xfrm>
            <a:off x="588263" y="5545574"/>
            <a:ext cx="11018520" cy="954107"/>
          </a:xfrm>
          <a:prstGeom prst="rect">
            <a:avLst/>
          </a:prstGeom>
        </p:spPr>
        <p:txBody>
          <a:bodyPr wrap="square" lIns="0">
            <a:spAutoFit/>
          </a:bodyPr>
          <a:lstStyle/>
          <a:p>
            <a:pPr>
              <a:spcAft>
                <a:spcPts val="1200"/>
              </a:spcAft>
            </a:pPr>
            <a:r>
              <a:rPr lang="en-US" sz="1400" b="1" dirty="0">
                <a:gradFill>
                  <a:gsLst>
                    <a:gs pos="83000">
                      <a:schemeClr val="tx1"/>
                    </a:gs>
                    <a:gs pos="100000">
                      <a:schemeClr val="tx1"/>
                    </a:gs>
                  </a:gsLst>
                  <a:lin ang="5400000" scaled="1"/>
                </a:gradFill>
              </a:rPr>
              <a:t>Disclaimer:</a:t>
            </a:r>
            <a:br>
              <a:rPr lang="en-US" sz="1400" dirty="0">
                <a:gradFill>
                  <a:gsLst>
                    <a:gs pos="83000">
                      <a:schemeClr val="tx1"/>
                    </a:gs>
                    <a:gs pos="100000">
                      <a:schemeClr val="tx1"/>
                    </a:gs>
                  </a:gsLst>
                  <a:lin ang="5400000" scaled="1"/>
                </a:gradFill>
              </a:rPr>
            </a:br>
            <a:r>
              <a:rPr lang="en-US" sz="1400" dirty="0">
                <a:gradFill>
                  <a:gsLst>
                    <a:gs pos="83000">
                      <a:schemeClr val="tx1"/>
                    </a:gs>
                    <a:gs pos="100000">
                      <a:schemeClr val="tx1"/>
                    </a:gs>
                  </a:gsLst>
                  <a:lin ang="5400000" scaled="1"/>
                </a:gradFill>
              </a:rPr>
              <a:t>On September 22, 2020 the new Microsoft Defender brand names were announced. Some information in this presentation may relate to the previous product names. </a:t>
            </a:r>
            <a:br>
              <a:rPr lang="en-US" sz="1400" dirty="0">
                <a:gradFill>
                  <a:gsLst>
                    <a:gs pos="83000">
                      <a:schemeClr val="tx1"/>
                    </a:gs>
                    <a:gs pos="100000">
                      <a:schemeClr val="tx1"/>
                    </a:gs>
                  </a:gsLst>
                  <a:lin ang="5400000" scaled="1"/>
                </a:gradFill>
              </a:rPr>
            </a:br>
            <a:r>
              <a:rPr lang="en-US" sz="1400" dirty="0">
                <a:gradFill>
                  <a:gsLst>
                    <a:gs pos="83000">
                      <a:schemeClr val="tx1"/>
                    </a:gs>
                    <a:gs pos="100000">
                      <a:schemeClr val="tx1"/>
                    </a:gs>
                  </a:gsLst>
                  <a:lin ang="5400000" scaled="1"/>
                </a:gradFill>
              </a:rPr>
              <a:t>For more information on Microsoft Defender visit </a:t>
            </a:r>
            <a:r>
              <a:rPr lang="en-US" sz="1400" dirty="0">
                <a:gradFill>
                  <a:gsLst>
                    <a:gs pos="83000">
                      <a:schemeClr val="accent1"/>
                    </a:gs>
                    <a:gs pos="100000">
                      <a:schemeClr val="accent1"/>
                    </a:gs>
                  </a:gsLst>
                  <a:lin ang="5400000" scaled="1"/>
                </a:gradFill>
                <a:latin typeface="+mj-lt"/>
                <a:hlinkClick r:id="rId3" action="ppaction://hlinkfile">
                  <a:extLst>
                    <a:ext uri="{A12FA001-AC4F-418D-AE19-62706E023703}">
                      <ahyp:hlinkClr xmlns:ahyp="http://schemas.microsoft.com/office/drawing/2018/hyperlinkcolor" val="tx"/>
                    </a:ext>
                  </a:extLst>
                </a:hlinkClick>
              </a:rPr>
              <a:t>aka.ms/</a:t>
            </a:r>
            <a:r>
              <a:rPr lang="en-US" sz="1400" dirty="0" err="1">
                <a:gradFill>
                  <a:gsLst>
                    <a:gs pos="83000">
                      <a:schemeClr val="accent1"/>
                    </a:gs>
                    <a:gs pos="100000">
                      <a:schemeClr val="accent1"/>
                    </a:gs>
                  </a:gsLst>
                </a:gradFill>
                <a:latin typeface="+mj-lt"/>
                <a:hlinkClick r:id="rId3" action="ppaction://hlinkfile">
                  <a:extLst>
                    <a:ext uri="{A12FA001-AC4F-418D-AE19-62706E023703}">
                      <ahyp:hlinkClr xmlns:ahyp="http://schemas.microsoft.com/office/drawing/2018/hyperlinkcolor" val="tx"/>
                    </a:ext>
                  </a:extLst>
                </a:hlinkClick>
              </a:rPr>
              <a:t>SIEMandXDR</a:t>
            </a:r>
            <a:r>
              <a:rPr lang="en-US" sz="1400" dirty="0">
                <a:gradFill>
                  <a:gsLst>
                    <a:gs pos="83000">
                      <a:schemeClr val="accent1"/>
                    </a:gs>
                    <a:gs pos="100000">
                      <a:schemeClr val="accent1"/>
                    </a:gs>
                  </a:gsLst>
                </a:gradFill>
                <a:latin typeface="+mj-lt"/>
                <a:hlinkClick r:id="rId3" action="ppaction://hlinkfile">
                  <a:extLst>
                    <a:ext uri="{A12FA001-AC4F-418D-AE19-62706E023703}">
                      <ahyp:hlinkClr xmlns:ahyp="http://schemas.microsoft.com/office/drawing/2018/hyperlinkcolor" val="tx"/>
                    </a:ext>
                  </a:extLst>
                </a:hlinkClick>
              </a:rPr>
              <a:t> </a:t>
            </a:r>
            <a:endParaRPr lang="en-US" sz="1400" dirty="0">
              <a:gradFill>
                <a:gsLst>
                  <a:gs pos="83000">
                    <a:schemeClr val="accent1"/>
                  </a:gs>
                  <a:gs pos="100000">
                    <a:schemeClr val="accent1"/>
                  </a:gs>
                </a:gsLst>
              </a:gradFill>
              <a:latin typeface="+mj-lt"/>
            </a:endParaRPr>
          </a:p>
        </p:txBody>
      </p:sp>
      <p:sp>
        <p:nvSpPr>
          <p:cNvPr id="16" name="Freeform 5">
            <a:extLst>
              <a:ext uri="{FF2B5EF4-FFF2-40B4-BE49-F238E27FC236}">
                <a16:creationId xmlns:a16="http://schemas.microsoft.com/office/drawing/2014/main" id="{159DC39E-341C-4AE4-9C3C-36973FB934EA}"/>
              </a:ext>
            </a:extLst>
          </p:cNvPr>
          <p:cNvSpPr>
            <a:spLocks/>
          </p:cNvSpPr>
          <p:nvPr/>
        </p:nvSpPr>
        <p:spPr bwMode="auto">
          <a:xfrm>
            <a:off x="6878644" y="1655759"/>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5">
            <a:extLst>
              <a:ext uri="{FF2B5EF4-FFF2-40B4-BE49-F238E27FC236}">
                <a16:creationId xmlns:a16="http://schemas.microsoft.com/office/drawing/2014/main" id="{4623281D-5F96-435B-BD1A-883491021487}"/>
              </a:ext>
            </a:extLst>
          </p:cNvPr>
          <p:cNvSpPr>
            <a:spLocks/>
          </p:cNvSpPr>
          <p:nvPr/>
        </p:nvSpPr>
        <p:spPr bwMode="auto">
          <a:xfrm>
            <a:off x="6878644" y="3978227"/>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91F98336-57AC-407F-B569-B1E154AD70B9}"/>
              </a:ext>
            </a:extLst>
          </p:cNvPr>
          <p:cNvSpPr>
            <a:spLocks/>
          </p:cNvSpPr>
          <p:nvPr/>
        </p:nvSpPr>
        <p:spPr bwMode="auto">
          <a:xfrm>
            <a:off x="6878644" y="3397610"/>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5">
            <a:extLst>
              <a:ext uri="{FF2B5EF4-FFF2-40B4-BE49-F238E27FC236}">
                <a16:creationId xmlns:a16="http://schemas.microsoft.com/office/drawing/2014/main" id="{631CE22F-B5BE-4BFD-8096-8512D39AAB82}"/>
              </a:ext>
            </a:extLst>
          </p:cNvPr>
          <p:cNvSpPr>
            <a:spLocks/>
          </p:cNvSpPr>
          <p:nvPr/>
        </p:nvSpPr>
        <p:spPr bwMode="auto">
          <a:xfrm>
            <a:off x="6878644" y="2816993"/>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5">
            <a:extLst>
              <a:ext uri="{FF2B5EF4-FFF2-40B4-BE49-F238E27FC236}">
                <a16:creationId xmlns:a16="http://schemas.microsoft.com/office/drawing/2014/main" id="{A4E3692F-F1C1-48EA-AFF1-8CE599477516}"/>
              </a:ext>
            </a:extLst>
          </p:cNvPr>
          <p:cNvSpPr>
            <a:spLocks/>
          </p:cNvSpPr>
          <p:nvPr/>
        </p:nvSpPr>
        <p:spPr bwMode="auto">
          <a:xfrm>
            <a:off x="6878644" y="2236376"/>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7868546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97DE1-C0A2-45B3-8FE2-A2133395BFB3}"/>
              </a:ext>
            </a:extLst>
          </p:cNvPr>
          <p:cNvSpPr>
            <a:spLocks noGrp="1"/>
          </p:cNvSpPr>
          <p:nvPr>
            <p:ph type="title"/>
          </p:nvPr>
        </p:nvSpPr>
        <p:spPr>
          <a:xfrm>
            <a:off x="141514" y="205114"/>
            <a:ext cx="11952515" cy="1651966"/>
          </a:xfrm>
        </p:spPr>
        <p:txBody>
          <a:bodyPr/>
          <a:lstStyle/>
          <a:p>
            <a:r>
              <a:rPr lang="en-US" dirty="0">
                <a:latin typeface="Segoe UI Semibold"/>
                <a:cs typeface="Segoe UI Semibold"/>
              </a:rPr>
              <a:t>Complete the transition using : </a:t>
            </a:r>
            <a:br>
              <a:rPr lang="en-US" dirty="0">
                <a:latin typeface="Segoe UI Semibold"/>
                <a:cs typeface="Segoe UI Semibold"/>
              </a:rPr>
            </a:br>
            <a:br>
              <a:rPr lang="en-US" dirty="0">
                <a:latin typeface="Segoe UI Semibold"/>
                <a:cs typeface="Segoe UI Semibold"/>
              </a:rPr>
            </a:br>
            <a:r>
              <a:rPr lang="en-US" dirty="0">
                <a:solidFill>
                  <a:schemeClr val="tx1"/>
                </a:solidFill>
                <a:latin typeface="Segoe UI Semibold"/>
                <a:cs typeface="Segoe UI Semibold"/>
              </a:rPr>
              <a:t>Automatic redirection to security.microsoft.com</a:t>
            </a:r>
          </a:p>
        </p:txBody>
      </p:sp>
      <p:sp>
        <p:nvSpPr>
          <p:cNvPr id="4" name="Content Placeholder 2">
            <a:extLst>
              <a:ext uri="{FF2B5EF4-FFF2-40B4-BE49-F238E27FC236}">
                <a16:creationId xmlns:a16="http://schemas.microsoft.com/office/drawing/2014/main" id="{07A2FA91-D64D-464A-8261-9353636F6A64}"/>
              </a:ext>
            </a:extLst>
          </p:cNvPr>
          <p:cNvSpPr txBox="1">
            <a:spLocks/>
          </p:cNvSpPr>
          <p:nvPr/>
        </p:nvSpPr>
        <p:spPr>
          <a:xfrm>
            <a:off x="524758" y="1587388"/>
            <a:ext cx="10713218" cy="503653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endParaRPr>
          </a:p>
        </p:txBody>
      </p:sp>
      <p:sp>
        <p:nvSpPr>
          <p:cNvPr id="9" name="TextBox 8">
            <a:extLst>
              <a:ext uri="{FF2B5EF4-FFF2-40B4-BE49-F238E27FC236}">
                <a16:creationId xmlns:a16="http://schemas.microsoft.com/office/drawing/2014/main" id="{5535BD23-521B-4254-AE28-3A8E848076B5}"/>
              </a:ext>
            </a:extLst>
          </p:cNvPr>
          <p:cNvSpPr txBox="1"/>
          <p:nvPr/>
        </p:nvSpPr>
        <p:spPr>
          <a:xfrm>
            <a:off x="593668" y="1979572"/>
            <a:ext cx="3961553" cy="2816156"/>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solidFill>
                  <a:srgbClr val="282828"/>
                </a:solidFill>
                <a:effectLst/>
                <a:uLnTx/>
                <a:uFillTx/>
                <a:latin typeface="Segoe UI" panose="020B0502040204020203" pitchFamily="34" charset="0"/>
                <a:ea typeface="+mn-ea"/>
                <a:cs typeface="Segoe UI" panose="020B0502040204020203" pitchFamily="34" charset="0"/>
              </a:rPr>
              <a:t>Maintain user context </a:t>
            </a:r>
            <a:r>
              <a:rPr kumimoji="0" lang="en-US" sz="1800" b="0" i="0" u="none" strike="noStrike" kern="1200" cap="none" spc="0" normalizeH="0" baseline="0" noProof="0" dirty="0">
                <a:ln/>
                <a:solidFill>
                  <a:srgbClr val="282828"/>
                </a:solidFill>
                <a:effectLst/>
                <a:uLnTx/>
                <a:uFillTx/>
                <a:latin typeface="Segoe UI" panose="020B0502040204020203" pitchFamily="34" charset="0"/>
                <a:ea typeface="+mn-ea"/>
                <a:cs typeface="Segoe UI" panose="020B0502040204020203" pitchFamily="34" charset="0"/>
              </a:rPr>
              <a:t>– most experiences are redirected to their equivalent experience in the new unified portal</a:t>
            </a:r>
            <a:endParaRPr kumimoji="0" lang="en-US" sz="1800" b="0" i="0" u="none" strike="noStrike" kern="1200" cap="none" spc="0" normalizeH="0" baseline="0" noProof="0" dirty="0">
              <a:ln/>
              <a:solidFill>
                <a:srgbClr val="282828"/>
              </a:solidFill>
              <a:effectLst/>
              <a:uLnTx/>
              <a:uFillTx/>
              <a:latin typeface="Segoe UI"/>
              <a:ea typeface="+mn-ea"/>
              <a:cs typeface="Segoe UI"/>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Controlled at the </a:t>
            </a:r>
            <a:r>
              <a:rPr kumimoji="0" lang="en-US" sz="1800" b="1" i="0" u="none" strike="noStrike" kern="1200" cap="none" spc="0" normalizeH="0" baseline="0" noProof="0" dirty="0">
                <a:ln>
                  <a:noFill/>
                </a:ln>
                <a:solidFill>
                  <a:srgbClr val="282828"/>
                </a:solidFill>
                <a:effectLst/>
                <a:uLnTx/>
                <a:uFillTx/>
                <a:latin typeface="Segoe UI"/>
                <a:ea typeface="+mn-ea"/>
                <a:cs typeface="Segoe UI"/>
              </a:rPr>
              <a:t>tenant level</a:t>
            </a:r>
            <a:endParaRPr kumimoji="0" lang="en-US" sz="1800" b="0" i="0" u="none" strike="noStrike" kern="1200" cap="none" spc="0" normalizeH="0" baseline="0" noProof="0" dirty="0">
              <a:ln>
                <a:noFill/>
              </a:ln>
              <a:solidFill>
                <a:srgbClr val="282828"/>
              </a:solidFill>
              <a:effectLst/>
              <a:uLnTx/>
              <a:uFillTx/>
              <a:latin typeface="Segoe UI"/>
              <a:ea typeface="+mn-ea"/>
              <a:cs typeface="Segoe UI"/>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solidFill>
                  <a:srgbClr val="282828"/>
                </a:solidFill>
                <a:effectLst/>
                <a:uLnTx/>
                <a:uFillTx/>
                <a:latin typeface="Segoe UI"/>
                <a:ea typeface="+mn-ea"/>
                <a:cs typeface="Segoe UI"/>
              </a:rPr>
              <a:t>Can be easily turned off (for now)</a:t>
            </a:r>
            <a:endParaRPr kumimoji="0" lang="en-US" sz="1800" b="0" i="0" u="none" strike="noStrike" kern="1200" cap="none" spc="0" normalizeH="0" baseline="0" noProof="0" dirty="0">
              <a:ln>
                <a:noFill/>
              </a:ln>
              <a:solidFill>
                <a:srgbClr val="282828"/>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First available for </a:t>
            </a:r>
            <a:br>
              <a:rPr kumimoji="0" lang="en-US" sz="1800" b="0" i="0" u="none" strike="noStrike" kern="1200" cap="none" spc="0" normalizeH="0" baseline="0" noProof="0" dirty="0">
                <a:ln>
                  <a:noFill/>
                </a:ln>
                <a:solidFill>
                  <a:srgbClr val="282828"/>
                </a:solidFill>
                <a:effectLst/>
                <a:uLnTx/>
                <a:uFillTx/>
                <a:latin typeface="Segoe UI"/>
                <a:ea typeface="+mn-ea"/>
                <a:cs typeface="Segoe UI"/>
              </a:rPr>
            </a:br>
            <a:r>
              <a:rPr kumimoji="0" lang="en-US" sz="1800" b="0" i="0" u="none" strike="noStrike" kern="1200" cap="none" spc="0" normalizeH="0" baseline="0" noProof="0" dirty="0">
                <a:ln>
                  <a:noFill/>
                </a:ln>
                <a:solidFill>
                  <a:srgbClr val="282828"/>
                </a:solidFill>
                <a:effectLst/>
                <a:uLnTx/>
                <a:uFillTx/>
                <a:latin typeface="Segoe UI"/>
                <a:ea typeface="+mn-ea"/>
                <a:cs typeface="Segoe UI"/>
              </a:rPr>
              <a:t>MDO P2/E5 customers</a:t>
            </a:r>
          </a:p>
        </p:txBody>
      </p:sp>
      <p:pic>
        <p:nvPicPr>
          <p:cNvPr id="5" name="Picture 4">
            <a:extLst>
              <a:ext uri="{FF2B5EF4-FFF2-40B4-BE49-F238E27FC236}">
                <a16:creationId xmlns:a16="http://schemas.microsoft.com/office/drawing/2014/main" id="{47B48C41-6695-4B73-886C-1B6C5E70301B}"/>
              </a:ext>
            </a:extLst>
          </p:cNvPr>
          <p:cNvPicPr>
            <a:picLocks noChangeAspect="1"/>
          </p:cNvPicPr>
          <p:nvPr/>
        </p:nvPicPr>
        <p:blipFill>
          <a:blip r:embed="rId3"/>
          <a:stretch>
            <a:fillRect/>
          </a:stretch>
        </p:blipFill>
        <p:spPr>
          <a:xfrm>
            <a:off x="4711252" y="1949467"/>
            <a:ext cx="7480748" cy="4408437"/>
          </a:xfrm>
          <a:prstGeom prst="rect">
            <a:avLst/>
          </a:prstGeom>
          <a:ln>
            <a:solidFill>
              <a:schemeClr val="accent1"/>
            </a:solidFill>
          </a:ln>
        </p:spPr>
      </p:pic>
      <p:sp>
        <p:nvSpPr>
          <p:cNvPr id="6" name="TextBox 5">
            <a:extLst>
              <a:ext uri="{FF2B5EF4-FFF2-40B4-BE49-F238E27FC236}">
                <a16:creationId xmlns:a16="http://schemas.microsoft.com/office/drawing/2014/main" id="{41F10223-85FC-47D7-9D13-1C5F599F650D}"/>
              </a:ext>
            </a:extLst>
          </p:cNvPr>
          <p:cNvSpPr txBox="1"/>
          <p:nvPr/>
        </p:nvSpPr>
        <p:spPr>
          <a:xfrm>
            <a:off x="3841321" y="6319431"/>
            <a:ext cx="6167137" cy="5170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a:ea typeface="+mn-ea"/>
                <a:cs typeface="+mn-cs"/>
              </a:rPr>
              <a:t>https://security.microsoft.com/securitysettings/portalRedirection</a:t>
            </a:r>
          </a:p>
        </p:txBody>
      </p:sp>
    </p:spTree>
    <p:extLst>
      <p:ext uri="{BB962C8B-B14F-4D97-AF65-F5344CB8AC3E}">
        <p14:creationId xmlns:p14="http://schemas.microsoft.com/office/powerpoint/2010/main" val="2643481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E50487-1FBB-4B87-8B40-DAE162ADD484}"/>
              </a:ext>
            </a:extLst>
          </p:cNvPr>
          <p:cNvSpPr>
            <a:spLocks noGrp="1"/>
          </p:cNvSpPr>
          <p:nvPr>
            <p:ph idx="1"/>
          </p:nvPr>
        </p:nvSpPr>
        <p:spPr>
          <a:xfrm>
            <a:off x="217863" y="157489"/>
            <a:ext cx="11336039" cy="443198"/>
          </a:xfrm>
        </p:spPr>
        <p:txBody>
          <a:bodyPr/>
          <a:lstStyle/>
          <a:p>
            <a:pPr algn="l"/>
            <a:r>
              <a:rPr lang="en-US" sz="3200" b="0" i="0" dirty="0">
                <a:solidFill>
                  <a:srgbClr val="000000"/>
                </a:solidFill>
                <a:effectLst/>
                <a:latin typeface="Segoe UI" panose="020B0502040204020203" pitchFamily="34" charset="0"/>
              </a:rPr>
              <a:t>Automatically redirect all accounts in your organization from :</a:t>
            </a:r>
            <a:endParaRPr lang="fr-FR" sz="3200" dirty="0"/>
          </a:p>
        </p:txBody>
      </p:sp>
      <p:pic>
        <p:nvPicPr>
          <p:cNvPr id="5" name="Picture 4">
            <a:extLst>
              <a:ext uri="{FF2B5EF4-FFF2-40B4-BE49-F238E27FC236}">
                <a16:creationId xmlns:a16="http://schemas.microsoft.com/office/drawing/2014/main" id="{1DC033EB-44C7-4C42-97AB-095E76A6EB63}"/>
              </a:ext>
            </a:extLst>
          </p:cNvPr>
          <p:cNvPicPr>
            <a:picLocks noChangeAspect="1"/>
          </p:cNvPicPr>
          <p:nvPr/>
        </p:nvPicPr>
        <p:blipFill>
          <a:blip r:embed="rId3"/>
          <a:stretch>
            <a:fillRect/>
          </a:stretch>
        </p:blipFill>
        <p:spPr>
          <a:xfrm>
            <a:off x="4884131" y="1440419"/>
            <a:ext cx="7307869" cy="4433748"/>
          </a:xfrm>
          <a:prstGeom prst="rect">
            <a:avLst/>
          </a:prstGeom>
        </p:spPr>
      </p:pic>
      <p:sp>
        <p:nvSpPr>
          <p:cNvPr id="2" name="TextBox 1">
            <a:extLst>
              <a:ext uri="{FF2B5EF4-FFF2-40B4-BE49-F238E27FC236}">
                <a16:creationId xmlns:a16="http://schemas.microsoft.com/office/drawing/2014/main" id="{FEB04FD4-1ECC-410D-B2F6-7A346ABE8C62}"/>
              </a:ext>
            </a:extLst>
          </p:cNvPr>
          <p:cNvSpPr txBox="1"/>
          <p:nvPr/>
        </p:nvSpPr>
        <p:spPr>
          <a:xfrm>
            <a:off x="0" y="1145298"/>
            <a:ext cx="4985732" cy="4567404"/>
          </a:xfrm>
          <a:prstGeom prst="rect">
            <a:avLst/>
          </a:prstGeom>
          <a:noFill/>
        </p:spPr>
        <p:txBody>
          <a:bodyPr wrap="square" lIns="182880" tIns="146304" rIns="182880" bIns="146304" rtlCol="0">
            <a:spAutoFit/>
          </a:bodyPr>
          <a:lstStyle/>
          <a:p>
            <a:pPr algn="l"/>
            <a:r>
              <a:rPr lang="en-US" sz="3200" b="1" i="0" dirty="0">
                <a:solidFill>
                  <a:srgbClr val="000000"/>
                </a:solidFill>
                <a:effectLst/>
                <a:latin typeface="Segoe UI" panose="020B0502040204020203" pitchFamily="34" charset="0"/>
              </a:rPr>
              <a:t>protection.office.com</a:t>
            </a:r>
            <a:r>
              <a:rPr lang="en-US" sz="3200" b="0" i="0" dirty="0">
                <a:solidFill>
                  <a:srgbClr val="000000"/>
                </a:solidFill>
                <a:effectLst/>
                <a:latin typeface="Segoe UI" panose="020B0502040204020203" pitchFamily="34" charset="0"/>
              </a:rPr>
              <a:t> to </a:t>
            </a:r>
            <a:r>
              <a:rPr lang="en-US" sz="3200" b="1" i="0" dirty="0">
                <a:solidFill>
                  <a:srgbClr val="000000"/>
                </a:solidFill>
                <a:effectLst/>
                <a:latin typeface="Segoe UI" panose="020B0502040204020203" pitchFamily="34" charset="0"/>
              </a:rPr>
              <a:t>security.microsoft.com</a:t>
            </a:r>
            <a:endParaRPr lang="en-US" sz="3200" dirty="0">
              <a:solidFill>
                <a:srgbClr val="000000"/>
              </a:solidFill>
              <a:latin typeface="Segoe UI" panose="020B0502040204020203" pitchFamily="34" charset="0"/>
            </a:endParaRPr>
          </a:p>
          <a:p>
            <a:pPr algn="l"/>
            <a:endParaRPr lang="en-US" sz="3200" b="0" i="0" dirty="0">
              <a:solidFill>
                <a:srgbClr val="000000"/>
              </a:solidFill>
              <a:effectLst/>
              <a:latin typeface="Segoe UI" panose="020B0502040204020203" pitchFamily="34" charset="0"/>
            </a:endParaRPr>
          </a:p>
          <a:p>
            <a:pPr algn="l"/>
            <a:r>
              <a:rPr lang="en-US" sz="3200" b="0" i="0" dirty="0">
                <a:solidFill>
                  <a:srgbClr val="000000"/>
                </a:solidFill>
                <a:effectLst/>
                <a:latin typeface="Segoe UI" panose="020B0502040204020203" pitchFamily="34" charset="0"/>
              </a:rPr>
              <a:t>the new home of Microsoft Defender for Office 365.</a:t>
            </a:r>
          </a:p>
          <a:p>
            <a:pPr algn="l"/>
            <a:r>
              <a:rPr lang="en-US" sz="3200" b="0" i="0" u="none" strike="noStrike" dirty="0">
                <a:solidFill>
                  <a:srgbClr val="0076B7"/>
                </a:solidFill>
                <a:effectLst/>
                <a:latin typeface="Segoe UI" panose="020B0502040204020203" pitchFamily="34" charset="0"/>
                <a:hlinkClick r:id="rId4"/>
              </a:rPr>
              <a:t>Learn more about portal redirection</a:t>
            </a:r>
            <a:endParaRPr lang="en-US" sz="3200" b="0" i="0" dirty="0">
              <a:solidFill>
                <a:srgbClr val="000000"/>
              </a:solidFill>
              <a:effectLst/>
              <a:latin typeface="Segoe UI" panose="020B0502040204020203" pitchFamily="34" charset="0"/>
            </a:endParaRPr>
          </a:p>
          <a:p>
            <a:pPr>
              <a:lnSpc>
                <a:spcPct val="90000"/>
              </a:lnSpc>
              <a:spcAft>
                <a:spcPts val="600"/>
              </a:spcAft>
            </a:pPr>
            <a:endParaRPr lang="fr-FR"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9270427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773206" y="1435704"/>
            <a:ext cx="11274250" cy="4154984"/>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32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9521511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a:extLst>
              <a:ext uri="{FF2B5EF4-FFF2-40B4-BE49-F238E27FC236}">
                <a16:creationId xmlns:a16="http://schemas.microsoft.com/office/drawing/2014/main" id="{E913C800-B4EB-42BF-B449-D4E0040CE389}"/>
              </a:ext>
            </a:extLst>
          </p:cNvPr>
          <p:cNvSpPr txBox="1"/>
          <p:nvPr/>
        </p:nvSpPr>
        <p:spPr>
          <a:xfrm>
            <a:off x="301183" y="864104"/>
            <a:ext cx="11690497" cy="2308324"/>
          </a:xfrm>
          <a:prstGeom prst="rect">
            <a:avLst/>
          </a:prstGeom>
          <a:noFill/>
        </p:spPr>
        <p:txBody>
          <a:bodyPr wrap="square">
            <a:spAutoFit/>
          </a:bodyPr>
          <a:lstStyle/>
          <a:p>
            <a:r>
              <a:rPr lang="en-US" b="0" i="0" dirty="0">
                <a:effectLst/>
                <a:latin typeface="Segoe UI VSS (Regular)"/>
              </a:rPr>
              <a:t>Two new security policies in EOP and </a:t>
            </a:r>
            <a:r>
              <a:rPr lang="en-US" b="0" i="0" strike="sngStrike" dirty="0">
                <a:effectLst/>
                <a:latin typeface="Segoe UI VSS (Regular)"/>
              </a:rPr>
              <a:t>Office 365 ATP</a:t>
            </a:r>
            <a:r>
              <a:rPr lang="en-US" dirty="0">
                <a:latin typeface="Segoe UI VSS (Regular)"/>
              </a:rPr>
              <a:t> Defender For O365 </a:t>
            </a:r>
            <a:r>
              <a:rPr lang="en-US" b="0" i="0" dirty="0">
                <a:effectLst/>
                <a:latin typeface="Segoe UI VSS (Regular)"/>
              </a:rPr>
              <a:t> </a:t>
            </a:r>
          </a:p>
          <a:p>
            <a:endParaRPr lang="en-US" dirty="0">
              <a:latin typeface="Segoe UI VSS (Regular)"/>
            </a:endParaRPr>
          </a:p>
          <a:p>
            <a:r>
              <a:rPr lang="en-US" b="0" i="0" dirty="0">
                <a:effectLst/>
                <a:latin typeface="Segoe UI VSS (Regular)"/>
              </a:rPr>
              <a:t>Policies "Standard" and "Strict" make it easier for customers to quickly deploy secure spam, malware, and phishing policies to users at once.</a:t>
            </a:r>
          </a:p>
          <a:p>
            <a:endParaRPr lang="en-US" b="0" i="0" dirty="0">
              <a:effectLst/>
              <a:latin typeface="Segoe UI VSS (Regular)"/>
            </a:endParaRPr>
          </a:p>
          <a:p>
            <a:r>
              <a:rPr lang="en-US" b="1" i="0" dirty="0">
                <a:effectLst/>
                <a:latin typeface="Segoe UI VSS (Regular)"/>
              </a:rPr>
              <a:t>Standard protection	:</a:t>
            </a:r>
            <a:r>
              <a:rPr lang="en-US" b="0" i="0" dirty="0">
                <a:effectLst/>
                <a:latin typeface="Segoe UI VSS (Regular)"/>
              </a:rPr>
              <a:t> 	A baseline protection profile that's suitable for most users.</a:t>
            </a:r>
            <a:br>
              <a:rPr lang="en-US" b="0" i="0" dirty="0">
                <a:effectLst/>
                <a:latin typeface="Segoe UI VSS (Regular)"/>
              </a:rPr>
            </a:br>
            <a:r>
              <a:rPr lang="en-US" b="1" i="0" dirty="0">
                <a:effectLst/>
                <a:latin typeface="Segoe UI VSS (Regular)"/>
              </a:rPr>
              <a:t>Strict protection		:</a:t>
            </a:r>
            <a:r>
              <a:rPr lang="en-US" b="0" i="0" dirty="0">
                <a:effectLst/>
                <a:latin typeface="Segoe UI VSS (Regular)"/>
              </a:rPr>
              <a:t> 	A more aggressive protection profile for selected users (high value targets or priority users).</a:t>
            </a:r>
            <a:endParaRPr lang="fr-FR" dirty="0"/>
          </a:p>
        </p:txBody>
      </p:sp>
      <p:sp>
        <p:nvSpPr>
          <p:cNvPr id="2" name="AutoShape 2">
            <a:extLst>
              <a:ext uri="{FF2B5EF4-FFF2-40B4-BE49-F238E27FC236}">
                <a16:creationId xmlns:a16="http://schemas.microsoft.com/office/drawing/2014/main" id="{89B7A086-440D-4AB2-AB1C-FD726CAE880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5" name="Picture 4">
            <a:extLst>
              <a:ext uri="{FF2B5EF4-FFF2-40B4-BE49-F238E27FC236}">
                <a16:creationId xmlns:a16="http://schemas.microsoft.com/office/drawing/2014/main" id="{A56429BC-8F46-4C4D-ABA7-B3D4733BCA62}"/>
              </a:ext>
            </a:extLst>
          </p:cNvPr>
          <p:cNvPicPr>
            <a:picLocks noChangeAspect="1"/>
          </p:cNvPicPr>
          <p:nvPr/>
        </p:nvPicPr>
        <p:blipFill>
          <a:blip r:embed="rId3"/>
          <a:stretch>
            <a:fillRect/>
          </a:stretch>
        </p:blipFill>
        <p:spPr>
          <a:xfrm>
            <a:off x="3412392" y="3068256"/>
            <a:ext cx="8708272" cy="3682739"/>
          </a:xfrm>
          <a:prstGeom prst="rect">
            <a:avLst/>
          </a:prstGeom>
        </p:spPr>
      </p:pic>
      <p:sp>
        <p:nvSpPr>
          <p:cNvPr id="9" name="Title 8">
            <a:extLst>
              <a:ext uri="{FF2B5EF4-FFF2-40B4-BE49-F238E27FC236}">
                <a16:creationId xmlns:a16="http://schemas.microsoft.com/office/drawing/2014/main" id="{0DA30CEE-B34F-4474-8E52-3760A76FBFDB}"/>
              </a:ext>
            </a:extLst>
          </p:cNvPr>
          <p:cNvSpPr>
            <a:spLocks noGrp="1"/>
          </p:cNvSpPr>
          <p:nvPr>
            <p:ph type="title"/>
          </p:nvPr>
        </p:nvSpPr>
        <p:spPr>
          <a:xfrm>
            <a:off x="60515" y="107005"/>
            <a:ext cx="11578486" cy="1107996"/>
          </a:xfrm>
        </p:spPr>
        <p:txBody>
          <a:bodyPr/>
          <a:lstStyle/>
          <a:p>
            <a:r>
              <a:rPr lang="en-US" b="1" i="0" dirty="0">
                <a:solidFill>
                  <a:srgbClr val="171717"/>
                </a:solidFill>
                <a:effectLst/>
                <a:latin typeface="Segoe UI" panose="020B0502040204020203" pitchFamily="34" charset="0"/>
              </a:rPr>
              <a:t>Preset security policies</a:t>
            </a:r>
            <a:br>
              <a:rPr lang="en-US" b="1" i="0" dirty="0">
                <a:solidFill>
                  <a:srgbClr val="171717"/>
                </a:solidFill>
                <a:effectLst/>
                <a:latin typeface="Segoe UI" panose="020B0502040204020203" pitchFamily="34" charset="0"/>
              </a:rPr>
            </a:br>
            <a:endParaRPr lang="fr-FR" dirty="0"/>
          </a:p>
        </p:txBody>
      </p:sp>
    </p:spTree>
    <p:extLst>
      <p:ext uri="{BB962C8B-B14F-4D97-AF65-F5344CB8AC3E}">
        <p14:creationId xmlns:p14="http://schemas.microsoft.com/office/powerpoint/2010/main" val="388052335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267E-7F67-453C-9662-C5BC44546C96}"/>
              </a:ext>
            </a:extLst>
          </p:cNvPr>
          <p:cNvSpPr>
            <a:spLocks noGrp="1"/>
          </p:cNvSpPr>
          <p:nvPr>
            <p:ph type="title"/>
          </p:nvPr>
        </p:nvSpPr>
        <p:spPr>
          <a:xfrm>
            <a:off x="649685" y="494906"/>
            <a:ext cx="11018520" cy="553998"/>
          </a:xfrm>
        </p:spPr>
        <p:txBody>
          <a:bodyPr/>
          <a:lstStyle/>
          <a:p>
            <a:r>
              <a:rPr lang="en-US" b="1" i="0" dirty="0">
                <a:solidFill>
                  <a:srgbClr val="171717"/>
                </a:solidFill>
                <a:effectLst/>
                <a:latin typeface="Segoe UI" panose="020B0502040204020203" pitchFamily="34" charset="0"/>
              </a:rPr>
              <a:t>Preset security policies in EOP and Office 365 ATP</a:t>
            </a:r>
            <a:endParaRPr lang="fr-FR" dirty="0"/>
          </a:p>
        </p:txBody>
      </p:sp>
      <p:sp>
        <p:nvSpPr>
          <p:cNvPr id="4" name="TextBox 3">
            <a:extLst>
              <a:ext uri="{FF2B5EF4-FFF2-40B4-BE49-F238E27FC236}">
                <a16:creationId xmlns:a16="http://schemas.microsoft.com/office/drawing/2014/main" id="{B62FC230-75C4-4814-A261-366E2DD23505}"/>
              </a:ext>
            </a:extLst>
          </p:cNvPr>
          <p:cNvSpPr txBox="1"/>
          <p:nvPr/>
        </p:nvSpPr>
        <p:spPr>
          <a:xfrm>
            <a:off x="585217" y="1565196"/>
            <a:ext cx="11018520" cy="3970318"/>
          </a:xfrm>
          <a:prstGeom prst="rect">
            <a:avLst/>
          </a:prstGeom>
          <a:noFill/>
        </p:spPr>
        <p:txBody>
          <a:bodyPr wrap="square">
            <a:spAutoFit/>
          </a:bodyPr>
          <a:lstStyle/>
          <a:p>
            <a:pPr algn="l"/>
            <a:r>
              <a:rPr lang="en-US" b="1" i="0" dirty="0">
                <a:effectLst/>
                <a:latin typeface="Segoe UI VSS (Regular)"/>
              </a:rPr>
              <a:t>Availability : </a:t>
            </a:r>
            <a:r>
              <a:rPr lang="en-US" b="0" i="0" dirty="0">
                <a:effectLst/>
                <a:latin typeface="Segoe UI VSS (Regular)"/>
              </a:rPr>
              <a:t>These new features require </a:t>
            </a:r>
            <a:r>
              <a:rPr lang="en-US" b="0" i="0" u="none" strike="noStrike" dirty="0">
                <a:effectLst/>
                <a:latin typeface="Segoe UI VSS (Regular)"/>
                <a:hlinkClick r:id="rId3"/>
              </a:rPr>
              <a:t>Office ATP Plan 1 or Plan 2</a:t>
            </a:r>
            <a:r>
              <a:rPr lang="en-US" b="0" i="0" dirty="0">
                <a:effectLst/>
                <a:latin typeface="Segoe UI VSS (Regular)"/>
              </a:rPr>
              <a:t> </a:t>
            </a:r>
          </a:p>
          <a:p>
            <a:pPr algn="l"/>
            <a:endParaRPr lang="en-US" b="0" i="0" dirty="0">
              <a:effectLst/>
              <a:latin typeface="Segoe UI VSS (Regular)"/>
            </a:endParaRPr>
          </a:p>
          <a:p>
            <a:pPr algn="l"/>
            <a:r>
              <a:rPr lang="en-US" b="0" i="0" dirty="0">
                <a:effectLst/>
                <a:latin typeface="Segoe UI VSS (Regular)"/>
              </a:rPr>
              <a:t>To configure Preset Security Policies, administrators must be a member of one of the following role groups:</a:t>
            </a:r>
          </a:p>
          <a:p>
            <a:pPr algn="l"/>
            <a:br>
              <a:rPr lang="en-US" b="0" i="0" dirty="0">
                <a:effectLst/>
                <a:latin typeface="Segoe UI VSS (Regular)"/>
              </a:rPr>
            </a:br>
            <a:r>
              <a:rPr lang="en-US" b="0" i="0" dirty="0">
                <a:effectLst/>
                <a:latin typeface="Segoe UI VSS (Regular)"/>
              </a:rPr>
              <a:t>-Organization Management or Security Administrator in the Security &amp; Compliance Center.</a:t>
            </a:r>
            <a:br>
              <a:rPr lang="en-US" b="0" i="0" dirty="0">
                <a:effectLst/>
                <a:latin typeface="Segoe UI VSS (Regular)"/>
              </a:rPr>
            </a:br>
            <a:r>
              <a:rPr lang="en-US" b="0" i="0" dirty="0">
                <a:effectLst/>
                <a:latin typeface="Segoe UI VSS (Regular)"/>
              </a:rPr>
              <a:t>-Organization Management or Hygiene Management in Exchange Online.</a:t>
            </a:r>
          </a:p>
          <a:p>
            <a:pPr algn="l"/>
            <a:endParaRPr lang="en-US" dirty="0">
              <a:latin typeface="Segoe UI VSS (Regular)"/>
            </a:endParaRPr>
          </a:p>
          <a:p>
            <a:pPr algn="l"/>
            <a:endParaRPr lang="en-US" b="0" i="0" dirty="0">
              <a:effectLst/>
              <a:latin typeface="Segoe UI VSS (Regular)"/>
            </a:endParaRPr>
          </a:p>
          <a:p>
            <a:pPr algn="l"/>
            <a:r>
              <a:rPr lang="en-US" b="1" i="0" dirty="0">
                <a:solidFill>
                  <a:srgbClr val="171717"/>
                </a:solidFill>
                <a:effectLst/>
                <a:latin typeface="Segoe UI" panose="020B0502040204020203" pitchFamily="34" charset="0"/>
              </a:rPr>
              <a:t>Policy settings in preset security policies</a:t>
            </a:r>
          </a:p>
          <a:p>
            <a:pPr algn="l"/>
            <a:endParaRPr lang="en-US" b="1"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You </a:t>
            </a:r>
            <a:r>
              <a:rPr lang="en-US" b="1" i="0" dirty="0">
                <a:solidFill>
                  <a:srgbClr val="171717"/>
                </a:solidFill>
                <a:effectLst/>
                <a:latin typeface="Segoe UI" panose="020B0502040204020203" pitchFamily="34" charset="0"/>
              </a:rPr>
              <a:t>can't modify </a:t>
            </a:r>
            <a:r>
              <a:rPr lang="en-US" b="0" i="0" dirty="0">
                <a:solidFill>
                  <a:srgbClr val="171717"/>
                </a:solidFill>
                <a:effectLst/>
                <a:latin typeface="Segoe UI" panose="020B0502040204020203" pitchFamily="34" charset="0"/>
              </a:rPr>
              <a:t>the policy settings in the protection profiles. </a:t>
            </a:r>
          </a:p>
          <a:p>
            <a:pPr algn="l"/>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Standard</a:t>
            </a:r>
            <a:r>
              <a:rPr lang="en-US" b="0" i="0" dirty="0">
                <a:solidFill>
                  <a:srgbClr val="171717"/>
                </a:solidFill>
                <a:effectLst/>
                <a:latin typeface="Segoe UI" panose="020B0502040204020203" pitchFamily="34" charset="0"/>
              </a:rPr>
              <a:t> and </a:t>
            </a:r>
            <a:r>
              <a:rPr lang="en-US" b="1" i="0" dirty="0">
                <a:solidFill>
                  <a:srgbClr val="171717"/>
                </a:solidFill>
                <a:effectLst/>
                <a:latin typeface="Segoe UI" panose="020B0502040204020203" pitchFamily="34" charset="0"/>
              </a:rPr>
              <a:t>Strict</a:t>
            </a:r>
            <a:r>
              <a:rPr lang="en-US" b="0" i="0" dirty="0">
                <a:solidFill>
                  <a:srgbClr val="171717"/>
                </a:solidFill>
                <a:effectLst/>
                <a:latin typeface="Segoe UI" panose="020B0502040204020203" pitchFamily="34" charset="0"/>
              </a:rPr>
              <a:t> policy setting values are described in </a:t>
            </a:r>
            <a:r>
              <a:rPr lang="en-US" b="0" i="0" u="none" strike="noStrike" dirty="0">
                <a:solidFill>
                  <a:srgbClr val="171717"/>
                </a:solidFill>
                <a:effectLst/>
                <a:latin typeface="Segoe UI" panose="020B0502040204020203" pitchFamily="34" charset="0"/>
                <a:hlinkClick r:id="rId4"/>
              </a:rPr>
              <a:t>Recommended settings for EOP and Office 365 ATP security</a:t>
            </a:r>
            <a:r>
              <a:rPr lang="en-US" b="0" i="0" dirty="0">
                <a:solidFill>
                  <a:srgbClr val="171717"/>
                </a:solidFill>
                <a:effectLst/>
                <a:latin typeface="Segoe UI" panose="020B0502040204020203" pitchFamily="34" charset="0"/>
              </a:rPr>
              <a:t>.</a:t>
            </a:r>
          </a:p>
          <a:p>
            <a:pPr algn="l"/>
            <a:endParaRPr lang="en-US" b="0" i="0" dirty="0">
              <a:effectLst/>
              <a:latin typeface="Segoe UI VSS (Regular)"/>
            </a:endParaRPr>
          </a:p>
        </p:txBody>
      </p:sp>
      <p:pic>
        <p:nvPicPr>
          <p:cNvPr id="7" name="Picture 6">
            <a:extLst>
              <a:ext uri="{FF2B5EF4-FFF2-40B4-BE49-F238E27FC236}">
                <a16:creationId xmlns:a16="http://schemas.microsoft.com/office/drawing/2014/main" id="{3C515BB9-6E61-4253-8EB2-C5ACCDE8BA38}"/>
              </a:ext>
            </a:extLst>
          </p:cNvPr>
          <p:cNvPicPr>
            <a:picLocks noChangeAspect="1"/>
          </p:cNvPicPr>
          <p:nvPr/>
        </p:nvPicPr>
        <p:blipFill>
          <a:blip r:embed="rId5"/>
          <a:stretch>
            <a:fillRect/>
          </a:stretch>
        </p:blipFill>
        <p:spPr>
          <a:xfrm>
            <a:off x="10410332" y="5838825"/>
            <a:ext cx="809625" cy="1019175"/>
          </a:xfrm>
          <a:prstGeom prst="rect">
            <a:avLst/>
          </a:prstGeom>
        </p:spPr>
      </p:pic>
      <p:pic>
        <p:nvPicPr>
          <p:cNvPr id="9" name="Picture 8">
            <a:extLst>
              <a:ext uri="{FF2B5EF4-FFF2-40B4-BE49-F238E27FC236}">
                <a16:creationId xmlns:a16="http://schemas.microsoft.com/office/drawing/2014/main" id="{CCA3B3EC-ED6E-4DE5-B5EB-C83C325EC08D}"/>
              </a:ext>
            </a:extLst>
          </p:cNvPr>
          <p:cNvPicPr>
            <a:picLocks noChangeAspect="1"/>
          </p:cNvPicPr>
          <p:nvPr/>
        </p:nvPicPr>
        <p:blipFill>
          <a:blip r:embed="rId6"/>
          <a:stretch>
            <a:fillRect/>
          </a:stretch>
        </p:blipFill>
        <p:spPr>
          <a:xfrm>
            <a:off x="11219957" y="5848349"/>
            <a:ext cx="896497" cy="1019175"/>
          </a:xfrm>
          <a:prstGeom prst="rect">
            <a:avLst/>
          </a:prstGeom>
        </p:spPr>
      </p:pic>
    </p:spTree>
    <p:extLst>
      <p:ext uri="{BB962C8B-B14F-4D97-AF65-F5344CB8AC3E}">
        <p14:creationId xmlns:p14="http://schemas.microsoft.com/office/powerpoint/2010/main" val="290722781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CE66E-89B1-404A-BAF2-0223C067BE80}"/>
              </a:ext>
            </a:extLst>
          </p:cNvPr>
          <p:cNvSpPr>
            <a:spLocks noGrp="1"/>
          </p:cNvSpPr>
          <p:nvPr>
            <p:ph type="title"/>
          </p:nvPr>
        </p:nvSpPr>
        <p:spPr>
          <a:xfrm>
            <a:off x="437356" y="117835"/>
            <a:ext cx="11018520" cy="485480"/>
          </a:xfrm>
        </p:spPr>
        <p:txBody>
          <a:bodyPr/>
          <a:lstStyle/>
          <a:p>
            <a:r>
              <a:rPr lang="en-US" b="1" i="0" dirty="0">
                <a:solidFill>
                  <a:srgbClr val="333333"/>
                </a:solidFill>
                <a:effectLst/>
                <a:latin typeface="Segoe UI" panose="020B0502040204020203" pitchFamily="34" charset="0"/>
              </a:rPr>
              <a:t>Preset security policies</a:t>
            </a:r>
            <a:br>
              <a:rPr lang="en-US" b="1" i="0" dirty="0">
                <a:solidFill>
                  <a:srgbClr val="333333"/>
                </a:solidFill>
                <a:effectLst/>
                <a:latin typeface="Segoe UI" panose="020B0502040204020203" pitchFamily="34" charset="0"/>
              </a:rPr>
            </a:br>
            <a:endParaRPr lang="fr-FR" dirty="0"/>
          </a:p>
        </p:txBody>
      </p:sp>
      <p:sp>
        <p:nvSpPr>
          <p:cNvPr id="4" name="TextBox 3">
            <a:extLst>
              <a:ext uri="{FF2B5EF4-FFF2-40B4-BE49-F238E27FC236}">
                <a16:creationId xmlns:a16="http://schemas.microsoft.com/office/drawing/2014/main" id="{CEA0FF6C-5E5C-4FEA-B4ED-5BE6EDCD475A}"/>
              </a:ext>
            </a:extLst>
          </p:cNvPr>
          <p:cNvSpPr txBox="1"/>
          <p:nvPr/>
        </p:nvSpPr>
        <p:spPr>
          <a:xfrm>
            <a:off x="437356" y="861526"/>
            <a:ext cx="10870659" cy="5570756"/>
          </a:xfrm>
          <a:prstGeom prst="rect">
            <a:avLst/>
          </a:prstGeom>
          <a:noFill/>
        </p:spPr>
        <p:txBody>
          <a:bodyPr wrap="square">
            <a:spAutoFit/>
          </a:bodyPr>
          <a:lstStyle/>
          <a:p>
            <a:pPr algn="l"/>
            <a:r>
              <a:rPr lang="en-US" sz="2400" b="1" i="0" dirty="0">
                <a:solidFill>
                  <a:srgbClr val="333333"/>
                </a:solidFill>
                <a:effectLst/>
                <a:latin typeface="Segoe UI" panose="020B0502040204020203" pitchFamily="34" charset="0"/>
              </a:rPr>
              <a:t>Preset security policies</a:t>
            </a:r>
          </a:p>
          <a:p>
            <a:pPr algn="l"/>
            <a:r>
              <a:rPr lang="en-US" sz="2400" b="0" i="0" dirty="0">
                <a:solidFill>
                  <a:srgbClr val="333333"/>
                </a:solidFill>
                <a:effectLst/>
                <a:latin typeface="Segoe UI" panose="020B0502040204020203" pitchFamily="34" charset="0"/>
              </a:rPr>
              <a:t>A preset security policy is compilation of settings for all security policies: </a:t>
            </a:r>
          </a:p>
          <a:p>
            <a:pPr algn="l"/>
            <a:endParaRPr lang="en-US" sz="2400" b="0" i="0" dirty="0">
              <a:solidFill>
                <a:srgbClr val="333333"/>
              </a:solidFill>
              <a:effectLst/>
              <a:latin typeface="Segoe UI" panose="020B0502040204020203" pitchFamily="34" charset="0"/>
            </a:endParaRP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anti-spam</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outbound spam filter</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anti-malware</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anti-phishing </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ATP Safe Links</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ATP Safe Attachments</a:t>
            </a:r>
          </a:p>
          <a:p>
            <a:pPr algn="l"/>
            <a:endParaRPr lang="en-US" sz="2800" b="0" i="0" dirty="0">
              <a:solidFill>
                <a:srgbClr val="333333"/>
              </a:solidFill>
              <a:effectLst/>
              <a:latin typeface="Segoe UI" panose="020B0502040204020203" pitchFamily="34" charset="0"/>
            </a:endParaRPr>
          </a:p>
          <a:p>
            <a:pPr algn="l"/>
            <a:r>
              <a:rPr lang="en-US" sz="2800" b="0" i="0" dirty="0">
                <a:solidFill>
                  <a:srgbClr val="333333"/>
                </a:solidFill>
                <a:effectLst/>
                <a:latin typeface="Segoe UI" panose="020B0502040204020203" pitchFamily="34" charset="0"/>
              </a:rPr>
              <a:t>When multiple security policies are applied a user</a:t>
            </a:r>
          </a:p>
          <a:p>
            <a:pPr marL="457200" indent="-457200" algn="l">
              <a:buFont typeface="Arial" panose="020B0604020202020204" pitchFamily="34" charset="0"/>
              <a:buChar char="•"/>
            </a:pPr>
            <a:r>
              <a:rPr lang="en-US" sz="2800" b="0" i="0" dirty="0">
                <a:solidFill>
                  <a:srgbClr val="333333"/>
                </a:solidFill>
                <a:effectLst/>
                <a:latin typeface="Segoe UI" panose="020B0502040204020203" pitchFamily="34" charset="0"/>
              </a:rPr>
              <a:t>	</a:t>
            </a:r>
            <a:r>
              <a:rPr lang="en-US" sz="2400" b="1" i="0" dirty="0">
                <a:solidFill>
                  <a:srgbClr val="333333"/>
                </a:solidFill>
                <a:effectLst/>
                <a:latin typeface="Segoe UI" panose="020B0502040204020203" pitchFamily="34" charset="0"/>
              </a:rPr>
              <a:t>The Strict policy overrides the Standard policy </a:t>
            </a:r>
            <a:r>
              <a:rPr lang="en-US" sz="2400" b="0" i="0" dirty="0">
                <a:solidFill>
                  <a:srgbClr val="333333"/>
                </a:solidFill>
                <a:effectLst/>
                <a:latin typeface="Segoe UI" panose="020B0502040204020203" pitchFamily="34" charset="0"/>
              </a:rPr>
              <a:t>and any custom 	policies. </a:t>
            </a:r>
            <a:endParaRPr lang="en-US" sz="2800" b="0" i="0" dirty="0">
              <a:solidFill>
                <a:srgbClr val="333333"/>
              </a:solidFill>
              <a:effectLst/>
              <a:latin typeface="Segoe UI" panose="020B0502040204020203" pitchFamily="34" charset="0"/>
            </a:endParaRPr>
          </a:p>
          <a:p>
            <a:pPr marL="457200" indent="-457200" algn="l">
              <a:buFont typeface="Arial" panose="020B0604020202020204" pitchFamily="34" charset="0"/>
              <a:buChar char="•"/>
            </a:pPr>
            <a:r>
              <a:rPr lang="en-US" sz="2800" b="0" i="0" dirty="0">
                <a:solidFill>
                  <a:srgbClr val="333333"/>
                </a:solidFill>
                <a:effectLst/>
                <a:latin typeface="Segoe UI" panose="020B0502040204020203" pitchFamily="34" charset="0"/>
              </a:rPr>
              <a:t>	</a:t>
            </a:r>
            <a:r>
              <a:rPr lang="en-US" sz="2400" b="0" i="0" dirty="0">
                <a:solidFill>
                  <a:srgbClr val="333333"/>
                </a:solidFill>
                <a:effectLst/>
                <a:latin typeface="Segoe UI" panose="020B0502040204020203" pitchFamily="34" charset="0"/>
              </a:rPr>
              <a:t>The Standard policy overrides custom policies. </a:t>
            </a:r>
            <a:r>
              <a:rPr lang="en-US" sz="2400" b="0" i="0" u="none" strike="noStrike" dirty="0">
                <a:solidFill>
                  <a:srgbClr val="0076B7"/>
                </a:solidFill>
                <a:effectLst/>
                <a:latin typeface="Segoe UI" panose="020B0502040204020203" pitchFamily="34" charset="0"/>
                <a:hlinkClick r:id="rId3"/>
              </a:rPr>
              <a:t>Learn more</a:t>
            </a:r>
            <a:endParaRPr lang="en-US" sz="2800" b="0" i="0" dirty="0">
              <a:solidFill>
                <a:srgbClr val="333333"/>
              </a:solidFill>
              <a:effectLst/>
              <a:latin typeface="Segoe UI" panose="020B0502040204020203" pitchFamily="34" charset="0"/>
            </a:endParaRPr>
          </a:p>
        </p:txBody>
      </p:sp>
    </p:spTree>
    <p:extLst>
      <p:ext uri="{BB962C8B-B14F-4D97-AF65-F5344CB8AC3E}">
        <p14:creationId xmlns:p14="http://schemas.microsoft.com/office/powerpoint/2010/main" val="409442214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6298EF9-CB6C-4AF7-8AF5-37F323D6343E}"/>
              </a:ext>
            </a:extLst>
          </p:cNvPr>
          <p:cNvSpPr txBox="1"/>
          <p:nvPr/>
        </p:nvSpPr>
        <p:spPr>
          <a:xfrm>
            <a:off x="713383" y="1005981"/>
            <a:ext cx="8524886" cy="5232202"/>
          </a:xfrm>
          <a:prstGeom prst="rect">
            <a:avLst/>
          </a:prstGeom>
          <a:noFill/>
        </p:spPr>
        <p:txBody>
          <a:bodyPr wrap="square">
            <a:spAutoFit/>
          </a:bodyPr>
          <a:lstStyle/>
          <a:p>
            <a:pPr algn="l"/>
            <a:r>
              <a:rPr lang="fr-FR" sz="2000" b="1" i="0" dirty="0">
                <a:solidFill>
                  <a:srgbClr val="171717"/>
                </a:solidFill>
                <a:effectLst/>
                <a:latin typeface="Segoe UI" panose="020B0502040204020203" pitchFamily="34" charset="0"/>
              </a:rPr>
              <a:t>EOP</a:t>
            </a:r>
            <a:r>
              <a:rPr lang="fr-FR" sz="2000" i="0" dirty="0">
                <a:solidFill>
                  <a:srgbClr val="171717"/>
                </a:solidFill>
                <a:effectLst/>
                <a:latin typeface="Segoe UI" panose="020B0502040204020203" pitchFamily="34" charset="0"/>
              </a:rPr>
              <a:t> anti-spam </a:t>
            </a:r>
            <a:r>
              <a:rPr lang="fr-FR" sz="2000" i="0" dirty="0" err="1">
                <a:solidFill>
                  <a:srgbClr val="171717"/>
                </a:solidFill>
                <a:effectLst/>
                <a:latin typeface="Segoe UI" panose="020B0502040204020203" pitchFamily="34" charset="0"/>
              </a:rPr>
              <a:t>policy</a:t>
            </a:r>
            <a:r>
              <a:rPr lang="fr-FR" sz="2000" i="0" dirty="0">
                <a:solidFill>
                  <a:srgbClr val="171717"/>
                </a:solidFill>
                <a:effectLst/>
                <a:latin typeface="Segoe UI" panose="020B0502040204020203" pitchFamily="34" charset="0"/>
              </a:rPr>
              <a:t> settings</a:t>
            </a:r>
          </a:p>
          <a:p>
            <a:r>
              <a:rPr lang="en-US" sz="2000" b="1" i="0" dirty="0">
                <a:solidFill>
                  <a:srgbClr val="171717"/>
                </a:solidFill>
                <a:effectLst/>
                <a:latin typeface="Segoe UI" panose="020B0502040204020203" pitchFamily="34" charset="0"/>
              </a:rPr>
              <a:t>EOP </a:t>
            </a:r>
            <a:r>
              <a:rPr lang="en-US" sz="2000" i="0" dirty="0">
                <a:solidFill>
                  <a:srgbClr val="171717"/>
                </a:solidFill>
                <a:effectLst/>
                <a:latin typeface="Segoe UI" panose="020B0502040204020203" pitchFamily="34" charset="0"/>
              </a:rPr>
              <a:t>outbound spam policy settings</a:t>
            </a:r>
          </a:p>
          <a:p>
            <a:r>
              <a:rPr lang="fr-FR" sz="2000" b="1" i="0" dirty="0">
                <a:solidFill>
                  <a:srgbClr val="171717"/>
                </a:solidFill>
                <a:effectLst/>
                <a:latin typeface="Segoe UI" panose="020B0502040204020203" pitchFamily="34" charset="0"/>
              </a:rPr>
              <a:t>EOP</a:t>
            </a:r>
            <a:r>
              <a:rPr lang="fr-FR" sz="2000" i="0" dirty="0">
                <a:solidFill>
                  <a:srgbClr val="171717"/>
                </a:solidFill>
                <a:effectLst/>
                <a:latin typeface="Segoe UI" panose="020B0502040204020203" pitchFamily="34" charset="0"/>
              </a:rPr>
              <a:t> anti-malware </a:t>
            </a:r>
            <a:r>
              <a:rPr lang="fr-FR" sz="2000" i="0" dirty="0" err="1">
                <a:solidFill>
                  <a:srgbClr val="171717"/>
                </a:solidFill>
                <a:effectLst/>
                <a:latin typeface="Segoe UI" panose="020B0502040204020203" pitchFamily="34" charset="0"/>
              </a:rPr>
              <a:t>policy</a:t>
            </a:r>
            <a:r>
              <a:rPr lang="fr-FR" sz="2000" i="0" dirty="0">
                <a:solidFill>
                  <a:srgbClr val="171717"/>
                </a:solidFill>
                <a:effectLst/>
                <a:latin typeface="Segoe UI" panose="020B0502040204020203" pitchFamily="34" charset="0"/>
              </a:rPr>
              <a:t> settings</a:t>
            </a:r>
          </a:p>
          <a:p>
            <a:r>
              <a:rPr lang="en-US" sz="2000" b="1" i="0" dirty="0">
                <a:solidFill>
                  <a:srgbClr val="171717"/>
                </a:solidFill>
                <a:effectLst/>
                <a:latin typeface="Segoe UI" panose="020B0502040204020203" pitchFamily="34" charset="0"/>
              </a:rPr>
              <a:t>EOP</a:t>
            </a:r>
            <a:r>
              <a:rPr lang="en-US" sz="2000" i="0" dirty="0">
                <a:solidFill>
                  <a:srgbClr val="171717"/>
                </a:solidFill>
                <a:effectLst/>
                <a:latin typeface="Segoe UI" panose="020B0502040204020203" pitchFamily="34" charset="0"/>
              </a:rPr>
              <a:t> default anti-phishing policy setting</a:t>
            </a:r>
          </a:p>
          <a:p>
            <a:pPr algn="l"/>
            <a:endParaRPr lang="fr-FR" dirty="0">
              <a:solidFill>
                <a:srgbClr val="171717"/>
              </a:solidFill>
              <a:latin typeface="Segoe UI" panose="020B0502040204020203" pitchFamily="34" charset="0"/>
            </a:endParaRPr>
          </a:p>
          <a:p>
            <a:pPr algn="l"/>
            <a:endParaRPr lang="fr-FR" dirty="0">
              <a:solidFill>
                <a:srgbClr val="171717"/>
              </a:solidFill>
              <a:latin typeface="Segoe UI" panose="020B0502040204020203" pitchFamily="34" charset="0"/>
            </a:endParaRPr>
          </a:p>
          <a:p>
            <a:r>
              <a:rPr lang="en-US" sz="2000" b="1" i="0" dirty="0">
                <a:solidFill>
                  <a:srgbClr val="171717"/>
                </a:solidFill>
                <a:effectLst/>
                <a:latin typeface="Segoe UI" panose="020B0502040204020203" pitchFamily="34" charset="0"/>
              </a:rPr>
              <a:t>Office ATP anti-phishing policy setting</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Impersonation settings in ATP anti-phishing policies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Spoof settings in ATP anti-phishing policies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Advanced settings in ATP anti-phishing policies</a:t>
            </a:r>
          </a:p>
          <a:p>
            <a:r>
              <a:rPr lang="en-US" sz="2000" b="1" i="0" dirty="0">
                <a:solidFill>
                  <a:srgbClr val="171717"/>
                </a:solidFill>
                <a:effectLst/>
                <a:latin typeface="Segoe UI" panose="020B0502040204020203" pitchFamily="34" charset="0"/>
              </a:rPr>
              <a:t>ATP Safe Links policy settings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Links policy settings in the default policy for all users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Links policy settings in custom policies for specific users</a:t>
            </a:r>
          </a:p>
          <a:p>
            <a:r>
              <a:rPr lang="en-US" sz="2000" b="1" i="0" dirty="0">
                <a:solidFill>
                  <a:srgbClr val="171717"/>
                </a:solidFill>
                <a:effectLst/>
                <a:latin typeface="Segoe UI" panose="020B0502040204020203" pitchFamily="34" charset="0"/>
              </a:rPr>
              <a:t>ATP Safe Attachments policy settings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Attachments policy settings in the default policy for all users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Attachments policy settings in custom policies for specific users</a:t>
            </a:r>
            <a:endParaRPr lang="fr-FR" sz="2000" dirty="0">
              <a:solidFill>
                <a:srgbClr val="171717"/>
              </a:solidFill>
              <a:latin typeface="Segoe UI" panose="020B0502040204020203" pitchFamily="34" charset="0"/>
            </a:endParaRPr>
          </a:p>
          <a:p>
            <a:pPr algn="l"/>
            <a:endParaRPr lang="fr-FR" b="1" i="0" dirty="0">
              <a:solidFill>
                <a:srgbClr val="171717"/>
              </a:solidFill>
              <a:effectLst/>
              <a:latin typeface="Segoe UI" panose="020B0502040204020203" pitchFamily="34" charset="0"/>
            </a:endParaRPr>
          </a:p>
        </p:txBody>
      </p:sp>
      <p:sp>
        <p:nvSpPr>
          <p:cNvPr id="5" name="Title 1">
            <a:extLst>
              <a:ext uri="{FF2B5EF4-FFF2-40B4-BE49-F238E27FC236}">
                <a16:creationId xmlns:a16="http://schemas.microsoft.com/office/drawing/2014/main" id="{B92236D3-0D4D-4036-933A-639071FEB76F}"/>
              </a:ext>
            </a:extLst>
          </p:cNvPr>
          <p:cNvSpPr>
            <a:spLocks noGrp="1"/>
          </p:cNvSpPr>
          <p:nvPr>
            <p:ph type="title"/>
          </p:nvPr>
        </p:nvSpPr>
        <p:spPr>
          <a:xfrm>
            <a:off x="353293" y="98983"/>
            <a:ext cx="11335944" cy="692870"/>
          </a:xfrm>
        </p:spPr>
        <p:txBody>
          <a:bodyPr/>
          <a:lstStyle/>
          <a:p>
            <a:r>
              <a:rPr lang="en-US" sz="3200" b="1" i="0" dirty="0">
                <a:solidFill>
                  <a:srgbClr val="171717"/>
                </a:solidFill>
                <a:effectLst/>
                <a:latin typeface="Segoe UI" panose="020B0502040204020203" pitchFamily="34" charset="0"/>
              </a:rPr>
              <a:t>Recommended settings for EOP and Office 365 ATP security</a:t>
            </a:r>
            <a:endParaRPr lang="fr-FR" sz="3200" dirty="0"/>
          </a:p>
        </p:txBody>
      </p:sp>
    </p:spTree>
    <p:extLst>
      <p:ext uri="{BB962C8B-B14F-4D97-AF65-F5344CB8AC3E}">
        <p14:creationId xmlns:p14="http://schemas.microsoft.com/office/powerpoint/2010/main" val="369394875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8547F-2033-4CA5-AF6C-A6D27479FF19}"/>
              </a:ext>
            </a:extLst>
          </p:cNvPr>
          <p:cNvSpPr>
            <a:spLocks noGrp="1"/>
          </p:cNvSpPr>
          <p:nvPr>
            <p:ph type="title"/>
          </p:nvPr>
        </p:nvSpPr>
        <p:spPr>
          <a:xfrm>
            <a:off x="336014" y="268014"/>
            <a:ext cx="11018520" cy="430887"/>
          </a:xfrm>
        </p:spPr>
        <p:txBody>
          <a:bodyPr/>
          <a:lstStyle/>
          <a:p>
            <a:r>
              <a:rPr lang="en-US" sz="2800" b="1" i="0" dirty="0">
                <a:solidFill>
                  <a:srgbClr val="171717"/>
                </a:solidFill>
                <a:effectLst/>
                <a:latin typeface="Segoe UI" panose="020B0502040204020203" pitchFamily="34" charset="0"/>
              </a:rPr>
              <a:t>Recommended settings for EOP and Office 365 ATP security</a:t>
            </a:r>
            <a:endParaRPr lang="fr-FR" sz="2800" dirty="0"/>
          </a:p>
        </p:txBody>
      </p:sp>
      <p:graphicFrame>
        <p:nvGraphicFramePr>
          <p:cNvPr id="3" name="Table 3">
            <a:extLst>
              <a:ext uri="{FF2B5EF4-FFF2-40B4-BE49-F238E27FC236}">
                <a16:creationId xmlns:a16="http://schemas.microsoft.com/office/drawing/2014/main" id="{374028FE-17F3-4607-93E8-2904D5605949}"/>
              </a:ext>
            </a:extLst>
          </p:cNvPr>
          <p:cNvGraphicFramePr>
            <a:graphicFrameLocks noGrp="1"/>
          </p:cNvGraphicFramePr>
          <p:nvPr>
            <p:extLst>
              <p:ext uri="{D42A27DB-BD31-4B8C-83A1-F6EECF244321}">
                <p14:modId xmlns:p14="http://schemas.microsoft.com/office/powerpoint/2010/main" val="1197539446"/>
              </p:ext>
            </p:extLst>
          </p:nvPr>
        </p:nvGraphicFramePr>
        <p:xfrm>
          <a:off x="588262" y="2001928"/>
          <a:ext cx="11362000" cy="3672840"/>
        </p:xfrm>
        <a:graphic>
          <a:graphicData uri="http://schemas.openxmlformats.org/drawingml/2006/table">
            <a:tbl>
              <a:tblPr firstRow="1" bandRow="1">
                <a:tableStyleId>{5C22544A-7EE6-4342-B048-85BDC9FD1C3A}</a:tableStyleId>
              </a:tblPr>
              <a:tblGrid>
                <a:gridCol w="4929669">
                  <a:extLst>
                    <a:ext uri="{9D8B030D-6E8A-4147-A177-3AD203B41FA5}">
                      <a16:colId xmlns:a16="http://schemas.microsoft.com/office/drawing/2014/main" val="3629867434"/>
                    </a:ext>
                  </a:extLst>
                </a:gridCol>
                <a:gridCol w="252248">
                  <a:extLst>
                    <a:ext uri="{9D8B030D-6E8A-4147-A177-3AD203B41FA5}">
                      <a16:colId xmlns:a16="http://schemas.microsoft.com/office/drawing/2014/main" val="2809804397"/>
                    </a:ext>
                  </a:extLst>
                </a:gridCol>
                <a:gridCol w="3081973">
                  <a:extLst>
                    <a:ext uri="{9D8B030D-6E8A-4147-A177-3AD203B41FA5}">
                      <a16:colId xmlns:a16="http://schemas.microsoft.com/office/drawing/2014/main" val="2522001164"/>
                    </a:ext>
                  </a:extLst>
                </a:gridCol>
                <a:gridCol w="3098110">
                  <a:extLst>
                    <a:ext uri="{9D8B030D-6E8A-4147-A177-3AD203B41FA5}">
                      <a16:colId xmlns:a16="http://schemas.microsoft.com/office/drawing/2014/main" val="413257996"/>
                    </a:ext>
                  </a:extLst>
                </a:gridCol>
              </a:tblGrid>
              <a:tr h="370840">
                <a:tc>
                  <a:txBody>
                    <a:bodyPr/>
                    <a:lstStyle/>
                    <a:p>
                      <a:r>
                        <a:rPr lang="fr-FR" sz="1800" b="1" i="0" kern="1200" dirty="0">
                          <a:solidFill>
                            <a:schemeClr val="lt1"/>
                          </a:solidFill>
                          <a:effectLst/>
                          <a:latin typeface="+mn-lt"/>
                          <a:ea typeface="+mn-ea"/>
                          <a:cs typeface="+mn-cs"/>
                        </a:rPr>
                        <a:t>Security </a:t>
                      </a:r>
                      <a:r>
                        <a:rPr lang="fr-FR" sz="1800" b="1" i="0" kern="1200" dirty="0" err="1">
                          <a:solidFill>
                            <a:schemeClr val="lt1"/>
                          </a:solidFill>
                          <a:effectLst/>
                          <a:latin typeface="+mn-lt"/>
                          <a:ea typeface="+mn-ea"/>
                          <a:cs typeface="+mn-cs"/>
                        </a:rPr>
                        <a:t>feature</a:t>
                      </a:r>
                      <a:r>
                        <a:rPr lang="fr-FR" sz="1800" b="1" i="0" kern="1200" dirty="0">
                          <a:solidFill>
                            <a:schemeClr val="lt1"/>
                          </a:solidFill>
                          <a:effectLst/>
                          <a:latin typeface="+mn-lt"/>
                          <a:ea typeface="+mn-ea"/>
                          <a:cs typeface="+mn-cs"/>
                        </a:rPr>
                        <a:t> </a:t>
                      </a:r>
                      <a:r>
                        <a:rPr lang="fr-FR" sz="1800" b="1" i="0" kern="1200" dirty="0" err="1">
                          <a:solidFill>
                            <a:schemeClr val="lt1"/>
                          </a:solidFill>
                          <a:effectLst/>
                          <a:latin typeface="+mn-lt"/>
                          <a:ea typeface="+mn-ea"/>
                          <a:cs typeface="+mn-cs"/>
                        </a:rPr>
                        <a:t>name</a:t>
                      </a:r>
                      <a:endParaRPr lang="fr-FR" dirty="0"/>
                    </a:p>
                  </a:txBody>
                  <a:tcPr/>
                </a:tc>
                <a:tc>
                  <a:txBody>
                    <a:bodyPr/>
                    <a:lstStyle/>
                    <a:p>
                      <a:endParaRPr lang="fr-FR"/>
                    </a:p>
                  </a:txBody>
                  <a:tcPr/>
                </a:tc>
                <a:tc>
                  <a:txBody>
                    <a:bodyPr/>
                    <a:lstStyle/>
                    <a:p>
                      <a:r>
                        <a:rPr lang="fr-FR" sz="1800" b="1" i="0" kern="1200" dirty="0">
                          <a:solidFill>
                            <a:schemeClr val="lt1"/>
                          </a:solidFill>
                          <a:effectLst/>
                          <a:latin typeface="+mn-lt"/>
                          <a:ea typeface="+mn-ea"/>
                          <a:cs typeface="+mn-cs"/>
                        </a:rPr>
                        <a:t>Standard</a:t>
                      </a:r>
                      <a:endParaRPr lang="fr-FR" dirty="0"/>
                    </a:p>
                  </a:txBody>
                  <a:tcPr/>
                </a:tc>
                <a:tc>
                  <a:txBody>
                    <a:bodyPr/>
                    <a:lstStyle/>
                    <a:p>
                      <a:r>
                        <a:rPr lang="fr-FR" sz="1800" b="1" i="0" kern="1200" dirty="0">
                          <a:solidFill>
                            <a:schemeClr val="lt1"/>
                          </a:solidFill>
                          <a:effectLst/>
                          <a:latin typeface="+mn-lt"/>
                          <a:ea typeface="+mn-ea"/>
                          <a:cs typeface="+mn-cs"/>
                        </a:rPr>
                        <a:t>Strict</a:t>
                      </a:r>
                      <a:endParaRPr lang="fr-FR" dirty="0"/>
                    </a:p>
                  </a:txBody>
                  <a:tcPr/>
                </a:tc>
                <a:extLst>
                  <a:ext uri="{0D108BD9-81ED-4DB2-BD59-A6C34878D82A}">
                    <a16:rowId xmlns:a16="http://schemas.microsoft.com/office/drawing/2014/main" val="3016750128"/>
                  </a:ext>
                </a:extLst>
              </a:tr>
              <a:tr h="370840">
                <a:tc>
                  <a:txBody>
                    <a:bodyPr/>
                    <a:lstStyle/>
                    <a:p>
                      <a:r>
                        <a:rPr lang="fr-FR" sz="1800" b="0" i="0" kern="1200" dirty="0">
                          <a:solidFill>
                            <a:schemeClr val="dk1"/>
                          </a:solidFill>
                          <a:effectLst/>
                          <a:latin typeface="+mn-lt"/>
                          <a:ea typeface="+mn-ea"/>
                          <a:cs typeface="+mn-cs"/>
                        </a:rPr>
                        <a:t>Spam </a:t>
                      </a:r>
                      <a:r>
                        <a:rPr lang="fr-FR" sz="1800" b="0" i="0" kern="1200" dirty="0" err="1">
                          <a:solidFill>
                            <a:schemeClr val="dk1"/>
                          </a:solidFill>
                          <a:effectLst/>
                          <a:latin typeface="+mn-lt"/>
                          <a:ea typeface="+mn-ea"/>
                          <a:cs typeface="+mn-cs"/>
                        </a:rPr>
                        <a:t>detection</a:t>
                      </a:r>
                      <a:r>
                        <a:rPr lang="fr-FR" sz="1800" b="0" i="0" kern="1200" dirty="0">
                          <a:solidFill>
                            <a:schemeClr val="dk1"/>
                          </a:solidFill>
                          <a:effectLst/>
                          <a:latin typeface="+mn-lt"/>
                          <a:ea typeface="+mn-ea"/>
                          <a:cs typeface="+mn-cs"/>
                        </a:rPr>
                        <a:t> action</a:t>
                      </a: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Move message to Junk Email folder</a:t>
                      </a:r>
                      <a:endParaRPr lang="fr-FR" b="0" dirty="0"/>
                    </a:p>
                  </a:txBody>
                  <a:tcPr/>
                </a:tc>
                <a:tc>
                  <a:txBody>
                    <a:bodyPr/>
                    <a:lstStyle/>
                    <a:p>
                      <a:r>
                        <a:rPr lang="fr-FR" sz="1800" b="0" i="0" kern="1200" dirty="0" err="1">
                          <a:solidFill>
                            <a:schemeClr val="dk1"/>
                          </a:solidFill>
                          <a:effectLst/>
                          <a:latin typeface="+mn-lt"/>
                          <a:ea typeface="+mn-ea"/>
                          <a:cs typeface="+mn-cs"/>
                        </a:rPr>
                        <a:t>Quarantine</a:t>
                      </a:r>
                      <a:r>
                        <a:rPr lang="fr-FR" sz="1800" b="0" i="0" kern="1200" dirty="0">
                          <a:solidFill>
                            <a:schemeClr val="dk1"/>
                          </a:solidFill>
                          <a:effectLst/>
                          <a:latin typeface="+mn-lt"/>
                          <a:ea typeface="+mn-ea"/>
                          <a:cs typeface="+mn-cs"/>
                        </a:rPr>
                        <a:t> message</a:t>
                      </a:r>
                      <a:endParaRPr lang="fr-FR" b="0" dirty="0"/>
                    </a:p>
                  </a:txBody>
                  <a:tcPr/>
                </a:tc>
                <a:extLst>
                  <a:ext uri="{0D108BD9-81ED-4DB2-BD59-A6C34878D82A}">
                    <a16:rowId xmlns:a16="http://schemas.microsoft.com/office/drawing/2014/main" val="3015080723"/>
                  </a:ext>
                </a:extLst>
              </a:tr>
              <a:tr h="370840">
                <a:tc>
                  <a:txBody>
                    <a:bodyPr/>
                    <a:lstStyle/>
                    <a:p>
                      <a:r>
                        <a:rPr lang="en-US" sz="1800" b="0" i="0" kern="1200" dirty="0">
                          <a:solidFill>
                            <a:schemeClr val="dk1"/>
                          </a:solidFill>
                          <a:effectLst/>
                          <a:latin typeface="+mn-lt"/>
                          <a:ea typeface="+mn-ea"/>
                          <a:cs typeface="+mn-cs"/>
                        </a:rPr>
                        <a:t>Maximum number of recipients per user: External hourly limit</a:t>
                      </a: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500</a:t>
                      </a:r>
                      <a:endParaRPr lang="fr-FR" b="0" dirty="0"/>
                    </a:p>
                  </a:txBody>
                  <a:tcPr/>
                </a:tc>
                <a:tc>
                  <a:txBody>
                    <a:bodyPr/>
                    <a:lstStyle/>
                    <a:p>
                      <a:r>
                        <a:rPr lang="fr-FR" sz="1800" b="0" i="0" kern="1200" dirty="0">
                          <a:solidFill>
                            <a:schemeClr val="dk1"/>
                          </a:solidFill>
                          <a:effectLst/>
                          <a:latin typeface="+mn-lt"/>
                          <a:ea typeface="+mn-ea"/>
                          <a:cs typeface="+mn-cs"/>
                        </a:rPr>
                        <a:t>400</a:t>
                      </a:r>
                      <a:endParaRPr lang="fr-FR" b="0" dirty="0"/>
                    </a:p>
                  </a:txBody>
                  <a:tcPr/>
                </a:tc>
                <a:extLst>
                  <a:ext uri="{0D108BD9-81ED-4DB2-BD59-A6C34878D82A}">
                    <a16:rowId xmlns:a16="http://schemas.microsoft.com/office/drawing/2014/main" val="3648225503"/>
                  </a:ext>
                </a:extLst>
              </a:tr>
              <a:tr h="370840">
                <a:tc>
                  <a:txBody>
                    <a:bodyPr/>
                    <a:lstStyle/>
                    <a:p>
                      <a:r>
                        <a:rPr lang="en-US" sz="1800" b="0" i="0" kern="1200" dirty="0">
                          <a:solidFill>
                            <a:schemeClr val="dk1"/>
                          </a:solidFill>
                          <a:effectLst/>
                          <a:latin typeface="+mn-lt"/>
                          <a:ea typeface="+mn-ea"/>
                          <a:cs typeface="+mn-cs"/>
                        </a:rPr>
                        <a:t>Maximum number of recipients per user: Daily limit</a:t>
                      </a: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1000</a:t>
                      </a:r>
                      <a:endParaRPr lang="fr-FR" b="0" dirty="0"/>
                    </a:p>
                  </a:txBody>
                  <a:tcPr/>
                </a:tc>
                <a:tc>
                  <a:txBody>
                    <a:bodyPr/>
                    <a:lstStyle/>
                    <a:p>
                      <a:r>
                        <a:rPr lang="fr-FR" sz="1800" b="0" i="0" kern="1200" dirty="0">
                          <a:solidFill>
                            <a:schemeClr val="dk1"/>
                          </a:solidFill>
                          <a:effectLst/>
                          <a:latin typeface="+mn-lt"/>
                          <a:ea typeface="+mn-ea"/>
                          <a:cs typeface="+mn-cs"/>
                        </a:rPr>
                        <a:t>800</a:t>
                      </a:r>
                      <a:endParaRPr lang="fr-FR" b="0" dirty="0"/>
                    </a:p>
                  </a:txBody>
                  <a:tcPr/>
                </a:tc>
                <a:extLst>
                  <a:ext uri="{0D108BD9-81ED-4DB2-BD59-A6C34878D82A}">
                    <a16:rowId xmlns:a16="http://schemas.microsoft.com/office/drawing/2014/main" val="2305998114"/>
                  </a:ext>
                </a:extLst>
              </a:tr>
              <a:tr h="370840">
                <a:tc>
                  <a:txBody>
                    <a:bodyPr/>
                    <a:lstStyle/>
                    <a:p>
                      <a:endParaRPr lang="fr-FR" b="0"/>
                    </a:p>
                  </a:txBody>
                  <a:tcPr/>
                </a:tc>
                <a:tc>
                  <a:txBody>
                    <a:bodyPr/>
                    <a:lstStyle/>
                    <a:p>
                      <a:endParaRPr lang="fr-FR" b="0"/>
                    </a:p>
                  </a:txBody>
                  <a:tcPr/>
                </a:tc>
                <a:tc>
                  <a:txBody>
                    <a:bodyPr/>
                    <a:lstStyle/>
                    <a:p>
                      <a:endParaRPr lang="fr-FR" b="0"/>
                    </a:p>
                  </a:txBody>
                  <a:tcPr/>
                </a:tc>
                <a:tc>
                  <a:txBody>
                    <a:bodyPr/>
                    <a:lstStyle/>
                    <a:p>
                      <a:endParaRPr lang="fr-FR" b="0"/>
                    </a:p>
                  </a:txBody>
                  <a:tcPr/>
                </a:tc>
                <a:extLst>
                  <a:ext uri="{0D108BD9-81ED-4DB2-BD59-A6C34878D82A}">
                    <a16:rowId xmlns:a16="http://schemas.microsoft.com/office/drawing/2014/main" val="1530044294"/>
                  </a:ext>
                </a:extLst>
              </a:tr>
              <a:tr h="370840">
                <a:tc>
                  <a:txBody>
                    <a:bodyPr/>
                    <a:lstStyle/>
                    <a:p>
                      <a:r>
                        <a:rPr lang="fr-FR" sz="1800" b="0" i="0" kern="1200" dirty="0">
                          <a:solidFill>
                            <a:schemeClr val="dk1"/>
                          </a:solidFill>
                          <a:effectLst/>
                          <a:latin typeface="+mn-lt"/>
                          <a:ea typeface="+mn-ea"/>
                          <a:cs typeface="+mn-cs"/>
                        </a:rPr>
                        <a:t>Advanced phishing </a:t>
                      </a:r>
                      <a:r>
                        <a:rPr lang="fr-FR" sz="1800" b="0" i="0" kern="1200" dirty="0" err="1">
                          <a:solidFill>
                            <a:schemeClr val="dk1"/>
                          </a:solidFill>
                          <a:effectLst/>
                          <a:latin typeface="+mn-lt"/>
                          <a:ea typeface="+mn-ea"/>
                          <a:cs typeface="+mn-cs"/>
                        </a:rPr>
                        <a:t>thresholds</a:t>
                      </a:r>
                      <a:br>
                        <a:rPr lang="fr-FR" b="0" dirty="0"/>
                      </a:b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2 - </a:t>
                      </a:r>
                      <a:r>
                        <a:rPr lang="fr-FR" sz="1800" b="0" i="0" kern="1200" dirty="0" err="1">
                          <a:solidFill>
                            <a:schemeClr val="dk1"/>
                          </a:solidFill>
                          <a:effectLst/>
                          <a:latin typeface="+mn-lt"/>
                          <a:ea typeface="+mn-ea"/>
                          <a:cs typeface="+mn-cs"/>
                        </a:rPr>
                        <a:t>Aggressive</a:t>
                      </a:r>
                      <a:endParaRPr lang="fr-FR" b="0" dirty="0"/>
                    </a:p>
                  </a:txBody>
                  <a:tcPr/>
                </a:tc>
                <a:tc>
                  <a:txBody>
                    <a:bodyPr/>
                    <a:lstStyle/>
                    <a:p>
                      <a:r>
                        <a:rPr lang="fr-FR" sz="1800" b="0" i="0" kern="1200" dirty="0">
                          <a:solidFill>
                            <a:schemeClr val="dk1"/>
                          </a:solidFill>
                          <a:effectLst/>
                          <a:latin typeface="+mn-lt"/>
                          <a:ea typeface="+mn-ea"/>
                          <a:cs typeface="+mn-cs"/>
                        </a:rPr>
                        <a:t>3 - More </a:t>
                      </a:r>
                      <a:r>
                        <a:rPr lang="fr-FR" sz="1800" b="0" i="0" kern="1200" dirty="0" err="1">
                          <a:solidFill>
                            <a:schemeClr val="dk1"/>
                          </a:solidFill>
                          <a:effectLst/>
                          <a:latin typeface="+mn-lt"/>
                          <a:ea typeface="+mn-ea"/>
                          <a:cs typeface="+mn-cs"/>
                        </a:rPr>
                        <a:t>aggressive</a:t>
                      </a:r>
                      <a:endParaRPr lang="fr-FR" b="0" dirty="0"/>
                    </a:p>
                  </a:txBody>
                  <a:tcPr/>
                </a:tc>
                <a:extLst>
                  <a:ext uri="{0D108BD9-81ED-4DB2-BD59-A6C34878D82A}">
                    <a16:rowId xmlns:a16="http://schemas.microsoft.com/office/drawing/2014/main" val="3015924551"/>
                  </a:ext>
                </a:extLst>
              </a:tr>
              <a:tr h="370840">
                <a:tc>
                  <a:txBody>
                    <a:bodyPr/>
                    <a:lstStyle/>
                    <a:p>
                      <a:r>
                        <a:rPr lang="fr-FR" dirty="0" err="1"/>
                        <a:t>Etc</a:t>
                      </a:r>
                      <a:r>
                        <a:rPr lang="fr-FR" dirty="0"/>
                        <a:t> …. </a:t>
                      </a: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1236325873"/>
                  </a:ext>
                </a:extLst>
              </a:tr>
            </a:tbl>
          </a:graphicData>
        </a:graphic>
      </p:graphicFrame>
      <p:sp>
        <p:nvSpPr>
          <p:cNvPr id="4" name="TextBox 3">
            <a:extLst>
              <a:ext uri="{FF2B5EF4-FFF2-40B4-BE49-F238E27FC236}">
                <a16:creationId xmlns:a16="http://schemas.microsoft.com/office/drawing/2014/main" id="{3EC2375A-FCC7-40EA-AD91-979FFD42E620}"/>
              </a:ext>
            </a:extLst>
          </p:cNvPr>
          <p:cNvSpPr txBox="1"/>
          <p:nvPr/>
        </p:nvSpPr>
        <p:spPr>
          <a:xfrm>
            <a:off x="178676" y="1334814"/>
            <a:ext cx="6579476" cy="307777"/>
          </a:xfrm>
          <a:prstGeom prst="rect">
            <a:avLst/>
          </a:prstGeom>
          <a:noFill/>
        </p:spPr>
        <p:txBody>
          <a:bodyPr wrap="square" lIns="0" tIns="0" rIns="0" bIns="0" rtlCol="0">
            <a:spAutoFit/>
          </a:bodyPr>
          <a:lstStyle/>
          <a:p>
            <a:pPr algn="l"/>
            <a:r>
              <a:rPr lang="fr-FR" sz="2000" dirty="0"/>
              <a:t>Exemple de paramètres </a:t>
            </a:r>
          </a:p>
        </p:txBody>
      </p:sp>
      <p:sp>
        <p:nvSpPr>
          <p:cNvPr id="6" name="TextBox 5">
            <a:extLst>
              <a:ext uri="{FF2B5EF4-FFF2-40B4-BE49-F238E27FC236}">
                <a16:creationId xmlns:a16="http://schemas.microsoft.com/office/drawing/2014/main" id="{DD2F59F0-4A08-4B4E-9BE9-3C4D8683FC37}"/>
              </a:ext>
            </a:extLst>
          </p:cNvPr>
          <p:cNvSpPr txBox="1"/>
          <p:nvPr/>
        </p:nvSpPr>
        <p:spPr>
          <a:xfrm>
            <a:off x="588262" y="6034105"/>
            <a:ext cx="11235876" cy="646331"/>
          </a:xfrm>
          <a:prstGeom prst="rect">
            <a:avLst/>
          </a:prstGeom>
          <a:noFill/>
        </p:spPr>
        <p:txBody>
          <a:bodyPr wrap="square">
            <a:spAutoFit/>
          </a:bodyPr>
          <a:lstStyle/>
          <a:p>
            <a:r>
              <a:rPr lang="fr-FR" dirty="0">
                <a:hlinkClick r:id="rId3"/>
              </a:rPr>
              <a:t>https://docs.microsoft.com/en-us/microsoft-365/security/office-365-security/recommended-settings-for-eop-and-office365-atp?view=o365-worldwide</a:t>
            </a:r>
            <a:endParaRPr lang="fr-FR" dirty="0"/>
          </a:p>
        </p:txBody>
      </p:sp>
    </p:spTree>
    <p:extLst>
      <p:ext uri="{BB962C8B-B14F-4D97-AF65-F5344CB8AC3E}">
        <p14:creationId xmlns:p14="http://schemas.microsoft.com/office/powerpoint/2010/main" val="170845292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81F83-FEDA-4CC5-9B3A-3571128C7A88}"/>
              </a:ext>
            </a:extLst>
          </p:cNvPr>
          <p:cNvSpPr>
            <a:spLocks noGrp="1"/>
          </p:cNvSpPr>
          <p:nvPr>
            <p:ph type="title"/>
          </p:nvPr>
        </p:nvSpPr>
        <p:spPr>
          <a:xfrm>
            <a:off x="69789" y="438346"/>
            <a:ext cx="11018520" cy="553998"/>
          </a:xfrm>
        </p:spPr>
        <p:txBody>
          <a:bodyPr/>
          <a:lstStyle/>
          <a:p>
            <a:r>
              <a:rPr lang="fr-FR" dirty="0"/>
              <a:t>Demo : </a:t>
            </a:r>
            <a:r>
              <a:rPr lang="fr-FR" dirty="0" err="1"/>
              <a:t>Preset</a:t>
            </a:r>
            <a:r>
              <a:rPr lang="fr-FR" dirty="0"/>
              <a:t> Security </a:t>
            </a:r>
            <a:r>
              <a:rPr lang="fr-FR" dirty="0" err="1"/>
              <a:t>policies</a:t>
            </a:r>
            <a:r>
              <a:rPr lang="fr-FR" dirty="0"/>
              <a:t> </a:t>
            </a:r>
          </a:p>
        </p:txBody>
      </p:sp>
      <p:pic>
        <p:nvPicPr>
          <p:cNvPr id="4" name="Picture 3">
            <a:extLst>
              <a:ext uri="{FF2B5EF4-FFF2-40B4-BE49-F238E27FC236}">
                <a16:creationId xmlns:a16="http://schemas.microsoft.com/office/drawing/2014/main" id="{57F66D17-2378-4E27-9AFF-F12BB0D2498E}"/>
              </a:ext>
            </a:extLst>
          </p:cNvPr>
          <p:cNvPicPr>
            <a:picLocks noChangeAspect="1"/>
          </p:cNvPicPr>
          <p:nvPr/>
        </p:nvPicPr>
        <p:blipFill>
          <a:blip r:embed="rId2"/>
          <a:stretch>
            <a:fillRect/>
          </a:stretch>
        </p:blipFill>
        <p:spPr>
          <a:xfrm>
            <a:off x="0" y="1467914"/>
            <a:ext cx="12192000" cy="5034534"/>
          </a:xfrm>
          <a:prstGeom prst="rect">
            <a:avLst/>
          </a:prstGeom>
        </p:spPr>
      </p:pic>
      <p:cxnSp>
        <p:nvCxnSpPr>
          <p:cNvPr id="6" name="Straight Arrow Connector 5">
            <a:extLst>
              <a:ext uri="{FF2B5EF4-FFF2-40B4-BE49-F238E27FC236}">
                <a16:creationId xmlns:a16="http://schemas.microsoft.com/office/drawing/2014/main" id="{06FF684F-BE0F-4B7B-9A36-F68EAFD1FD14}"/>
              </a:ext>
            </a:extLst>
          </p:cNvPr>
          <p:cNvCxnSpPr>
            <a:cxnSpLocks/>
          </p:cNvCxnSpPr>
          <p:nvPr/>
        </p:nvCxnSpPr>
        <p:spPr>
          <a:xfrm flipH="1" flipV="1">
            <a:off x="3016579" y="4656842"/>
            <a:ext cx="622168" cy="111236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A51097B-B658-4567-8488-9449FFD30184}"/>
              </a:ext>
            </a:extLst>
          </p:cNvPr>
          <p:cNvSpPr txBox="1"/>
          <p:nvPr/>
        </p:nvSpPr>
        <p:spPr>
          <a:xfrm>
            <a:off x="3016579" y="5769204"/>
            <a:ext cx="2278143" cy="923330"/>
          </a:xfrm>
          <a:prstGeom prst="rect">
            <a:avLst/>
          </a:prstGeom>
          <a:noFill/>
        </p:spPr>
        <p:txBody>
          <a:bodyPr wrap="square" lIns="0" tIns="0" rIns="0" bIns="0" rtlCol="0">
            <a:spAutoFit/>
          </a:bodyPr>
          <a:lstStyle/>
          <a:p>
            <a:pPr algn="l"/>
            <a:r>
              <a:rPr lang="fr-FR" sz="2000" dirty="0"/>
              <a:t>Utilisateurs , groupes , domaines .. </a:t>
            </a:r>
            <a:r>
              <a:rPr lang="fr-FR" sz="2000" dirty="0" err="1"/>
              <a:t>Etc</a:t>
            </a:r>
            <a:r>
              <a:rPr lang="fr-FR" sz="2000" dirty="0"/>
              <a:t> </a:t>
            </a:r>
          </a:p>
        </p:txBody>
      </p:sp>
      <p:cxnSp>
        <p:nvCxnSpPr>
          <p:cNvPr id="10" name="Straight Arrow Connector 9">
            <a:extLst>
              <a:ext uri="{FF2B5EF4-FFF2-40B4-BE49-F238E27FC236}">
                <a16:creationId xmlns:a16="http://schemas.microsoft.com/office/drawing/2014/main" id="{FF737D81-7C6D-4722-8852-C37491606B0F}"/>
              </a:ext>
            </a:extLst>
          </p:cNvPr>
          <p:cNvCxnSpPr>
            <a:cxnSpLocks/>
          </p:cNvCxnSpPr>
          <p:nvPr/>
        </p:nvCxnSpPr>
        <p:spPr>
          <a:xfrm flipH="1" flipV="1">
            <a:off x="6897280" y="4685123"/>
            <a:ext cx="622168" cy="111236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548339A-9C6A-4170-BC5C-C433C92E16F0}"/>
              </a:ext>
            </a:extLst>
          </p:cNvPr>
          <p:cNvSpPr txBox="1"/>
          <p:nvPr/>
        </p:nvSpPr>
        <p:spPr>
          <a:xfrm>
            <a:off x="6767738" y="5797485"/>
            <a:ext cx="2278143" cy="923330"/>
          </a:xfrm>
          <a:prstGeom prst="rect">
            <a:avLst/>
          </a:prstGeom>
          <a:noFill/>
        </p:spPr>
        <p:txBody>
          <a:bodyPr wrap="square" lIns="0" tIns="0" rIns="0" bIns="0" rtlCol="0">
            <a:spAutoFit/>
          </a:bodyPr>
          <a:lstStyle/>
          <a:p>
            <a:pPr algn="l"/>
            <a:r>
              <a:rPr lang="fr-FR" sz="2000" dirty="0"/>
              <a:t>Utilisateurs , groupes , domaines .. </a:t>
            </a:r>
            <a:r>
              <a:rPr lang="fr-FR" sz="2000" dirty="0" err="1"/>
              <a:t>Etc</a:t>
            </a:r>
            <a:r>
              <a:rPr lang="fr-FR" sz="2000" dirty="0"/>
              <a:t> </a:t>
            </a:r>
          </a:p>
        </p:txBody>
      </p:sp>
    </p:spTree>
    <p:extLst>
      <p:ext uri="{BB962C8B-B14F-4D97-AF65-F5344CB8AC3E}">
        <p14:creationId xmlns:p14="http://schemas.microsoft.com/office/powerpoint/2010/main" val="64681676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A4B93-BE22-4269-A54D-9E2A8C3BCFA4}"/>
              </a:ext>
            </a:extLst>
          </p:cNvPr>
          <p:cNvSpPr>
            <a:spLocks noGrp="1"/>
          </p:cNvSpPr>
          <p:nvPr>
            <p:ph type="title"/>
          </p:nvPr>
        </p:nvSpPr>
        <p:spPr>
          <a:xfrm>
            <a:off x="586739" y="173420"/>
            <a:ext cx="11018520" cy="553998"/>
          </a:xfrm>
        </p:spPr>
        <p:txBody>
          <a:bodyPr/>
          <a:lstStyle/>
          <a:p>
            <a:r>
              <a:rPr lang="fr-FR" dirty="0"/>
              <a:t>Backup slide Demo ?</a:t>
            </a:r>
          </a:p>
        </p:txBody>
      </p:sp>
      <p:pic>
        <p:nvPicPr>
          <p:cNvPr id="4" name="Picture 3">
            <a:extLst>
              <a:ext uri="{FF2B5EF4-FFF2-40B4-BE49-F238E27FC236}">
                <a16:creationId xmlns:a16="http://schemas.microsoft.com/office/drawing/2014/main" id="{BEC04B9E-301C-48D2-9579-495760D6D2F9}"/>
              </a:ext>
            </a:extLst>
          </p:cNvPr>
          <p:cNvPicPr>
            <a:picLocks noChangeAspect="1"/>
          </p:cNvPicPr>
          <p:nvPr/>
        </p:nvPicPr>
        <p:blipFill>
          <a:blip r:embed="rId2"/>
          <a:stretch>
            <a:fillRect/>
          </a:stretch>
        </p:blipFill>
        <p:spPr>
          <a:xfrm>
            <a:off x="472965" y="1021321"/>
            <a:ext cx="11246069" cy="5836679"/>
          </a:xfrm>
          <a:prstGeom prst="rect">
            <a:avLst/>
          </a:prstGeom>
        </p:spPr>
      </p:pic>
    </p:spTree>
    <p:extLst>
      <p:ext uri="{BB962C8B-B14F-4D97-AF65-F5344CB8AC3E}">
        <p14:creationId xmlns:p14="http://schemas.microsoft.com/office/powerpoint/2010/main" val="409745425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a:extLst>
              <a:ext uri="{FF2B5EF4-FFF2-40B4-BE49-F238E27FC236}">
                <a16:creationId xmlns:a16="http://schemas.microsoft.com/office/drawing/2014/main" id="{86B24586-7CD4-4612-9C40-47A465DDD63C}"/>
              </a:ext>
            </a:extLst>
          </p:cNvPr>
          <p:cNvGrpSpPr/>
          <p:nvPr/>
        </p:nvGrpSpPr>
        <p:grpSpPr>
          <a:xfrm>
            <a:off x="2631756" y="1099466"/>
            <a:ext cx="3170607" cy="1968684"/>
            <a:chOff x="2607323" y="1179310"/>
            <a:chExt cx="3170607" cy="1968684"/>
          </a:xfrm>
        </p:grpSpPr>
        <p:grpSp>
          <p:nvGrpSpPr>
            <p:cNvPr id="142" name="Group 141">
              <a:extLst>
                <a:ext uri="{FF2B5EF4-FFF2-40B4-BE49-F238E27FC236}">
                  <a16:creationId xmlns:a16="http://schemas.microsoft.com/office/drawing/2014/main" id="{AE839F5B-68D5-4153-8090-E5E1083FDA7A}"/>
                </a:ext>
              </a:extLst>
            </p:cNvPr>
            <p:cNvGrpSpPr/>
            <p:nvPr/>
          </p:nvGrpSpPr>
          <p:grpSpPr>
            <a:xfrm>
              <a:off x="2607323" y="1179310"/>
              <a:ext cx="3153101" cy="1968684"/>
              <a:chOff x="2607323" y="1179310"/>
              <a:chExt cx="3153101" cy="1968684"/>
            </a:xfrm>
          </p:grpSpPr>
          <p:sp>
            <p:nvSpPr>
              <p:cNvPr id="3" name="Rectangle: Rounded Corners 2">
                <a:extLst>
                  <a:ext uri="{FF2B5EF4-FFF2-40B4-BE49-F238E27FC236}">
                    <a16:creationId xmlns:a16="http://schemas.microsoft.com/office/drawing/2014/main" id="{485D34C3-2105-4C78-82BB-459B598F5717}"/>
                  </a:ext>
                </a:extLst>
              </p:cNvPr>
              <p:cNvSpPr/>
              <p:nvPr/>
            </p:nvSpPr>
            <p:spPr bwMode="auto">
              <a:xfrm>
                <a:off x="2607323" y="1872289"/>
                <a:ext cx="3153101" cy="1275705"/>
              </a:xfrm>
              <a:prstGeom prst="round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30" name="TextBox 129">
                <a:extLst>
                  <a:ext uri="{FF2B5EF4-FFF2-40B4-BE49-F238E27FC236}">
                    <a16:creationId xmlns:a16="http://schemas.microsoft.com/office/drawing/2014/main" id="{33061C9A-9B68-435C-994F-5DC7D70F1276}"/>
                  </a:ext>
                </a:extLst>
              </p:cNvPr>
              <p:cNvSpPr txBox="1"/>
              <p:nvPr/>
            </p:nvSpPr>
            <p:spPr>
              <a:xfrm>
                <a:off x="2753709" y="1179310"/>
                <a:ext cx="3006715" cy="333617"/>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Azure AD Identity Protection</a:t>
                </a:r>
              </a:p>
            </p:txBody>
          </p:sp>
          <p:cxnSp>
            <p:nvCxnSpPr>
              <p:cNvPr id="132" name="Straight Connector 131">
                <a:extLst>
                  <a:ext uri="{FF2B5EF4-FFF2-40B4-BE49-F238E27FC236}">
                    <a16:creationId xmlns:a16="http://schemas.microsoft.com/office/drawing/2014/main" id="{19275651-3E1A-4568-A536-921F03DF6E5B}"/>
                  </a:ext>
                </a:extLst>
              </p:cNvPr>
              <p:cNvCxnSpPr>
                <a:cxnSpLocks/>
              </p:cNvCxnSpPr>
              <p:nvPr/>
            </p:nvCxnSpPr>
            <p:spPr>
              <a:xfrm flipH="1">
                <a:off x="2881091" y="1873063"/>
                <a:ext cx="2673511"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25" name="TextBox 124">
              <a:extLst>
                <a:ext uri="{FF2B5EF4-FFF2-40B4-BE49-F238E27FC236}">
                  <a16:creationId xmlns:a16="http://schemas.microsoft.com/office/drawing/2014/main" id="{F37208E6-465B-497D-8C9A-3AB4A283ED63}"/>
                </a:ext>
              </a:extLst>
            </p:cNvPr>
            <p:cNvSpPr txBox="1"/>
            <p:nvPr/>
          </p:nvSpPr>
          <p:spPr>
            <a:xfrm>
              <a:off x="2788044" y="1430787"/>
              <a:ext cx="2989886" cy="454227"/>
            </a:xfrm>
            <a:prstGeom prst="rect">
              <a:avLst/>
            </a:prstGeom>
            <a:noFill/>
          </p:spPr>
          <p:txBody>
            <a:bodyPr wrap="square" rtlCol="0">
              <a:spAutoFit/>
            </a:body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176"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Identity protection &amp;</a:t>
              </a:r>
            </a:p>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176"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conditional access for SSO Applications</a:t>
              </a:r>
            </a:p>
          </p:txBody>
        </p:sp>
      </p:grpSp>
      <p:grpSp>
        <p:nvGrpSpPr>
          <p:cNvPr id="119" name="Group 118">
            <a:extLst>
              <a:ext uri="{FF2B5EF4-FFF2-40B4-BE49-F238E27FC236}">
                <a16:creationId xmlns:a16="http://schemas.microsoft.com/office/drawing/2014/main" id="{434E64F1-21F7-4495-9F99-89B9834049FF}"/>
              </a:ext>
            </a:extLst>
          </p:cNvPr>
          <p:cNvGrpSpPr/>
          <p:nvPr/>
        </p:nvGrpSpPr>
        <p:grpSpPr>
          <a:xfrm>
            <a:off x="5091891" y="2522200"/>
            <a:ext cx="6590987" cy="4161098"/>
            <a:chOff x="5091318" y="2501484"/>
            <a:chExt cx="6590987" cy="4161098"/>
          </a:xfrm>
        </p:grpSpPr>
        <p:sp>
          <p:nvSpPr>
            <p:cNvPr id="4" name="Rectangle: Rounded Corners 3">
              <a:extLst>
                <a:ext uri="{FF2B5EF4-FFF2-40B4-BE49-F238E27FC236}">
                  <a16:creationId xmlns:a16="http://schemas.microsoft.com/office/drawing/2014/main" id="{7562E2B6-651B-41B9-9331-72E3EAF03E95}"/>
                </a:ext>
              </a:extLst>
            </p:cNvPr>
            <p:cNvSpPr/>
            <p:nvPr/>
          </p:nvSpPr>
          <p:spPr bwMode="auto">
            <a:xfrm>
              <a:off x="5091318" y="2501484"/>
              <a:ext cx="6230523" cy="3217804"/>
            </a:xfrm>
            <a:prstGeom prst="roundRect">
              <a:avLst>
                <a:gd name="adj" fmla="val 7626"/>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28" name="TextBox 127">
              <a:extLst>
                <a:ext uri="{FF2B5EF4-FFF2-40B4-BE49-F238E27FC236}">
                  <a16:creationId xmlns:a16="http://schemas.microsoft.com/office/drawing/2014/main" id="{92C825CA-AC01-42B4-A62F-282D63ECA45C}"/>
                </a:ext>
              </a:extLst>
            </p:cNvPr>
            <p:cNvSpPr txBox="1"/>
            <p:nvPr/>
          </p:nvSpPr>
          <p:spPr>
            <a:xfrm>
              <a:off x="9751071" y="5543071"/>
              <a:ext cx="1931234" cy="574644"/>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dirty="0">
                  <a:solidFill>
                    <a:srgbClr val="0078D4"/>
                  </a:solidFill>
                  <a:latin typeface="Segoe UI" charset="0"/>
                  <a:cs typeface="Segoe UI" charset="0"/>
                </a:rPr>
                <a:t>Microsoft</a:t>
              </a: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 </a:t>
              </a:r>
              <a:r>
                <a:rPr lang="en-US" sz="1567" b="1" kern="0" spc="-50" dirty="0">
                  <a:solidFill>
                    <a:srgbClr val="0078D4"/>
                  </a:solidFill>
                  <a:latin typeface="Segoe UI" charset="0"/>
                  <a:cs typeface="Segoe UI" charset="0"/>
                </a:rPr>
                <a:t>Defender for Identity</a:t>
              </a:r>
              <a:endPar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endParaRPr>
            </a:p>
          </p:txBody>
        </p:sp>
        <p:cxnSp>
          <p:nvCxnSpPr>
            <p:cNvPr id="129" name="Straight Connector 128">
              <a:extLst>
                <a:ext uri="{FF2B5EF4-FFF2-40B4-BE49-F238E27FC236}">
                  <a16:creationId xmlns:a16="http://schemas.microsoft.com/office/drawing/2014/main" id="{A402BAA2-ABA7-4A40-836E-C3A10681E9D2}"/>
                </a:ext>
              </a:extLst>
            </p:cNvPr>
            <p:cNvCxnSpPr>
              <a:cxnSpLocks/>
            </p:cNvCxnSpPr>
            <p:nvPr/>
          </p:nvCxnSpPr>
          <p:spPr>
            <a:xfrm flipH="1">
              <a:off x="5246959" y="5815842"/>
              <a:ext cx="4426915"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53DF2115-62C8-4414-AE81-A24BB2EF8E7E}"/>
                </a:ext>
              </a:extLst>
            </p:cNvPr>
            <p:cNvSpPr txBox="1"/>
            <p:nvPr/>
          </p:nvSpPr>
          <p:spPr>
            <a:xfrm>
              <a:off x="8870734" y="6016251"/>
              <a:ext cx="2795452" cy="646331"/>
            </a:xfrm>
            <a:prstGeom prst="rect">
              <a:avLst/>
            </a:prstGeom>
            <a:noFill/>
          </p:spPr>
          <p:txBody>
            <a:bodyPr wrap="square" rtlCol="0">
              <a:sp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On Premises</a:t>
              </a:r>
              <a:b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b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Identity protection</a:t>
              </a:r>
              <a:b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br>
              <a:r>
                <a:rPr kumimoji="0" lang="en-US" sz="1200" b="1" i="1"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“Intrusion Detection for Active Directory”</a:t>
              </a:r>
            </a:p>
          </p:txBody>
        </p:sp>
      </p:grpSp>
      <p:sp>
        <p:nvSpPr>
          <p:cNvPr id="146" name="Rectangle: Top Corners Rounded 145">
            <a:extLst>
              <a:ext uri="{FF2B5EF4-FFF2-40B4-BE49-F238E27FC236}">
                <a16:creationId xmlns:a16="http://schemas.microsoft.com/office/drawing/2014/main" id="{659B9D1A-B296-4C64-9590-DDFF9F0A98B0}"/>
              </a:ext>
            </a:extLst>
          </p:cNvPr>
          <p:cNvSpPr/>
          <p:nvPr/>
        </p:nvSpPr>
        <p:spPr bwMode="auto">
          <a:xfrm flipV="1">
            <a:off x="2642959" y="3057681"/>
            <a:ext cx="2447352" cy="2661603"/>
          </a:xfrm>
          <a:prstGeom prst="round2SameRect">
            <a:avLst>
              <a:gd name="adj1" fmla="val 6116"/>
              <a:gd name="adj2" fmla="val 0"/>
            </a:avLst>
          </a:prstGeom>
          <a:solidFill>
            <a:schemeClr val="accent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object 60">
            <a:extLst>
              <a:ext uri="{FF2B5EF4-FFF2-40B4-BE49-F238E27FC236}">
                <a16:creationId xmlns:a16="http://schemas.microsoft.com/office/drawing/2014/main" id="{3537147B-44BE-4D88-8862-468FF051EA66}"/>
              </a:ext>
            </a:extLst>
          </p:cNvPr>
          <p:cNvSpPr/>
          <p:nvPr/>
        </p:nvSpPr>
        <p:spPr>
          <a:xfrm>
            <a:off x="4026823" y="4151861"/>
            <a:ext cx="677986" cy="67943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0">
            <a:extLst>
              <a:ext uri="{FF2B5EF4-FFF2-40B4-BE49-F238E27FC236}">
                <a16:creationId xmlns:a16="http://schemas.microsoft.com/office/drawing/2014/main" id="{8A128B5B-A5AF-45A9-BB4C-4D8B25E8D0D8}"/>
              </a:ext>
            </a:extLst>
          </p:cNvPr>
          <p:cNvSpPr/>
          <p:nvPr/>
        </p:nvSpPr>
        <p:spPr>
          <a:xfrm>
            <a:off x="3986340" y="4117885"/>
            <a:ext cx="758952" cy="75509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7" name="Arc 6">
            <a:extLst>
              <a:ext uri="{FF2B5EF4-FFF2-40B4-BE49-F238E27FC236}">
                <a16:creationId xmlns:a16="http://schemas.microsoft.com/office/drawing/2014/main" id="{67A28CFB-3BFE-4DD5-9236-C37EBF95BDE5}"/>
              </a:ext>
            </a:extLst>
          </p:cNvPr>
          <p:cNvSpPr/>
          <p:nvPr/>
        </p:nvSpPr>
        <p:spPr>
          <a:xfrm rot="5137650" flipV="1">
            <a:off x="740383" y="2531592"/>
            <a:ext cx="1185131" cy="1351312"/>
          </a:xfrm>
          <a:prstGeom prst="arc">
            <a:avLst>
              <a:gd name="adj1" fmla="val 16206148"/>
              <a:gd name="adj2" fmla="val 575191"/>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8" name="TextBox 7">
            <a:extLst>
              <a:ext uri="{FF2B5EF4-FFF2-40B4-BE49-F238E27FC236}">
                <a16:creationId xmlns:a16="http://schemas.microsoft.com/office/drawing/2014/main" id="{ADC51D67-9956-414F-94AB-0C86D9ED9238}"/>
              </a:ext>
            </a:extLst>
          </p:cNvPr>
          <p:cNvSpPr txBox="1"/>
          <p:nvPr/>
        </p:nvSpPr>
        <p:spPr>
          <a:xfrm>
            <a:off x="467568" y="4656623"/>
            <a:ext cx="1160116" cy="369332"/>
          </a:xfrm>
          <a:prstGeom prst="rect">
            <a:avLst/>
          </a:prstGeom>
          <a:noFill/>
        </p:spPr>
        <p:txBody>
          <a:bodyPr wrap="square" rtlCol="0">
            <a:spAutoFit/>
          </a:bodyPr>
          <a:lstStyle/>
          <a:p>
            <a:pPr marL="0" marR="0" lvl="0" indent="0" algn="ctr" defTabSz="913400" rtl="0" eaLnBrk="1" fontAlgn="base" latinLnBrk="0" hangingPunct="1">
              <a:lnSpc>
                <a:spcPct val="100000"/>
              </a:lnSpc>
              <a:spcBef>
                <a:spcPct val="0"/>
              </a:spcBef>
              <a:spcAft>
                <a:spcPct val="0"/>
              </a:spcAft>
              <a:buClrTx/>
              <a:buSzTx/>
              <a:buFontTx/>
              <a:buNone/>
              <a:tabLst/>
              <a:defRPr/>
            </a:pPr>
            <a:r>
              <a:rPr kumimoji="0" lang="en-US" sz="900" b="0" i="0" u="none" strike="noStrike" kern="0" cap="none" spc="0" normalizeH="0" baseline="0" noProof="0">
                <a:ln>
                  <a:noFill/>
                </a:ln>
                <a:solidFill>
                  <a:srgbClr val="002050"/>
                </a:solidFill>
                <a:effectLst/>
                <a:uLnTx/>
                <a:uFillTx/>
                <a:latin typeface="Segoe UI" charset="0"/>
                <a:ea typeface="Segoe UI" charset="0"/>
                <a:cs typeface="Segoe UI" charset="0"/>
              </a:rPr>
              <a:t>User browses to a website</a:t>
            </a:r>
          </a:p>
        </p:txBody>
      </p:sp>
      <p:sp>
        <p:nvSpPr>
          <p:cNvPr id="9" name="TextBox 8">
            <a:extLst>
              <a:ext uri="{FF2B5EF4-FFF2-40B4-BE49-F238E27FC236}">
                <a16:creationId xmlns:a16="http://schemas.microsoft.com/office/drawing/2014/main" id="{DC873C6E-D28D-4DCE-955B-724C1C456A85}"/>
              </a:ext>
            </a:extLst>
          </p:cNvPr>
          <p:cNvSpPr txBox="1"/>
          <p:nvPr/>
        </p:nvSpPr>
        <p:spPr>
          <a:xfrm>
            <a:off x="-10022" y="2723608"/>
            <a:ext cx="1297177" cy="492443"/>
          </a:xfrm>
          <a:prstGeom prst="rect">
            <a:avLst/>
          </a:prstGeom>
          <a:noFill/>
        </p:spPr>
        <p:txBody>
          <a:bodyPr wrap="square" rtlCol="0">
            <a:spAutoFit/>
          </a:bodyPr>
          <a:lstStyle/>
          <a:p>
            <a:pPr marL="0" marR="0" lvl="0" indent="0" algn="l" defTabSz="913698"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Phishing</a:t>
            </a:r>
            <a:b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 mail</a:t>
            </a:r>
          </a:p>
        </p:txBody>
      </p:sp>
      <p:sp>
        <p:nvSpPr>
          <p:cNvPr id="10" name="TextBox 9">
            <a:extLst>
              <a:ext uri="{FF2B5EF4-FFF2-40B4-BE49-F238E27FC236}">
                <a16:creationId xmlns:a16="http://schemas.microsoft.com/office/drawing/2014/main" id="{34063FC2-4F93-424B-8F4A-6EEFD376C00B}"/>
              </a:ext>
            </a:extLst>
          </p:cNvPr>
          <p:cNvSpPr txBox="1"/>
          <p:nvPr/>
        </p:nvSpPr>
        <p:spPr>
          <a:xfrm>
            <a:off x="1325807" y="2460261"/>
            <a:ext cx="1268327"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Opens attachment</a:t>
            </a:r>
          </a:p>
        </p:txBody>
      </p:sp>
      <p:sp>
        <p:nvSpPr>
          <p:cNvPr id="11" name="TextBox 10">
            <a:extLst>
              <a:ext uri="{FF2B5EF4-FFF2-40B4-BE49-F238E27FC236}">
                <a16:creationId xmlns:a16="http://schemas.microsoft.com/office/drawing/2014/main" id="{CCCA48B7-8371-4AE3-8FDB-FD29BE6AF01B}"/>
              </a:ext>
            </a:extLst>
          </p:cNvPr>
          <p:cNvSpPr txBox="1"/>
          <p:nvPr/>
        </p:nvSpPr>
        <p:spPr>
          <a:xfrm>
            <a:off x="875312" y="3421084"/>
            <a:ext cx="1816369" cy="292388"/>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Clicks on a URL </a:t>
            </a:r>
          </a:p>
        </p:txBody>
      </p:sp>
      <p:sp>
        <p:nvSpPr>
          <p:cNvPr id="12" name="Arc 11">
            <a:extLst>
              <a:ext uri="{FF2B5EF4-FFF2-40B4-BE49-F238E27FC236}">
                <a16:creationId xmlns:a16="http://schemas.microsoft.com/office/drawing/2014/main" id="{6C97C1DB-DB5D-40F1-A069-5C2629F54721}"/>
              </a:ext>
            </a:extLst>
          </p:cNvPr>
          <p:cNvSpPr/>
          <p:nvPr/>
        </p:nvSpPr>
        <p:spPr>
          <a:xfrm rot="16026416" flipV="1">
            <a:off x="1031796" y="2796541"/>
            <a:ext cx="1512211" cy="2291156"/>
          </a:xfrm>
          <a:prstGeom prst="arc">
            <a:avLst>
              <a:gd name="adj1" fmla="val 17029495"/>
              <a:gd name="adj2" fmla="val 20997504"/>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cxnSp>
        <p:nvCxnSpPr>
          <p:cNvPr id="13" name="Straight Arrow Connector 12">
            <a:extLst>
              <a:ext uri="{FF2B5EF4-FFF2-40B4-BE49-F238E27FC236}">
                <a16:creationId xmlns:a16="http://schemas.microsoft.com/office/drawing/2014/main" id="{712453BF-AAF9-45AE-8748-802A6158F0B1}"/>
              </a:ext>
            </a:extLst>
          </p:cNvPr>
          <p:cNvCxnSpPr>
            <a:cxnSpLocks/>
          </p:cNvCxnSpPr>
          <p:nvPr/>
        </p:nvCxnSpPr>
        <p:spPr>
          <a:xfrm>
            <a:off x="1483778" y="4486357"/>
            <a:ext cx="1174711"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623A7B3-D6F6-416A-AB4B-B06E74C3402A}"/>
              </a:ext>
            </a:extLst>
          </p:cNvPr>
          <p:cNvCxnSpPr>
            <a:cxnSpLocks noChangeAspect="1"/>
          </p:cNvCxnSpPr>
          <p:nvPr/>
        </p:nvCxnSpPr>
        <p:spPr>
          <a:xfrm>
            <a:off x="1149665" y="3158004"/>
            <a:ext cx="247659"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940A8003-827D-43FA-B220-63E9EAA92BA1}"/>
              </a:ext>
            </a:extLst>
          </p:cNvPr>
          <p:cNvGrpSpPr>
            <a:grpSpLocks noChangeAspect="1"/>
          </p:cNvGrpSpPr>
          <p:nvPr/>
        </p:nvGrpSpPr>
        <p:grpSpPr>
          <a:xfrm>
            <a:off x="526146" y="3025630"/>
            <a:ext cx="346483" cy="209024"/>
            <a:chOff x="688727" y="2427288"/>
            <a:chExt cx="658813" cy="397442"/>
          </a:xfrm>
        </p:grpSpPr>
        <p:sp>
          <p:nvSpPr>
            <p:cNvPr id="16" name="Rectangle 15">
              <a:extLst>
                <a:ext uri="{FF2B5EF4-FFF2-40B4-BE49-F238E27FC236}">
                  <a16:creationId xmlns:a16="http://schemas.microsoft.com/office/drawing/2014/main" id="{CFAE9626-6921-40FF-910E-CB41AA37B44D}"/>
                </a:ext>
              </a:extLst>
            </p:cNvPr>
            <p:cNvSpPr/>
            <p:nvPr/>
          </p:nvSpPr>
          <p:spPr bwMode="auto">
            <a:xfrm>
              <a:off x="688727" y="2428845"/>
              <a:ext cx="658813" cy="395885"/>
            </a:xfrm>
            <a:prstGeom prst="rect">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7" name="Freeform: Shape 16">
              <a:extLst>
                <a:ext uri="{FF2B5EF4-FFF2-40B4-BE49-F238E27FC236}">
                  <a16:creationId xmlns:a16="http://schemas.microsoft.com/office/drawing/2014/main" id="{6575C799-FE5C-441B-B1F2-93C3A1C07279}"/>
                </a:ext>
              </a:extLst>
            </p:cNvPr>
            <p:cNvSpPr/>
            <p:nvPr/>
          </p:nvSpPr>
          <p:spPr bwMode="auto">
            <a:xfrm>
              <a:off x="693738" y="2427288"/>
              <a:ext cx="650875" cy="196850"/>
            </a:xfrm>
            <a:custGeom>
              <a:avLst/>
              <a:gdLst>
                <a:gd name="connsiteX0" fmla="*/ 0 w 650875"/>
                <a:gd name="connsiteY0" fmla="*/ 0 h 196850"/>
                <a:gd name="connsiteX1" fmla="*/ 320675 w 650875"/>
                <a:gd name="connsiteY1" fmla="*/ 196850 h 196850"/>
                <a:gd name="connsiteX2" fmla="*/ 650875 w 650875"/>
                <a:gd name="connsiteY2" fmla="*/ 6350 h 196850"/>
              </a:gdLst>
              <a:ahLst/>
              <a:cxnLst>
                <a:cxn ang="0">
                  <a:pos x="connsiteX0" y="connsiteY0"/>
                </a:cxn>
                <a:cxn ang="0">
                  <a:pos x="connsiteX1" y="connsiteY1"/>
                </a:cxn>
                <a:cxn ang="0">
                  <a:pos x="connsiteX2" y="connsiteY2"/>
                </a:cxn>
              </a:cxnLst>
              <a:rect l="l" t="t" r="r" b="b"/>
              <a:pathLst>
                <a:path w="650875" h="196850">
                  <a:moveTo>
                    <a:pt x="0" y="0"/>
                  </a:moveTo>
                  <a:lnTo>
                    <a:pt x="320675" y="196850"/>
                  </a:lnTo>
                  <a:lnTo>
                    <a:pt x="650875" y="6350"/>
                  </a:lnTo>
                </a:path>
              </a:pathLst>
            </a:cu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grpSp>
      <p:sp>
        <p:nvSpPr>
          <p:cNvPr id="18" name="Oval 17">
            <a:extLst>
              <a:ext uri="{FF2B5EF4-FFF2-40B4-BE49-F238E27FC236}">
                <a16:creationId xmlns:a16="http://schemas.microsoft.com/office/drawing/2014/main" id="{A8D41EC4-CC3C-4DFB-A4F8-621CFC1AAAE7}"/>
              </a:ext>
            </a:extLst>
          </p:cNvPr>
          <p:cNvSpPr>
            <a:spLocks noChangeAspect="1"/>
          </p:cNvSpPr>
          <p:nvPr/>
        </p:nvSpPr>
        <p:spPr bwMode="auto">
          <a:xfrm>
            <a:off x="1506575" y="2961973"/>
            <a:ext cx="300838" cy="300838"/>
          </a:xfrm>
          <a:prstGeom prst="ellipse">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9" name="TextBox 18">
            <a:extLst>
              <a:ext uri="{FF2B5EF4-FFF2-40B4-BE49-F238E27FC236}">
                <a16:creationId xmlns:a16="http://schemas.microsoft.com/office/drawing/2014/main" id="{65065DA3-E0B9-4F87-833A-768F4910B9E3}"/>
              </a:ext>
            </a:extLst>
          </p:cNvPr>
          <p:cNvSpPr txBox="1">
            <a:spLocks noChangeAspect="1"/>
          </p:cNvSpPr>
          <p:nvPr/>
        </p:nvSpPr>
        <p:spPr>
          <a:xfrm>
            <a:off x="1397379" y="2739307"/>
            <a:ext cx="250031" cy="7386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078D7"/>
                </a:solidFill>
                <a:effectLst/>
                <a:uLnTx/>
                <a:uFillTx/>
                <a:latin typeface="Segoe UI Semilight"/>
                <a:ea typeface="+mn-ea"/>
                <a:cs typeface="+mn-cs"/>
              </a:rPr>
              <a:t>+</a:t>
            </a:r>
          </a:p>
        </p:txBody>
      </p:sp>
      <p:sp>
        <p:nvSpPr>
          <p:cNvPr id="20" name="Freeform: Shape 19">
            <a:extLst>
              <a:ext uri="{FF2B5EF4-FFF2-40B4-BE49-F238E27FC236}">
                <a16:creationId xmlns:a16="http://schemas.microsoft.com/office/drawing/2014/main" id="{EE53D86B-280B-48A2-AA58-ECA35285B74E}"/>
              </a:ext>
            </a:extLst>
          </p:cNvPr>
          <p:cNvSpPr>
            <a:spLocks noChangeAspect="1"/>
          </p:cNvSpPr>
          <p:nvPr/>
        </p:nvSpPr>
        <p:spPr bwMode="auto">
          <a:xfrm>
            <a:off x="1574800" y="3726966"/>
            <a:ext cx="145219" cy="216819"/>
          </a:xfrm>
          <a:custGeom>
            <a:avLst/>
            <a:gdLst>
              <a:gd name="connsiteX0" fmla="*/ 0 w 171450"/>
              <a:gd name="connsiteY0" fmla="*/ 0 h 255985"/>
              <a:gd name="connsiteX1" fmla="*/ 1191 w 171450"/>
              <a:gd name="connsiteY1" fmla="*/ 247650 h 255985"/>
              <a:gd name="connsiteX2" fmla="*/ 47625 w 171450"/>
              <a:gd name="connsiteY2" fmla="*/ 194072 h 255985"/>
              <a:gd name="connsiteX3" fmla="*/ 84534 w 171450"/>
              <a:gd name="connsiteY3" fmla="*/ 255985 h 255985"/>
              <a:gd name="connsiteX4" fmla="*/ 132159 w 171450"/>
              <a:gd name="connsiteY4" fmla="*/ 222647 h 255985"/>
              <a:gd name="connsiteX5" fmla="*/ 104775 w 171450"/>
              <a:gd name="connsiteY5" fmla="*/ 160735 h 255985"/>
              <a:gd name="connsiteX6" fmla="*/ 171450 w 171450"/>
              <a:gd name="connsiteY6" fmla="*/ 163116 h 255985"/>
              <a:gd name="connsiteX7" fmla="*/ 0 w 171450"/>
              <a:gd name="connsiteY7" fmla="*/ 0 h 255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255985">
                <a:moveTo>
                  <a:pt x="0" y="0"/>
                </a:moveTo>
                <a:lnTo>
                  <a:pt x="1191" y="247650"/>
                </a:lnTo>
                <a:lnTo>
                  <a:pt x="47625" y="194072"/>
                </a:lnTo>
                <a:lnTo>
                  <a:pt x="84534" y="255985"/>
                </a:lnTo>
                <a:lnTo>
                  <a:pt x="132159" y="222647"/>
                </a:lnTo>
                <a:lnTo>
                  <a:pt x="104775" y="160735"/>
                </a:lnTo>
                <a:lnTo>
                  <a:pt x="171450" y="163116"/>
                </a:lnTo>
                <a:lnTo>
                  <a:pt x="0" y="0"/>
                </a:lnTo>
                <a:close/>
              </a:path>
            </a:pathLst>
          </a:cu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22" name="Group 21">
            <a:extLst>
              <a:ext uri="{FF2B5EF4-FFF2-40B4-BE49-F238E27FC236}">
                <a16:creationId xmlns:a16="http://schemas.microsoft.com/office/drawing/2014/main" id="{7F42853A-89D6-42BB-9EAC-E1E67B060522}"/>
              </a:ext>
            </a:extLst>
          </p:cNvPr>
          <p:cNvGrpSpPr/>
          <p:nvPr/>
        </p:nvGrpSpPr>
        <p:grpSpPr>
          <a:xfrm>
            <a:off x="4204655" y="4287042"/>
            <a:ext cx="322322" cy="409077"/>
            <a:chOff x="6267931" y="3616427"/>
            <a:chExt cx="281911" cy="357789"/>
          </a:xfrm>
        </p:grpSpPr>
        <p:sp>
          <p:nvSpPr>
            <p:cNvPr id="23" name="Oval 22">
              <a:extLst>
                <a:ext uri="{FF2B5EF4-FFF2-40B4-BE49-F238E27FC236}">
                  <a16:creationId xmlns:a16="http://schemas.microsoft.com/office/drawing/2014/main" id="{F68AA084-309A-4C30-AB8C-7658DBA18745}"/>
                </a:ext>
              </a:extLst>
            </p:cNvPr>
            <p:cNvSpPr/>
            <p:nvPr/>
          </p:nvSpPr>
          <p:spPr bwMode="auto">
            <a:xfrm>
              <a:off x="6365005" y="3672749"/>
              <a:ext cx="84146" cy="84146"/>
            </a:xfrm>
            <a:prstGeom prst="ellipse">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24" name="Straight Connector 23">
              <a:extLst>
                <a:ext uri="{FF2B5EF4-FFF2-40B4-BE49-F238E27FC236}">
                  <a16:creationId xmlns:a16="http://schemas.microsoft.com/office/drawing/2014/main" id="{AA917ED6-DDBF-4E69-8023-1BE1C6C4A25A}"/>
                </a:ext>
              </a:extLst>
            </p:cNvPr>
            <p:cNvCxnSpPr/>
            <p:nvPr/>
          </p:nvCxnSpPr>
          <p:spPr>
            <a:xfrm flipV="1">
              <a:off x="6307931" y="3747716"/>
              <a:ext cx="79015" cy="22650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B807F7B-5C6B-4E67-BB00-9B5798EE8E4A}"/>
                </a:ext>
              </a:extLst>
            </p:cNvPr>
            <p:cNvCxnSpPr>
              <a:cxnSpLocks/>
            </p:cNvCxnSpPr>
            <p:nvPr/>
          </p:nvCxnSpPr>
          <p:spPr>
            <a:xfrm flipH="1" flipV="1">
              <a:off x="6429031" y="3747716"/>
              <a:ext cx="79015" cy="22650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554D757-254D-4B43-9CF3-11ED10D2CC65}"/>
                </a:ext>
              </a:extLst>
            </p:cNvPr>
            <p:cNvCxnSpPr/>
            <p:nvPr/>
          </p:nvCxnSpPr>
          <p:spPr>
            <a:xfrm>
              <a:off x="6347992" y="3848460"/>
              <a:ext cx="117557" cy="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2114D06-6B1C-4E0E-8F4F-4C64664B0BF7}"/>
                </a:ext>
              </a:extLst>
            </p:cNvPr>
            <p:cNvCxnSpPr/>
            <p:nvPr/>
          </p:nvCxnSpPr>
          <p:spPr>
            <a:xfrm>
              <a:off x="6320713" y="3934184"/>
              <a:ext cx="172115" cy="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Arc 27">
              <a:extLst>
                <a:ext uri="{FF2B5EF4-FFF2-40B4-BE49-F238E27FC236}">
                  <a16:creationId xmlns:a16="http://schemas.microsoft.com/office/drawing/2014/main" id="{C2FBEDDD-104B-41C4-808C-FE12407C1BA1}"/>
                </a:ext>
              </a:extLst>
            </p:cNvPr>
            <p:cNvSpPr/>
            <p:nvPr/>
          </p:nvSpPr>
          <p:spPr>
            <a:xfrm rot="2700000">
              <a:off x="6389207" y="3659676"/>
              <a:ext cx="111073" cy="111073"/>
            </a:xfrm>
            <a:prstGeom prst="arc">
              <a:avLst/>
            </a:prstGeom>
            <a:no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29" name="Arc 28">
              <a:extLst>
                <a:ext uri="{FF2B5EF4-FFF2-40B4-BE49-F238E27FC236}">
                  <a16:creationId xmlns:a16="http://schemas.microsoft.com/office/drawing/2014/main" id="{AA70ED56-3676-4795-93C5-EB1805990212}"/>
                </a:ext>
              </a:extLst>
            </p:cNvPr>
            <p:cNvSpPr/>
            <p:nvPr/>
          </p:nvSpPr>
          <p:spPr>
            <a:xfrm rot="2700000">
              <a:off x="6353070" y="3616427"/>
              <a:ext cx="196772" cy="196772"/>
            </a:xfrm>
            <a:prstGeom prst="arc">
              <a:avLst/>
            </a:prstGeom>
            <a:no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30" name="Group 29">
              <a:extLst>
                <a:ext uri="{FF2B5EF4-FFF2-40B4-BE49-F238E27FC236}">
                  <a16:creationId xmlns:a16="http://schemas.microsoft.com/office/drawing/2014/main" id="{68677032-6C30-4155-8F0E-DB7FF4201BE8}"/>
                </a:ext>
              </a:extLst>
            </p:cNvPr>
            <p:cNvGrpSpPr/>
            <p:nvPr/>
          </p:nvGrpSpPr>
          <p:grpSpPr>
            <a:xfrm rot="10800000">
              <a:off x="6267931" y="3616897"/>
              <a:ext cx="196772" cy="196772"/>
              <a:chOff x="6505470" y="3768827"/>
              <a:chExt cx="196772" cy="196772"/>
            </a:xfrm>
            <a:noFill/>
          </p:grpSpPr>
          <p:sp>
            <p:nvSpPr>
              <p:cNvPr id="31" name="Arc 30">
                <a:extLst>
                  <a:ext uri="{FF2B5EF4-FFF2-40B4-BE49-F238E27FC236}">
                    <a16:creationId xmlns:a16="http://schemas.microsoft.com/office/drawing/2014/main" id="{1FF60226-BCAF-44F5-9C4B-E04CD8E4939B}"/>
                  </a:ext>
                </a:extLst>
              </p:cNvPr>
              <p:cNvSpPr/>
              <p:nvPr/>
            </p:nvSpPr>
            <p:spPr>
              <a:xfrm rot="2700000">
                <a:off x="6541607" y="3812076"/>
                <a:ext cx="111073" cy="111073"/>
              </a:xfrm>
              <a:prstGeom prst="arc">
                <a:avLst/>
              </a:prstGeom>
              <a:grp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2" name="Arc 31">
                <a:extLst>
                  <a:ext uri="{FF2B5EF4-FFF2-40B4-BE49-F238E27FC236}">
                    <a16:creationId xmlns:a16="http://schemas.microsoft.com/office/drawing/2014/main" id="{8375F310-BFF9-44E3-A6E0-D669478757DB}"/>
                  </a:ext>
                </a:extLst>
              </p:cNvPr>
              <p:cNvSpPr/>
              <p:nvPr/>
            </p:nvSpPr>
            <p:spPr>
              <a:xfrm rot="2700000">
                <a:off x="6505470" y="3768827"/>
                <a:ext cx="196772" cy="196772"/>
              </a:xfrm>
              <a:prstGeom prst="arc">
                <a:avLst/>
              </a:prstGeom>
              <a:grp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grpSp>
      </p:grpSp>
      <p:sp>
        <p:nvSpPr>
          <p:cNvPr id="33" name="TextBox 32">
            <a:extLst>
              <a:ext uri="{FF2B5EF4-FFF2-40B4-BE49-F238E27FC236}">
                <a16:creationId xmlns:a16="http://schemas.microsoft.com/office/drawing/2014/main" id="{C57C6BD1-CA6C-4ADB-AFE6-A55A288C5B3A}"/>
              </a:ext>
            </a:extLst>
          </p:cNvPr>
          <p:cNvSpPr txBox="1"/>
          <p:nvPr/>
        </p:nvSpPr>
        <p:spPr>
          <a:xfrm>
            <a:off x="2612420" y="3603861"/>
            <a:ext cx="1251240"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Exploitation</a:t>
            </a:r>
            <a:b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&amp; Installation</a:t>
            </a:r>
          </a:p>
        </p:txBody>
      </p:sp>
      <p:sp>
        <p:nvSpPr>
          <p:cNvPr id="34" name="TextBox 33">
            <a:extLst>
              <a:ext uri="{FF2B5EF4-FFF2-40B4-BE49-F238E27FC236}">
                <a16:creationId xmlns:a16="http://schemas.microsoft.com/office/drawing/2014/main" id="{10C046DD-DC59-4088-9CFA-58313431B593}"/>
              </a:ext>
            </a:extLst>
          </p:cNvPr>
          <p:cNvSpPr txBox="1"/>
          <p:nvPr/>
        </p:nvSpPr>
        <p:spPr>
          <a:xfrm>
            <a:off x="3897717" y="3614226"/>
            <a:ext cx="1029883"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Command</a:t>
            </a:r>
            <a:b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&amp; Control </a:t>
            </a:r>
          </a:p>
        </p:txBody>
      </p:sp>
      <p:sp>
        <p:nvSpPr>
          <p:cNvPr id="35" name="TextBox 34">
            <a:extLst>
              <a:ext uri="{FF2B5EF4-FFF2-40B4-BE49-F238E27FC236}">
                <a16:creationId xmlns:a16="http://schemas.microsoft.com/office/drawing/2014/main" id="{6848F44F-2998-4D6E-A67D-3EC31558283A}"/>
              </a:ext>
            </a:extLst>
          </p:cNvPr>
          <p:cNvSpPr txBox="1"/>
          <p:nvPr/>
        </p:nvSpPr>
        <p:spPr>
          <a:xfrm>
            <a:off x="3268458" y="2027736"/>
            <a:ext cx="2636220" cy="492443"/>
          </a:xfrm>
          <a:prstGeom prst="rect">
            <a:avLst/>
          </a:prstGeom>
          <a:noFill/>
        </p:spPr>
        <p:txBody>
          <a:bodyPr wrap="square" rtlCol="0">
            <a:spAutoFit/>
          </a:bodyPr>
          <a:lstStyle>
            <a:defPPr>
              <a:defRPr lang="en-US"/>
            </a:defPPr>
            <a:lvl1pPr marR="0" lvl="0" indent="0" algn="ctr" defTabSz="931756" fontAlgn="base">
              <a:lnSpc>
                <a:spcPct val="100000"/>
              </a:lnSpc>
              <a:spcBef>
                <a:spcPct val="0"/>
              </a:spcBef>
              <a:spcAft>
                <a:spcPct val="0"/>
              </a:spcAft>
              <a:buClrTx/>
              <a:buSzTx/>
              <a:buFontTx/>
              <a:buNone/>
              <a:tabLst/>
              <a:defRPr kumimoji="0" sz="1224" b="1" i="0" u="none" strike="noStrike" kern="0" cap="none" spc="0" normalizeH="0" baseline="0">
                <a:ln>
                  <a:noFill/>
                </a:ln>
                <a:solidFill>
                  <a:srgbClr val="FFFFFF"/>
                </a:solidFill>
                <a:effectLst/>
                <a:uLnTx/>
                <a:uFillTx/>
                <a:latin typeface="Segoe UI" charset="0"/>
                <a:ea typeface="Segoe UI" charset="0"/>
                <a:cs typeface="Segoe UI" charset="0"/>
              </a:defRPr>
            </a:lvl1p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000000"/>
                </a:solidFill>
                <a:effectLst/>
                <a:uLnTx/>
                <a:uFillTx/>
                <a:latin typeface="Segoe UI Semibold"/>
                <a:cs typeface="Segoe UI" charset="0"/>
              </a:rPr>
              <a:t>Account Compromise in </a:t>
            </a:r>
            <a:br>
              <a:rPr kumimoji="0" lang="en-US" sz="1300" b="0" i="0" u="none" strike="noStrike" kern="0" cap="none" spc="0" normalizeH="0" baseline="0" noProof="0">
                <a:ln>
                  <a:noFill/>
                </a:ln>
                <a:solidFill>
                  <a:srgbClr val="000000"/>
                </a:solidFill>
                <a:effectLst/>
                <a:uLnTx/>
                <a:uFillTx/>
                <a:latin typeface="Segoe UI Semibold"/>
                <a:cs typeface="Segoe UI" charset="0"/>
              </a:rPr>
            </a:br>
            <a:r>
              <a:rPr kumimoji="0" lang="en-US" sz="1300" b="0" i="0" u="none" strike="noStrike" kern="0" cap="none" spc="0" normalizeH="0" baseline="0" noProof="0">
                <a:ln>
                  <a:noFill/>
                </a:ln>
                <a:solidFill>
                  <a:srgbClr val="000000"/>
                </a:solidFill>
                <a:effectLst/>
                <a:uLnTx/>
                <a:uFillTx/>
                <a:latin typeface="Segoe UI Semibold"/>
                <a:cs typeface="Segoe UI" charset="0"/>
              </a:rPr>
              <a:t>cloud application </a:t>
            </a:r>
            <a:r>
              <a:rPr kumimoji="0" lang="en-US" sz="1300" b="0" i="0" u="none" strike="noStrike" kern="0" cap="none" spc="0" normalizeH="0" baseline="0" noProof="0" dirty="0">
                <a:ln>
                  <a:noFill/>
                </a:ln>
                <a:solidFill>
                  <a:srgbClr val="000000"/>
                </a:solidFill>
                <a:effectLst/>
                <a:uLnTx/>
                <a:uFillTx/>
                <a:latin typeface="Segoe UI Semibold"/>
                <a:cs typeface="Segoe UI" charset="0"/>
              </a:rPr>
              <a:t>or VPN</a:t>
            </a:r>
          </a:p>
        </p:txBody>
      </p:sp>
      <p:sp>
        <p:nvSpPr>
          <p:cNvPr id="36" name="Oval 35">
            <a:extLst>
              <a:ext uri="{FF2B5EF4-FFF2-40B4-BE49-F238E27FC236}">
                <a16:creationId xmlns:a16="http://schemas.microsoft.com/office/drawing/2014/main" id="{9ABBD611-AFED-4E1B-9835-F2D74D65FFF8}"/>
              </a:ext>
            </a:extLst>
          </p:cNvPr>
          <p:cNvSpPr/>
          <p:nvPr/>
        </p:nvSpPr>
        <p:spPr bwMode="auto">
          <a:xfrm>
            <a:off x="2824381" y="2112068"/>
            <a:ext cx="347085" cy="347085"/>
          </a:xfrm>
          <a:prstGeom prst="ellipse">
            <a:avLst/>
          </a:prstGeom>
          <a:noFill/>
          <a:ln w="95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37" name="Oval 36">
            <a:extLst>
              <a:ext uri="{FF2B5EF4-FFF2-40B4-BE49-F238E27FC236}">
                <a16:creationId xmlns:a16="http://schemas.microsoft.com/office/drawing/2014/main" id="{73F40434-DBB7-476C-A373-2A11DF4C7A10}"/>
              </a:ext>
            </a:extLst>
          </p:cNvPr>
          <p:cNvSpPr/>
          <p:nvPr/>
        </p:nvSpPr>
        <p:spPr bwMode="auto">
          <a:xfrm>
            <a:off x="2762379" y="2049748"/>
            <a:ext cx="472452" cy="472452"/>
          </a:xfrm>
          <a:prstGeom prst="ellipse">
            <a:avLst/>
          </a:prstGeom>
          <a:noFill/>
          <a:ln w="95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38" name="object 60">
            <a:extLst>
              <a:ext uri="{FF2B5EF4-FFF2-40B4-BE49-F238E27FC236}">
                <a16:creationId xmlns:a16="http://schemas.microsoft.com/office/drawing/2014/main" id="{5FC68682-E5D8-442B-9020-0DBD853066C4}"/>
              </a:ext>
            </a:extLst>
          </p:cNvPr>
          <p:cNvSpPr/>
          <p:nvPr/>
        </p:nvSpPr>
        <p:spPr>
          <a:xfrm>
            <a:off x="2799705" y="4126599"/>
            <a:ext cx="677986" cy="67943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60">
            <a:extLst>
              <a:ext uri="{FF2B5EF4-FFF2-40B4-BE49-F238E27FC236}">
                <a16:creationId xmlns:a16="http://schemas.microsoft.com/office/drawing/2014/main" id="{61F19A02-737F-49D4-ACC5-495A99A012F0}"/>
              </a:ext>
            </a:extLst>
          </p:cNvPr>
          <p:cNvSpPr/>
          <p:nvPr/>
        </p:nvSpPr>
        <p:spPr>
          <a:xfrm>
            <a:off x="2759222" y="4088769"/>
            <a:ext cx="758952" cy="75509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grpSp>
        <p:nvGrpSpPr>
          <p:cNvPr id="40" name="Group 39">
            <a:extLst>
              <a:ext uri="{FF2B5EF4-FFF2-40B4-BE49-F238E27FC236}">
                <a16:creationId xmlns:a16="http://schemas.microsoft.com/office/drawing/2014/main" id="{25B2F4D7-3D96-41F5-89AA-CEB299321EB9}"/>
              </a:ext>
            </a:extLst>
          </p:cNvPr>
          <p:cNvGrpSpPr/>
          <p:nvPr/>
        </p:nvGrpSpPr>
        <p:grpSpPr>
          <a:xfrm>
            <a:off x="2993442" y="4291765"/>
            <a:ext cx="290513" cy="349107"/>
            <a:chOff x="2509946" y="3659642"/>
            <a:chExt cx="290513" cy="349107"/>
          </a:xfrm>
        </p:grpSpPr>
        <p:sp>
          <p:nvSpPr>
            <p:cNvPr id="41" name="Freeform: Shape 40">
              <a:extLst>
                <a:ext uri="{FF2B5EF4-FFF2-40B4-BE49-F238E27FC236}">
                  <a16:creationId xmlns:a16="http://schemas.microsoft.com/office/drawing/2014/main" id="{3D887A7C-813B-448F-8787-BF76B99F09A2}"/>
                </a:ext>
              </a:extLst>
            </p:cNvPr>
            <p:cNvSpPr/>
            <p:nvPr/>
          </p:nvSpPr>
          <p:spPr bwMode="auto">
            <a:xfrm>
              <a:off x="2575431" y="3827267"/>
              <a:ext cx="176213" cy="88106"/>
            </a:xfrm>
            <a:custGeom>
              <a:avLst/>
              <a:gdLst>
                <a:gd name="connsiteX0" fmla="*/ 0 w 178594"/>
                <a:gd name="connsiteY0" fmla="*/ 0 h 91678"/>
                <a:gd name="connsiteX1" fmla="*/ 91678 w 178594"/>
                <a:gd name="connsiteY1" fmla="*/ 91678 h 91678"/>
                <a:gd name="connsiteX2" fmla="*/ 178594 w 178594"/>
                <a:gd name="connsiteY2" fmla="*/ 4762 h 91678"/>
                <a:gd name="connsiteX0" fmla="*/ 0 w 178594"/>
                <a:gd name="connsiteY0" fmla="*/ 0 h 89297"/>
                <a:gd name="connsiteX1" fmla="*/ 91678 w 178594"/>
                <a:gd name="connsiteY1" fmla="*/ 89297 h 89297"/>
                <a:gd name="connsiteX2" fmla="*/ 178594 w 178594"/>
                <a:gd name="connsiteY2" fmla="*/ 2381 h 89297"/>
                <a:gd name="connsiteX0" fmla="*/ 0 w 176213"/>
                <a:gd name="connsiteY0" fmla="*/ 0 h 88106"/>
                <a:gd name="connsiteX1" fmla="*/ 89297 w 176213"/>
                <a:gd name="connsiteY1" fmla="*/ 88106 h 88106"/>
                <a:gd name="connsiteX2" fmla="*/ 176213 w 176213"/>
                <a:gd name="connsiteY2" fmla="*/ 1190 h 88106"/>
              </a:gdLst>
              <a:ahLst/>
              <a:cxnLst>
                <a:cxn ang="0">
                  <a:pos x="connsiteX0" y="connsiteY0"/>
                </a:cxn>
                <a:cxn ang="0">
                  <a:pos x="connsiteX1" y="connsiteY1"/>
                </a:cxn>
                <a:cxn ang="0">
                  <a:pos x="connsiteX2" y="connsiteY2"/>
                </a:cxn>
              </a:cxnLst>
              <a:rect l="l" t="t" r="r" b="b"/>
              <a:pathLst>
                <a:path w="176213" h="88106">
                  <a:moveTo>
                    <a:pt x="0" y="0"/>
                  </a:moveTo>
                  <a:lnTo>
                    <a:pt x="89297" y="88106"/>
                  </a:lnTo>
                  <a:lnTo>
                    <a:pt x="176213" y="1190"/>
                  </a:lnTo>
                </a:path>
              </a:pathLst>
            </a:custGeom>
            <a:noFill/>
            <a:ln w="28575" cap="rnd">
              <a:solidFill>
                <a:srgbClr val="0078D7"/>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cxnSp>
          <p:nvCxnSpPr>
            <p:cNvPr id="42" name="Straight Connector 41">
              <a:extLst>
                <a:ext uri="{FF2B5EF4-FFF2-40B4-BE49-F238E27FC236}">
                  <a16:creationId xmlns:a16="http://schemas.microsoft.com/office/drawing/2014/main" id="{E999969E-E7F6-40EF-9DD0-EC780707615B}"/>
                </a:ext>
              </a:extLst>
            </p:cNvPr>
            <p:cNvCxnSpPr/>
            <p:nvPr/>
          </p:nvCxnSpPr>
          <p:spPr>
            <a:xfrm>
              <a:off x="2659636" y="3659642"/>
              <a:ext cx="0" cy="222147"/>
            </a:xfrm>
            <a:prstGeom prst="line">
              <a:avLst/>
            </a:prstGeom>
            <a:ln w="28575" cap="rnd">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C831FCA2-AEE9-4EA4-9167-61327D118CD0}"/>
                </a:ext>
              </a:extLst>
            </p:cNvPr>
            <p:cNvSpPr/>
            <p:nvPr/>
          </p:nvSpPr>
          <p:spPr bwMode="auto">
            <a:xfrm>
              <a:off x="2509946" y="3933740"/>
              <a:ext cx="290513" cy="75009"/>
            </a:xfrm>
            <a:custGeom>
              <a:avLst/>
              <a:gdLst>
                <a:gd name="connsiteX0" fmla="*/ 0 w 290513"/>
                <a:gd name="connsiteY0" fmla="*/ 1190 h 75009"/>
                <a:gd name="connsiteX1" fmla="*/ 0 w 290513"/>
                <a:gd name="connsiteY1" fmla="*/ 75009 h 75009"/>
                <a:gd name="connsiteX2" fmla="*/ 290513 w 290513"/>
                <a:gd name="connsiteY2" fmla="*/ 75009 h 75009"/>
                <a:gd name="connsiteX3" fmla="*/ 290513 w 290513"/>
                <a:gd name="connsiteY3" fmla="*/ 0 h 75009"/>
              </a:gdLst>
              <a:ahLst/>
              <a:cxnLst>
                <a:cxn ang="0">
                  <a:pos x="connsiteX0" y="connsiteY0"/>
                </a:cxn>
                <a:cxn ang="0">
                  <a:pos x="connsiteX1" y="connsiteY1"/>
                </a:cxn>
                <a:cxn ang="0">
                  <a:pos x="connsiteX2" y="connsiteY2"/>
                </a:cxn>
                <a:cxn ang="0">
                  <a:pos x="connsiteX3" y="connsiteY3"/>
                </a:cxn>
              </a:cxnLst>
              <a:rect l="l" t="t" r="r" b="b"/>
              <a:pathLst>
                <a:path w="290513" h="75009">
                  <a:moveTo>
                    <a:pt x="0" y="1190"/>
                  </a:moveTo>
                  <a:lnTo>
                    <a:pt x="0" y="75009"/>
                  </a:lnTo>
                  <a:lnTo>
                    <a:pt x="290513" y="75009"/>
                  </a:lnTo>
                  <a:lnTo>
                    <a:pt x="290513" y="0"/>
                  </a:lnTo>
                </a:path>
              </a:pathLst>
            </a:custGeom>
            <a:noFill/>
            <a:ln w="2857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grpSp>
      <p:pic>
        <p:nvPicPr>
          <p:cNvPr id="44" name="Graphic 43">
            <a:extLst>
              <a:ext uri="{FF2B5EF4-FFF2-40B4-BE49-F238E27FC236}">
                <a16:creationId xmlns:a16="http://schemas.microsoft.com/office/drawing/2014/main" id="{2911F5E7-D241-4F51-829B-1321DBF21E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6702" y="4269483"/>
            <a:ext cx="433388" cy="340043"/>
          </a:xfrm>
          <a:prstGeom prst="rect">
            <a:avLst/>
          </a:prstGeom>
        </p:spPr>
      </p:pic>
      <p:sp>
        <p:nvSpPr>
          <p:cNvPr id="45" name="object 60">
            <a:extLst>
              <a:ext uri="{FF2B5EF4-FFF2-40B4-BE49-F238E27FC236}">
                <a16:creationId xmlns:a16="http://schemas.microsoft.com/office/drawing/2014/main" id="{B52BC12D-6C8B-43A6-B0DA-88D0F1375BC4}"/>
              </a:ext>
            </a:extLst>
          </p:cNvPr>
          <p:cNvSpPr>
            <a:spLocks noChangeAspect="1"/>
          </p:cNvSpPr>
          <p:nvPr/>
        </p:nvSpPr>
        <p:spPr>
          <a:xfrm>
            <a:off x="5477608" y="4154454"/>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5A6D950D-F71B-42B0-BDFB-474B6C75C04C}"/>
              </a:ext>
            </a:extLst>
          </p:cNvPr>
          <p:cNvSpPr txBox="1"/>
          <p:nvPr/>
        </p:nvSpPr>
        <p:spPr>
          <a:xfrm>
            <a:off x="5246959" y="4826760"/>
            <a:ext cx="1416500"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User account </a:t>
            </a:r>
            <a:b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b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compromise &amp; persistence</a:t>
            </a:r>
          </a:p>
        </p:txBody>
      </p:sp>
      <p:grpSp>
        <p:nvGrpSpPr>
          <p:cNvPr id="47" name="Group 46">
            <a:extLst>
              <a:ext uri="{FF2B5EF4-FFF2-40B4-BE49-F238E27FC236}">
                <a16:creationId xmlns:a16="http://schemas.microsoft.com/office/drawing/2014/main" id="{CEE07DEB-0FC0-4681-8CB8-F4720E46AD34}"/>
              </a:ext>
            </a:extLst>
          </p:cNvPr>
          <p:cNvGrpSpPr>
            <a:grpSpLocks noChangeAspect="1"/>
          </p:cNvGrpSpPr>
          <p:nvPr/>
        </p:nvGrpSpPr>
        <p:grpSpPr>
          <a:xfrm>
            <a:off x="2930610" y="2196560"/>
            <a:ext cx="193533" cy="202197"/>
            <a:chOff x="1101114" y="2623625"/>
            <a:chExt cx="1879599" cy="1977967"/>
          </a:xfrm>
        </p:grpSpPr>
        <p:sp>
          <p:nvSpPr>
            <p:cNvPr id="48" name="Freeform 30">
              <a:extLst>
                <a:ext uri="{FF2B5EF4-FFF2-40B4-BE49-F238E27FC236}">
                  <a16:creationId xmlns:a16="http://schemas.microsoft.com/office/drawing/2014/main" id="{FBE5840B-BF99-4B87-95DE-35D5B0E40ACF}"/>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Freeform 31">
              <a:extLst>
                <a:ext uri="{FF2B5EF4-FFF2-40B4-BE49-F238E27FC236}">
                  <a16:creationId xmlns:a16="http://schemas.microsoft.com/office/drawing/2014/main" id="{CE8F007A-1885-4548-8979-1069BAB1525F}"/>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Oval 49">
              <a:extLst>
                <a:ext uri="{FF2B5EF4-FFF2-40B4-BE49-F238E27FC236}">
                  <a16:creationId xmlns:a16="http://schemas.microsoft.com/office/drawing/2014/main" id="{CDE14109-0AB6-4F11-B2DE-A797BB15A5C5}"/>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Freeform 33">
              <a:extLst>
                <a:ext uri="{FF2B5EF4-FFF2-40B4-BE49-F238E27FC236}">
                  <a16:creationId xmlns:a16="http://schemas.microsoft.com/office/drawing/2014/main" id="{61771759-6F10-457A-BE84-8BDE28E81674}"/>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sp>
          <p:nvSpPr>
            <p:cNvPr id="52" name="Freeform 34">
              <a:extLst>
                <a:ext uri="{FF2B5EF4-FFF2-40B4-BE49-F238E27FC236}">
                  <a16:creationId xmlns:a16="http://schemas.microsoft.com/office/drawing/2014/main" id="{04BB838C-1AE7-44D0-9E62-1BF645F8386A}"/>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grpSp>
      <p:sp>
        <p:nvSpPr>
          <p:cNvPr id="53" name="TextBox 52">
            <a:extLst>
              <a:ext uri="{FF2B5EF4-FFF2-40B4-BE49-F238E27FC236}">
                <a16:creationId xmlns:a16="http://schemas.microsoft.com/office/drawing/2014/main" id="{6EFE27BD-0BF0-4FFF-8635-0B6095B8759A}"/>
              </a:ext>
            </a:extLst>
          </p:cNvPr>
          <p:cNvSpPr txBox="1"/>
          <p:nvPr/>
        </p:nvSpPr>
        <p:spPr>
          <a:xfrm>
            <a:off x="6711397" y="4860367"/>
            <a:ext cx="1395854"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Attacker attempts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lateral movement </a:t>
            </a:r>
          </a:p>
        </p:txBody>
      </p:sp>
      <p:sp>
        <p:nvSpPr>
          <p:cNvPr id="54" name="TextBox 53">
            <a:extLst>
              <a:ext uri="{FF2B5EF4-FFF2-40B4-BE49-F238E27FC236}">
                <a16:creationId xmlns:a16="http://schemas.microsoft.com/office/drawing/2014/main" id="{FD01D491-3BBB-40A4-8DD0-DF4600A5C67E}"/>
              </a:ext>
            </a:extLst>
          </p:cNvPr>
          <p:cNvSpPr txBox="1"/>
          <p:nvPr/>
        </p:nvSpPr>
        <p:spPr>
          <a:xfrm>
            <a:off x="8338043" y="4860367"/>
            <a:ext cx="1513950"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Privileged account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compromised</a:t>
            </a:r>
          </a:p>
        </p:txBody>
      </p:sp>
      <p:sp>
        <p:nvSpPr>
          <p:cNvPr id="55" name="object 60">
            <a:extLst>
              <a:ext uri="{FF2B5EF4-FFF2-40B4-BE49-F238E27FC236}">
                <a16:creationId xmlns:a16="http://schemas.microsoft.com/office/drawing/2014/main" id="{0A46B81E-4C5B-4CBE-A870-CE20BDE6112E}"/>
              </a:ext>
            </a:extLst>
          </p:cNvPr>
          <p:cNvSpPr>
            <a:spLocks noChangeAspect="1"/>
          </p:cNvSpPr>
          <p:nvPr/>
        </p:nvSpPr>
        <p:spPr>
          <a:xfrm>
            <a:off x="6910298" y="4154454"/>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60">
            <a:extLst>
              <a:ext uri="{FF2B5EF4-FFF2-40B4-BE49-F238E27FC236}">
                <a16:creationId xmlns:a16="http://schemas.microsoft.com/office/drawing/2014/main" id="{8CF818D1-9A0D-4E7F-9889-674426BCE29D}"/>
              </a:ext>
            </a:extLst>
          </p:cNvPr>
          <p:cNvSpPr>
            <a:spLocks noChangeAspect="1"/>
          </p:cNvSpPr>
          <p:nvPr/>
        </p:nvSpPr>
        <p:spPr>
          <a:xfrm>
            <a:off x="8385844" y="4155179"/>
            <a:ext cx="675209" cy="67665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60">
            <a:extLst>
              <a:ext uri="{FF2B5EF4-FFF2-40B4-BE49-F238E27FC236}">
                <a16:creationId xmlns:a16="http://schemas.microsoft.com/office/drawing/2014/main" id="{87F0F231-73D9-4B88-8C9D-4ED2819AFC5F}"/>
              </a:ext>
            </a:extLst>
          </p:cNvPr>
          <p:cNvSpPr>
            <a:spLocks noChangeAspect="1"/>
          </p:cNvSpPr>
          <p:nvPr/>
        </p:nvSpPr>
        <p:spPr>
          <a:xfrm>
            <a:off x="5437271"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67" name="object 60">
            <a:extLst>
              <a:ext uri="{FF2B5EF4-FFF2-40B4-BE49-F238E27FC236}">
                <a16:creationId xmlns:a16="http://schemas.microsoft.com/office/drawing/2014/main" id="{4F9022D7-E773-4E2F-B7C4-6D933BE3398F}"/>
              </a:ext>
            </a:extLst>
          </p:cNvPr>
          <p:cNvSpPr>
            <a:spLocks noChangeAspect="1"/>
          </p:cNvSpPr>
          <p:nvPr/>
        </p:nvSpPr>
        <p:spPr>
          <a:xfrm>
            <a:off x="6869961"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68" name="object 60">
            <a:extLst>
              <a:ext uri="{FF2B5EF4-FFF2-40B4-BE49-F238E27FC236}">
                <a16:creationId xmlns:a16="http://schemas.microsoft.com/office/drawing/2014/main" id="{664AD1EC-662C-43A5-A2BB-84573DB85DAE}"/>
              </a:ext>
            </a:extLst>
          </p:cNvPr>
          <p:cNvSpPr>
            <a:spLocks noChangeAspect="1"/>
          </p:cNvSpPr>
          <p:nvPr/>
        </p:nvSpPr>
        <p:spPr>
          <a:xfrm>
            <a:off x="8344783"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cxnSp>
        <p:nvCxnSpPr>
          <p:cNvPr id="69" name="Straight Arrow Connector 68">
            <a:extLst>
              <a:ext uri="{FF2B5EF4-FFF2-40B4-BE49-F238E27FC236}">
                <a16:creationId xmlns:a16="http://schemas.microsoft.com/office/drawing/2014/main" id="{EFA11702-9423-49BD-9CC5-BE8A30FE99A2}"/>
              </a:ext>
            </a:extLst>
          </p:cNvPr>
          <p:cNvCxnSpPr>
            <a:cxnSpLocks noChangeAspect="1"/>
          </p:cNvCxnSpPr>
          <p:nvPr/>
        </p:nvCxnSpPr>
        <p:spPr>
          <a:xfrm>
            <a:off x="6307876" y="4470765"/>
            <a:ext cx="476645"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8A3F54B2-2D91-4FFB-BF21-ACE21559C4BC}"/>
              </a:ext>
            </a:extLst>
          </p:cNvPr>
          <p:cNvCxnSpPr>
            <a:cxnSpLocks noChangeAspect="1"/>
          </p:cNvCxnSpPr>
          <p:nvPr/>
        </p:nvCxnSpPr>
        <p:spPr>
          <a:xfrm>
            <a:off x="7699914" y="4470765"/>
            <a:ext cx="535100"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71" name="Group 70">
            <a:extLst>
              <a:ext uri="{FF2B5EF4-FFF2-40B4-BE49-F238E27FC236}">
                <a16:creationId xmlns:a16="http://schemas.microsoft.com/office/drawing/2014/main" id="{7F93278B-53DD-472A-A11D-162A95D9D62D}"/>
              </a:ext>
            </a:extLst>
          </p:cNvPr>
          <p:cNvGrpSpPr>
            <a:grpSpLocks noChangeAspect="1"/>
          </p:cNvGrpSpPr>
          <p:nvPr/>
        </p:nvGrpSpPr>
        <p:grpSpPr>
          <a:xfrm>
            <a:off x="7064819" y="4344808"/>
            <a:ext cx="367614" cy="297399"/>
            <a:chOff x="9980834" y="3555818"/>
            <a:chExt cx="482780" cy="390567"/>
          </a:xfrm>
        </p:grpSpPr>
        <p:sp>
          <p:nvSpPr>
            <p:cNvPr id="72" name="Rectangle 71">
              <a:extLst>
                <a:ext uri="{FF2B5EF4-FFF2-40B4-BE49-F238E27FC236}">
                  <a16:creationId xmlns:a16="http://schemas.microsoft.com/office/drawing/2014/main" id="{366F9903-BA4D-4F81-9F19-614748B0E00D}"/>
                </a:ext>
              </a:extLst>
            </p:cNvPr>
            <p:cNvSpPr/>
            <p:nvPr/>
          </p:nvSpPr>
          <p:spPr bwMode="auto">
            <a:xfrm>
              <a:off x="9980834" y="3680371"/>
              <a:ext cx="128421" cy="128421"/>
            </a:xfrm>
            <a:prstGeom prst="rect">
              <a:avLst/>
            </a:prstGeom>
            <a:noFill/>
            <a:ln w="25400">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3" name="Rectangle 72">
              <a:extLst>
                <a:ext uri="{FF2B5EF4-FFF2-40B4-BE49-F238E27FC236}">
                  <a16:creationId xmlns:a16="http://schemas.microsoft.com/office/drawing/2014/main" id="{7D01C4C0-1AE9-44FA-9C1A-30F31DBA4C51}"/>
                </a:ext>
              </a:extLst>
            </p:cNvPr>
            <p:cNvSpPr/>
            <p:nvPr/>
          </p:nvSpPr>
          <p:spPr bwMode="auto">
            <a:xfrm>
              <a:off x="10285474" y="355581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4" name="Rectangle 73">
              <a:extLst>
                <a:ext uri="{FF2B5EF4-FFF2-40B4-BE49-F238E27FC236}">
                  <a16:creationId xmlns:a16="http://schemas.microsoft.com/office/drawing/2014/main" id="{7E7715D8-94A3-4BAE-9544-D4B063329A5B}"/>
                </a:ext>
              </a:extLst>
            </p:cNvPr>
            <p:cNvSpPr/>
            <p:nvPr/>
          </p:nvSpPr>
          <p:spPr bwMode="auto">
            <a:xfrm>
              <a:off x="10349962" y="355581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5" name="Rectangle 74">
              <a:extLst>
                <a:ext uri="{FF2B5EF4-FFF2-40B4-BE49-F238E27FC236}">
                  <a16:creationId xmlns:a16="http://schemas.microsoft.com/office/drawing/2014/main" id="{2D91D2D2-FA06-466E-B838-1E04ABF76C45}"/>
                </a:ext>
              </a:extLst>
            </p:cNvPr>
            <p:cNvSpPr/>
            <p:nvPr/>
          </p:nvSpPr>
          <p:spPr bwMode="auto">
            <a:xfrm>
              <a:off x="10414101" y="3559197"/>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6" name="Rectangle 75">
              <a:extLst>
                <a:ext uri="{FF2B5EF4-FFF2-40B4-BE49-F238E27FC236}">
                  <a16:creationId xmlns:a16="http://schemas.microsoft.com/office/drawing/2014/main" id="{3871CB29-8971-41A3-B774-78DA813014CA}"/>
                </a:ext>
              </a:extLst>
            </p:cNvPr>
            <p:cNvSpPr/>
            <p:nvPr/>
          </p:nvSpPr>
          <p:spPr bwMode="auto">
            <a:xfrm>
              <a:off x="10414101" y="3618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7" name="Rectangle 76">
              <a:extLst>
                <a:ext uri="{FF2B5EF4-FFF2-40B4-BE49-F238E27FC236}">
                  <a16:creationId xmlns:a16="http://schemas.microsoft.com/office/drawing/2014/main" id="{53452ADA-4377-41CA-A3E6-A6E1109F9118}"/>
                </a:ext>
              </a:extLst>
            </p:cNvPr>
            <p:cNvSpPr/>
            <p:nvPr/>
          </p:nvSpPr>
          <p:spPr bwMode="auto">
            <a:xfrm>
              <a:off x="10285474" y="3618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8" name="Rectangle 77">
              <a:extLst>
                <a:ext uri="{FF2B5EF4-FFF2-40B4-BE49-F238E27FC236}">
                  <a16:creationId xmlns:a16="http://schemas.microsoft.com/office/drawing/2014/main" id="{D808F9C1-079A-4268-8D92-199D46FCC63B}"/>
                </a:ext>
              </a:extLst>
            </p:cNvPr>
            <p:cNvSpPr/>
            <p:nvPr/>
          </p:nvSpPr>
          <p:spPr bwMode="auto">
            <a:xfrm>
              <a:off x="10285474" y="3673829"/>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9" name="Rectangle 78">
              <a:extLst>
                <a:ext uri="{FF2B5EF4-FFF2-40B4-BE49-F238E27FC236}">
                  <a16:creationId xmlns:a16="http://schemas.microsoft.com/office/drawing/2014/main" id="{635644B2-CDAF-47D0-B953-8D473DAB7631}"/>
                </a:ext>
              </a:extLst>
            </p:cNvPr>
            <p:cNvSpPr/>
            <p:nvPr/>
          </p:nvSpPr>
          <p:spPr bwMode="auto">
            <a:xfrm>
              <a:off x="10349962" y="3673829"/>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0" name="Rectangle 79">
              <a:extLst>
                <a:ext uri="{FF2B5EF4-FFF2-40B4-BE49-F238E27FC236}">
                  <a16:creationId xmlns:a16="http://schemas.microsoft.com/office/drawing/2014/main" id="{7EB4FA0B-4262-4467-B39F-7B8F0C06EFF6}"/>
                </a:ext>
              </a:extLst>
            </p:cNvPr>
            <p:cNvSpPr/>
            <p:nvPr/>
          </p:nvSpPr>
          <p:spPr bwMode="auto">
            <a:xfrm>
              <a:off x="10414101" y="367720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1" name="Rectangle 80">
              <a:extLst>
                <a:ext uri="{FF2B5EF4-FFF2-40B4-BE49-F238E27FC236}">
                  <a16:creationId xmlns:a16="http://schemas.microsoft.com/office/drawing/2014/main" id="{FC453B70-9B9B-4D14-A863-D4B0CB25B426}"/>
                </a:ext>
              </a:extLst>
            </p:cNvPr>
            <p:cNvSpPr/>
            <p:nvPr/>
          </p:nvSpPr>
          <p:spPr bwMode="auto">
            <a:xfrm>
              <a:off x="10285474" y="3775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2" name="Rectangle 81">
              <a:extLst>
                <a:ext uri="{FF2B5EF4-FFF2-40B4-BE49-F238E27FC236}">
                  <a16:creationId xmlns:a16="http://schemas.microsoft.com/office/drawing/2014/main" id="{F819F1E1-0739-4AA4-BDC9-AC960A98661E}"/>
                </a:ext>
              </a:extLst>
            </p:cNvPr>
            <p:cNvSpPr/>
            <p:nvPr/>
          </p:nvSpPr>
          <p:spPr bwMode="auto">
            <a:xfrm>
              <a:off x="10349962" y="3775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3" name="Rectangle 82">
              <a:extLst>
                <a:ext uri="{FF2B5EF4-FFF2-40B4-BE49-F238E27FC236}">
                  <a16:creationId xmlns:a16="http://schemas.microsoft.com/office/drawing/2014/main" id="{65BE644B-34A6-4379-89D2-99E2F9EA975C}"/>
                </a:ext>
              </a:extLst>
            </p:cNvPr>
            <p:cNvSpPr/>
            <p:nvPr/>
          </p:nvSpPr>
          <p:spPr bwMode="auto">
            <a:xfrm>
              <a:off x="10414101" y="3778861"/>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4" name="Rectangle 83">
              <a:extLst>
                <a:ext uri="{FF2B5EF4-FFF2-40B4-BE49-F238E27FC236}">
                  <a16:creationId xmlns:a16="http://schemas.microsoft.com/office/drawing/2014/main" id="{134C685F-4B47-426D-8716-A5BE907B49C9}"/>
                </a:ext>
              </a:extLst>
            </p:cNvPr>
            <p:cNvSpPr/>
            <p:nvPr/>
          </p:nvSpPr>
          <p:spPr bwMode="auto">
            <a:xfrm>
              <a:off x="10414101" y="3838146"/>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5" name="Rectangle 84">
              <a:extLst>
                <a:ext uri="{FF2B5EF4-FFF2-40B4-BE49-F238E27FC236}">
                  <a16:creationId xmlns:a16="http://schemas.microsoft.com/office/drawing/2014/main" id="{2D0BED25-67E9-4AB2-BCCA-EB61B087E101}"/>
                </a:ext>
              </a:extLst>
            </p:cNvPr>
            <p:cNvSpPr/>
            <p:nvPr/>
          </p:nvSpPr>
          <p:spPr bwMode="auto">
            <a:xfrm>
              <a:off x="10285474" y="3838146"/>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6" name="Rectangle 85">
              <a:extLst>
                <a:ext uri="{FF2B5EF4-FFF2-40B4-BE49-F238E27FC236}">
                  <a16:creationId xmlns:a16="http://schemas.microsoft.com/office/drawing/2014/main" id="{69501C2E-DDCB-49F0-9948-B364A66BEF52}"/>
                </a:ext>
              </a:extLst>
            </p:cNvPr>
            <p:cNvSpPr/>
            <p:nvPr/>
          </p:nvSpPr>
          <p:spPr bwMode="auto">
            <a:xfrm>
              <a:off x="10285474" y="3893493"/>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7" name="Rectangle 86">
              <a:extLst>
                <a:ext uri="{FF2B5EF4-FFF2-40B4-BE49-F238E27FC236}">
                  <a16:creationId xmlns:a16="http://schemas.microsoft.com/office/drawing/2014/main" id="{84A09231-67F8-4E2C-A230-14C5D753A3B0}"/>
                </a:ext>
              </a:extLst>
            </p:cNvPr>
            <p:cNvSpPr/>
            <p:nvPr/>
          </p:nvSpPr>
          <p:spPr bwMode="auto">
            <a:xfrm>
              <a:off x="10349962" y="3893493"/>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8" name="Rectangle 87">
              <a:extLst>
                <a:ext uri="{FF2B5EF4-FFF2-40B4-BE49-F238E27FC236}">
                  <a16:creationId xmlns:a16="http://schemas.microsoft.com/office/drawing/2014/main" id="{F69D6888-6E0B-47BA-8686-4FAB88FAC09F}"/>
                </a:ext>
              </a:extLst>
            </p:cNvPr>
            <p:cNvSpPr/>
            <p:nvPr/>
          </p:nvSpPr>
          <p:spPr bwMode="auto">
            <a:xfrm>
              <a:off x="10414101" y="389687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89" name="Straight Connector 88">
              <a:extLst>
                <a:ext uri="{FF2B5EF4-FFF2-40B4-BE49-F238E27FC236}">
                  <a16:creationId xmlns:a16="http://schemas.microsoft.com/office/drawing/2014/main" id="{005B1726-0ADE-4606-9AFC-114C4658CB88}"/>
                </a:ext>
              </a:extLst>
            </p:cNvPr>
            <p:cNvCxnSpPr/>
            <p:nvPr/>
          </p:nvCxnSpPr>
          <p:spPr>
            <a:xfrm flipH="1">
              <a:off x="10150373" y="3633644"/>
              <a:ext cx="111460" cy="55959"/>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00D7786-A5B9-403F-87E9-76EADF7C3333}"/>
                </a:ext>
              </a:extLst>
            </p:cNvPr>
            <p:cNvCxnSpPr>
              <a:cxnSpLocks/>
            </p:cNvCxnSpPr>
            <p:nvPr/>
          </p:nvCxnSpPr>
          <p:spPr>
            <a:xfrm flipH="1" flipV="1">
              <a:off x="10144416" y="3784853"/>
              <a:ext cx="111460" cy="55959"/>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6" name="Straight Arrow Connector 105">
            <a:extLst>
              <a:ext uri="{FF2B5EF4-FFF2-40B4-BE49-F238E27FC236}">
                <a16:creationId xmlns:a16="http://schemas.microsoft.com/office/drawing/2014/main" id="{C8E77EB8-DD4A-4A2C-AB15-F6FECBFC6CB5}"/>
              </a:ext>
            </a:extLst>
          </p:cNvPr>
          <p:cNvCxnSpPr>
            <a:cxnSpLocks/>
          </p:cNvCxnSpPr>
          <p:nvPr/>
        </p:nvCxnSpPr>
        <p:spPr>
          <a:xfrm>
            <a:off x="3624823" y="4496355"/>
            <a:ext cx="302198" cy="2345"/>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EC515B48-B6A2-4EE8-8E23-838F1886D205}"/>
              </a:ext>
            </a:extLst>
          </p:cNvPr>
          <p:cNvCxnSpPr>
            <a:cxnSpLocks/>
          </p:cNvCxnSpPr>
          <p:nvPr/>
        </p:nvCxnSpPr>
        <p:spPr>
          <a:xfrm>
            <a:off x="4841421" y="4470765"/>
            <a:ext cx="497882"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20" name="Arc 119">
            <a:extLst>
              <a:ext uri="{FF2B5EF4-FFF2-40B4-BE49-F238E27FC236}">
                <a16:creationId xmlns:a16="http://schemas.microsoft.com/office/drawing/2014/main" id="{A8B21481-7D58-473E-A9B5-1B74F4467F0A}"/>
              </a:ext>
            </a:extLst>
          </p:cNvPr>
          <p:cNvSpPr/>
          <p:nvPr/>
        </p:nvSpPr>
        <p:spPr>
          <a:xfrm rot="16026416" flipV="1">
            <a:off x="880713" y="3391194"/>
            <a:ext cx="1512211" cy="2291156"/>
          </a:xfrm>
          <a:prstGeom prst="arc">
            <a:avLst>
              <a:gd name="adj1" fmla="val 17029495"/>
              <a:gd name="adj2" fmla="val 20997504"/>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21" name="Arc 120">
            <a:extLst>
              <a:ext uri="{FF2B5EF4-FFF2-40B4-BE49-F238E27FC236}">
                <a16:creationId xmlns:a16="http://schemas.microsoft.com/office/drawing/2014/main" id="{CA9E6BE7-E4A7-4031-A658-9A63D037954B}"/>
              </a:ext>
            </a:extLst>
          </p:cNvPr>
          <p:cNvSpPr/>
          <p:nvPr/>
        </p:nvSpPr>
        <p:spPr>
          <a:xfrm rot="18203830" flipV="1">
            <a:off x="3819814" y="2384021"/>
            <a:ext cx="1874113" cy="2413413"/>
          </a:xfrm>
          <a:prstGeom prst="arc">
            <a:avLst>
              <a:gd name="adj1" fmla="val 17029495"/>
              <a:gd name="adj2" fmla="val 2396649"/>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pic>
        <p:nvPicPr>
          <p:cNvPr id="122" name="Graphic 121">
            <a:extLst>
              <a:ext uri="{FF2B5EF4-FFF2-40B4-BE49-F238E27FC236}">
                <a16:creationId xmlns:a16="http://schemas.microsoft.com/office/drawing/2014/main" id="{638537A0-2991-4BF7-8D75-39C5D65606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61576" y="4293993"/>
            <a:ext cx="315337" cy="330353"/>
          </a:xfrm>
          <a:prstGeom prst="rect">
            <a:avLst/>
          </a:prstGeom>
        </p:spPr>
      </p:pic>
      <p:sp>
        <p:nvSpPr>
          <p:cNvPr id="134" name="object 60">
            <a:extLst>
              <a:ext uri="{FF2B5EF4-FFF2-40B4-BE49-F238E27FC236}">
                <a16:creationId xmlns:a16="http://schemas.microsoft.com/office/drawing/2014/main" id="{F5969941-5202-405C-807E-6A9A5E596EE6}"/>
              </a:ext>
            </a:extLst>
          </p:cNvPr>
          <p:cNvSpPr>
            <a:spLocks noChangeAspect="1"/>
          </p:cNvSpPr>
          <p:nvPr/>
        </p:nvSpPr>
        <p:spPr>
          <a:xfrm>
            <a:off x="6877370" y="2533912"/>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ctr"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35" name="TextBox 134">
            <a:extLst>
              <a:ext uri="{FF2B5EF4-FFF2-40B4-BE49-F238E27FC236}">
                <a16:creationId xmlns:a16="http://schemas.microsoft.com/office/drawing/2014/main" id="{CC878468-1D16-4715-AD33-12C14FAF073C}"/>
              </a:ext>
            </a:extLst>
          </p:cNvPr>
          <p:cNvSpPr txBox="1"/>
          <p:nvPr/>
        </p:nvSpPr>
        <p:spPr>
          <a:xfrm>
            <a:off x="6262030" y="3198107"/>
            <a:ext cx="1868834" cy="692497"/>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505050"/>
                </a:solidFill>
                <a:effectLst/>
                <a:uLnTx/>
                <a:uFillTx/>
                <a:latin typeface="Segoe UI"/>
                <a:ea typeface="Segoe UI" charset="0"/>
                <a:cs typeface="Segoe UI" charset="0"/>
              </a:rPr>
              <a:t>Attacker</a:t>
            </a:r>
            <a:r>
              <a:rPr kumimoji="0" lang="en-US" sz="1300" b="0" i="0" u="none" strike="noStrike" kern="0" cap="none" spc="0" normalizeH="0" baseline="0" noProof="0" dirty="0">
                <a:ln>
                  <a:noFill/>
                </a:ln>
                <a:solidFill>
                  <a:srgbClr val="505050"/>
                </a:solidFill>
                <a:effectLst/>
                <a:uLnTx/>
                <a:uFillTx/>
                <a:latin typeface="Segoe UI"/>
                <a:ea typeface="+mn-ea"/>
                <a:cs typeface="Segoe UI" charset="0"/>
              </a:rPr>
              <a:t> collects </a:t>
            </a:r>
            <a:r>
              <a:rPr kumimoji="0" lang="en-US" sz="1300" b="0" i="0" u="none" strike="noStrike" kern="0" cap="none" spc="0" normalizeH="0" baseline="0" noProof="0" dirty="0">
                <a:ln>
                  <a:noFill/>
                </a:ln>
                <a:solidFill>
                  <a:srgbClr val="0078D7"/>
                </a:solidFill>
                <a:effectLst/>
                <a:uLnTx/>
                <a:uFillTx/>
                <a:latin typeface="Segoe UI Semibold" panose="020B0702040204020203" pitchFamily="34" charset="0"/>
                <a:ea typeface="+mn-ea"/>
                <a:cs typeface="Segoe UI Semibold" panose="020B0702040204020203" pitchFamily="34" charset="0"/>
              </a:rPr>
              <a:t>reconnaissance and configuration data</a:t>
            </a:r>
          </a:p>
        </p:txBody>
      </p:sp>
      <p:pic>
        <p:nvPicPr>
          <p:cNvPr id="136" name="Graphic 135">
            <a:extLst>
              <a:ext uri="{FF2B5EF4-FFF2-40B4-BE49-F238E27FC236}">
                <a16:creationId xmlns:a16="http://schemas.microsoft.com/office/drawing/2014/main" id="{ED3FE67E-0BC6-408D-B127-47AF6618032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71840" y="2699802"/>
            <a:ext cx="287716" cy="346325"/>
          </a:xfrm>
          <a:prstGeom prst="rect">
            <a:avLst/>
          </a:prstGeom>
        </p:spPr>
      </p:pic>
      <p:sp>
        <p:nvSpPr>
          <p:cNvPr id="137" name="object 60">
            <a:extLst>
              <a:ext uri="{FF2B5EF4-FFF2-40B4-BE49-F238E27FC236}">
                <a16:creationId xmlns:a16="http://schemas.microsoft.com/office/drawing/2014/main" id="{18E37AFC-7027-4C04-A7B0-B3782BFC4CFE}"/>
              </a:ext>
            </a:extLst>
          </p:cNvPr>
          <p:cNvSpPr>
            <a:spLocks noChangeAspect="1"/>
          </p:cNvSpPr>
          <p:nvPr/>
        </p:nvSpPr>
        <p:spPr>
          <a:xfrm>
            <a:off x="6836222" y="2492675"/>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ctr"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138" name="Arc 137">
            <a:extLst>
              <a:ext uri="{FF2B5EF4-FFF2-40B4-BE49-F238E27FC236}">
                <a16:creationId xmlns:a16="http://schemas.microsoft.com/office/drawing/2014/main" id="{65DFA0EE-3C63-470C-BC4B-33A7F9D8DC0C}"/>
              </a:ext>
            </a:extLst>
          </p:cNvPr>
          <p:cNvSpPr/>
          <p:nvPr/>
        </p:nvSpPr>
        <p:spPr>
          <a:xfrm rot="10800000" flipV="1">
            <a:off x="5937048" y="2856111"/>
            <a:ext cx="1512211" cy="1888088"/>
          </a:xfrm>
          <a:prstGeom prst="arc">
            <a:avLst>
              <a:gd name="adj1" fmla="val 15811492"/>
              <a:gd name="adj2" fmla="val 645469"/>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39" name="Arc 138">
            <a:extLst>
              <a:ext uri="{FF2B5EF4-FFF2-40B4-BE49-F238E27FC236}">
                <a16:creationId xmlns:a16="http://schemas.microsoft.com/office/drawing/2014/main" id="{9A7DF1F1-DE49-46FF-9243-35451629AC75}"/>
              </a:ext>
            </a:extLst>
          </p:cNvPr>
          <p:cNvSpPr/>
          <p:nvPr/>
        </p:nvSpPr>
        <p:spPr>
          <a:xfrm rot="16200000" flipV="1">
            <a:off x="6774668" y="2671901"/>
            <a:ext cx="1930751" cy="2228630"/>
          </a:xfrm>
          <a:prstGeom prst="arc">
            <a:avLst>
              <a:gd name="adj1" fmla="val 15593623"/>
              <a:gd name="adj2" fmla="val 287426"/>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40" name="Arc 139">
            <a:extLst>
              <a:ext uri="{FF2B5EF4-FFF2-40B4-BE49-F238E27FC236}">
                <a16:creationId xmlns:a16="http://schemas.microsoft.com/office/drawing/2014/main" id="{6D82F6CF-8808-47ED-9D19-DF03C4C5FAE3}"/>
              </a:ext>
            </a:extLst>
          </p:cNvPr>
          <p:cNvSpPr/>
          <p:nvPr/>
        </p:nvSpPr>
        <p:spPr>
          <a:xfrm rot="5400000" flipH="1" flipV="1">
            <a:off x="1910034" y="1138135"/>
            <a:ext cx="1423692" cy="3679819"/>
          </a:xfrm>
          <a:prstGeom prst="arc">
            <a:avLst>
              <a:gd name="adj1" fmla="val 16185210"/>
              <a:gd name="adj2" fmla="val 647893"/>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45" name="Title 144">
            <a:extLst>
              <a:ext uri="{FF2B5EF4-FFF2-40B4-BE49-F238E27FC236}">
                <a16:creationId xmlns:a16="http://schemas.microsoft.com/office/drawing/2014/main" id="{58D74D7C-00C8-2B46-9CD8-021126D5DE6C}"/>
              </a:ext>
            </a:extLst>
          </p:cNvPr>
          <p:cNvSpPr>
            <a:spLocks noGrp="1"/>
          </p:cNvSpPr>
          <p:nvPr>
            <p:ph type="title"/>
          </p:nvPr>
        </p:nvSpPr>
        <p:spPr>
          <a:xfrm>
            <a:off x="14133" y="15654"/>
            <a:ext cx="11336039" cy="758022"/>
          </a:xfrm>
        </p:spPr>
        <p:txBody>
          <a:bodyPr/>
          <a:lstStyle/>
          <a:p>
            <a:r>
              <a:rPr lang="en-US" dirty="0">
                <a:solidFill>
                  <a:schemeClr val="tx1"/>
                </a:solidFill>
                <a:latin typeface="+mn-lt"/>
              </a:rPr>
              <a:t>Protection Across the Kill Chain</a:t>
            </a:r>
          </a:p>
        </p:txBody>
      </p:sp>
      <p:grpSp>
        <p:nvGrpSpPr>
          <p:cNvPr id="147" name="Group 146">
            <a:extLst>
              <a:ext uri="{FF2B5EF4-FFF2-40B4-BE49-F238E27FC236}">
                <a16:creationId xmlns:a16="http://schemas.microsoft.com/office/drawing/2014/main" id="{EC6C75BC-D7AD-4A2B-A844-5C5CA38F307C}"/>
              </a:ext>
            </a:extLst>
          </p:cNvPr>
          <p:cNvGrpSpPr/>
          <p:nvPr/>
        </p:nvGrpSpPr>
        <p:grpSpPr>
          <a:xfrm>
            <a:off x="119550" y="1170963"/>
            <a:ext cx="2041217" cy="996587"/>
            <a:chOff x="3291842" y="1267860"/>
            <a:chExt cx="2041507" cy="996729"/>
          </a:xfrm>
        </p:grpSpPr>
        <p:sp>
          <p:nvSpPr>
            <p:cNvPr id="148" name="TextBox 147">
              <a:extLst>
                <a:ext uri="{FF2B5EF4-FFF2-40B4-BE49-F238E27FC236}">
                  <a16:creationId xmlns:a16="http://schemas.microsoft.com/office/drawing/2014/main" id="{08108C55-451E-4AE2-BE2E-18C594521E5C}"/>
                </a:ext>
              </a:extLst>
            </p:cNvPr>
            <p:cNvSpPr txBox="1"/>
            <p:nvPr/>
          </p:nvSpPr>
          <p:spPr>
            <a:xfrm>
              <a:off x="3369648" y="1267860"/>
              <a:ext cx="1926566" cy="574725"/>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for Office 365</a:t>
              </a:r>
            </a:p>
          </p:txBody>
        </p:sp>
        <p:sp>
          <p:nvSpPr>
            <p:cNvPr id="149" name="TextBox 148">
              <a:extLst>
                <a:ext uri="{FF2B5EF4-FFF2-40B4-BE49-F238E27FC236}">
                  <a16:creationId xmlns:a16="http://schemas.microsoft.com/office/drawing/2014/main" id="{866570CA-4B7B-4A9E-9D8E-F5A0C76D4DB1}"/>
                </a:ext>
              </a:extLst>
            </p:cNvPr>
            <p:cNvSpPr txBox="1"/>
            <p:nvPr/>
          </p:nvSpPr>
          <p:spPr>
            <a:xfrm>
              <a:off x="3369648" y="1756078"/>
              <a:ext cx="1759482" cy="452402"/>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Malware detection, safe links, and safe attachments</a:t>
              </a:r>
            </a:p>
          </p:txBody>
        </p:sp>
        <p:cxnSp>
          <p:nvCxnSpPr>
            <p:cNvPr id="150" name="Straight Connector 149">
              <a:extLst>
                <a:ext uri="{FF2B5EF4-FFF2-40B4-BE49-F238E27FC236}">
                  <a16:creationId xmlns:a16="http://schemas.microsoft.com/office/drawing/2014/main" id="{37CD1456-F556-43DA-9B96-22DBDE7DC763}"/>
                </a:ext>
              </a:extLst>
            </p:cNvPr>
            <p:cNvCxnSpPr>
              <a:cxnSpLocks/>
            </p:cNvCxnSpPr>
            <p:nvPr/>
          </p:nvCxnSpPr>
          <p:spPr>
            <a:xfrm flipH="1">
              <a:off x="3291842" y="2254406"/>
              <a:ext cx="2041507" cy="10183"/>
            </a:xfrm>
            <a:prstGeom prst="line">
              <a:avLst/>
            </a:prstGeom>
            <a:ln w="28575">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51" name="Group 150">
            <a:extLst>
              <a:ext uri="{FF2B5EF4-FFF2-40B4-BE49-F238E27FC236}">
                <a16:creationId xmlns:a16="http://schemas.microsoft.com/office/drawing/2014/main" id="{6A3BFB48-033B-458B-A58A-3C31BB9EB3C1}"/>
              </a:ext>
            </a:extLst>
          </p:cNvPr>
          <p:cNvGrpSpPr/>
          <p:nvPr/>
        </p:nvGrpSpPr>
        <p:grpSpPr>
          <a:xfrm>
            <a:off x="2710618" y="5840349"/>
            <a:ext cx="2312141" cy="959162"/>
            <a:chOff x="2638272" y="5903287"/>
            <a:chExt cx="2452845" cy="978395"/>
          </a:xfrm>
        </p:grpSpPr>
        <p:cxnSp>
          <p:nvCxnSpPr>
            <p:cNvPr id="152" name="Straight Connector 151">
              <a:extLst>
                <a:ext uri="{FF2B5EF4-FFF2-40B4-BE49-F238E27FC236}">
                  <a16:creationId xmlns:a16="http://schemas.microsoft.com/office/drawing/2014/main" id="{3E399C89-280D-4F68-967F-8EE32B15C808}"/>
                </a:ext>
              </a:extLst>
            </p:cNvPr>
            <p:cNvCxnSpPr>
              <a:cxnSpLocks/>
            </p:cNvCxnSpPr>
            <p:nvPr/>
          </p:nvCxnSpPr>
          <p:spPr>
            <a:xfrm flipH="1">
              <a:off x="2638272" y="5916669"/>
              <a:ext cx="2377440"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TextBox 152">
              <a:extLst>
                <a:ext uri="{FF2B5EF4-FFF2-40B4-BE49-F238E27FC236}">
                  <a16:creationId xmlns:a16="http://schemas.microsoft.com/office/drawing/2014/main" id="{904CBC25-E5D1-4629-A275-69F9C6E2E944}"/>
                </a:ext>
              </a:extLst>
            </p:cNvPr>
            <p:cNvSpPr txBox="1"/>
            <p:nvPr/>
          </p:nvSpPr>
          <p:spPr>
            <a:xfrm>
              <a:off x="2713678" y="5903287"/>
              <a:ext cx="2377439" cy="586167"/>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a:t>
              </a:r>
              <a:r>
                <a:rPr lang="en-US" sz="1567" b="1" kern="0" spc="-50" dirty="0">
                  <a:solidFill>
                    <a:srgbClr val="0078D4"/>
                  </a:solidFill>
                  <a:latin typeface="Segoe UI" charset="0"/>
                  <a:cs typeface="Segoe UI" charset="0"/>
                </a:rPr>
                <a:t>for Endpoint</a:t>
              </a:r>
              <a:endPar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endParaRPr>
            </a:p>
          </p:txBody>
        </p:sp>
        <p:sp>
          <p:nvSpPr>
            <p:cNvPr id="154" name="TextBox 153">
              <a:extLst>
                <a:ext uri="{FF2B5EF4-FFF2-40B4-BE49-F238E27FC236}">
                  <a16:creationId xmlns:a16="http://schemas.microsoft.com/office/drawing/2014/main" id="{A2CC07D3-4B2E-4150-A02D-BAB8AB146287}"/>
                </a:ext>
              </a:extLst>
            </p:cNvPr>
            <p:cNvSpPr txBox="1"/>
            <p:nvPr/>
          </p:nvSpPr>
          <p:spPr>
            <a:xfrm>
              <a:off x="2707588" y="6420274"/>
              <a:ext cx="2262740" cy="461408"/>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dirty="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Endpoint Detection and Response (EDR) &amp; End-point Protection (EPP)</a:t>
              </a:r>
            </a:p>
          </p:txBody>
        </p:sp>
      </p:grpSp>
      <p:grpSp>
        <p:nvGrpSpPr>
          <p:cNvPr id="144" name="Group 143">
            <a:extLst>
              <a:ext uri="{FF2B5EF4-FFF2-40B4-BE49-F238E27FC236}">
                <a16:creationId xmlns:a16="http://schemas.microsoft.com/office/drawing/2014/main" id="{2B02733A-51CD-4F7C-A55E-186742CF4906}"/>
              </a:ext>
            </a:extLst>
          </p:cNvPr>
          <p:cNvGrpSpPr/>
          <p:nvPr/>
        </p:nvGrpSpPr>
        <p:grpSpPr>
          <a:xfrm>
            <a:off x="8979602" y="501351"/>
            <a:ext cx="3145912" cy="2129000"/>
            <a:chOff x="8750152" y="1058483"/>
            <a:chExt cx="3145912" cy="2129000"/>
          </a:xfrm>
        </p:grpSpPr>
        <p:sp>
          <p:nvSpPr>
            <p:cNvPr id="141" name="Rectangle: Rounded Corners 140">
              <a:extLst>
                <a:ext uri="{FF2B5EF4-FFF2-40B4-BE49-F238E27FC236}">
                  <a16:creationId xmlns:a16="http://schemas.microsoft.com/office/drawing/2014/main" id="{F3942192-E77F-4619-B161-38C078372385}"/>
                </a:ext>
              </a:extLst>
            </p:cNvPr>
            <p:cNvSpPr/>
            <p:nvPr/>
          </p:nvSpPr>
          <p:spPr bwMode="auto">
            <a:xfrm>
              <a:off x="8750152" y="1873063"/>
              <a:ext cx="3145912" cy="1314420"/>
            </a:xfrm>
            <a:prstGeom prst="round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123" name="Straight Connector 122">
              <a:extLst>
                <a:ext uri="{FF2B5EF4-FFF2-40B4-BE49-F238E27FC236}">
                  <a16:creationId xmlns:a16="http://schemas.microsoft.com/office/drawing/2014/main" id="{D5744A8F-E382-415C-90F6-B6EE39CF6D8D}"/>
                </a:ext>
              </a:extLst>
            </p:cNvPr>
            <p:cNvCxnSpPr>
              <a:cxnSpLocks/>
            </p:cNvCxnSpPr>
            <p:nvPr/>
          </p:nvCxnSpPr>
          <p:spPr>
            <a:xfrm flipH="1" flipV="1">
              <a:off x="8933964" y="1813575"/>
              <a:ext cx="1656959" cy="3933"/>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2CC93B2-D95C-4BB2-B865-5B24A5F0A7C1}"/>
                </a:ext>
              </a:extLst>
            </p:cNvPr>
            <p:cNvSpPr txBox="1"/>
            <p:nvPr/>
          </p:nvSpPr>
          <p:spPr>
            <a:xfrm>
              <a:off x="8802447" y="1058483"/>
              <a:ext cx="2373158" cy="331899"/>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Cloud App Security</a:t>
              </a:r>
            </a:p>
          </p:txBody>
        </p:sp>
        <p:sp>
          <p:nvSpPr>
            <p:cNvPr id="127" name="TextBox 126">
              <a:extLst>
                <a:ext uri="{FF2B5EF4-FFF2-40B4-BE49-F238E27FC236}">
                  <a16:creationId xmlns:a16="http://schemas.microsoft.com/office/drawing/2014/main" id="{A5A6A5B6-3071-4272-8133-FE960842F636}"/>
                </a:ext>
              </a:extLst>
            </p:cNvPr>
            <p:cNvSpPr txBox="1"/>
            <p:nvPr/>
          </p:nvSpPr>
          <p:spPr>
            <a:xfrm>
              <a:off x="8790661" y="1323378"/>
              <a:ext cx="2526302" cy="461665"/>
            </a:xfrm>
            <a:prstGeom prst="rect">
              <a:avLst/>
            </a:prstGeom>
            <a:noFill/>
          </p:spPr>
          <p:txBody>
            <a:bodyPr wrap="square" rtlCol="0">
              <a:spAutoFit/>
            </a:body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Extends protection &amp; conditional access to other cloud apps</a:t>
              </a:r>
            </a:p>
          </p:txBody>
        </p:sp>
      </p:grpSp>
      <p:grpSp>
        <p:nvGrpSpPr>
          <p:cNvPr id="159" name="Group 158">
            <a:extLst>
              <a:ext uri="{FF2B5EF4-FFF2-40B4-BE49-F238E27FC236}">
                <a16:creationId xmlns:a16="http://schemas.microsoft.com/office/drawing/2014/main" id="{9F097BE6-43D6-460C-89A3-B9242C3A482C}"/>
              </a:ext>
            </a:extLst>
          </p:cNvPr>
          <p:cNvGrpSpPr/>
          <p:nvPr/>
        </p:nvGrpSpPr>
        <p:grpSpPr>
          <a:xfrm>
            <a:off x="8618381" y="1835995"/>
            <a:ext cx="3755581" cy="2026824"/>
            <a:chOff x="8778962" y="1761586"/>
            <a:chExt cx="3755581" cy="2026824"/>
          </a:xfrm>
        </p:grpSpPr>
        <p:sp>
          <p:nvSpPr>
            <p:cNvPr id="158" name="Oval 157">
              <a:extLst>
                <a:ext uri="{FF2B5EF4-FFF2-40B4-BE49-F238E27FC236}">
                  <a16:creationId xmlns:a16="http://schemas.microsoft.com/office/drawing/2014/main" id="{4F2F0823-6EC7-4775-A1AA-1A6CA46697DC}"/>
                </a:ext>
              </a:extLst>
            </p:cNvPr>
            <p:cNvSpPr/>
            <p:nvPr/>
          </p:nvSpPr>
          <p:spPr bwMode="auto">
            <a:xfrm rot="19208919">
              <a:off x="8778962" y="1761586"/>
              <a:ext cx="3755581" cy="2026824"/>
            </a:xfrm>
            <a:prstGeom prst="ellipse">
              <a:avLst/>
            </a:prstGeom>
            <a:solidFill>
              <a:srgbClr val="FFC000">
                <a:alpha val="4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TextBox 156">
              <a:extLst>
                <a:ext uri="{FF2B5EF4-FFF2-40B4-BE49-F238E27FC236}">
                  <a16:creationId xmlns:a16="http://schemas.microsoft.com/office/drawing/2014/main" id="{3C743130-49B1-4D84-9C30-2BFF54AC7B92}"/>
                </a:ext>
              </a:extLst>
            </p:cNvPr>
            <p:cNvSpPr txBox="1"/>
            <p:nvPr/>
          </p:nvSpPr>
          <p:spPr>
            <a:xfrm>
              <a:off x="10389795" y="2471961"/>
              <a:ext cx="1500426" cy="816185"/>
            </a:xfrm>
            <a:prstGeom prst="rect">
              <a:avLst/>
            </a:prstGeom>
            <a:noFill/>
          </p:spPr>
          <p:txBody>
            <a:bodyPr wrap="square" rtlCol="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a:t>
              </a:r>
              <a:b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b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Information</a:t>
              </a:r>
              <a:b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b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Protection</a:t>
              </a:r>
            </a:p>
          </p:txBody>
        </p:sp>
      </p:grpSp>
      <p:cxnSp>
        <p:nvCxnSpPr>
          <p:cNvPr id="21" name="Straight Arrow Connector 20">
            <a:extLst>
              <a:ext uri="{FF2B5EF4-FFF2-40B4-BE49-F238E27FC236}">
                <a16:creationId xmlns:a16="http://schemas.microsoft.com/office/drawing/2014/main" id="{C971E391-8BD8-4A69-B054-5FF5526F276F}"/>
              </a:ext>
            </a:extLst>
          </p:cNvPr>
          <p:cNvCxnSpPr>
            <a:cxnSpLocks/>
          </p:cNvCxnSpPr>
          <p:nvPr/>
        </p:nvCxnSpPr>
        <p:spPr>
          <a:xfrm flipV="1">
            <a:off x="9174494" y="4481319"/>
            <a:ext cx="748678" cy="1"/>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E5B78168-56FF-4F4F-A0EC-BD6996A83159}"/>
              </a:ext>
            </a:extLst>
          </p:cNvPr>
          <p:cNvGrpSpPr/>
          <p:nvPr/>
        </p:nvGrpSpPr>
        <p:grpSpPr>
          <a:xfrm>
            <a:off x="8518944" y="4285757"/>
            <a:ext cx="409008" cy="415501"/>
            <a:chOff x="8972556" y="3780212"/>
            <a:chExt cx="409008" cy="415501"/>
          </a:xfrm>
        </p:grpSpPr>
        <p:grpSp>
          <p:nvGrpSpPr>
            <p:cNvPr id="58" name="Group 57">
              <a:extLst>
                <a:ext uri="{FF2B5EF4-FFF2-40B4-BE49-F238E27FC236}">
                  <a16:creationId xmlns:a16="http://schemas.microsoft.com/office/drawing/2014/main" id="{4FCFAFBF-4A69-4DC4-B1EB-84DCC7188E4F}"/>
                </a:ext>
              </a:extLst>
            </p:cNvPr>
            <p:cNvGrpSpPr>
              <a:grpSpLocks noChangeAspect="1"/>
            </p:cNvGrpSpPr>
            <p:nvPr/>
          </p:nvGrpSpPr>
          <p:grpSpPr>
            <a:xfrm>
              <a:off x="9069877" y="3780212"/>
              <a:ext cx="311687" cy="325641"/>
              <a:chOff x="1101114" y="2623625"/>
              <a:chExt cx="1879599" cy="1977967"/>
            </a:xfrm>
          </p:grpSpPr>
          <p:sp>
            <p:nvSpPr>
              <p:cNvPr id="61" name="Freeform 30">
                <a:extLst>
                  <a:ext uri="{FF2B5EF4-FFF2-40B4-BE49-F238E27FC236}">
                    <a16:creationId xmlns:a16="http://schemas.microsoft.com/office/drawing/2014/main" id="{53ACFE0B-E6D6-426B-A1CC-E5A7691A9317}"/>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Freeform 31">
                <a:extLst>
                  <a:ext uri="{FF2B5EF4-FFF2-40B4-BE49-F238E27FC236}">
                    <a16:creationId xmlns:a16="http://schemas.microsoft.com/office/drawing/2014/main" id="{B4D449EC-3761-4E0B-A9D9-CE44345147A2}"/>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 name="Oval 62">
                <a:extLst>
                  <a:ext uri="{FF2B5EF4-FFF2-40B4-BE49-F238E27FC236}">
                    <a16:creationId xmlns:a16="http://schemas.microsoft.com/office/drawing/2014/main" id="{B060A1DD-4E7D-488C-BBD3-D4149434C7A5}"/>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4" name="Freeform 33">
                <a:extLst>
                  <a:ext uri="{FF2B5EF4-FFF2-40B4-BE49-F238E27FC236}">
                    <a16:creationId xmlns:a16="http://schemas.microsoft.com/office/drawing/2014/main" id="{C4F43F80-4552-437D-994C-A369F674658E}"/>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sp>
            <p:nvSpPr>
              <p:cNvPr id="65" name="Freeform 34">
                <a:extLst>
                  <a:ext uri="{FF2B5EF4-FFF2-40B4-BE49-F238E27FC236}">
                    <a16:creationId xmlns:a16="http://schemas.microsoft.com/office/drawing/2014/main" id="{855BD4C0-7B6B-4E0D-8CAF-8CAD70CB85AA}"/>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grpSp>
        <p:sp>
          <p:nvSpPr>
            <p:cNvPr id="59" name="Oval 58">
              <a:extLst>
                <a:ext uri="{FF2B5EF4-FFF2-40B4-BE49-F238E27FC236}">
                  <a16:creationId xmlns:a16="http://schemas.microsoft.com/office/drawing/2014/main" id="{B576CF0B-9A5E-4BE4-93A0-706901B7D748}"/>
                </a:ext>
              </a:extLst>
            </p:cNvPr>
            <p:cNvSpPr>
              <a:spLocks noChangeAspect="1"/>
            </p:cNvSpPr>
            <p:nvPr/>
          </p:nvSpPr>
          <p:spPr bwMode="auto">
            <a:xfrm>
              <a:off x="8972556" y="4015601"/>
              <a:ext cx="180112" cy="180112"/>
            </a:xfrm>
            <a:prstGeom prst="ellipse">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60" name="Straight Arrow Connector 59">
              <a:extLst>
                <a:ext uri="{FF2B5EF4-FFF2-40B4-BE49-F238E27FC236}">
                  <a16:creationId xmlns:a16="http://schemas.microsoft.com/office/drawing/2014/main" id="{6E3FD132-4DD5-4F3F-97C7-A82EC506BE56}"/>
                </a:ext>
              </a:extLst>
            </p:cNvPr>
            <p:cNvCxnSpPr>
              <a:cxnSpLocks noChangeAspect="1"/>
              <a:stCxn id="59" idx="4"/>
              <a:endCxn id="59" idx="0"/>
            </p:cNvCxnSpPr>
            <p:nvPr/>
          </p:nvCxnSpPr>
          <p:spPr>
            <a:xfrm flipV="1">
              <a:off x="9062612" y="4015601"/>
              <a:ext cx="0" cy="18011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grpSp>
      <p:sp>
        <p:nvSpPr>
          <p:cNvPr id="91" name="TextBox 90">
            <a:extLst>
              <a:ext uri="{FF2B5EF4-FFF2-40B4-BE49-F238E27FC236}">
                <a16:creationId xmlns:a16="http://schemas.microsoft.com/office/drawing/2014/main" id="{381F28A0-5370-4AE0-AA8C-9D236AE3D203}"/>
              </a:ext>
            </a:extLst>
          </p:cNvPr>
          <p:cNvSpPr txBox="1"/>
          <p:nvPr/>
        </p:nvSpPr>
        <p:spPr>
          <a:xfrm>
            <a:off x="9966580" y="4860367"/>
            <a:ext cx="1496037" cy="692497"/>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mn-ea"/>
                <a:cs typeface="Segoe UI" charset="0"/>
              </a:rPr>
              <a:t>Domain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rPr>
              <a:t>compromise &amp;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persistence</a:t>
            </a:r>
            <a:endPar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endParaRPr>
          </a:p>
        </p:txBody>
      </p:sp>
      <p:sp>
        <p:nvSpPr>
          <p:cNvPr id="92" name="object 60">
            <a:extLst>
              <a:ext uri="{FF2B5EF4-FFF2-40B4-BE49-F238E27FC236}">
                <a16:creationId xmlns:a16="http://schemas.microsoft.com/office/drawing/2014/main" id="{58E0D870-18C9-4E03-8CBC-14D00ACDFE02}"/>
              </a:ext>
            </a:extLst>
          </p:cNvPr>
          <p:cNvSpPr>
            <a:spLocks noChangeAspect="1"/>
          </p:cNvSpPr>
          <p:nvPr/>
        </p:nvSpPr>
        <p:spPr>
          <a:xfrm>
            <a:off x="9557174" y="2936770"/>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93" name="TextBox 92">
            <a:extLst>
              <a:ext uri="{FF2B5EF4-FFF2-40B4-BE49-F238E27FC236}">
                <a16:creationId xmlns:a16="http://schemas.microsoft.com/office/drawing/2014/main" id="{6817EAE4-7E04-40E0-B5F7-D690236D97E2}"/>
              </a:ext>
            </a:extLst>
          </p:cNvPr>
          <p:cNvSpPr txBox="1"/>
          <p:nvPr/>
        </p:nvSpPr>
        <p:spPr>
          <a:xfrm>
            <a:off x="9316936" y="3619716"/>
            <a:ext cx="1466640" cy="492443"/>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Attacker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rPr>
              <a:t>accesses </a:t>
            </a:r>
            <a:r>
              <a:rPr kumimoji="0" lang="en-US" sz="1300" b="0" i="0" u="none" strike="noStrike" kern="0" cap="none" spc="0" normalizeH="0" baseline="0" noProof="0">
                <a:ln>
                  <a:noFill/>
                </a:ln>
                <a:solidFill>
                  <a:srgbClr val="505050"/>
                </a:solidFill>
                <a:effectLst/>
                <a:uLnTx/>
                <a:uFillTx/>
                <a:latin typeface="Segoe UI"/>
                <a:ea typeface="+mn-ea"/>
                <a:cs typeface="Segoe UI" charset="0"/>
              </a:rPr>
              <a:t>sensitive data</a:t>
            </a:r>
          </a:p>
        </p:txBody>
      </p:sp>
      <p:pic>
        <p:nvPicPr>
          <p:cNvPr id="94" name="Graphic 93">
            <a:extLst>
              <a:ext uri="{FF2B5EF4-FFF2-40B4-BE49-F238E27FC236}">
                <a16:creationId xmlns:a16="http://schemas.microsoft.com/office/drawing/2014/main" id="{C6ECE938-F577-46E4-B892-0D696CDF77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51644" y="3102660"/>
            <a:ext cx="287716" cy="346325"/>
          </a:xfrm>
          <a:prstGeom prst="rect">
            <a:avLst/>
          </a:prstGeom>
        </p:spPr>
      </p:pic>
      <p:sp>
        <p:nvSpPr>
          <p:cNvPr id="95" name="object 60">
            <a:extLst>
              <a:ext uri="{FF2B5EF4-FFF2-40B4-BE49-F238E27FC236}">
                <a16:creationId xmlns:a16="http://schemas.microsoft.com/office/drawing/2014/main" id="{7759A6CF-4A9D-4890-878B-BCC1581A1877}"/>
              </a:ext>
            </a:extLst>
          </p:cNvPr>
          <p:cNvSpPr>
            <a:spLocks noChangeAspect="1"/>
          </p:cNvSpPr>
          <p:nvPr/>
        </p:nvSpPr>
        <p:spPr>
          <a:xfrm>
            <a:off x="9516026" y="2895533"/>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pic>
        <p:nvPicPr>
          <p:cNvPr id="96" name="Graphic 95">
            <a:extLst>
              <a:ext uri="{FF2B5EF4-FFF2-40B4-BE49-F238E27FC236}">
                <a16:creationId xmlns:a16="http://schemas.microsoft.com/office/drawing/2014/main" id="{25EBFD53-243D-4D92-88A6-D59F2E098B8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51946" y="1445049"/>
            <a:ext cx="866775" cy="542925"/>
          </a:xfrm>
          <a:prstGeom prst="rect">
            <a:avLst/>
          </a:prstGeom>
        </p:spPr>
      </p:pic>
      <p:sp>
        <p:nvSpPr>
          <p:cNvPr id="97" name="TextBox 96">
            <a:extLst>
              <a:ext uri="{FF2B5EF4-FFF2-40B4-BE49-F238E27FC236}">
                <a16:creationId xmlns:a16="http://schemas.microsoft.com/office/drawing/2014/main" id="{84583E4D-B6B3-41B4-9548-57EC397CC915}"/>
              </a:ext>
            </a:extLst>
          </p:cNvPr>
          <p:cNvSpPr txBox="1"/>
          <p:nvPr/>
        </p:nvSpPr>
        <p:spPr>
          <a:xfrm>
            <a:off x="10754925" y="1991740"/>
            <a:ext cx="1260816" cy="292388"/>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Exfiltrate data</a:t>
            </a:r>
            <a:endParaRPr kumimoji="0" lang="en-US" sz="1300" b="0" i="0" u="none" strike="noStrike" kern="0" cap="none" spc="0" normalizeH="0" baseline="0" noProof="0" dirty="0">
              <a:ln>
                <a:noFill/>
              </a:ln>
              <a:solidFill>
                <a:srgbClr val="505050"/>
              </a:solidFill>
              <a:effectLst/>
              <a:uLnTx/>
              <a:uFillTx/>
              <a:latin typeface="Segoe UI"/>
              <a:ea typeface="Segoe UI" charset="0"/>
              <a:cs typeface="Segoe UI" charset="0"/>
            </a:endParaRPr>
          </a:p>
        </p:txBody>
      </p:sp>
      <p:grpSp>
        <p:nvGrpSpPr>
          <p:cNvPr id="98" name="Group 97">
            <a:extLst>
              <a:ext uri="{FF2B5EF4-FFF2-40B4-BE49-F238E27FC236}">
                <a16:creationId xmlns:a16="http://schemas.microsoft.com/office/drawing/2014/main" id="{81945DD2-E236-4356-ACE6-D0148C204574}"/>
              </a:ext>
            </a:extLst>
          </p:cNvPr>
          <p:cNvGrpSpPr>
            <a:grpSpLocks noChangeAspect="1"/>
          </p:cNvGrpSpPr>
          <p:nvPr/>
        </p:nvGrpSpPr>
        <p:grpSpPr>
          <a:xfrm>
            <a:off x="11207674" y="1580547"/>
            <a:ext cx="279579" cy="292095"/>
            <a:chOff x="1101114" y="2623625"/>
            <a:chExt cx="1879599" cy="1977967"/>
          </a:xfrm>
          <a:noFill/>
        </p:grpSpPr>
        <p:sp>
          <p:nvSpPr>
            <p:cNvPr id="99" name="Freeform 30">
              <a:extLst>
                <a:ext uri="{FF2B5EF4-FFF2-40B4-BE49-F238E27FC236}">
                  <a16:creationId xmlns:a16="http://schemas.microsoft.com/office/drawing/2014/main" id="{882A3101-3686-4A32-8EDC-BB0DE8163EC1}"/>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Freeform 31">
              <a:extLst>
                <a:ext uri="{FF2B5EF4-FFF2-40B4-BE49-F238E27FC236}">
                  <a16:creationId xmlns:a16="http://schemas.microsoft.com/office/drawing/2014/main" id="{C1C525A2-17A3-4421-A5ED-7CBA8FCF25E5}"/>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Oval 100">
              <a:extLst>
                <a:ext uri="{FF2B5EF4-FFF2-40B4-BE49-F238E27FC236}">
                  <a16:creationId xmlns:a16="http://schemas.microsoft.com/office/drawing/2014/main" id="{F8B869B6-2E5E-4218-896F-E8F173907DEA}"/>
                </a:ext>
              </a:extLst>
            </p:cNvPr>
            <p:cNvSpPr/>
            <p:nvPr/>
          </p:nvSpPr>
          <p:spPr bwMode="auto">
            <a:xfrm rot="641942">
              <a:off x="2263399" y="3384154"/>
              <a:ext cx="125506" cy="61076"/>
            </a:xfrm>
            <a:prstGeom prst="ellipse">
              <a:avLst/>
            </a:pr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2" name="Freeform 33">
              <a:extLst>
                <a:ext uri="{FF2B5EF4-FFF2-40B4-BE49-F238E27FC236}">
                  <a16:creationId xmlns:a16="http://schemas.microsoft.com/office/drawing/2014/main" id="{8E8E47A2-7495-4EB0-86E7-506F929BCD9B}"/>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9525" cap="flat" cmpd="sng" algn="ctr">
              <a:solidFill>
                <a:srgbClr val="FFFFFF"/>
              </a:solidFill>
              <a:prstDash val="solid"/>
              <a:headEnd type="none" w="med" len="med"/>
              <a:tailEnd type="none" w="med" len="med"/>
            </a:ln>
            <a:effectLst/>
          </p:spPr>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sp>
          <p:nvSpPr>
            <p:cNvPr id="103" name="Freeform 34">
              <a:extLst>
                <a:ext uri="{FF2B5EF4-FFF2-40B4-BE49-F238E27FC236}">
                  <a16:creationId xmlns:a16="http://schemas.microsoft.com/office/drawing/2014/main" id="{726FCE92-7503-428E-837E-1A0727F53468}"/>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9525" cap="flat" cmpd="sng" algn="ctr">
              <a:solidFill>
                <a:srgbClr val="FFFFFF"/>
              </a:solidFill>
              <a:prstDash val="solid"/>
              <a:headEnd type="none" w="med" len="med"/>
              <a:tailEnd type="none" w="med" len="med"/>
            </a:ln>
            <a:effectLst/>
          </p:spPr>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grpSp>
      <p:cxnSp>
        <p:nvCxnSpPr>
          <p:cNvPr id="104" name="Straight Arrow Connector 103">
            <a:extLst>
              <a:ext uri="{FF2B5EF4-FFF2-40B4-BE49-F238E27FC236}">
                <a16:creationId xmlns:a16="http://schemas.microsoft.com/office/drawing/2014/main" id="{3EDA7EA4-002A-48CE-93B6-7E4A52B9F8C6}"/>
              </a:ext>
            </a:extLst>
          </p:cNvPr>
          <p:cNvCxnSpPr>
            <a:cxnSpLocks/>
          </p:cNvCxnSpPr>
          <p:nvPr/>
        </p:nvCxnSpPr>
        <p:spPr>
          <a:xfrm flipV="1">
            <a:off x="8790661" y="3509489"/>
            <a:ext cx="681750" cy="508898"/>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E98F5BB5-83EE-498C-930A-22A756D99658}"/>
              </a:ext>
            </a:extLst>
          </p:cNvPr>
          <p:cNvCxnSpPr>
            <a:cxnSpLocks/>
          </p:cNvCxnSpPr>
          <p:nvPr/>
        </p:nvCxnSpPr>
        <p:spPr>
          <a:xfrm flipV="1">
            <a:off x="10123363" y="2301213"/>
            <a:ext cx="805378" cy="574486"/>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08" name="object 60">
            <a:extLst>
              <a:ext uri="{FF2B5EF4-FFF2-40B4-BE49-F238E27FC236}">
                <a16:creationId xmlns:a16="http://schemas.microsoft.com/office/drawing/2014/main" id="{6D92C6D0-2EE8-4D06-8C9E-FE0FBB580296}"/>
              </a:ext>
            </a:extLst>
          </p:cNvPr>
          <p:cNvSpPr>
            <a:spLocks noChangeAspect="1"/>
          </p:cNvSpPr>
          <p:nvPr/>
        </p:nvSpPr>
        <p:spPr>
          <a:xfrm>
            <a:off x="10055752" y="4171338"/>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09" name="object 60">
            <a:extLst>
              <a:ext uri="{FF2B5EF4-FFF2-40B4-BE49-F238E27FC236}">
                <a16:creationId xmlns:a16="http://schemas.microsoft.com/office/drawing/2014/main" id="{91D8C65D-5169-469F-A2C3-1B26505DE89E}"/>
              </a:ext>
            </a:extLst>
          </p:cNvPr>
          <p:cNvSpPr>
            <a:spLocks noChangeAspect="1"/>
          </p:cNvSpPr>
          <p:nvPr/>
        </p:nvSpPr>
        <p:spPr>
          <a:xfrm>
            <a:off x="10015415" y="4130915"/>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grpSp>
        <p:nvGrpSpPr>
          <p:cNvPr id="110" name="Group 109">
            <a:extLst>
              <a:ext uri="{FF2B5EF4-FFF2-40B4-BE49-F238E27FC236}">
                <a16:creationId xmlns:a16="http://schemas.microsoft.com/office/drawing/2014/main" id="{4C878F5D-1C98-49C0-9FC9-EA080CEFD6A8}"/>
              </a:ext>
            </a:extLst>
          </p:cNvPr>
          <p:cNvGrpSpPr>
            <a:grpSpLocks noChangeAspect="1"/>
          </p:cNvGrpSpPr>
          <p:nvPr/>
        </p:nvGrpSpPr>
        <p:grpSpPr>
          <a:xfrm>
            <a:off x="10087749" y="4362250"/>
            <a:ext cx="612663" cy="296282"/>
            <a:chOff x="10671742" y="3355995"/>
            <a:chExt cx="680737" cy="329202"/>
          </a:xfrm>
        </p:grpSpPr>
        <p:grpSp>
          <p:nvGrpSpPr>
            <p:cNvPr id="111" name="Group 110">
              <a:extLst>
                <a:ext uri="{FF2B5EF4-FFF2-40B4-BE49-F238E27FC236}">
                  <a16:creationId xmlns:a16="http://schemas.microsoft.com/office/drawing/2014/main" id="{EE202DAD-E6AE-4A92-A196-53E9BFD734B8}"/>
                </a:ext>
              </a:extLst>
            </p:cNvPr>
            <p:cNvGrpSpPr/>
            <p:nvPr/>
          </p:nvGrpSpPr>
          <p:grpSpPr>
            <a:xfrm>
              <a:off x="10768920" y="3355995"/>
              <a:ext cx="497643" cy="299948"/>
              <a:chOff x="4397055" y="1511664"/>
              <a:chExt cx="1317625" cy="687730"/>
            </a:xfrm>
          </p:grpSpPr>
          <p:sp>
            <p:nvSpPr>
              <p:cNvPr id="117" name="Rectangle: Top Corners Rounded 116">
                <a:extLst>
                  <a:ext uri="{FF2B5EF4-FFF2-40B4-BE49-F238E27FC236}">
                    <a16:creationId xmlns:a16="http://schemas.microsoft.com/office/drawing/2014/main" id="{4EEC9DC5-726B-46E8-A413-5668777CA5AD}"/>
                  </a:ext>
                </a:extLst>
              </p:cNvPr>
              <p:cNvSpPr/>
              <p:nvPr/>
            </p:nvSpPr>
            <p:spPr bwMode="auto">
              <a:xfrm>
                <a:off x="4494727" y="1511664"/>
                <a:ext cx="1102036" cy="687730"/>
              </a:xfrm>
              <a:prstGeom prst="round2SameRect">
                <a:avLst/>
              </a:prstGeom>
              <a:solidFill>
                <a:srgbClr val="E6E6E6"/>
              </a:solid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cxnSp>
            <p:nvCxnSpPr>
              <p:cNvPr id="118" name="Straight Connector 117">
                <a:extLst>
                  <a:ext uri="{FF2B5EF4-FFF2-40B4-BE49-F238E27FC236}">
                    <a16:creationId xmlns:a16="http://schemas.microsoft.com/office/drawing/2014/main" id="{31A1E139-E0CA-4056-A9B8-71A7596148AA}"/>
                  </a:ext>
                </a:extLst>
              </p:cNvPr>
              <p:cNvCxnSpPr>
                <a:cxnSpLocks/>
              </p:cNvCxnSpPr>
              <p:nvPr/>
            </p:nvCxnSpPr>
            <p:spPr>
              <a:xfrm flipH="1">
                <a:off x="4397055" y="2199394"/>
                <a:ext cx="1317625" cy="0"/>
              </a:xfrm>
              <a:prstGeom prst="line">
                <a:avLst/>
              </a:prstGeom>
              <a:ln w="1587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2" name="Group 111">
              <a:extLst>
                <a:ext uri="{FF2B5EF4-FFF2-40B4-BE49-F238E27FC236}">
                  <a16:creationId xmlns:a16="http://schemas.microsoft.com/office/drawing/2014/main" id="{E8F248E6-E1EB-44EB-A44C-AE181E2E9994}"/>
                </a:ext>
              </a:extLst>
            </p:cNvPr>
            <p:cNvGrpSpPr/>
            <p:nvPr/>
          </p:nvGrpSpPr>
          <p:grpSpPr>
            <a:xfrm>
              <a:off x="10671742" y="3466292"/>
              <a:ext cx="680737" cy="218905"/>
              <a:chOff x="10585691" y="4535705"/>
              <a:chExt cx="680737" cy="218905"/>
            </a:xfrm>
          </p:grpSpPr>
          <p:sp>
            <p:nvSpPr>
              <p:cNvPr id="113" name="Freeform: Shape 112">
                <a:extLst>
                  <a:ext uri="{FF2B5EF4-FFF2-40B4-BE49-F238E27FC236}">
                    <a16:creationId xmlns:a16="http://schemas.microsoft.com/office/drawing/2014/main" id="{026092DE-B954-414E-887C-E823B2060BE2}"/>
                  </a:ext>
                </a:extLst>
              </p:cNvPr>
              <p:cNvSpPr/>
              <p:nvPr/>
            </p:nvSpPr>
            <p:spPr bwMode="auto">
              <a:xfrm>
                <a:off x="10634754" y="4535705"/>
                <a:ext cx="581025" cy="161924"/>
              </a:xfrm>
              <a:custGeom>
                <a:avLst/>
                <a:gdLst>
                  <a:gd name="connsiteX0" fmla="*/ 132160 w 581025"/>
                  <a:gd name="connsiteY0" fmla="*/ 145256 h 145256"/>
                  <a:gd name="connsiteX1" fmla="*/ 0 w 581025"/>
                  <a:gd name="connsiteY1" fmla="*/ 33338 h 145256"/>
                  <a:gd name="connsiteX2" fmla="*/ 327422 w 581025"/>
                  <a:gd name="connsiteY2" fmla="*/ 92869 h 145256"/>
                  <a:gd name="connsiteX3" fmla="*/ 581025 w 581025"/>
                  <a:gd name="connsiteY3" fmla="*/ 0 h 145256"/>
                  <a:gd name="connsiteX4" fmla="*/ 466725 w 581025"/>
                  <a:gd name="connsiteY4" fmla="*/ 144066 h 145256"/>
                  <a:gd name="connsiteX0" fmla="*/ 90488 w 581025"/>
                  <a:gd name="connsiteY0" fmla="*/ 0 h 170260"/>
                  <a:gd name="connsiteX1" fmla="*/ 0 w 581025"/>
                  <a:gd name="connsiteY1" fmla="*/ 59532 h 170260"/>
                  <a:gd name="connsiteX2" fmla="*/ 327422 w 581025"/>
                  <a:gd name="connsiteY2" fmla="*/ 119063 h 170260"/>
                  <a:gd name="connsiteX3" fmla="*/ 581025 w 581025"/>
                  <a:gd name="connsiteY3" fmla="*/ 26194 h 170260"/>
                  <a:gd name="connsiteX4" fmla="*/ 466725 w 581025"/>
                  <a:gd name="connsiteY4" fmla="*/ 170260 h 170260"/>
                  <a:gd name="connsiteX0" fmla="*/ 90488 w 581025"/>
                  <a:gd name="connsiteY0" fmla="*/ 30955 h 150018"/>
                  <a:gd name="connsiteX1" fmla="*/ 0 w 581025"/>
                  <a:gd name="connsiteY1" fmla="*/ 90487 h 150018"/>
                  <a:gd name="connsiteX2" fmla="*/ 327422 w 581025"/>
                  <a:gd name="connsiteY2" fmla="*/ 150018 h 150018"/>
                  <a:gd name="connsiteX3" fmla="*/ 581025 w 581025"/>
                  <a:gd name="connsiteY3" fmla="*/ 57149 h 150018"/>
                  <a:gd name="connsiteX4" fmla="*/ 509588 w 581025"/>
                  <a:gd name="connsiteY4" fmla="*/ 0 h 150018"/>
                  <a:gd name="connsiteX0" fmla="*/ 90488 w 581025"/>
                  <a:gd name="connsiteY0" fmla="*/ 42861 h 161924"/>
                  <a:gd name="connsiteX1" fmla="*/ 0 w 581025"/>
                  <a:gd name="connsiteY1" fmla="*/ 102393 h 161924"/>
                  <a:gd name="connsiteX2" fmla="*/ 327422 w 581025"/>
                  <a:gd name="connsiteY2" fmla="*/ 161924 h 161924"/>
                  <a:gd name="connsiteX3" fmla="*/ 581025 w 581025"/>
                  <a:gd name="connsiteY3" fmla="*/ 69055 h 161924"/>
                  <a:gd name="connsiteX4" fmla="*/ 502444 w 581025"/>
                  <a:gd name="connsiteY4" fmla="*/ 0 h 16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61924">
                    <a:moveTo>
                      <a:pt x="90488" y="42861"/>
                    </a:moveTo>
                    <a:lnTo>
                      <a:pt x="0" y="102393"/>
                    </a:lnTo>
                    <a:lnTo>
                      <a:pt x="327422" y="161924"/>
                    </a:lnTo>
                    <a:lnTo>
                      <a:pt x="581025" y="69055"/>
                    </a:lnTo>
                    <a:lnTo>
                      <a:pt x="502444" y="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14" name="Oval 113">
                <a:extLst>
                  <a:ext uri="{FF2B5EF4-FFF2-40B4-BE49-F238E27FC236}">
                    <a16:creationId xmlns:a16="http://schemas.microsoft.com/office/drawing/2014/main" id="{EA2BFAC5-E443-49FC-9B9B-C34B08A9367B}"/>
                  </a:ext>
                </a:extLst>
              </p:cNvPr>
              <p:cNvSpPr/>
              <p:nvPr/>
            </p:nvSpPr>
            <p:spPr bwMode="auto">
              <a:xfrm>
                <a:off x="10585691" y="4577019"/>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5" name="Oval 114">
                <a:extLst>
                  <a:ext uri="{FF2B5EF4-FFF2-40B4-BE49-F238E27FC236}">
                    <a16:creationId xmlns:a16="http://schemas.microsoft.com/office/drawing/2014/main" id="{353C2CF7-5282-4AA4-A10D-606D42D74ED9}"/>
                  </a:ext>
                </a:extLst>
              </p:cNvPr>
              <p:cNvSpPr/>
              <p:nvPr/>
            </p:nvSpPr>
            <p:spPr bwMode="auto">
              <a:xfrm>
                <a:off x="10897672" y="4641004"/>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6" name="Oval 115">
                <a:extLst>
                  <a:ext uri="{FF2B5EF4-FFF2-40B4-BE49-F238E27FC236}">
                    <a16:creationId xmlns:a16="http://schemas.microsoft.com/office/drawing/2014/main" id="{755EA953-ACC4-43E3-BE6C-14C991FB0757}"/>
                  </a:ext>
                </a:extLst>
              </p:cNvPr>
              <p:cNvSpPr/>
              <p:nvPr/>
            </p:nvSpPr>
            <p:spPr bwMode="auto">
              <a:xfrm>
                <a:off x="11152822" y="4545980"/>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grpSp>
        <p:nvGrpSpPr>
          <p:cNvPr id="162" name="Group 161">
            <a:extLst>
              <a:ext uri="{FF2B5EF4-FFF2-40B4-BE49-F238E27FC236}">
                <a16:creationId xmlns:a16="http://schemas.microsoft.com/office/drawing/2014/main" id="{797B885A-D53F-430C-9DF2-C078E53BA72F}"/>
              </a:ext>
            </a:extLst>
          </p:cNvPr>
          <p:cNvGrpSpPr/>
          <p:nvPr/>
        </p:nvGrpSpPr>
        <p:grpSpPr>
          <a:xfrm>
            <a:off x="6491483" y="1123487"/>
            <a:ext cx="2750856" cy="1539617"/>
            <a:chOff x="6438639" y="1113232"/>
            <a:chExt cx="2750856" cy="1539617"/>
          </a:xfrm>
        </p:grpSpPr>
        <p:pic>
          <p:nvPicPr>
            <p:cNvPr id="160" name="Picture 159">
              <a:extLst>
                <a:ext uri="{FF2B5EF4-FFF2-40B4-BE49-F238E27FC236}">
                  <a16:creationId xmlns:a16="http://schemas.microsoft.com/office/drawing/2014/main" id="{DDAABEEF-1921-40B5-B72A-C64CCCFA0205}"/>
                </a:ext>
              </a:extLst>
            </p:cNvPr>
            <p:cNvPicPr>
              <a:picLocks noChangeAspect="1"/>
            </p:cNvPicPr>
            <p:nvPr/>
          </p:nvPicPr>
          <p:blipFill>
            <a:blip r:embed="rId11"/>
            <a:stretch>
              <a:fillRect/>
            </a:stretch>
          </p:blipFill>
          <p:spPr>
            <a:xfrm>
              <a:off x="6438639" y="1503577"/>
              <a:ext cx="2750856" cy="11492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1" name="TextBox 160">
              <a:extLst>
                <a:ext uri="{FF2B5EF4-FFF2-40B4-BE49-F238E27FC236}">
                  <a16:creationId xmlns:a16="http://schemas.microsoft.com/office/drawing/2014/main" id="{30DD04D6-85E4-4B52-9A01-E90A22D8C10E}"/>
                </a:ext>
              </a:extLst>
            </p:cNvPr>
            <p:cNvSpPr txBox="1"/>
            <p:nvPr/>
          </p:nvSpPr>
          <p:spPr>
            <a:xfrm>
              <a:off x="7078968" y="1113232"/>
              <a:ext cx="1620088" cy="241156"/>
            </a:xfrm>
            <a:prstGeom prst="rect">
              <a:avLst/>
            </a:prstGeom>
            <a:noFill/>
          </p:spPr>
          <p:txBody>
            <a:bodyPr wrap="square" lIns="0" tIns="0" rIns="0" bIns="0" rtlCol="0">
              <a:spAutoFit/>
            </a:bodyPr>
            <a:lstStyle/>
            <a:p>
              <a:pPr marL="0" marR="0" lvl="0" indent="0" algn="ctr" defTabSz="932688"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Unified Portal</a:t>
              </a:r>
            </a:p>
          </p:txBody>
        </p:sp>
      </p:grpSp>
      <p:sp>
        <p:nvSpPr>
          <p:cNvPr id="163" name="Rectangle 162">
            <a:extLst>
              <a:ext uri="{FF2B5EF4-FFF2-40B4-BE49-F238E27FC236}">
                <a16:creationId xmlns:a16="http://schemas.microsoft.com/office/drawing/2014/main" id="{635444FE-290D-4085-BE7D-F638B940EAFE}"/>
              </a:ext>
            </a:extLst>
          </p:cNvPr>
          <p:cNvSpPr/>
          <p:nvPr/>
        </p:nvSpPr>
        <p:spPr bwMode="auto">
          <a:xfrm>
            <a:off x="44122" y="1170963"/>
            <a:ext cx="2399651" cy="4569042"/>
          </a:xfrm>
          <a:prstGeom prst="rect">
            <a:avLst/>
          </a:prstGeom>
          <a:solidFill>
            <a:schemeClr val="accent1">
              <a:alpha val="33000"/>
            </a:schemeClr>
          </a:solidFill>
          <a:ln w="19050" cmpd="thickThi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11676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ppt_x"/>
                                          </p:val>
                                        </p:tav>
                                        <p:tav tm="100000">
                                          <p:val>
                                            <p:strVal val="#ppt_x"/>
                                          </p:val>
                                        </p:tav>
                                      </p:tavLst>
                                    </p:anim>
                                    <p:anim calcmode="lin" valueType="num">
                                      <p:cBhvr additive="base">
                                        <p:cTn id="8"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561552-A55E-4055-9C13-2F8264092732}"/>
              </a:ext>
            </a:extLst>
          </p:cNvPr>
          <p:cNvPicPr>
            <a:picLocks noChangeAspect="1"/>
          </p:cNvPicPr>
          <p:nvPr/>
        </p:nvPicPr>
        <p:blipFill>
          <a:blip r:embed="rId2"/>
          <a:stretch>
            <a:fillRect/>
          </a:stretch>
        </p:blipFill>
        <p:spPr>
          <a:xfrm>
            <a:off x="434496" y="959564"/>
            <a:ext cx="11170763" cy="5725016"/>
          </a:xfrm>
          <a:prstGeom prst="rect">
            <a:avLst/>
          </a:prstGeom>
        </p:spPr>
      </p:pic>
      <p:sp>
        <p:nvSpPr>
          <p:cNvPr id="5" name="Title 1">
            <a:extLst>
              <a:ext uri="{FF2B5EF4-FFF2-40B4-BE49-F238E27FC236}">
                <a16:creationId xmlns:a16="http://schemas.microsoft.com/office/drawing/2014/main" id="{A0A3E284-40CF-49A2-9949-21BE09B9B849}"/>
              </a:ext>
            </a:extLst>
          </p:cNvPr>
          <p:cNvSpPr>
            <a:spLocks noGrp="1"/>
          </p:cNvSpPr>
          <p:nvPr>
            <p:ph type="title"/>
          </p:nvPr>
        </p:nvSpPr>
        <p:spPr>
          <a:xfrm>
            <a:off x="586739" y="173420"/>
            <a:ext cx="11018520" cy="553998"/>
          </a:xfrm>
        </p:spPr>
        <p:txBody>
          <a:bodyPr/>
          <a:lstStyle/>
          <a:p>
            <a:r>
              <a:rPr lang="fr-FR" dirty="0"/>
              <a:t>Backup slide Demo ?</a:t>
            </a:r>
          </a:p>
        </p:txBody>
      </p:sp>
      <p:cxnSp>
        <p:nvCxnSpPr>
          <p:cNvPr id="7" name="Straight Arrow Connector 6">
            <a:extLst>
              <a:ext uri="{FF2B5EF4-FFF2-40B4-BE49-F238E27FC236}">
                <a16:creationId xmlns:a16="http://schemas.microsoft.com/office/drawing/2014/main" id="{256425E0-EFEA-4AC7-9F5C-0BCA2D49DCB5}"/>
              </a:ext>
            </a:extLst>
          </p:cNvPr>
          <p:cNvCxnSpPr>
            <a:cxnSpLocks/>
          </p:cNvCxnSpPr>
          <p:nvPr/>
        </p:nvCxnSpPr>
        <p:spPr>
          <a:xfrm flipH="1" flipV="1">
            <a:off x="3817857" y="4176075"/>
            <a:ext cx="622168" cy="111236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7FBAD93-ECC0-4AA1-9AC5-B65257AE75CE}"/>
              </a:ext>
            </a:extLst>
          </p:cNvPr>
          <p:cNvCxnSpPr>
            <a:cxnSpLocks/>
          </p:cNvCxnSpPr>
          <p:nvPr/>
        </p:nvCxnSpPr>
        <p:spPr>
          <a:xfrm flipH="1" flipV="1">
            <a:off x="7512302" y="4176075"/>
            <a:ext cx="622168" cy="111236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B967997-4D92-4215-ACD4-5B6715F09BCF}"/>
              </a:ext>
            </a:extLst>
          </p:cNvPr>
          <p:cNvSpPr txBox="1"/>
          <p:nvPr/>
        </p:nvSpPr>
        <p:spPr>
          <a:xfrm>
            <a:off x="3817857" y="5288437"/>
            <a:ext cx="2278143" cy="923330"/>
          </a:xfrm>
          <a:prstGeom prst="rect">
            <a:avLst/>
          </a:prstGeom>
          <a:noFill/>
        </p:spPr>
        <p:txBody>
          <a:bodyPr wrap="square" lIns="0" tIns="0" rIns="0" bIns="0" rtlCol="0">
            <a:spAutoFit/>
          </a:bodyPr>
          <a:lstStyle/>
          <a:p>
            <a:pPr algn="l"/>
            <a:r>
              <a:rPr lang="fr-FR" sz="2000" dirty="0"/>
              <a:t>Utilisateurs , groupes , domaines .. </a:t>
            </a:r>
            <a:r>
              <a:rPr lang="fr-FR" sz="2000" dirty="0" err="1"/>
              <a:t>Etc</a:t>
            </a:r>
            <a:r>
              <a:rPr lang="fr-FR" sz="2000" dirty="0"/>
              <a:t> </a:t>
            </a:r>
          </a:p>
        </p:txBody>
      </p:sp>
      <p:sp>
        <p:nvSpPr>
          <p:cNvPr id="14" name="TextBox 13">
            <a:extLst>
              <a:ext uri="{FF2B5EF4-FFF2-40B4-BE49-F238E27FC236}">
                <a16:creationId xmlns:a16="http://schemas.microsoft.com/office/drawing/2014/main" id="{F237ACF9-EEC7-443A-946F-7240E902AE98}"/>
              </a:ext>
            </a:extLst>
          </p:cNvPr>
          <p:cNvSpPr txBox="1"/>
          <p:nvPr/>
        </p:nvSpPr>
        <p:spPr>
          <a:xfrm>
            <a:off x="7382760" y="5288437"/>
            <a:ext cx="2278143" cy="923330"/>
          </a:xfrm>
          <a:prstGeom prst="rect">
            <a:avLst/>
          </a:prstGeom>
          <a:noFill/>
        </p:spPr>
        <p:txBody>
          <a:bodyPr wrap="square" lIns="0" tIns="0" rIns="0" bIns="0" rtlCol="0">
            <a:spAutoFit/>
          </a:bodyPr>
          <a:lstStyle/>
          <a:p>
            <a:pPr algn="l"/>
            <a:r>
              <a:rPr lang="fr-FR" sz="2000" dirty="0"/>
              <a:t>Utilisateurs , groupes , domaines .. </a:t>
            </a:r>
            <a:r>
              <a:rPr lang="fr-FR" sz="2000" dirty="0" err="1"/>
              <a:t>Etc</a:t>
            </a:r>
            <a:r>
              <a:rPr lang="fr-FR" sz="2000" dirty="0"/>
              <a:t> </a:t>
            </a:r>
          </a:p>
        </p:txBody>
      </p:sp>
    </p:spTree>
    <p:extLst>
      <p:ext uri="{BB962C8B-B14F-4D97-AF65-F5344CB8AC3E}">
        <p14:creationId xmlns:p14="http://schemas.microsoft.com/office/powerpoint/2010/main" val="35809849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66254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25731881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is Configuration Analyzer?</a:t>
            </a:r>
          </a:p>
        </p:txBody>
      </p:sp>
      <p:pic>
        <p:nvPicPr>
          <p:cNvPr id="8" name="Picture 7">
            <a:extLst>
              <a:ext uri="{FF2B5EF4-FFF2-40B4-BE49-F238E27FC236}">
                <a16:creationId xmlns:a16="http://schemas.microsoft.com/office/drawing/2014/main" id="{940EA932-7413-4708-9958-471249D6338C}"/>
              </a:ext>
            </a:extLst>
          </p:cNvPr>
          <p:cNvPicPr>
            <a:picLocks noChangeAspect="1"/>
          </p:cNvPicPr>
          <p:nvPr/>
        </p:nvPicPr>
        <p:blipFill>
          <a:blip r:embed="rId3"/>
          <a:stretch>
            <a:fillRect/>
          </a:stretch>
        </p:blipFill>
        <p:spPr>
          <a:xfrm>
            <a:off x="280799" y="996343"/>
            <a:ext cx="7576809" cy="3741899"/>
          </a:xfrm>
          <a:prstGeom prst="rect">
            <a:avLst/>
          </a:prstGeom>
        </p:spPr>
      </p:pic>
      <p:sp>
        <p:nvSpPr>
          <p:cNvPr id="6" name="TextBox 5">
            <a:extLst>
              <a:ext uri="{FF2B5EF4-FFF2-40B4-BE49-F238E27FC236}">
                <a16:creationId xmlns:a16="http://schemas.microsoft.com/office/drawing/2014/main" id="{4058FBB8-732C-4D8E-A5A9-5ADB3F8440DC}"/>
              </a:ext>
            </a:extLst>
          </p:cNvPr>
          <p:cNvSpPr txBox="1"/>
          <p:nvPr/>
        </p:nvSpPr>
        <p:spPr>
          <a:xfrm>
            <a:off x="177104" y="5010655"/>
            <a:ext cx="11700669" cy="1702004"/>
          </a:xfrm>
          <a:prstGeom prst="rect">
            <a:avLst/>
          </a:prstGeom>
          <a:noFill/>
        </p:spPr>
        <p:txBody>
          <a:bodyPr wrap="square" lIns="182880" tIns="146304" rIns="182880" bIns="146304" rtlCol="0">
            <a:spAutoFit/>
          </a:bodyPr>
          <a:lstStyle/>
          <a:p>
            <a:pPr>
              <a:lnSpc>
                <a:spcPct val="90000"/>
              </a:lnSpc>
              <a:spcAft>
                <a:spcPts val="600"/>
              </a:spcAft>
            </a:pPr>
            <a:r>
              <a:rPr lang="en-US" sz="2400" dirty="0"/>
              <a:t>Configuration analyzer in the Security &amp; Compliance center provides a central location to find and fix any of your security policy settings that are </a:t>
            </a:r>
            <a:r>
              <a:rPr lang="en-US" sz="2400" b="1" dirty="0"/>
              <a:t>below</a:t>
            </a:r>
            <a:r>
              <a:rPr lang="en-US" sz="2400" dirty="0"/>
              <a:t> the Standard protection and Strict protection profile settings in </a:t>
            </a:r>
            <a:r>
              <a:rPr lang="en-US" sz="2400" dirty="0">
                <a:hlinkClick r:id="rId4">
                  <a:extLst>
                    <a:ext uri="{A12FA001-AC4F-418D-AE19-62706E023703}">
                      <ahyp:hlinkClr xmlns:ahyp="http://schemas.microsoft.com/office/drawing/2018/hyperlinkcolor" val="tx"/>
                    </a:ext>
                  </a:extLst>
                </a:hlinkClick>
              </a:rPr>
              <a:t>preset security policies</a:t>
            </a:r>
            <a:r>
              <a:rPr lang="en-US" sz="2400" dirty="0"/>
              <a:t>.</a:t>
            </a:r>
          </a:p>
          <a:p>
            <a:pPr>
              <a:lnSpc>
                <a:spcPct val="90000"/>
              </a:lnSpc>
              <a:spcAft>
                <a:spcPts val="600"/>
              </a:spcAft>
            </a:pPr>
            <a:endParaRPr lang="fr-FR"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89432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is Configuration Analyzer?</a:t>
            </a:r>
          </a:p>
        </p:txBody>
      </p:sp>
      <p:sp>
        <p:nvSpPr>
          <p:cNvPr id="3" name="Text Placeholder 2">
            <a:extLst>
              <a:ext uri="{FF2B5EF4-FFF2-40B4-BE49-F238E27FC236}">
                <a16:creationId xmlns:a16="http://schemas.microsoft.com/office/drawing/2014/main" id="{CF182CB7-E6C0-42DE-ACF3-1028A488459D}"/>
              </a:ext>
            </a:extLst>
          </p:cNvPr>
          <p:cNvSpPr>
            <a:spLocks noGrp="1"/>
          </p:cNvSpPr>
          <p:nvPr>
            <p:ph type="body" sz="quarter" idx="12"/>
          </p:nvPr>
        </p:nvSpPr>
        <p:spPr>
          <a:xfrm>
            <a:off x="387518" y="1105455"/>
            <a:ext cx="11429416" cy="5476756"/>
          </a:xfrm>
        </p:spPr>
        <p:txBody>
          <a:bodyPr/>
          <a:lstStyle/>
          <a:p>
            <a:r>
              <a:rPr lang="en-US" sz="2745" dirty="0"/>
              <a:t>The following types of policies are analyzed by the configuration analyzer:</a:t>
            </a:r>
          </a:p>
          <a:p>
            <a:pPr marL="448193" indent="-448193">
              <a:buFont typeface="Wingdings" panose="05000000000000000000" pitchFamily="2" charset="2"/>
              <a:buChar char="§"/>
            </a:pPr>
            <a:r>
              <a:rPr lang="en-US" sz="2745" dirty="0"/>
              <a:t>Exchange Online Protection (EOP) policies:</a:t>
            </a:r>
          </a:p>
          <a:p>
            <a:pPr marL="784338" lvl="1" indent="-448193">
              <a:buFont typeface="Wingdings" panose="05000000000000000000" pitchFamily="2" charset="2"/>
              <a:buChar char="§"/>
            </a:pPr>
            <a:r>
              <a:rPr lang="en-US" dirty="0">
                <a:hlinkClick r:id="rId3">
                  <a:extLst>
                    <a:ext uri="{A12FA001-AC4F-418D-AE19-62706E023703}">
                      <ahyp:hlinkClr xmlns:ahyp="http://schemas.microsoft.com/office/drawing/2018/hyperlinkcolor" val="tx"/>
                    </a:ext>
                  </a:extLst>
                </a:hlinkClick>
              </a:rPr>
              <a:t>Anti-spam policies</a:t>
            </a:r>
            <a:endParaRPr lang="en-US" dirty="0"/>
          </a:p>
          <a:p>
            <a:pPr marL="784338" lvl="1" indent="-448193">
              <a:buFont typeface="Wingdings" panose="05000000000000000000" pitchFamily="2" charset="2"/>
              <a:buChar char="§"/>
            </a:pPr>
            <a:r>
              <a:rPr lang="en-US" dirty="0">
                <a:hlinkClick r:id="rId4">
                  <a:extLst>
                    <a:ext uri="{A12FA001-AC4F-418D-AE19-62706E023703}">
                      <ahyp:hlinkClr xmlns:ahyp="http://schemas.microsoft.com/office/drawing/2018/hyperlinkcolor" val="tx"/>
                    </a:ext>
                  </a:extLst>
                </a:hlinkClick>
              </a:rPr>
              <a:t>Anti-malware policies</a:t>
            </a:r>
            <a:endParaRPr lang="en-US" dirty="0"/>
          </a:p>
          <a:p>
            <a:pPr marL="784338" lvl="1" indent="-448193">
              <a:buFont typeface="Wingdings" panose="05000000000000000000" pitchFamily="2" charset="2"/>
              <a:buChar char="§"/>
            </a:pPr>
            <a:r>
              <a:rPr lang="en-US" dirty="0">
                <a:hlinkClick r:id="rId5">
                  <a:extLst>
                    <a:ext uri="{A12FA001-AC4F-418D-AE19-62706E023703}">
                      <ahyp:hlinkClr xmlns:ahyp="http://schemas.microsoft.com/office/drawing/2018/hyperlinkcolor" val="tx"/>
                    </a:ext>
                  </a:extLst>
                </a:hlinkClick>
              </a:rPr>
              <a:t>EOP Anti-phishing policies</a:t>
            </a:r>
            <a:endParaRPr lang="en-US" dirty="0"/>
          </a:p>
          <a:p>
            <a:pPr lvl="1"/>
            <a:endParaRPr lang="en-US" dirty="0"/>
          </a:p>
          <a:p>
            <a:pPr marL="448193" indent="-448193">
              <a:buFont typeface="Wingdings" panose="05000000000000000000" pitchFamily="2" charset="2"/>
              <a:buChar char="§"/>
            </a:pPr>
            <a:r>
              <a:rPr lang="en-US" sz="2745" dirty="0"/>
              <a:t>Defender for Office 365 policies:</a:t>
            </a:r>
          </a:p>
          <a:p>
            <a:pPr marL="784338" lvl="1" indent="-448193">
              <a:buFont typeface="Wingdings" panose="05000000000000000000" pitchFamily="2" charset="2"/>
              <a:buChar char="§"/>
            </a:pPr>
            <a:r>
              <a:rPr lang="en-US" dirty="0"/>
              <a:t>ATP anti-phishing policies, which include:</a:t>
            </a:r>
          </a:p>
          <a:p>
            <a:pPr marL="1008435" lvl="2" indent="-448193">
              <a:buFont typeface="Wingdings" panose="05000000000000000000" pitchFamily="2" charset="2"/>
              <a:buChar char="§"/>
            </a:pPr>
            <a:r>
              <a:rPr lang="en-US" dirty="0">
                <a:hlinkClick r:id="rId6">
                  <a:extLst>
                    <a:ext uri="{A12FA001-AC4F-418D-AE19-62706E023703}">
                      <ahyp:hlinkClr xmlns:ahyp="http://schemas.microsoft.com/office/drawing/2018/hyperlinkcolor" val="tx"/>
                    </a:ext>
                  </a:extLst>
                </a:hlinkClick>
              </a:rPr>
              <a:t>Impersonation settings</a:t>
            </a:r>
            <a:endParaRPr lang="en-US" dirty="0"/>
          </a:p>
          <a:p>
            <a:pPr marL="1008435" lvl="2" indent="-448193">
              <a:buFont typeface="Wingdings" panose="05000000000000000000" pitchFamily="2" charset="2"/>
              <a:buChar char="§"/>
            </a:pPr>
            <a:r>
              <a:rPr lang="en-US" dirty="0">
                <a:hlinkClick r:id="rId7">
                  <a:extLst>
                    <a:ext uri="{A12FA001-AC4F-418D-AE19-62706E023703}">
                      <ahyp:hlinkClr xmlns:ahyp="http://schemas.microsoft.com/office/drawing/2018/hyperlinkcolor" val="tx"/>
                    </a:ext>
                  </a:extLst>
                </a:hlinkClick>
              </a:rPr>
              <a:t>Advanced phishing thresholds</a:t>
            </a:r>
            <a:endParaRPr lang="en-US" dirty="0"/>
          </a:p>
          <a:p>
            <a:pPr marL="784338" lvl="1" indent="-448193">
              <a:buFont typeface="Wingdings" panose="05000000000000000000" pitchFamily="2" charset="2"/>
              <a:buChar char="§"/>
            </a:pPr>
            <a:r>
              <a:rPr lang="en-US" dirty="0">
                <a:hlinkClick r:id="rId8">
                  <a:extLst>
                    <a:ext uri="{A12FA001-AC4F-418D-AE19-62706E023703}">
                      <ahyp:hlinkClr xmlns:ahyp="http://schemas.microsoft.com/office/drawing/2018/hyperlinkcolor" val="tx"/>
                    </a:ext>
                  </a:extLst>
                </a:hlinkClick>
              </a:rPr>
              <a:t>Safe Links policies</a:t>
            </a:r>
            <a:endParaRPr lang="en-US" dirty="0"/>
          </a:p>
          <a:p>
            <a:pPr marL="784338" lvl="1" indent="-448193">
              <a:buFont typeface="Wingdings" panose="05000000000000000000" pitchFamily="2" charset="2"/>
              <a:buChar char="§"/>
            </a:pPr>
            <a:r>
              <a:rPr lang="en-US" dirty="0">
                <a:hlinkClick r:id="rId9">
                  <a:extLst>
                    <a:ext uri="{A12FA001-AC4F-418D-AE19-62706E023703}">
                      <ahyp:hlinkClr xmlns:ahyp="http://schemas.microsoft.com/office/drawing/2018/hyperlinkcolor" val="tx"/>
                    </a:ext>
                  </a:extLst>
                </a:hlinkClick>
              </a:rPr>
              <a:t>Safe Attachments policies</a:t>
            </a:r>
            <a:endParaRPr lang="en-US" dirty="0"/>
          </a:p>
          <a:p>
            <a:endParaRPr lang="en-US" dirty="0"/>
          </a:p>
        </p:txBody>
      </p:sp>
    </p:spTree>
    <p:extLst>
      <p:ext uri="{BB962C8B-B14F-4D97-AF65-F5344CB8AC3E}">
        <p14:creationId xmlns:p14="http://schemas.microsoft.com/office/powerpoint/2010/main" val="292433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is Configuration Analyzer?</a:t>
            </a:r>
          </a:p>
        </p:txBody>
      </p:sp>
      <p:sp>
        <p:nvSpPr>
          <p:cNvPr id="10" name="Text Placeholder 9">
            <a:extLst>
              <a:ext uri="{FF2B5EF4-FFF2-40B4-BE49-F238E27FC236}">
                <a16:creationId xmlns:a16="http://schemas.microsoft.com/office/drawing/2014/main" id="{43151E67-7F15-4464-BB09-2A564D0D93C6}"/>
              </a:ext>
            </a:extLst>
          </p:cNvPr>
          <p:cNvSpPr>
            <a:spLocks noGrp="1"/>
          </p:cNvSpPr>
          <p:nvPr>
            <p:ph type="body" sz="quarter" idx="12"/>
          </p:nvPr>
        </p:nvSpPr>
        <p:spPr>
          <a:xfrm>
            <a:off x="387877" y="1105456"/>
            <a:ext cx="11429416" cy="4598309"/>
          </a:xfrm>
        </p:spPr>
        <p:txBody>
          <a:bodyPr/>
          <a:lstStyle/>
          <a:p>
            <a:r>
              <a:rPr lang="en-US" sz="2353" kern="0" dirty="0">
                <a:latin typeface="+mj-lt"/>
                <a:cs typeface="Segoe UI Light" charset="0"/>
              </a:rPr>
              <a:t>The configuration analyzer has two main tabs:</a:t>
            </a:r>
          </a:p>
          <a:p>
            <a:pPr algn="l">
              <a:buFont typeface="Arial" panose="020B0604020202020204" pitchFamily="34" charset="0"/>
              <a:buChar char="•"/>
            </a:pPr>
            <a:endParaRPr lang="en-US" sz="2353" kern="0" dirty="0">
              <a:latin typeface="+mj-lt"/>
              <a:cs typeface="Segoe UI Light" charset="0"/>
            </a:endParaRPr>
          </a:p>
          <a:p>
            <a:pPr algn="l">
              <a:buFont typeface="Arial" panose="020B0604020202020204" pitchFamily="34" charset="0"/>
              <a:buChar char="•"/>
            </a:pPr>
            <a:endParaRPr lang="en-US" sz="2353" kern="0" dirty="0">
              <a:latin typeface="+mj-lt"/>
              <a:cs typeface="Segoe UI Light" charset="0"/>
            </a:endParaRPr>
          </a:p>
          <a:p>
            <a:pPr algn="l">
              <a:buFont typeface="Arial" panose="020B0604020202020204" pitchFamily="34" charset="0"/>
              <a:buChar char="•"/>
            </a:pPr>
            <a:endParaRPr lang="en-US" sz="2353" kern="0" dirty="0">
              <a:latin typeface="+mj-lt"/>
              <a:cs typeface="Segoe UI Light" charset="0"/>
            </a:endParaRPr>
          </a:p>
          <a:p>
            <a:pPr algn="l">
              <a:buFont typeface="Arial" panose="020B0604020202020204" pitchFamily="34" charset="0"/>
              <a:buChar char="•"/>
            </a:pPr>
            <a:endParaRPr lang="en-US" sz="2353" kern="0" dirty="0">
              <a:latin typeface="+mj-lt"/>
              <a:cs typeface="Segoe UI Light" charset="0"/>
            </a:endParaRPr>
          </a:p>
          <a:p>
            <a:pPr marL="336145" indent="-336145">
              <a:buFont typeface="Wingdings" panose="05000000000000000000" pitchFamily="2" charset="2"/>
              <a:buChar char="§"/>
            </a:pPr>
            <a:r>
              <a:rPr lang="en-US" sz="2353" kern="0" dirty="0">
                <a:latin typeface="+mj-lt"/>
                <a:cs typeface="Segoe UI Light" charset="0"/>
              </a:rPr>
              <a:t> </a:t>
            </a:r>
            <a:r>
              <a:rPr lang="en-US" sz="2353" b="1" kern="0" dirty="0">
                <a:latin typeface="+mj-lt"/>
                <a:cs typeface="Segoe UI Light" charset="0"/>
              </a:rPr>
              <a:t>Settings and recommendations</a:t>
            </a:r>
            <a:r>
              <a:rPr lang="en-US" sz="2353" kern="0" dirty="0">
                <a:latin typeface="+mj-lt"/>
                <a:cs typeface="Segoe UI Light" charset="0"/>
              </a:rPr>
              <a:t>: Your existing security policies are compared with Standard or Strict baseline settings. In the results, you can adjust the values of your settings to bring them up to the same level as Standard or Strict.</a:t>
            </a:r>
          </a:p>
          <a:p>
            <a:pPr marL="336145" indent="-336145">
              <a:buFont typeface="Wingdings" panose="05000000000000000000" pitchFamily="2" charset="2"/>
              <a:buChar char="§"/>
            </a:pPr>
            <a:endParaRPr lang="en-US" sz="2353" kern="0" dirty="0">
              <a:latin typeface="+mj-lt"/>
              <a:cs typeface="Segoe UI Light" charset="0"/>
            </a:endParaRPr>
          </a:p>
          <a:p>
            <a:pPr marL="336145" indent="-336145">
              <a:buFont typeface="Wingdings" panose="05000000000000000000" pitchFamily="2" charset="2"/>
              <a:buChar char="§"/>
            </a:pPr>
            <a:r>
              <a:rPr lang="en-US" sz="2353" kern="0" dirty="0">
                <a:latin typeface="+mj-lt"/>
                <a:cs typeface="Segoe UI Light" charset="0"/>
              </a:rPr>
              <a:t> </a:t>
            </a:r>
            <a:r>
              <a:rPr lang="en-US" sz="2353" b="1" kern="0" dirty="0">
                <a:latin typeface="+mj-lt"/>
                <a:cs typeface="Segoe UI Light" charset="0"/>
              </a:rPr>
              <a:t>Configuration drift analysis and history</a:t>
            </a:r>
            <a:r>
              <a:rPr lang="en-US" sz="2353" kern="0" dirty="0">
                <a:latin typeface="+mj-lt"/>
                <a:cs typeface="Segoe UI Light" charset="0"/>
              </a:rPr>
              <a:t>: This view allows to track the changes that are made to the policies based on the results of the configuration analyzer over time.</a:t>
            </a:r>
            <a:endParaRPr lang="en-US" sz="2353" dirty="0">
              <a:solidFill>
                <a:srgbClr val="171717"/>
              </a:solidFill>
              <a:latin typeface="Segoe UI" panose="020B0502040204020203" pitchFamily="34" charset="0"/>
            </a:endParaRPr>
          </a:p>
        </p:txBody>
      </p:sp>
      <p:pic>
        <p:nvPicPr>
          <p:cNvPr id="4" name="Picture 3">
            <a:extLst>
              <a:ext uri="{FF2B5EF4-FFF2-40B4-BE49-F238E27FC236}">
                <a16:creationId xmlns:a16="http://schemas.microsoft.com/office/drawing/2014/main" id="{3C0C397E-56D2-4693-8027-6580B48C4686}"/>
              </a:ext>
            </a:extLst>
          </p:cNvPr>
          <p:cNvPicPr>
            <a:picLocks noChangeAspect="1"/>
          </p:cNvPicPr>
          <p:nvPr/>
        </p:nvPicPr>
        <p:blipFill>
          <a:blip r:embed="rId3"/>
          <a:stretch>
            <a:fillRect/>
          </a:stretch>
        </p:blipFill>
        <p:spPr>
          <a:xfrm>
            <a:off x="374709" y="1549688"/>
            <a:ext cx="8881447" cy="1615658"/>
          </a:xfrm>
          <a:prstGeom prst="rect">
            <a:avLst/>
          </a:prstGeom>
        </p:spPr>
      </p:pic>
    </p:spTree>
    <p:extLst>
      <p:ext uri="{BB962C8B-B14F-4D97-AF65-F5344CB8AC3E}">
        <p14:creationId xmlns:p14="http://schemas.microsoft.com/office/powerpoint/2010/main" val="329128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73F0A-293C-4A78-A9F6-8ED9539075DA}"/>
              </a:ext>
            </a:extLst>
          </p:cNvPr>
          <p:cNvSpPr>
            <a:spLocks noGrp="1"/>
          </p:cNvSpPr>
          <p:nvPr>
            <p:ph type="title"/>
          </p:nvPr>
        </p:nvSpPr>
        <p:spPr/>
        <p:txBody>
          <a:bodyPr/>
          <a:lstStyle/>
          <a:p>
            <a:r>
              <a:rPr lang="en-US" dirty="0"/>
              <a:t>Configuration Analyzer</a:t>
            </a:r>
            <a:endParaRPr lang="fr-FR" dirty="0"/>
          </a:p>
        </p:txBody>
      </p:sp>
      <p:sp>
        <p:nvSpPr>
          <p:cNvPr id="3" name="Text Placeholder 2">
            <a:extLst>
              <a:ext uri="{FF2B5EF4-FFF2-40B4-BE49-F238E27FC236}">
                <a16:creationId xmlns:a16="http://schemas.microsoft.com/office/drawing/2014/main" id="{6233D20D-B43A-457E-8766-51CC129FEE61}"/>
              </a:ext>
            </a:extLst>
          </p:cNvPr>
          <p:cNvSpPr>
            <a:spLocks noGrp="1"/>
          </p:cNvSpPr>
          <p:nvPr>
            <p:ph type="body" sz="quarter" idx="12"/>
          </p:nvPr>
        </p:nvSpPr>
        <p:spPr>
          <a:xfrm>
            <a:off x="150829" y="1105125"/>
            <a:ext cx="11666463" cy="960263"/>
          </a:xfrm>
        </p:spPr>
        <p:txBody>
          <a:bodyPr/>
          <a:lstStyle/>
          <a:p>
            <a:r>
              <a:rPr lang="en-US" sz="2800" b="0" i="0" dirty="0">
                <a:solidFill>
                  <a:srgbClr val="000000"/>
                </a:solidFill>
                <a:effectLst/>
                <a:latin typeface="Segoe UI" panose="020B0502040204020203" pitchFamily="34" charset="0"/>
              </a:rPr>
              <a:t>The configuration analyzer can help identify issues in your current configuration, and help improve your policies for better security</a:t>
            </a:r>
            <a:endParaRPr lang="fr-FR" sz="2800" dirty="0"/>
          </a:p>
        </p:txBody>
      </p:sp>
      <p:pic>
        <p:nvPicPr>
          <p:cNvPr id="5" name="Picture 4">
            <a:extLst>
              <a:ext uri="{FF2B5EF4-FFF2-40B4-BE49-F238E27FC236}">
                <a16:creationId xmlns:a16="http://schemas.microsoft.com/office/drawing/2014/main" id="{09CFFBAB-71EA-4B1C-8B05-38A6EE63BC15}"/>
              </a:ext>
            </a:extLst>
          </p:cNvPr>
          <p:cNvPicPr>
            <a:picLocks noChangeAspect="1"/>
          </p:cNvPicPr>
          <p:nvPr/>
        </p:nvPicPr>
        <p:blipFill>
          <a:blip r:embed="rId2"/>
          <a:stretch>
            <a:fillRect/>
          </a:stretch>
        </p:blipFill>
        <p:spPr>
          <a:xfrm>
            <a:off x="0" y="2502104"/>
            <a:ext cx="12192000" cy="2290509"/>
          </a:xfrm>
          <a:prstGeom prst="rect">
            <a:avLst/>
          </a:prstGeom>
        </p:spPr>
      </p:pic>
    </p:spTree>
    <p:extLst>
      <p:ext uri="{BB962C8B-B14F-4D97-AF65-F5344CB8AC3E}">
        <p14:creationId xmlns:p14="http://schemas.microsoft.com/office/powerpoint/2010/main" val="1809461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35A2A-25F6-43E9-AEA0-69C5397F865B}"/>
              </a:ext>
            </a:extLst>
          </p:cNvPr>
          <p:cNvSpPr>
            <a:spLocks noGrp="1"/>
          </p:cNvSpPr>
          <p:nvPr>
            <p:ph type="title"/>
          </p:nvPr>
        </p:nvSpPr>
        <p:spPr/>
        <p:txBody>
          <a:bodyPr/>
          <a:lstStyle/>
          <a:p>
            <a:r>
              <a:rPr lang="en-US" dirty="0"/>
              <a:t>Configuration Analyzer</a:t>
            </a:r>
            <a:endParaRPr lang="fr-FR" dirty="0"/>
          </a:p>
        </p:txBody>
      </p:sp>
      <p:pic>
        <p:nvPicPr>
          <p:cNvPr id="5" name="Picture 4">
            <a:extLst>
              <a:ext uri="{FF2B5EF4-FFF2-40B4-BE49-F238E27FC236}">
                <a16:creationId xmlns:a16="http://schemas.microsoft.com/office/drawing/2014/main" id="{2D5C6DD1-D4F5-4183-93C7-89DF2E3C64BC}"/>
              </a:ext>
            </a:extLst>
          </p:cNvPr>
          <p:cNvPicPr>
            <a:picLocks noChangeAspect="1"/>
          </p:cNvPicPr>
          <p:nvPr/>
        </p:nvPicPr>
        <p:blipFill>
          <a:blip r:embed="rId2"/>
          <a:stretch>
            <a:fillRect/>
          </a:stretch>
        </p:blipFill>
        <p:spPr>
          <a:xfrm>
            <a:off x="0" y="1122702"/>
            <a:ext cx="12192000" cy="5251329"/>
          </a:xfrm>
          <a:prstGeom prst="rect">
            <a:avLst/>
          </a:prstGeom>
        </p:spPr>
      </p:pic>
      <p:sp>
        <p:nvSpPr>
          <p:cNvPr id="7" name="Rectangle: Rounded Corners 6">
            <a:extLst>
              <a:ext uri="{FF2B5EF4-FFF2-40B4-BE49-F238E27FC236}">
                <a16:creationId xmlns:a16="http://schemas.microsoft.com/office/drawing/2014/main" id="{D0116148-A155-4042-B8F6-BC7A6D21EC2E}"/>
              </a:ext>
            </a:extLst>
          </p:cNvPr>
          <p:cNvSpPr/>
          <p:nvPr/>
        </p:nvSpPr>
        <p:spPr bwMode="auto">
          <a:xfrm flipH="1">
            <a:off x="-1" y="3648174"/>
            <a:ext cx="1593130" cy="2422688"/>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extBox 8">
            <a:extLst>
              <a:ext uri="{FF2B5EF4-FFF2-40B4-BE49-F238E27FC236}">
                <a16:creationId xmlns:a16="http://schemas.microsoft.com/office/drawing/2014/main" id="{F0E86921-260F-43A3-B9EA-6AB4113F7A0E}"/>
              </a:ext>
            </a:extLst>
          </p:cNvPr>
          <p:cNvSpPr txBox="1"/>
          <p:nvPr/>
        </p:nvSpPr>
        <p:spPr>
          <a:xfrm>
            <a:off x="1593129" y="6374031"/>
            <a:ext cx="10739337" cy="369332"/>
          </a:xfrm>
          <a:prstGeom prst="rect">
            <a:avLst/>
          </a:prstGeom>
          <a:noFill/>
        </p:spPr>
        <p:txBody>
          <a:bodyPr wrap="square">
            <a:spAutoFit/>
          </a:bodyPr>
          <a:lstStyle/>
          <a:p>
            <a:r>
              <a:rPr lang="en-US" dirty="0"/>
              <a:t>Color coding based on how the existing policies are configured</a:t>
            </a:r>
          </a:p>
        </p:txBody>
      </p:sp>
      <p:sp>
        <p:nvSpPr>
          <p:cNvPr id="11" name="Rectangle: Rounded Corners 10">
            <a:extLst>
              <a:ext uri="{FF2B5EF4-FFF2-40B4-BE49-F238E27FC236}">
                <a16:creationId xmlns:a16="http://schemas.microsoft.com/office/drawing/2014/main" id="{A8A4A851-2599-43CA-B411-1EE2DC62E9AE}"/>
              </a:ext>
            </a:extLst>
          </p:cNvPr>
          <p:cNvSpPr/>
          <p:nvPr/>
        </p:nvSpPr>
        <p:spPr bwMode="auto">
          <a:xfrm flipH="1">
            <a:off x="1767191" y="2779991"/>
            <a:ext cx="1593130" cy="369332"/>
          </a:xfrm>
          <a:prstGeom prst="roundRect">
            <a:avLst/>
          </a:prstGeom>
          <a:noFill/>
          <a:ln w="127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14721B37-8546-48F5-8AD4-1D8771E4AAA7}"/>
              </a:ext>
            </a:extLst>
          </p:cNvPr>
          <p:cNvSpPr/>
          <p:nvPr/>
        </p:nvSpPr>
        <p:spPr bwMode="auto">
          <a:xfrm flipH="1">
            <a:off x="3360320" y="2779991"/>
            <a:ext cx="1767191" cy="369332"/>
          </a:xfrm>
          <a:prstGeom prst="roundRect">
            <a:avLst/>
          </a:prstGeom>
          <a:noFill/>
          <a:ln w="127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723624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permissions are required</a:t>
            </a:r>
          </a:p>
        </p:txBody>
      </p:sp>
      <p:sp>
        <p:nvSpPr>
          <p:cNvPr id="3" name="Content Placeholder 2">
            <a:extLst>
              <a:ext uri="{FF2B5EF4-FFF2-40B4-BE49-F238E27FC236}">
                <a16:creationId xmlns:a16="http://schemas.microsoft.com/office/drawing/2014/main" id="{77FF9F2A-1D51-401C-8A09-070A55EDE020}"/>
              </a:ext>
            </a:extLst>
          </p:cNvPr>
          <p:cNvSpPr>
            <a:spLocks noGrp="1"/>
          </p:cNvSpPr>
          <p:nvPr>
            <p:ph type="body" sz="quarter" idx="12"/>
          </p:nvPr>
        </p:nvSpPr>
        <p:spPr>
          <a:xfrm>
            <a:off x="387518" y="1105455"/>
            <a:ext cx="11429416" cy="4767276"/>
          </a:xfrm>
        </p:spPr>
        <p:txBody>
          <a:bodyPr/>
          <a:lstStyle/>
          <a:p>
            <a:pPr marL="448193" indent="-448193">
              <a:buFont typeface="Wingdings" panose="05000000000000000000" pitchFamily="2" charset="2"/>
              <a:buChar char="§"/>
            </a:pPr>
            <a:r>
              <a:rPr lang="en-US" dirty="0"/>
              <a:t>To use the Configuration Analyzer and make updates to Security Policies, you must be a member of one of the following role groups:</a:t>
            </a:r>
          </a:p>
          <a:p>
            <a:pPr marL="784338" lvl="1" indent="-448193">
              <a:buFont typeface="Wingdings" panose="05000000000000000000" pitchFamily="2" charset="2"/>
              <a:buChar char="§"/>
            </a:pPr>
            <a:r>
              <a:rPr lang="en-US" dirty="0"/>
              <a:t>Organization Management or Security Administrator in the </a:t>
            </a:r>
            <a:r>
              <a:rPr lang="en-US" dirty="0">
                <a:hlinkClick r:id="rId3">
                  <a:extLst>
                    <a:ext uri="{A12FA001-AC4F-418D-AE19-62706E023703}">
                      <ahyp:hlinkClr xmlns:ahyp="http://schemas.microsoft.com/office/drawing/2018/hyperlinkcolor" val="tx"/>
                    </a:ext>
                  </a:extLst>
                </a:hlinkClick>
              </a:rPr>
              <a:t>Security &amp; Compliance Center</a:t>
            </a:r>
            <a:endParaRPr lang="en-US" dirty="0"/>
          </a:p>
          <a:p>
            <a:pPr marL="784338" lvl="1" indent="-448193">
              <a:buFont typeface="Wingdings" panose="05000000000000000000" pitchFamily="2" charset="2"/>
              <a:buChar char="§"/>
            </a:pPr>
            <a:r>
              <a:rPr lang="en-US" dirty="0"/>
              <a:t>Organization Management or Hygiene Management in </a:t>
            </a:r>
            <a:r>
              <a:rPr lang="en-US" dirty="0">
                <a:hlinkClick r:id="rId4">
                  <a:extLst>
                    <a:ext uri="{A12FA001-AC4F-418D-AE19-62706E023703}">
                      <ahyp:hlinkClr xmlns:ahyp="http://schemas.microsoft.com/office/drawing/2018/hyperlinkcolor" val="tx"/>
                    </a:ext>
                  </a:extLst>
                </a:hlinkClick>
              </a:rPr>
              <a:t>Exchange Online</a:t>
            </a:r>
            <a:endParaRPr lang="en-US" dirty="0"/>
          </a:p>
          <a:p>
            <a:pPr marL="672290" lvl="1" indent="-336145">
              <a:buFont typeface="Wingdings" panose="05000000000000000000" pitchFamily="2" charset="2"/>
              <a:buChar char="§"/>
            </a:pPr>
            <a:endParaRPr lang="en-US" dirty="0"/>
          </a:p>
          <a:p>
            <a:pPr marL="448193" indent="-448193">
              <a:buFont typeface="Wingdings" panose="05000000000000000000" pitchFamily="2" charset="2"/>
              <a:buChar char="§"/>
            </a:pPr>
            <a:r>
              <a:rPr lang="en-US" dirty="0"/>
              <a:t>For read-only access to the configuration analyzer, </a:t>
            </a:r>
            <a:br>
              <a:rPr lang="en-US" dirty="0"/>
            </a:br>
            <a:r>
              <a:rPr lang="en-US" dirty="0"/>
              <a:t>you must be a member of one of the following role groups:</a:t>
            </a:r>
          </a:p>
          <a:p>
            <a:pPr marL="784338" lvl="1" indent="-448193">
              <a:buFont typeface="Wingdings" panose="05000000000000000000" pitchFamily="2" charset="2"/>
              <a:buChar char="§"/>
            </a:pPr>
            <a:r>
              <a:rPr lang="en-US" dirty="0"/>
              <a:t>Security Reader in the </a:t>
            </a:r>
            <a:r>
              <a:rPr lang="en-US" dirty="0">
                <a:hlinkClick r:id="rId3">
                  <a:extLst>
                    <a:ext uri="{A12FA001-AC4F-418D-AE19-62706E023703}">
                      <ahyp:hlinkClr xmlns:ahyp="http://schemas.microsoft.com/office/drawing/2018/hyperlinkcolor" val="tx"/>
                    </a:ext>
                  </a:extLst>
                </a:hlinkClick>
              </a:rPr>
              <a:t>Security &amp; Compliance Center</a:t>
            </a:r>
            <a:endParaRPr lang="en-US" dirty="0"/>
          </a:p>
          <a:p>
            <a:pPr marL="784338" lvl="1" indent="-448193">
              <a:buFont typeface="Wingdings" panose="05000000000000000000" pitchFamily="2" charset="2"/>
              <a:buChar char="§"/>
            </a:pPr>
            <a:r>
              <a:rPr lang="en-US" dirty="0"/>
              <a:t>View-Only Organization Management in </a:t>
            </a:r>
            <a:r>
              <a:rPr lang="en-US" dirty="0">
                <a:hlinkClick r:id="rId4">
                  <a:extLst>
                    <a:ext uri="{A12FA001-AC4F-418D-AE19-62706E023703}">
                      <ahyp:hlinkClr xmlns:ahyp="http://schemas.microsoft.com/office/drawing/2018/hyperlinkcolor" val="tx"/>
                    </a:ext>
                  </a:extLst>
                </a:hlinkClick>
              </a:rPr>
              <a:t>Exchange Online</a:t>
            </a:r>
            <a:endParaRPr lang="en-US" dirty="0"/>
          </a:p>
        </p:txBody>
      </p:sp>
    </p:spTree>
    <p:extLst>
      <p:ext uri="{BB962C8B-B14F-4D97-AF65-F5344CB8AC3E}">
        <p14:creationId xmlns:p14="http://schemas.microsoft.com/office/powerpoint/2010/main" val="416553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66254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1608645259"/>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CB864-9008-4D94-923E-502B65596E66}"/>
              </a:ext>
            </a:extLst>
          </p:cNvPr>
          <p:cNvSpPr>
            <a:spLocks noGrp="1"/>
          </p:cNvSpPr>
          <p:nvPr>
            <p:ph type="title"/>
          </p:nvPr>
        </p:nvSpPr>
        <p:spPr>
          <a:xfrm>
            <a:off x="695222" y="183823"/>
            <a:ext cx="11018520" cy="553998"/>
          </a:xfrm>
        </p:spPr>
        <p:txBody>
          <a:bodyPr/>
          <a:lstStyle/>
          <a:p>
            <a:r>
              <a:rPr lang="en-US" sz="3600" dirty="0"/>
              <a:t>Campaign Views in Defender for Office 365</a:t>
            </a:r>
            <a:endParaRPr lang="fr-FR" dirty="0"/>
          </a:p>
        </p:txBody>
      </p:sp>
      <p:sp>
        <p:nvSpPr>
          <p:cNvPr id="3" name="TextBox 2">
            <a:extLst>
              <a:ext uri="{FF2B5EF4-FFF2-40B4-BE49-F238E27FC236}">
                <a16:creationId xmlns:a16="http://schemas.microsoft.com/office/drawing/2014/main" id="{7B663F06-0D74-4385-89D9-143A34A8343B}"/>
              </a:ext>
            </a:extLst>
          </p:cNvPr>
          <p:cNvSpPr txBox="1"/>
          <p:nvPr/>
        </p:nvSpPr>
        <p:spPr>
          <a:xfrm>
            <a:off x="695222" y="1051380"/>
            <a:ext cx="11393355" cy="4678204"/>
          </a:xfrm>
          <a:prstGeom prst="rect">
            <a:avLst/>
          </a:prstGeom>
          <a:noFill/>
        </p:spPr>
        <p:txBody>
          <a:bodyPr wrap="square" lIns="0" tIns="0" rIns="0" bIns="0" rtlCol="0">
            <a:spAutoFit/>
          </a:bodyPr>
          <a:lstStyle/>
          <a:p>
            <a:pPr algn="l"/>
            <a:r>
              <a:rPr lang="en-US" sz="2800" dirty="0" err="1"/>
              <a:t>Campaing</a:t>
            </a:r>
            <a:r>
              <a:rPr lang="en-US" sz="2800" dirty="0"/>
              <a:t> Views in the Security &amp; Compliance Center :</a:t>
            </a:r>
          </a:p>
          <a:p>
            <a:pPr algn="l"/>
            <a:endParaRPr lang="en-US" sz="2800" dirty="0"/>
          </a:p>
          <a:p>
            <a:pPr algn="l"/>
            <a:r>
              <a:rPr lang="en-US" sz="2800" dirty="0"/>
              <a:t>Identifies and categorizes phishing attacks in the service </a:t>
            </a:r>
          </a:p>
          <a:p>
            <a:pPr algn="l"/>
            <a:endParaRPr lang="en-US" sz="2000" dirty="0"/>
          </a:p>
          <a:p>
            <a:pPr algn="l"/>
            <a:r>
              <a:rPr lang="en-US" sz="2000" dirty="0"/>
              <a:t>Campaign Views can help you to:</a:t>
            </a:r>
          </a:p>
          <a:p>
            <a:pPr algn="l"/>
            <a:endParaRPr lang="en-US" sz="2000" dirty="0"/>
          </a:p>
          <a:p>
            <a:pPr marL="342900" indent="-342900" algn="l">
              <a:buFont typeface="Arial" panose="020B0604020202020204" pitchFamily="34" charset="0"/>
              <a:buChar char="•"/>
            </a:pPr>
            <a:r>
              <a:rPr lang="en-US" sz="2000" dirty="0"/>
              <a:t>Efficiently investigate and respond to phishing attacks.</a:t>
            </a:r>
          </a:p>
          <a:p>
            <a:pPr marL="342900" indent="-342900" algn="l">
              <a:buFont typeface="Arial" panose="020B0604020202020204" pitchFamily="34" charset="0"/>
              <a:buChar char="•"/>
            </a:pPr>
            <a:r>
              <a:rPr lang="en-US" sz="2000" dirty="0"/>
              <a:t>Better understand the scope of the attack.</a:t>
            </a:r>
          </a:p>
          <a:p>
            <a:pPr marL="342900" indent="-342900" algn="l">
              <a:buFont typeface="Arial" panose="020B0604020202020204" pitchFamily="34" charset="0"/>
              <a:buChar char="•"/>
            </a:pPr>
            <a:r>
              <a:rPr lang="en-US" sz="2000" dirty="0"/>
              <a:t>Campaign Views lets you see the </a:t>
            </a:r>
            <a:r>
              <a:rPr lang="en-US" sz="2000" b="1" dirty="0"/>
              <a:t>big picture </a:t>
            </a:r>
            <a:r>
              <a:rPr lang="en-US" sz="2000" dirty="0"/>
              <a:t>of an attack faster and more complete than any human.</a:t>
            </a:r>
          </a:p>
          <a:p>
            <a:pPr algn="l"/>
            <a:endParaRPr lang="en-US" sz="2000" dirty="0"/>
          </a:p>
          <a:p>
            <a:r>
              <a:rPr lang="en-US" sz="2000" dirty="0"/>
              <a:t>Campaign Views is a feature in Advanced Threat Protection (ATP) Plan 2 (for example Microsoft 365 E5 or organizations with an ATP Plan 2 add-on). </a:t>
            </a:r>
          </a:p>
          <a:p>
            <a:pPr algn="l"/>
            <a:endParaRPr lang="fr-FR" sz="2000" dirty="0" err="1"/>
          </a:p>
        </p:txBody>
      </p:sp>
      <p:pic>
        <p:nvPicPr>
          <p:cNvPr id="5" name="Picture 4">
            <a:extLst>
              <a:ext uri="{FF2B5EF4-FFF2-40B4-BE49-F238E27FC236}">
                <a16:creationId xmlns:a16="http://schemas.microsoft.com/office/drawing/2014/main" id="{4CA80B7D-932A-4F20-91E6-CC85172ABF2E}"/>
              </a:ext>
            </a:extLst>
          </p:cNvPr>
          <p:cNvPicPr>
            <a:picLocks noChangeAspect="1"/>
          </p:cNvPicPr>
          <p:nvPr/>
        </p:nvPicPr>
        <p:blipFill>
          <a:blip r:embed="rId3"/>
          <a:stretch>
            <a:fillRect/>
          </a:stretch>
        </p:blipFill>
        <p:spPr>
          <a:xfrm>
            <a:off x="11295503" y="5838825"/>
            <a:ext cx="896497" cy="1019175"/>
          </a:xfrm>
          <a:prstGeom prst="rect">
            <a:avLst/>
          </a:prstGeom>
        </p:spPr>
      </p:pic>
    </p:spTree>
    <p:extLst>
      <p:ext uri="{BB962C8B-B14F-4D97-AF65-F5344CB8AC3E}">
        <p14:creationId xmlns:p14="http://schemas.microsoft.com/office/powerpoint/2010/main" val="136950239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397" y="-1"/>
            <a:ext cx="10515600" cy="1101991"/>
          </a:xfrm>
        </p:spPr>
        <p:txBody>
          <a:bodyPr>
            <a:normAutofit/>
          </a:bodyPr>
          <a:lstStyle/>
          <a:p>
            <a:pPr algn="ctr"/>
            <a:r>
              <a:rPr lang="en-US" sz="3600" b="1" spc="-51" dirty="0">
                <a:ln w="3175">
                  <a:noFill/>
                </a:ln>
                <a:gradFill>
                  <a:gsLst>
                    <a:gs pos="1250">
                      <a:schemeClr val="tx1"/>
                    </a:gs>
                    <a:gs pos="100000">
                      <a:schemeClr val="tx1"/>
                    </a:gs>
                  </a:gsLst>
                  <a:lin ang="5400000" scaled="0"/>
                </a:gradFill>
                <a:ea typeface="+mn-ea"/>
                <a:cs typeface="Segoe UI" pitchFamily="34" charset="0"/>
              </a:rPr>
              <a:t>Threat Landscape</a:t>
            </a:r>
          </a:p>
        </p:txBody>
      </p:sp>
      <p:grpSp>
        <p:nvGrpSpPr>
          <p:cNvPr id="9" name="Group 8">
            <a:extLst>
              <a:ext uri="{FF2B5EF4-FFF2-40B4-BE49-F238E27FC236}">
                <a16:creationId xmlns:a16="http://schemas.microsoft.com/office/drawing/2014/main" id="{71F3AFAF-5108-1C4B-9314-320349330770}"/>
              </a:ext>
            </a:extLst>
          </p:cNvPr>
          <p:cNvGrpSpPr/>
          <p:nvPr/>
        </p:nvGrpSpPr>
        <p:grpSpPr>
          <a:xfrm>
            <a:off x="400263" y="1184336"/>
            <a:ext cx="11391414" cy="5225825"/>
            <a:chOff x="441395" y="1203325"/>
            <a:chExt cx="11062089" cy="5074746"/>
          </a:xfrm>
        </p:grpSpPr>
        <p:sp>
          <p:nvSpPr>
            <p:cNvPr id="11" name="Flowchart: Connector 10">
              <a:extLst>
                <a:ext uri="{FF2B5EF4-FFF2-40B4-BE49-F238E27FC236}">
                  <a16:creationId xmlns:a16="http://schemas.microsoft.com/office/drawing/2014/main" id="{2C48A8D2-20A7-4428-A1B4-1BABCCAC9070}"/>
                </a:ext>
              </a:extLst>
            </p:cNvPr>
            <p:cNvSpPr/>
            <p:nvPr/>
          </p:nvSpPr>
          <p:spPr bwMode="auto">
            <a:xfrm>
              <a:off x="10546673" y="4677928"/>
              <a:ext cx="82296" cy="82296"/>
            </a:xfrm>
            <a:prstGeom prst="flowChartConnector">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nvGrpSpPr>
            <p:cNvPr id="4" name="Group 3">
              <a:extLst>
                <a:ext uri="{FF2B5EF4-FFF2-40B4-BE49-F238E27FC236}">
                  <a16:creationId xmlns:a16="http://schemas.microsoft.com/office/drawing/2014/main" id="{0DA0133F-3BA7-40AE-8DB3-CFDA1A3B7CBA}"/>
                </a:ext>
              </a:extLst>
            </p:cNvPr>
            <p:cNvGrpSpPr/>
            <p:nvPr/>
          </p:nvGrpSpPr>
          <p:grpSpPr>
            <a:xfrm>
              <a:off x="441395" y="1203325"/>
              <a:ext cx="3566160" cy="2057400"/>
              <a:chOff x="588263" y="1904999"/>
              <a:chExt cx="3566160" cy="2057400"/>
            </a:xfrm>
          </p:grpSpPr>
          <p:sp>
            <p:nvSpPr>
              <p:cNvPr id="3" name="Rectangle 2">
                <a:extLst>
                  <a:ext uri="{FF2B5EF4-FFF2-40B4-BE49-F238E27FC236}">
                    <a16:creationId xmlns:a16="http://schemas.microsoft.com/office/drawing/2014/main" id="{3D7FC77D-2581-4182-A98F-5657E841DC86}"/>
                  </a:ext>
                </a:extLst>
              </p:cNvPr>
              <p:cNvSpPr/>
              <p:nvPr/>
            </p:nvSpPr>
            <p:spPr bwMode="auto">
              <a:xfrm>
                <a:off x="588263"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61" name="TextBox 560">
                <a:extLst>
                  <a:ext uri="{FF2B5EF4-FFF2-40B4-BE49-F238E27FC236}">
                    <a16:creationId xmlns:a16="http://schemas.microsoft.com/office/drawing/2014/main" id="{84338B90-C04F-4705-A770-4D672AA79DCD}"/>
                  </a:ext>
                </a:extLst>
              </p:cNvPr>
              <p:cNvSpPr txBox="1"/>
              <p:nvPr/>
            </p:nvSpPr>
            <p:spPr>
              <a:xfrm>
                <a:off x="588263" y="3099953"/>
                <a:ext cx="2285999"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of cyberattacks start with email</a:t>
                </a:r>
              </a:p>
            </p:txBody>
          </p:sp>
          <p:sp>
            <p:nvSpPr>
              <p:cNvPr id="562" name="TextBox 561">
                <a:extLst>
                  <a:ext uri="{FF2B5EF4-FFF2-40B4-BE49-F238E27FC236}">
                    <a16:creationId xmlns:a16="http://schemas.microsoft.com/office/drawing/2014/main" id="{A834B9C1-3913-4B8F-B14C-3F92A5C3A6DD}"/>
                  </a:ext>
                </a:extLst>
              </p:cNvPr>
              <p:cNvSpPr txBox="1"/>
              <p:nvPr/>
            </p:nvSpPr>
            <p:spPr>
              <a:xfrm>
                <a:off x="588263" y="2232309"/>
                <a:ext cx="2285999" cy="923330"/>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91</a:t>
                </a:r>
                <a:r>
                  <a:rPr kumimoji="0" lang="en-US" sz="2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 </a:t>
                </a:r>
                <a:r>
                  <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p>
            </p:txBody>
          </p:sp>
          <p:cxnSp>
            <p:nvCxnSpPr>
              <p:cNvPr id="7" name="Straight Connector 6">
                <a:extLst>
                  <a:ext uri="{FF2B5EF4-FFF2-40B4-BE49-F238E27FC236}">
                    <a16:creationId xmlns:a16="http://schemas.microsoft.com/office/drawing/2014/main" id="{1BF61A97-928B-40FB-8F63-698F91BD2960}"/>
                  </a:ext>
                </a:extLst>
              </p:cNvPr>
              <p:cNvCxnSpPr/>
              <p:nvPr/>
            </p:nvCxnSpPr>
            <p:spPr>
              <a:xfrm>
                <a:off x="2877315"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a:extLst>
                  <a:ext uri="{FF2B5EF4-FFF2-40B4-BE49-F238E27FC236}">
                    <a16:creationId xmlns:a16="http://schemas.microsoft.com/office/drawing/2014/main" id="{C54F9525-5701-4540-A070-3FC7B80547BC}"/>
                  </a:ext>
                </a:extLst>
              </p:cNvPr>
              <p:cNvPicPr>
                <a:picLocks noChangeAspect="1"/>
              </p:cNvPicPr>
              <p:nvPr/>
            </p:nvPicPr>
            <p:blipFill>
              <a:blip r:embed="rId3"/>
              <a:stretch>
                <a:fillRect/>
              </a:stretch>
            </p:blipFill>
            <p:spPr>
              <a:xfrm>
                <a:off x="3087898" y="2522219"/>
                <a:ext cx="822960" cy="822960"/>
              </a:xfrm>
              <a:prstGeom prst="rect">
                <a:avLst/>
              </a:prstGeom>
            </p:spPr>
          </p:pic>
        </p:grpSp>
        <p:grpSp>
          <p:nvGrpSpPr>
            <p:cNvPr id="6" name="Group 5">
              <a:extLst>
                <a:ext uri="{FF2B5EF4-FFF2-40B4-BE49-F238E27FC236}">
                  <a16:creationId xmlns:a16="http://schemas.microsoft.com/office/drawing/2014/main" id="{47C549D0-D293-4476-AB3D-900765642D1E}"/>
                </a:ext>
              </a:extLst>
            </p:cNvPr>
            <p:cNvGrpSpPr/>
            <p:nvPr/>
          </p:nvGrpSpPr>
          <p:grpSpPr>
            <a:xfrm>
              <a:off x="441395" y="3476625"/>
              <a:ext cx="3566160" cy="2057400"/>
              <a:chOff x="588263" y="4178299"/>
              <a:chExt cx="3566160" cy="2057400"/>
            </a:xfrm>
          </p:grpSpPr>
          <p:sp>
            <p:nvSpPr>
              <p:cNvPr id="149" name="Rectangle 148">
                <a:extLst>
                  <a:ext uri="{FF2B5EF4-FFF2-40B4-BE49-F238E27FC236}">
                    <a16:creationId xmlns:a16="http://schemas.microsoft.com/office/drawing/2014/main" id="{D11502D2-C73D-4ABD-A7EC-13E3626BB314}"/>
                  </a:ext>
                </a:extLst>
              </p:cNvPr>
              <p:cNvSpPr/>
              <p:nvPr/>
            </p:nvSpPr>
            <p:spPr bwMode="auto">
              <a:xfrm>
                <a:off x="588263" y="41782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156" name="TextBox 155">
                <a:extLst>
                  <a:ext uri="{FF2B5EF4-FFF2-40B4-BE49-F238E27FC236}">
                    <a16:creationId xmlns:a16="http://schemas.microsoft.com/office/drawing/2014/main" id="{5ECE2E19-9863-475B-9251-07ED65538B7F}"/>
                  </a:ext>
                </a:extLst>
              </p:cNvPr>
              <p:cNvSpPr txBox="1"/>
              <p:nvPr/>
            </p:nvSpPr>
            <p:spPr>
              <a:xfrm>
                <a:off x="613188" y="5557112"/>
                <a:ext cx="2285999" cy="573845"/>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Increase in attacks on Identity</a:t>
                </a:r>
              </a:p>
            </p:txBody>
          </p:sp>
          <p:sp>
            <p:nvSpPr>
              <p:cNvPr id="157" name="TextBox 156">
                <a:extLst>
                  <a:ext uri="{FF2B5EF4-FFF2-40B4-BE49-F238E27FC236}">
                    <a16:creationId xmlns:a16="http://schemas.microsoft.com/office/drawing/2014/main" id="{CEC6C2CC-5BA8-49A0-BF19-498AF3D1EDC5}"/>
                  </a:ext>
                </a:extLst>
              </p:cNvPr>
              <p:cNvSpPr txBox="1"/>
              <p:nvPr/>
            </p:nvSpPr>
            <p:spPr>
              <a:xfrm>
                <a:off x="588263" y="4505609"/>
                <a:ext cx="2285999" cy="896632"/>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300</a:t>
                </a:r>
                <a:r>
                  <a:rPr kumimoji="0" lang="en-US" sz="32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endPar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cxnSp>
            <p:nvCxnSpPr>
              <p:cNvPr id="40" name="Straight Connector 39">
                <a:extLst>
                  <a:ext uri="{FF2B5EF4-FFF2-40B4-BE49-F238E27FC236}">
                    <a16:creationId xmlns:a16="http://schemas.microsoft.com/office/drawing/2014/main" id="{BF20DD4A-38B2-4845-A7B7-59D26BD2EB85}"/>
                  </a:ext>
                </a:extLst>
              </p:cNvPr>
              <p:cNvCxnSpPr/>
              <p:nvPr/>
            </p:nvCxnSpPr>
            <p:spPr>
              <a:xfrm>
                <a:off x="2877315" y="45211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Employee badge">
                <a:extLst>
                  <a:ext uri="{FF2B5EF4-FFF2-40B4-BE49-F238E27FC236}">
                    <a16:creationId xmlns:a16="http://schemas.microsoft.com/office/drawing/2014/main" id="{D83EB7E0-00E5-4258-9D7D-9F7113F390A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087898" y="4795519"/>
                <a:ext cx="822960" cy="822960"/>
              </a:xfrm>
              <a:prstGeom prst="rect">
                <a:avLst/>
              </a:prstGeom>
            </p:spPr>
          </p:pic>
        </p:grpSp>
        <p:grpSp>
          <p:nvGrpSpPr>
            <p:cNvPr id="8" name="Group 7">
              <a:extLst>
                <a:ext uri="{FF2B5EF4-FFF2-40B4-BE49-F238E27FC236}">
                  <a16:creationId xmlns:a16="http://schemas.microsoft.com/office/drawing/2014/main" id="{1A6B49A3-DF69-40A5-9888-82A1AAE3591B}"/>
                </a:ext>
              </a:extLst>
            </p:cNvPr>
            <p:cNvGrpSpPr/>
            <p:nvPr/>
          </p:nvGrpSpPr>
          <p:grpSpPr>
            <a:xfrm>
              <a:off x="4166052" y="3476625"/>
              <a:ext cx="6874397" cy="2801446"/>
              <a:chOff x="4312920" y="4178299"/>
              <a:chExt cx="6874397" cy="2801446"/>
            </a:xfrm>
          </p:grpSpPr>
          <p:sp>
            <p:nvSpPr>
              <p:cNvPr id="150" name="Rectangle 149">
                <a:extLst>
                  <a:ext uri="{FF2B5EF4-FFF2-40B4-BE49-F238E27FC236}">
                    <a16:creationId xmlns:a16="http://schemas.microsoft.com/office/drawing/2014/main" id="{1D59959C-3807-427E-BA33-16BCE2090D46}"/>
                  </a:ext>
                </a:extLst>
              </p:cNvPr>
              <p:cNvSpPr/>
              <p:nvPr/>
            </p:nvSpPr>
            <p:spPr bwMode="auto">
              <a:xfrm>
                <a:off x="4312920" y="41782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cxnSp>
            <p:nvCxnSpPr>
              <p:cNvPr id="165" name="Straight Connector 164">
                <a:extLst>
                  <a:ext uri="{FF2B5EF4-FFF2-40B4-BE49-F238E27FC236}">
                    <a16:creationId xmlns:a16="http://schemas.microsoft.com/office/drawing/2014/main" id="{645934B0-8B1F-4FDF-86EF-C7800EC9DC3C}"/>
                  </a:ext>
                </a:extLst>
              </p:cNvPr>
              <p:cNvCxnSpPr/>
              <p:nvPr/>
            </p:nvCxnSpPr>
            <p:spPr>
              <a:xfrm>
                <a:off x="6601972" y="45211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35A44528-D4F3-4787-BB59-168E8DF37A9B}"/>
                  </a:ext>
                </a:extLst>
              </p:cNvPr>
              <p:cNvPicPr>
                <a:picLocks noChangeAspect="1"/>
              </p:cNvPicPr>
              <p:nvPr/>
            </p:nvPicPr>
            <p:blipFill>
              <a:blip r:embed="rId6"/>
              <a:stretch>
                <a:fillRect/>
              </a:stretch>
            </p:blipFill>
            <p:spPr>
              <a:xfrm>
                <a:off x="10364357" y="4579282"/>
                <a:ext cx="822960" cy="822960"/>
              </a:xfrm>
              <a:prstGeom prst="rect">
                <a:avLst/>
              </a:prstGeom>
            </p:spPr>
          </p:pic>
          <p:sp>
            <p:nvSpPr>
              <p:cNvPr id="154" name="TextBox 153">
                <a:extLst>
                  <a:ext uri="{FF2B5EF4-FFF2-40B4-BE49-F238E27FC236}">
                    <a16:creationId xmlns:a16="http://schemas.microsoft.com/office/drawing/2014/main" id="{5D459363-B555-4403-AD07-A10B9261881E}"/>
                  </a:ext>
                </a:extLst>
              </p:cNvPr>
              <p:cNvSpPr txBox="1"/>
              <p:nvPr/>
            </p:nvSpPr>
            <p:spPr>
              <a:xfrm>
                <a:off x="8198960" y="6647991"/>
                <a:ext cx="2286000" cy="331754"/>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endParaRPr>
              </a:p>
            </p:txBody>
          </p:sp>
        </p:grpSp>
        <p:grpSp>
          <p:nvGrpSpPr>
            <p:cNvPr id="5" name="Group 4">
              <a:extLst>
                <a:ext uri="{FF2B5EF4-FFF2-40B4-BE49-F238E27FC236}">
                  <a16:creationId xmlns:a16="http://schemas.microsoft.com/office/drawing/2014/main" id="{95E8FD25-71E1-4880-9898-BE006616BB5F}"/>
                </a:ext>
              </a:extLst>
            </p:cNvPr>
            <p:cNvGrpSpPr/>
            <p:nvPr/>
          </p:nvGrpSpPr>
          <p:grpSpPr>
            <a:xfrm>
              <a:off x="4166052" y="1203325"/>
              <a:ext cx="7337431" cy="2103387"/>
              <a:chOff x="4312920" y="1904999"/>
              <a:chExt cx="7337431" cy="2103387"/>
            </a:xfrm>
          </p:grpSpPr>
          <p:sp>
            <p:nvSpPr>
              <p:cNvPr id="135" name="Rectangle 134">
                <a:extLst>
                  <a:ext uri="{FF2B5EF4-FFF2-40B4-BE49-F238E27FC236}">
                    <a16:creationId xmlns:a16="http://schemas.microsoft.com/office/drawing/2014/main" id="{B9F876B8-21A4-4ED0-B17D-AEA65CD711C4}"/>
                  </a:ext>
                </a:extLst>
              </p:cNvPr>
              <p:cNvSpPr/>
              <p:nvPr/>
            </p:nvSpPr>
            <p:spPr bwMode="auto">
              <a:xfrm>
                <a:off x="4312920"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472" name="TextBox 471">
                <a:extLst>
                  <a:ext uri="{FF2B5EF4-FFF2-40B4-BE49-F238E27FC236}">
                    <a16:creationId xmlns:a16="http://schemas.microsoft.com/office/drawing/2014/main" id="{AC161683-5E63-4920-8EA0-C399DF9C6ED7}"/>
                  </a:ext>
                </a:extLst>
              </p:cNvPr>
              <p:cNvSpPr txBox="1"/>
              <p:nvPr/>
            </p:nvSpPr>
            <p:spPr>
              <a:xfrm>
                <a:off x="4312920" y="3099953"/>
                <a:ext cx="2286000" cy="573845"/>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Increase in Phish in 2019</a:t>
                </a:r>
              </a:p>
            </p:txBody>
          </p:sp>
          <p:sp>
            <p:nvSpPr>
              <p:cNvPr id="488" name="TextBox 487">
                <a:extLst>
                  <a:ext uri="{FF2B5EF4-FFF2-40B4-BE49-F238E27FC236}">
                    <a16:creationId xmlns:a16="http://schemas.microsoft.com/office/drawing/2014/main" id="{2534D3C6-D325-4916-9125-A634E6E36D36}"/>
                  </a:ext>
                </a:extLst>
              </p:cNvPr>
              <p:cNvSpPr txBox="1"/>
              <p:nvPr/>
            </p:nvSpPr>
            <p:spPr>
              <a:xfrm>
                <a:off x="4312920" y="2232309"/>
                <a:ext cx="2286000" cy="896632"/>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60</a:t>
                </a:r>
                <a:r>
                  <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p>
            </p:txBody>
          </p:sp>
          <p:cxnSp>
            <p:nvCxnSpPr>
              <p:cNvPr id="147" name="Straight Connector 146">
                <a:extLst>
                  <a:ext uri="{FF2B5EF4-FFF2-40B4-BE49-F238E27FC236}">
                    <a16:creationId xmlns:a16="http://schemas.microsoft.com/office/drawing/2014/main" id="{948CAACB-E6C4-45E3-971E-C68CB9C61F5A}"/>
                  </a:ext>
                </a:extLst>
              </p:cNvPr>
              <p:cNvCxnSpPr/>
              <p:nvPr/>
            </p:nvCxnSpPr>
            <p:spPr>
              <a:xfrm>
                <a:off x="6601972"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5" name="Picture 24" descr="Upward trend">
                <a:extLst>
                  <a:ext uri="{FF2B5EF4-FFF2-40B4-BE49-F238E27FC236}">
                    <a16:creationId xmlns:a16="http://schemas.microsoft.com/office/drawing/2014/main" id="{7222F471-BD45-48CD-BD4F-1E24B1A2BF5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825993" y="2522219"/>
                <a:ext cx="822960" cy="822960"/>
              </a:xfrm>
              <a:prstGeom prst="rect">
                <a:avLst/>
              </a:prstGeom>
            </p:spPr>
          </p:pic>
          <p:sp>
            <p:nvSpPr>
              <p:cNvPr id="49" name="Rectangle 48">
                <a:extLst>
                  <a:ext uri="{FF2B5EF4-FFF2-40B4-BE49-F238E27FC236}">
                    <a16:creationId xmlns:a16="http://schemas.microsoft.com/office/drawing/2014/main" id="{5F928A30-9F0F-40D4-8FFF-A0AADFF25017}"/>
                  </a:ext>
                </a:extLst>
              </p:cNvPr>
              <p:cNvSpPr/>
              <p:nvPr/>
            </p:nvSpPr>
            <p:spPr bwMode="auto">
              <a:xfrm>
                <a:off x="8084191" y="1916796"/>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0" name="TextBox 49">
                <a:extLst>
                  <a:ext uri="{FF2B5EF4-FFF2-40B4-BE49-F238E27FC236}">
                    <a16:creationId xmlns:a16="http://schemas.microsoft.com/office/drawing/2014/main" id="{BC82DA9E-1822-4614-B5DE-66B4B8E8BBCE}"/>
                  </a:ext>
                </a:extLst>
              </p:cNvPr>
              <p:cNvSpPr txBox="1"/>
              <p:nvPr/>
            </p:nvSpPr>
            <p:spPr>
              <a:xfrm>
                <a:off x="8084191" y="3111750"/>
                <a:ext cx="2286000" cy="896636"/>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 losses related to </a:t>
                </a:r>
                <a:r>
                  <a:rPr lang="fr-FR" sz="1400" b="0" i="0" dirty="0">
                    <a:solidFill>
                      <a:srgbClr val="4D5156"/>
                    </a:solidFill>
                    <a:effectLst/>
                    <a:latin typeface="arial" panose="020B0604020202020204" pitchFamily="34" charset="0"/>
                  </a:rPr>
                  <a:t>Business Email Compromise </a:t>
                </a:r>
                <a:r>
                  <a:rPr kumimoji="0" lang="en-US" sz="14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 since July </a:t>
                </a:r>
                <a:r>
                  <a:rPr kumimoji="0" lang="en-US" sz="18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2016</a:t>
                </a:r>
              </a:p>
            </p:txBody>
          </p:sp>
          <p:cxnSp>
            <p:nvCxnSpPr>
              <p:cNvPr id="52" name="Straight Connector 51">
                <a:extLst>
                  <a:ext uri="{FF2B5EF4-FFF2-40B4-BE49-F238E27FC236}">
                    <a16:creationId xmlns:a16="http://schemas.microsoft.com/office/drawing/2014/main" id="{AF9CA49A-78CA-4F8E-AD93-4AF8367B4099}"/>
                  </a:ext>
                </a:extLst>
              </p:cNvPr>
              <p:cNvCxnSpPr/>
              <p:nvPr/>
            </p:nvCxnSpPr>
            <p:spPr>
              <a:xfrm>
                <a:off x="10373243" y="2259696"/>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74FCC3B1-B5A1-485C-8011-51E6C99F03EC}"/>
                </a:ext>
              </a:extLst>
            </p:cNvPr>
            <p:cNvGrpSpPr/>
            <p:nvPr/>
          </p:nvGrpSpPr>
          <p:grpSpPr>
            <a:xfrm>
              <a:off x="7937324" y="3476625"/>
              <a:ext cx="3566160" cy="2057400"/>
              <a:chOff x="4312921" y="1904999"/>
              <a:chExt cx="3566160" cy="2057400"/>
            </a:xfrm>
          </p:grpSpPr>
          <p:sp>
            <p:nvSpPr>
              <p:cNvPr id="30" name="Rectangle 29">
                <a:extLst>
                  <a:ext uri="{FF2B5EF4-FFF2-40B4-BE49-F238E27FC236}">
                    <a16:creationId xmlns:a16="http://schemas.microsoft.com/office/drawing/2014/main" id="{DC7C2AE9-35CF-4FF4-84A5-413D245E00F0}"/>
                  </a:ext>
                </a:extLst>
              </p:cNvPr>
              <p:cNvSpPr/>
              <p:nvPr/>
            </p:nvSpPr>
            <p:spPr bwMode="auto">
              <a:xfrm>
                <a:off x="4312921"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cxnSp>
            <p:nvCxnSpPr>
              <p:cNvPr id="33" name="Straight Connector 32">
                <a:extLst>
                  <a:ext uri="{FF2B5EF4-FFF2-40B4-BE49-F238E27FC236}">
                    <a16:creationId xmlns:a16="http://schemas.microsoft.com/office/drawing/2014/main" id="{18DC751B-C72C-4B6B-A7C5-83BF922A2288}"/>
                  </a:ext>
                </a:extLst>
              </p:cNvPr>
              <p:cNvCxnSpPr/>
              <p:nvPr/>
            </p:nvCxnSpPr>
            <p:spPr>
              <a:xfrm>
                <a:off x="6601972"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12" name="TextBox 11">
            <a:extLst>
              <a:ext uri="{FF2B5EF4-FFF2-40B4-BE49-F238E27FC236}">
                <a16:creationId xmlns:a16="http://schemas.microsoft.com/office/drawing/2014/main" id="{54918357-E870-4DEF-ABE1-D716587E897B}"/>
              </a:ext>
            </a:extLst>
          </p:cNvPr>
          <p:cNvSpPr txBox="1"/>
          <p:nvPr/>
        </p:nvSpPr>
        <p:spPr>
          <a:xfrm>
            <a:off x="8058053" y="1608093"/>
            <a:ext cx="2354066"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$26B</a:t>
            </a:r>
            <a:endPar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pic>
        <p:nvPicPr>
          <p:cNvPr id="15" name="Graphic 14" descr="Money">
            <a:extLst>
              <a:ext uri="{FF2B5EF4-FFF2-40B4-BE49-F238E27FC236}">
                <a16:creationId xmlns:a16="http://schemas.microsoft.com/office/drawing/2014/main" id="{2F30F816-8967-48FC-A477-F7F18653BF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10677803" y="1728990"/>
            <a:ext cx="914400" cy="914400"/>
          </a:xfrm>
          <a:prstGeom prst="rect">
            <a:avLst/>
          </a:prstGeom>
        </p:spPr>
      </p:pic>
      <p:sp>
        <p:nvSpPr>
          <p:cNvPr id="13" name="TextBox 12">
            <a:extLst>
              <a:ext uri="{FF2B5EF4-FFF2-40B4-BE49-F238E27FC236}">
                <a16:creationId xmlns:a16="http://schemas.microsoft.com/office/drawing/2014/main" id="{EEA5F599-C819-4746-ADEE-4A7656E6F4C3}"/>
              </a:ext>
            </a:extLst>
          </p:cNvPr>
          <p:cNvSpPr txBox="1"/>
          <p:nvPr/>
        </p:nvSpPr>
        <p:spPr>
          <a:xfrm>
            <a:off x="8723583" y="3931956"/>
            <a:ext cx="146431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68</a:t>
            </a:r>
            <a:r>
              <a:rPr kumimoji="0" lang="en-US" sz="28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 </a:t>
            </a:r>
            <a:r>
              <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p>
        </p:txBody>
      </p:sp>
      <p:sp>
        <p:nvSpPr>
          <p:cNvPr id="14" name="TextBox 13">
            <a:extLst>
              <a:ext uri="{FF2B5EF4-FFF2-40B4-BE49-F238E27FC236}">
                <a16:creationId xmlns:a16="http://schemas.microsoft.com/office/drawing/2014/main" id="{0BA63CE5-F813-4670-BFD2-ED73E6D2CAED}"/>
              </a:ext>
            </a:extLst>
          </p:cNvPr>
          <p:cNvSpPr txBox="1"/>
          <p:nvPr/>
        </p:nvSpPr>
        <p:spPr>
          <a:xfrm>
            <a:off x="8154511" y="4943201"/>
            <a:ext cx="2354067" cy="590931"/>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of breaches take &gt; 1 month to discover</a:t>
            </a:r>
          </a:p>
        </p:txBody>
      </p:sp>
      <p:sp>
        <p:nvSpPr>
          <p:cNvPr id="16" name="TextBox 15">
            <a:extLst>
              <a:ext uri="{FF2B5EF4-FFF2-40B4-BE49-F238E27FC236}">
                <a16:creationId xmlns:a16="http://schemas.microsoft.com/office/drawing/2014/main" id="{B90E9C7D-0CCA-4325-8D0F-EACEAF8EA294}"/>
              </a:ext>
            </a:extLst>
          </p:cNvPr>
          <p:cNvSpPr txBox="1"/>
          <p:nvPr/>
        </p:nvSpPr>
        <p:spPr>
          <a:xfrm>
            <a:off x="1289957" y="5304326"/>
            <a:ext cx="94648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033ABB0-D419-4C54-952F-8C9267F41226}"/>
              </a:ext>
            </a:extLst>
          </p:cNvPr>
          <p:cNvSpPr txBox="1"/>
          <p:nvPr/>
        </p:nvSpPr>
        <p:spPr>
          <a:xfrm>
            <a:off x="4352160" y="4065814"/>
            <a:ext cx="220889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4472C4"/>
                </a:solidFill>
                <a:effectLst/>
                <a:uLnTx/>
                <a:uFillTx/>
                <a:latin typeface="Calibri" panose="020F0502020204030204"/>
                <a:ea typeface="+mn-ea"/>
                <a:cs typeface="+mn-cs"/>
              </a:rPr>
              <a:t>20</a:t>
            </a:r>
            <a:r>
              <a:rPr kumimoji="0" lang="en-US" sz="2400" b="0" i="0" u="none" strike="noStrike" kern="1200" cap="none" spc="0" normalizeH="0" baseline="0" noProof="0">
                <a:ln>
                  <a:noFill/>
                </a:ln>
                <a:solidFill>
                  <a:srgbClr val="4472C4"/>
                </a:solidFill>
                <a:effectLst/>
                <a:uLnTx/>
                <a:uFillTx/>
                <a:latin typeface="Calibri" panose="020F0502020204030204"/>
                <a:ea typeface="+mn-ea"/>
                <a:cs typeface="+mn-cs"/>
              </a:rPr>
              <a:t>% in </a:t>
            </a:r>
            <a:r>
              <a:rPr kumimoji="0" lang="en-US" sz="4400" b="0" i="0" u="none" strike="noStrike" kern="1200" cap="none" spc="0" normalizeH="0" baseline="0" noProof="0">
                <a:ln>
                  <a:noFill/>
                </a:ln>
                <a:solidFill>
                  <a:srgbClr val="4472C4"/>
                </a:solidFill>
                <a:effectLst/>
                <a:uLnTx/>
                <a:uFillTx/>
                <a:latin typeface="Calibri" panose="020F0502020204030204"/>
                <a:ea typeface="+mn-ea"/>
                <a:cs typeface="+mn-cs"/>
              </a:rPr>
              <a:t>5</a:t>
            </a:r>
            <a:r>
              <a:rPr kumimoji="0" lang="en-US" sz="2400" b="0" i="0" u="none" strike="noStrike" kern="1200" cap="none" spc="0" normalizeH="0" baseline="0" noProof="0">
                <a:ln>
                  <a:noFill/>
                </a:ln>
                <a:solidFill>
                  <a:srgbClr val="4472C4"/>
                </a:solidFill>
                <a:effectLst/>
                <a:uLnTx/>
                <a:uFillTx/>
                <a:latin typeface="Calibri" panose="020F0502020204030204"/>
                <a:ea typeface="+mn-ea"/>
                <a:cs typeface="+mn-cs"/>
              </a:rPr>
              <a:t> min</a:t>
            </a:r>
          </a:p>
        </p:txBody>
      </p:sp>
      <p:sp>
        <p:nvSpPr>
          <p:cNvPr id="45" name="TextBox 44">
            <a:extLst>
              <a:ext uri="{FF2B5EF4-FFF2-40B4-BE49-F238E27FC236}">
                <a16:creationId xmlns:a16="http://schemas.microsoft.com/office/drawing/2014/main" id="{9A41FEAE-5213-4DF0-BF05-58600EED3D69}"/>
              </a:ext>
            </a:extLst>
          </p:cNvPr>
          <p:cNvSpPr txBox="1"/>
          <p:nvPr/>
        </p:nvSpPr>
        <p:spPr>
          <a:xfrm>
            <a:off x="4234393" y="4945199"/>
            <a:ext cx="2354067" cy="341632"/>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Clicks on URLs</a:t>
            </a:r>
          </a:p>
        </p:txBody>
      </p:sp>
      <p:pic>
        <p:nvPicPr>
          <p:cNvPr id="19" name="Graphic 18" descr="Cursor">
            <a:extLst>
              <a:ext uri="{FF2B5EF4-FFF2-40B4-BE49-F238E27FC236}">
                <a16:creationId xmlns:a16="http://schemas.microsoft.com/office/drawing/2014/main" id="{B2BDCF19-E75A-4420-9D48-6DB1A904EE2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880777" y="4160929"/>
            <a:ext cx="739652" cy="739652"/>
          </a:xfrm>
          <a:prstGeom prst="rect">
            <a:avLst/>
          </a:prstGeom>
        </p:spPr>
      </p:pic>
      <p:pic>
        <p:nvPicPr>
          <p:cNvPr id="21" name="Graphic 20" descr="Hourglass">
            <a:extLst>
              <a:ext uri="{FF2B5EF4-FFF2-40B4-BE49-F238E27FC236}">
                <a16:creationId xmlns:a16="http://schemas.microsoft.com/office/drawing/2014/main" id="{4A00B1DF-DC58-4604-B779-AFFD1943153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658545" y="4096371"/>
            <a:ext cx="914400" cy="914400"/>
          </a:xfrm>
          <a:prstGeom prst="rect">
            <a:avLst/>
          </a:prstGeom>
        </p:spPr>
      </p:pic>
    </p:spTree>
    <p:extLst>
      <p:ext uri="{BB962C8B-B14F-4D97-AF65-F5344CB8AC3E}">
        <p14:creationId xmlns:p14="http://schemas.microsoft.com/office/powerpoint/2010/main" val="17483800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ECE0F-5401-49F5-80F8-F77698800EF2}"/>
              </a:ext>
            </a:extLst>
          </p:cNvPr>
          <p:cNvSpPr>
            <a:spLocks noGrp="1"/>
          </p:cNvSpPr>
          <p:nvPr>
            <p:ph type="title"/>
          </p:nvPr>
        </p:nvSpPr>
        <p:spPr/>
        <p:txBody>
          <a:bodyPr/>
          <a:lstStyle/>
          <a:p>
            <a:r>
              <a:rPr lang="fr-FR" dirty="0" err="1"/>
              <a:t>Campains</a:t>
            </a:r>
            <a:r>
              <a:rPr lang="fr-FR" dirty="0"/>
              <a:t> : Explorer </a:t>
            </a:r>
          </a:p>
        </p:txBody>
      </p:sp>
      <p:pic>
        <p:nvPicPr>
          <p:cNvPr id="6" name="Picture 5">
            <a:extLst>
              <a:ext uri="{FF2B5EF4-FFF2-40B4-BE49-F238E27FC236}">
                <a16:creationId xmlns:a16="http://schemas.microsoft.com/office/drawing/2014/main" id="{0949AE50-5BEF-47C5-9EA6-13AF63273022}"/>
              </a:ext>
            </a:extLst>
          </p:cNvPr>
          <p:cNvPicPr>
            <a:picLocks noChangeAspect="1"/>
          </p:cNvPicPr>
          <p:nvPr/>
        </p:nvPicPr>
        <p:blipFill>
          <a:blip r:embed="rId3"/>
          <a:stretch>
            <a:fillRect/>
          </a:stretch>
        </p:blipFill>
        <p:spPr>
          <a:xfrm>
            <a:off x="282102" y="1300021"/>
            <a:ext cx="10479932" cy="5100779"/>
          </a:xfrm>
          <a:prstGeom prst="rect">
            <a:avLst/>
          </a:prstGeom>
        </p:spPr>
      </p:pic>
      <p:pic>
        <p:nvPicPr>
          <p:cNvPr id="4" name="Picture 3">
            <a:extLst>
              <a:ext uri="{FF2B5EF4-FFF2-40B4-BE49-F238E27FC236}">
                <a16:creationId xmlns:a16="http://schemas.microsoft.com/office/drawing/2014/main" id="{7D6CA115-C721-4CB4-9960-DBC17961FF03}"/>
              </a:ext>
            </a:extLst>
          </p:cNvPr>
          <p:cNvPicPr>
            <a:picLocks noChangeAspect="1"/>
          </p:cNvPicPr>
          <p:nvPr/>
        </p:nvPicPr>
        <p:blipFill>
          <a:blip r:embed="rId4"/>
          <a:stretch>
            <a:fillRect/>
          </a:stretch>
        </p:blipFill>
        <p:spPr>
          <a:xfrm>
            <a:off x="3845379" y="2583617"/>
            <a:ext cx="8346621" cy="4274383"/>
          </a:xfrm>
          <a:prstGeom prst="rect">
            <a:avLst/>
          </a:prstGeom>
        </p:spPr>
      </p:pic>
    </p:spTree>
    <p:extLst>
      <p:ext uri="{BB962C8B-B14F-4D97-AF65-F5344CB8AC3E}">
        <p14:creationId xmlns:p14="http://schemas.microsoft.com/office/powerpoint/2010/main" val="28721590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B34C7-3AB3-454E-805F-61CC12114B57}"/>
              </a:ext>
            </a:extLst>
          </p:cNvPr>
          <p:cNvSpPr>
            <a:spLocks noGrp="1"/>
          </p:cNvSpPr>
          <p:nvPr>
            <p:ph type="title"/>
          </p:nvPr>
        </p:nvSpPr>
        <p:spPr/>
        <p:txBody>
          <a:bodyPr/>
          <a:lstStyle/>
          <a:p>
            <a:r>
              <a:rPr lang="fr-FR" dirty="0"/>
              <a:t>Alerte : </a:t>
            </a:r>
            <a:r>
              <a:rPr lang="fr-FR" dirty="0" err="1"/>
              <a:t>Campains</a:t>
            </a:r>
            <a:endParaRPr lang="fr-FR" dirty="0"/>
          </a:p>
        </p:txBody>
      </p:sp>
      <p:pic>
        <p:nvPicPr>
          <p:cNvPr id="4" name="Picture 3">
            <a:extLst>
              <a:ext uri="{FF2B5EF4-FFF2-40B4-BE49-F238E27FC236}">
                <a16:creationId xmlns:a16="http://schemas.microsoft.com/office/drawing/2014/main" id="{BD06A265-6AC2-4465-8570-CB9E9CECB95B}"/>
              </a:ext>
            </a:extLst>
          </p:cNvPr>
          <p:cNvPicPr>
            <a:picLocks noChangeAspect="1"/>
          </p:cNvPicPr>
          <p:nvPr/>
        </p:nvPicPr>
        <p:blipFill>
          <a:blip r:embed="rId3"/>
          <a:stretch>
            <a:fillRect/>
          </a:stretch>
        </p:blipFill>
        <p:spPr>
          <a:xfrm>
            <a:off x="389107" y="1140652"/>
            <a:ext cx="10554511" cy="5440172"/>
          </a:xfrm>
          <a:prstGeom prst="rect">
            <a:avLst/>
          </a:prstGeom>
        </p:spPr>
      </p:pic>
    </p:spTree>
    <p:extLst>
      <p:ext uri="{BB962C8B-B14F-4D97-AF65-F5344CB8AC3E}">
        <p14:creationId xmlns:p14="http://schemas.microsoft.com/office/powerpoint/2010/main" val="3689827863"/>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686CF-0F39-4D6F-9CBB-DAF00D23BE87}"/>
              </a:ext>
            </a:extLst>
          </p:cNvPr>
          <p:cNvSpPr>
            <a:spLocks noGrp="1"/>
          </p:cNvSpPr>
          <p:nvPr>
            <p:ph type="title"/>
          </p:nvPr>
        </p:nvSpPr>
        <p:spPr>
          <a:xfrm>
            <a:off x="277179" y="230957"/>
            <a:ext cx="11018520" cy="553998"/>
          </a:xfrm>
        </p:spPr>
        <p:txBody>
          <a:bodyPr/>
          <a:lstStyle/>
          <a:p>
            <a:r>
              <a:rPr lang="fr-FR" dirty="0"/>
              <a:t>New : vue </a:t>
            </a:r>
            <a:r>
              <a:rPr lang="fr-FR" dirty="0" err="1"/>
              <a:t>Campaigns</a:t>
            </a:r>
            <a:endParaRPr lang="fr-FR" dirty="0"/>
          </a:p>
        </p:txBody>
      </p:sp>
      <p:pic>
        <p:nvPicPr>
          <p:cNvPr id="5" name="Picture 4">
            <a:extLst>
              <a:ext uri="{FF2B5EF4-FFF2-40B4-BE49-F238E27FC236}">
                <a16:creationId xmlns:a16="http://schemas.microsoft.com/office/drawing/2014/main" id="{1B71FB65-2D11-48DD-A1F0-3D6A94FE7968}"/>
              </a:ext>
            </a:extLst>
          </p:cNvPr>
          <p:cNvPicPr>
            <a:picLocks noChangeAspect="1"/>
          </p:cNvPicPr>
          <p:nvPr/>
        </p:nvPicPr>
        <p:blipFill>
          <a:blip r:embed="rId2"/>
          <a:stretch>
            <a:fillRect/>
          </a:stretch>
        </p:blipFill>
        <p:spPr>
          <a:xfrm>
            <a:off x="94362" y="1480435"/>
            <a:ext cx="10405567" cy="5377565"/>
          </a:xfrm>
          <a:prstGeom prst="rect">
            <a:avLst/>
          </a:prstGeom>
        </p:spPr>
      </p:pic>
      <p:pic>
        <p:nvPicPr>
          <p:cNvPr id="3074" name="Picture 2" descr="Campaigns overview in the Security &amp; Compliance Center">
            <a:extLst>
              <a:ext uri="{FF2B5EF4-FFF2-40B4-BE49-F238E27FC236}">
                <a16:creationId xmlns:a16="http://schemas.microsoft.com/office/drawing/2014/main" id="{D9E9FA36-4F81-438B-B4BC-2E8BFB309C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1794" y="784955"/>
            <a:ext cx="8760206" cy="5671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9022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B3CC4-FC00-4947-A21B-DE291E45E217}"/>
              </a:ext>
            </a:extLst>
          </p:cNvPr>
          <p:cNvSpPr>
            <a:spLocks noGrp="1"/>
          </p:cNvSpPr>
          <p:nvPr>
            <p:ph type="title"/>
          </p:nvPr>
        </p:nvSpPr>
        <p:spPr/>
        <p:txBody>
          <a:bodyPr/>
          <a:lstStyle/>
          <a:p>
            <a:r>
              <a:rPr lang="fr-FR" dirty="0"/>
              <a:t>Campaign ( type) Basic</a:t>
            </a:r>
          </a:p>
        </p:txBody>
      </p:sp>
      <p:pic>
        <p:nvPicPr>
          <p:cNvPr id="4" name="Picture 3">
            <a:extLst>
              <a:ext uri="{FF2B5EF4-FFF2-40B4-BE49-F238E27FC236}">
                <a16:creationId xmlns:a16="http://schemas.microsoft.com/office/drawing/2014/main" id="{29103C7B-7653-4EC4-9B97-AAEF6BC2655D}"/>
              </a:ext>
            </a:extLst>
          </p:cNvPr>
          <p:cNvPicPr>
            <a:picLocks noChangeAspect="1"/>
          </p:cNvPicPr>
          <p:nvPr/>
        </p:nvPicPr>
        <p:blipFill>
          <a:blip r:embed="rId2"/>
          <a:stretch>
            <a:fillRect/>
          </a:stretch>
        </p:blipFill>
        <p:spPr>
          <a:xfrm>
            <a:off x="309716" y="1350987"/>
            <a:ext cx="10739284" cy="5266662"/>
          </a:xfrm>
          <a:prstGeom prst="rect">
            <a:avLst/>
          </a:prstGeom>
        </p:spPr>
      </p:pic>
    </p:spTree>
    <p:extLst>
      <p:ext uri="{BB962C8B-B14F-4D97-AF65-F5344CB8AC3E}">
        <p14:creationId xmlns:p14="http://schemas.microsoft.com/office/powerpoint/2010/main" val="232604685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2DA02-C67F-434E-9564-24E3FD403D27}"/>
              </a:ext>
            </a:extLst>
          </p:cNvPr>
          <p:cNvSpPr>
            <a:spLocks noGrp="1"/>
          </p:cNvSpPr>
          <p:nvPr>
            <p:ph type="title"/>
          </p:nvPr>
        </p:nvSpPr>
        <p:spPr/>
        <p:txBody>
          <a:bodyPr/>
          <a:lstStyle/>
          <a:p>
            <a:r>
              <a:rPr lang="fr-FR" dirty="0"/>
              <a:t>Campaign ( </a:t>
            </a:r>
            <a:r>
              <a:rPr lang="fr-FR" dirty="0" err="1"/>
              <a:t>name</a:t>
            </a:r>
            <a:r>
              <a:rPr lang="fr-FR" dirty="0"/>
              <a:t>) basic</a:t>
            </a:r>
          </a:p>
        </p:txBody>
      </p:sp>
      <p:pic>
        <p:nvPicPr>
          <p:cNvPr id="4" name="Picture 3">
            <a:extLst>
              <a:ext uri="{FF2B5EF4-FFF2-40B4-BE49-F238E27FC236}">
                <a16:creationId xmlns:a16="http://schemas.microsoft.com/office/drawing/2014/main" id="{A3EB898F-0D0F-464F-AD06-0DDF07ABDFF6}"/>
              </a:ext>
            </a:extLst>
          </p:cNvPr>
          <p:cNvPicPr>
            <a:picLocks noChangeAspect="1"/>
          </p:cNvPicPr>
          <p:nvPr/>
        </p:nvPicPr>
        <p:blipFill>
          <a:blip r:embed="rId2"/>
          <a:stretch>
            <a:fillRect/>
          </a:stretch>
        </p:blipFill>
        <p:spPr>
          <a:xfrm>
            <a:off x="390832" y="1011198"/>
            <a:ext cx="11710219" cy="5731604"/>
          </a:xfrm>
          <a:prstGeom prst="rect">
            <a:avLst/>
          </a:prstGeom>
        </p:spPr>
      </p:pic>
    </p:spTree>
    <p:extLst>
      <p:ext uri="{BB962C8B-B14F-4D97-AF65-F5344CB8AC3E}">
        <p14:creationId xmlns:p14="http://schemas.microsoft.com/office/powerpoint/2010/main" val="222427794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CEC1188-E49A-49DF-916A-354F3916778F}"/>
              </a:ext>
            </a:extLst>
          </p:cNvPr>
          <p:cNvSpPr>
            <a:spLocks noGrp="1"/>
          </p:cNvSpPr>
          <p:nvPr>
            <p:ph type="title"/>
          </p:nvPr>
        </p:nvSpPr>
        <p:spPr>
          <a:xfrm>
            <a:off x="330166" y="176981"/>
            <a:ext cx="11018520" cy="553998"/>
          </a:xfrm>
        </p:spPr>
        <p:txBody>
          <a:bodyPr/>
          <a:lstStyle/>
          <a:p>
            <a:r>
              <a:rPr lang="fr-FR" dirty="0"/>
              <a:t>Campaign ( </a:t>
            </a:r>
            <a:r>
              <a:rPr lang="fr-FR" dirty="0" err="1"/>
              <a:t>domain</a:t>
            </a:r>
            <a:r>
              <a:rPr lang="fr-FR" dirty="0"/>
              <a:t>) basic</a:t>
            </a:r>
          </a:p>
        </p:txBody>
      </p:sp>
      <p:pic>
        <p:nvPicPr>
          <p:cNvPr id="7" name="Picture 6">
            <a:extLst>
              <a:ext uri="{FF2B5EF4-FFF2-40B4-BE49-F238E27FC236}">
                <a16:creationId xmlns:a16="http://schemas.microsoft.com/office/drawing/2014/main" id="{E5870AE4-4596-4743-894B-A31BEF243AB3}"/>
              </a:ext>
            </a:extLst>
          </p:cNvPr>
          <p:cNvPicPr>
            <a:picLocks noChangeAspect="1"/>
          </p:cNvPicPr>
          <p:nvPr/>
        </p:nvPicPr>
        <p:blipFill>
          <a:blip r:embed="rId2"/>
          <a:stretch>
            <a:fillRect/>
          </a:stretch>
        </p:blipFill>
        <p:spPr>
          <a:xfrm>
            <a:off x="530940" y="1065589"/>
            <a:ext cx="11454581" cy="5615430"/>
          </a:xfrm>
          <a:prstGeom prst="rect">
            <a:avLst/>
          </a:prstGeom>
        </p:spPr>
      </p:pic>
    </p:spTree>
    <p:extLst>
      <p:ext uri="{BB962C8B-B14F-4D97-AF65-F5344CB8AC3E}">
        <p14:creationId xmlns:p14="http://schemas.microsoft.com/office/powerpoint/2010/main" val="257720779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9CF4D7-729D-4CA3-9830-FFAC506D1A5F}"/>
              </a:ext>
            </a:extLst>
          </p:cNvPr>
          <p:cNvSpPr>
            <a:spLocks noGrp="1"/>
          </p:cNvSpPr>
          <p:nvPr>
            <p:ph type="title"/>
          </p:nvPr>
        </p:nvSpPr>
        <p:spPr>
          <a:xfrm>
            <a:off x="330166" y="176981"/>
            <a:ext cx="11018520" cy="553998"/>
          </a:xfrm>
        </p:spPr>
        <p:txBody>
          <a:bodyPr/>
          <a:lstStyle/>
          <a:p>
            <a:r>
              <a:rPr lang="fr-FR" dirty="0"/>
              <a:t>Campaign ( IP ) basic</a:t>
            </a:r>
          </a:p>
        </p:txBody>
      </p:sp>
      <p:pic>
        <p:nvPicPr>
          <p:cNvPr id="5" name="Picture 4">
            <a:extLst>
              <a:ext uri="{FF2B5EF4-FFF2-40B4-BE49-F238E27FC236}">
                <a16:creationId xmlns:a16="http://schemas.microsoft.com/office/drawing/2014/main" id="{929C5C69-0CFD-4F78-8294-B4867710F426}"/>
              </a:ext>
            </a:extLst>
          </p:cNvPr>
          <p:cNvPicPr>
            <a:picLocks noChangeAspect="1"/>
          </p:cNvPicPr>
          <p:nvPr/>
        </p:nvPicPr>
        <p:blipFill>
          <a:blip r:embed="rId3"/>
          <a:stretch>
            <a:fillRect/>
          </a:stretch>
        </p:blipFill>
        <p:spPr>
          <a:xfrm>
            <a:off x="330166" y="1027634"/>
            <a:ext cx="11518490" cy="5653385"/>
          </a:xfrm>
          <a:prstGeom prst="rect">
            <a:avLst/>
          </a:prstGeom>
        </p:spPr>
      </p:pic>
    </p:spTree>
    <p:extLst>
      <p:ext uri="{BB962C8B-B14F-4D97-AF65-F5344CB8AC3E}">
        <p14:creationId xmlns:p14="http://schemas.microsoft.com/office/powerpoint/2010/main" val="216920291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BC7D7-3FDC-48F5-B340-B77370CAFBE9}"/>
              </a:ext>
            </a:extLst>
          </p:cNvPr>
          <p:cNvSpPr>
            <a:spLocks noGrp="1"/>
          </p:cNvSpPr>
          <p:nvPr>
            <p:ph type="title"/>
          </p:nvPr>
        </p:nvSpPr>
        <p:spPr/>
        <p:txBody>
          <a:bodyPr/>
          <a:lstStyle/>
          <a:p>
            <a:r>
              <a:rPr lang="fr-FR" dirty="0"/>
              <a:t>Advanced , ici par IP </a:t>
            </a:r>
            <a:r>
              <a:rPr lang="fr-FR" dirty="0" err="1"/>
              <a:t>sender</a:t>
            </a:r>
            <a:r>
              <a:rPr lang="fr-FR" dirty="0"/>
              <a:t> </a:t>
            </a:r>
          </a:p>
        </p:txBody>
      </p:sp>
      <p:pic>
        <p:nvPicPr>
          <p:cNvPr id="4" name="Picture 3">
            <a:extLst>
              <a:ext uri="{FF2B5EF4-FFF2-40B4-BE49-F238E27FC236}">
                <a16:creationId xmlns:a16="http://schemas.microsoft.com/office/drawing/2014/main" id="{A2319733-80C4-4013-B71E-551A9376E566}"/>
              </a:ext>
            </a:extLst>
          </p:cNvPr>
          <p:cNvPicPr>
            <a:picLocks noChangeAspect="1"/>
          </p:cNvPicPr>
          <p:nvPr/>
        </p:nvPicPr>
        <p:blipFill>
          <a:blip r:embed="rId2"/>
          <a:stretch>
            <a:fillRect/>
          </a:stretch>
        </p:blipFill>
        <p:spPr>
          <a:xfrm>
            <a:off x="400861" y="1119994"/>
            <a:ext cx="10881655" cy="5602352"/>
          </a:xfrm>
          <a:prstGeom prst="rect">
            <a:avLst/>
          </a:prstGeom>
        </p:spPr>
      </p:pic>
    </p:spTree>
    <p:extLst>
      <p:ext uri="{BB962C8B-B14F-4D97-AF65-F5344CB8AC3E}">
        <p14:creationId xmlns:p14="http://schemas.microsoft.com/office/powerpoint/2010/main" val="281822444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66254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Office 365 ATP</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40917938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EEF705E-986E-4E8E-B4B2-3822FDD7BA04}"/>
              </a:ext>
            </a:extLst>
          </p:cNvPr>
          <p:cNvCxnSpPr>
            <a:cxnSpLocks/>
          </p:cNvCxnSpPr>
          <p:nvPr/>
        </p:nvCxnSpPr>
        <p:spPr>
          <a:xfrm>
            <a:off x="1066800" y="3596464"/>
            <a:ext cx="7407607" cy="1465"/>
          </a:xfrm>
          <a:prstGeom prst="line">
            <a:avLst/>
          </a:prstGeom>
          <a:ln w="7302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BA885B75-3027-40A1-A67C-195776CA4180}"/>
              </a:ext>
            </a:extLst>
          </p:cNvPr>
          <p:cNvSpPr>
            <a:spLocks noGrp="1"/>
          </p:cNvSpPr>
          <p:nvPr>
            <p:ph type="title"/>
          </p:nvPr>
        </p:nvSpPr>
        <p:spPr/>
        <p:txBody>
          <a:bodyPr/>
          <a:lstStyle/>
          <a:p>
            <a:r>
              <a:rPr lang="en-US" dirty="0"/>
              <a:t>Microsoft Defender for Office 365</a:t>
            </a:r>
            <a:br>
              <a:rPr lang="en-US" dirty="0"/>
            </a:br>
            <a:endParaRPr lang="en-US" dirty="0"/>
          </a:p>
        </p:txBody>
      </p:sp>
      <p:sp>
        <p:nvSpPr>
          <p:cNvPr id="41" name="Content Placeholder 15">
            <a:extLst>
              <a:ext uri="{FF2B5EF4-FFF2-40B4-BE49-F238E27FC236}">
                <a16:creationId xmlns:a16="http://schemas.microsoft.com/office/drawing/2014/main" id="{6E8A7CFF-F163-41F5-A603-D671C3D86588}"/>
              </a:ext>
            </a:extLst>
          </p:cNvPr>
          <p:cNvSpPr txBox="1">
            <a:spLocks/>
          </p:cNvSpPr>
          <p:nvPr/>
        </p:nvSpPr>
        <p:spPr>
          <a:xfrm>
            <a:off x="434975" y="1128247"/>
            <a:ext cx="11563350" cy="276999"/>
          </a:xfrm>
          <a:prstGeom prst="rect">
            <a:avLst/>
          </a:prstGeom>
        </p:spPr>
        <p:txBody>
          <a:bodyPr vert="horz" wrap="square" lIns="0" tIns="0" rIns="0" bIns="0" rtlCol="0">
            <a:spAutoFit/>
          </a:bodyPr>
          <a:lstStyle>
            <a:lvl1pPr marR="0" indent="0" defTabSz="932742" fontAlgn="auto">
              <a:lnSpc>
                <a:spcPct val="90000"/>
              </a:lnSpc>
              <a:spcBef>
                <a:spcPts val="0"/>
              </a:spcBef>
              <a:spcAft>
                <a:spcPts val="0"/>
              </a:spcAft>
              <a:buClrTx/>
              <a:buSzPct val="90000"/>
              <a:buFont typeface="Wingdings" panose="05000000000000000000" pitchFamily="2" charset="2"/>
              <a:buNone/>
              <a:tabLst/>
              <a:defRPr lang="en-US" sz="2000" spc="0" baseline="0" dirty="0">
                <a:gradFill>
                  <a:gsLst>
                    <a:gs pos="1250">
                      <a:schemeClr val="accent1"/>
                    </a:gs>
                    <a:gs pos="100000">
                      <a:schemeClr val="accent1"/>
                    </a:gs>
                  </a:gsLst>
                  <a:lin ang="5400000" scaled="0"/>
                </a:gradFill>
                <a:latin typeface="Segoe UI Semibold" panose="020B0702040204020203" pitchFamily="34" charset="0"/>
                <a:cs typeface="Segoe UI Semibold" panose="020B0702040204020203" pitchFamily="34" charset="0"/>
              </a:defRPr>
            </a:lvl1pPr>
            <a:lvl2pPr marL="228600" marR="0" indent="0" defTabSz="932742" fontAlgn="auto">
              <a:lnSpc>
                <a:spcPct val="90000"/>
              </a:lnSpc>
              <a:spcBef>
                <a:spcPts val="0"/>
              </a:spcBef>
              <a:spcAft>
                <a:spcPts val="0"/>
              </a:spcAft>
              <a:buClrTx/>
              <a:buSzPct val="90000"/>
              <a:buFont typeface="Wingdings" panose="05000000000000000000" pitchFamily="2" charset="2"/>
              <a:buNone/>
              <a:tabLst/>
              <a:defRPr sz="2000" spc="0" baseline="0">
                <a:gradFill>
                  <a:gsLst>
                    <a:gs pos="0">
                      <a:schemeClr val="tx1"/>
                    </a:gs>
                    <a:gs pos="100000">
                      <a:schemeClr val="tx1"/>
                    </a:gs>
                  </a:gsLst>
                  <a:lin ang="5400000" scaled="0"/>
                </a:gradFill>
              </a:defRPr>
            </a:lvl2pPr>
            <a:lvl3pPr marL="457200" marR="0" indent="0" defTabSz="932742" fontAlgn="auto">
              <a:lnSpc>
                <a:spcPct val="90000"/>
              </a:lnSpc>
              <a:spcBef>
                <a:spcPts val="0"/>
              </a:spcBef>
              <a:spcAft>
                <a:spcPts val="0"/>
              </a:spcAft>
              <a:buClrTx/>
              <a:buSzPct val="90000"/>
              <a:buFont typeface="Wingdings" panose="05000000000000000000" pitchFamily="2" charset="2"/>
              <a:buNone/>
              <a:tabLst/>
              <a:defRPr sz="1600" spc="0" baseline="0">
                <a:gradFill>
                  <a:gsLst>
                    <a:gs pos="0">
                      <a:schemeClr val="tx1"/>
                    </a:gs>
                    <a:gs pos="100000">
                      <a:schemeClr val="tx1"/>
                    </a:gs>
                  </a:gsLst>
                  <a:lin ang="5400000" scaled="0"/>
                </a:gradFill>
              </a:defRPr>
            </a:lvl3pPr>
            <a:lvl4pPr marL="685800" marR="0" indent="0" defTabSz="932742" fontAlgn="auto">
              <a:lnSpc>
                <a:spcPct val="90000"/>
              </a:lnSpc>
              <a:spcBef>
                <a:spcPts val="0"/>
              </a:spcBef>
              <a:spcAft>
                <a:spcPts val="0"/>
              </a:spcAft>
              <a:buClrTx/>
              <a:buSzPct val="90000"/>
              <a:buFont typeface="Wingdings" panose="05000000000000000000" pitchFamily="2" charset="2"/>
              <a:buNone/>
              <a:tabLst/>
              <a:defRPr sz="1600" spc="0" baseline="0">
                <a:gradFill>
                  <a:gsLst>
                    <a:gs pos="0">
                      <a:schemeClr val="tx1"/>
                    </a:gs>
                    <a:gs pos="100000">
                      <a:schemeClr val="tx1"/>
                    </a:gs>
                  </a:gsLst>
                  <a:lin ang="5400000" scaled="0"/>
                </a:gradFill>
              </a:defRPr>
            </a:lvl4pPr>
            <a:lvl5pPr marL="914400" marR="0" indent="0" defTabSz="932742" fontAlgn="auto">
              <a:lnSpc>
                <a:spcPct val="90000"/>
              </a:lnSpc>
              <a:spcBef>
                <a:spcPts val="0"/>
              </a:spcBef>
              <a:spcAft>
                <a:spcPts val="0"/>
              </a:spcAft>
              <a:buClrTx/>
              <a:buSzPct val="90000"/>
              <a:buFont typeface="Wingdings" panose="05000000000000000000" pitchFamily="2" charset="2"/>
              <a:buNone/>
              <a:tabLst/>
              <a:defRPr sz="1600" spc="0" baseline="0">
                <a:gradFill>
                  <a:gsLst>
                    <a:gs pos="0">
                      <a:schemeClr val="tx1"/>
                    </a:gs>
                    <a:gs pos="100000">
                      <a:schemeClr val="tx1"/>
                    </a:gs>
                  </a:gsLst>
                  <a:lin ang="5400000" scaled="0"/>
                </a:gradFill>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gradFill>
                  <a:gsLst>
                    <a:gs pos="125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t>Securing your enterprise requires more than just prevention</a:t>
            </a:r>
          </a:p>
        </p:txBody>
      </p:sp>
      <p:pic>
        <p:nvPicPr>
          <p:cNvPr id="42" name="Picture 41">
            <a:extLst>
              <a:ext uri="{FF2B5EF4-FFF2-40B4-BE49-F238E27FC236}">
                <a16:creationId xmlns:a16="http://schemas.microsoft.com/office/drawing/2014/main" id="{4AB3C455-684B-46E4-855C-EB0ADE7423E1}"/>
              </a:ext>
            </a:extLst>
          </p:cNvPr>
          <p:cNvPicPr>
            <a:picLocks noChangeAspect="1"/>
          </p:cNvPicPr>
          <p:nvPr/>
        </p:nvPicPr>
        <p:blipFill>
          <a:blip r:embed="rId3"/>
          <a:stretch>
            <a:fillRect/>
          </a:stretch>
        </p:blipFill>
        <p:spPr>
          <a:xfrm>
            <a:off x="9366770" y="2697527"/>
            <a:ext cx="1285639" cy="1285639"/>
          </a:xfrm>
          <a:prstGeom prst="rect">
            <a:avLst/>
          </a:prstGeom>
        </p:spPr>
      </p:pic>
      <p:sp>
        <p:nvSpPr>
          <p:cNvPr id="44" name="TextBox 43">
            <a:extLst>
              <a:ext uri="{FF2B5EF4-FFF2-40B4-BE49-F238E27FC236}">
                <a16:creationId xmlns:a16="http://schemas.microsoft.com/office/drawing/2014/main" id="{F84ACAF6-6973-4891-B3A3-447952196674}"/>
              </a:ext>
            </a:extLst>
          </p:cNvPr>
          <p:cNvSpPr txBox="1"/>
          <p:nvPr/>
        </p:nvSpPr>
        <p:spPr>
          <a:xfrm>
            <a:off x="8515972" y="3834495"/>
            <a:ext cx="3008396" cy="579240"/>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Secure Enterprise</a:t>
            </a:r>
          </a:p>
        </p:txBody>
      </p:sp>
      <p:sp>
        <p:nvSpPr>
          <p:cNvPr id="53" name="!! Grey Oval">
            <a:extLst>
              <a:ext uri="{FF2B5EF4-FFF2-40B4-BE49-F238E27FC236}">
                <a16:creationId xmlns:a16="http://schemas.microsoft.com/office/drawing/2014/main" id="{20D08F85-9726-4DD0-8825-1A2F7A637F6D}"/>
              </a:ext>
            </a:extLst>
          </p:cNvPr>
          <p:cNvSpPr/>
          <p:nvPr/>
        </p:nvSpPr>
        <p:spPr bwMode="auto">
          <a:xfrm>
            <a:off x="8474407" y="2092998"/>
            <a:ext cx="3008396" cy="3008396"/>
          </a:xfrm>
          <a:prstGeom prst="ellipse">
            <a:avLst/>
          </a:prstGeom>
          <a:noFill/>
          <a:ln w="28575">
            <a:solidFill>
              <a:srgbClr val="E6E6E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4" name="!! Secure Posture">
            <a:extLst>
              <a:ext uri="{FF2B5EF4-FFF2-40B4-BE49-F238E27FC236}">
                <a16:creationId xmlns:a16="http://schemas.microsoft.com/office/drawing/2014/main" id="{101028E1-D6FB-4302-8DD7-50245C33836A}"/>
              </a:ext>
            </a:extLst>
          </p:cNvPr>
          <p:cNvGrpSpPr/>
          <p:nvPr/>
        </p:nvGrpSpPr>
        <p:grpSpPr>
          <a:xfrm>
            <a:off x="7191525" y="3079609"/>
            <a:ext cx="937632" cy="937627"/>
            <a:chOff x="8350598" y="1112169"/>
            <a:chExt cx="1079194" cy="1079190"/>
          </a:xfrm>
        </p:grpSpPr>
        <p:sp>
          <p:nvSpPr>
            <p:cNvPr id="55" name="Oval 54">
              <a:extLst>
                <a:ext uri="{FF2B5EF4-FFF2-40B4-BE49-F238E27FC236}">
                  <a16:creationId xmlns:a16="http://schemas.microsoft.com/office/drawing/2014/main" id="{861A4EA3-CAB2-4A41-B133-6048F47EF3AE}"/>
                </a:ext>
              </a:extLst>
            </p:cNvPr>
            <p:cNvSpPr/>
            <p:nvPr/>
          </p:nvSpPr>
          <p:spPr bwMode="auto">
            <a:xfrm>
              <a:off x="8350598" y="1112169"/>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56" name="Picture 55">
              <a:extLst>
                <a:ext uri="{FF2B5EF4-FFF2-40B4-BE49-F238E27FC236}">
                  <a16:creationId xmlns:a16="http://schemas.microsoft.com/office/drawing/2014/main" id="{2766F114-B0D1-44C3-AA69-2D22FF0422D3}"/>
                </a:ext>
              </a:extLst>
            </p:cNvPr>
            <p:cNvPicPr>
              <a:picLocks noChangeAspect="1"/>
            </p:cNvPicPr>
            <p:nvPr/>
          </p:nvPicPr>
          <p:blipFill>
            <a:blip r:embed="rId4"/>
            <a:stretch>
              <a:fillRect/>
            </a:stretch>
          </p:blipFill>
          <p:spPr>
            <a:xfrm>
              <a:off x="8672728" y="1409665"/>
              <a:ext cx="434934" cy="434934"/>
            </a:xfrm>
            <a:prstGeom prst="rect">
              <a:avLst/>
            </a:prstGeom>
          </p:spPr>
        </p:pic>
      </p:grpSp>
      <p:grpSp>
        <p:nvGrpSpPr>
          <p:cNvPr id="57" name="!! Response">
            <a:extLst>
              <a:ext uri="{FF2B5EF4-FFF2-40B4-BE49-F238E27FC236}">
                <a16:creationId xmlns:a16="http://schemas.microsoft.com/office/drawing/2014/main" id="{87E229FF-7731-4CCE-9BFE-A97372065C0D}"/>
              </a:ext>
            </a:extLst>
          </p:cNvPr>
          <p:cNvGrpSpPr/>
          <p:nvPr/>
        </p:nvGrpSpPr>
        <p:grpSpPr>
          <a:xfrm>
            <a:off x="4675579" y="3079609"/>
            <a:ext cx="937632" cy="937627"/>
            <a:chOff x="6832383" y="3803613"/>
            <a:chExt cx="1079194" cy="1079190"/>
          </a:xfrm>
        </p:grpSpPr>
        <p:sp>
          <p:nvSpPr>
            <p:cNvPr id="58" name="Oval 57">
              <a:extLst>
                <a:ext uri="{FF2B5EF4-FFF2-40B4-BE49-F238E27FC236}">
                  <a16:creationId xmlns:a16="http://schemas.microsoft.com/office/drawing/2014/main" id="{960E9C15-C703-483A-88A4-A5313F1C99D7}"/>
                </a:ext>
              </a:extLst>
            </p:cNvPr>
            <p:cNvSpPr/>
            <p:nvPr/>
          </p:nvSpPr>
          <p:spPr bwMode="auto">
            <a:xfrm>
              <a:off x="6832383" y="3803613"/>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59" name="Graphic 45">
              <a:extLst>
                <a:ext uri="{FF2B5EF4-FFF2-40B4-BE49-F238E27FC236}">
                  <a16:creationId xmlns:a16="http://schemas.microsoft.com/office/drawing/2014/main" id="{4157E14A-2A65-4A65-AB7B-AA041617C75D}"/>
                </a:ext>
              </a:extLst>
            </p:cNvPr>
            <p:cNvGrpSpPr/>
            <p:nvPr/>
          </p:nvGrpSpPr>
          <p:grpSpPr>
            <a:xfrm>
              <a:off x="7134354" y="4105582"/>
              <a:ext cx="475252" cy="475252"/>
              <a:chOff x="5931472" y="4041316"/>
              <a:chExt cx="342900" cy="342900"/>
            </a:xfrm>
          </p:grpSpPr>
          <p:grpSp>
            <p:nvGrpSpPr>
              <p:cNvPr id="60" name="Graphic 45">
                <a:extLst>
                  <a:ext uri="{FF2B5EF4-FFF2-40B4-BE49-F238E27FC236}">
                    <a16:creationId xmlns:a16="http://schemas.microsoft.com/office/drawing/2014/main" id="{2095E0C8-D51C-4056-AC94-A19C54EAF947}"/>
                  </a:ext>
                </a:extLst>
              </p:cNvPr>
              <p:cNvGrpSpPr/>
              <p:nvPr/>
            </p:nvGrpSpPr>
            <p:grpSpPr>
              <a:xfrm>
                <a:off x="5992462" y="4147330"/>
                <a:ext cx="181796" cy="175460"/>
                <a:chOff x="5992462" y="4147330"/>
                <a:chExt cx="181796" cy="175460"/>
              </a:xfrm>
              <a:solidFill>
                <a:srgbClr val="3C3C41"/>
              </a:solidFill>
            </p:grpSpPr>
            <p:sp>
              <p:nvSpPr>
                <p:cNvPr id="62" name="Freeform: Shape 61">
                  <a:extLst>
                    <a:ext uri="{FF2B5EF4-FFF2-40B4-BE49-F238E27FC236}">
                      <a16:creationId xmlns:a16="http://schemas.microsoft.com/office/drawing/2014/main" id="{B9C5EA7F-3AC1-4533-9A43-676CD04B4042}"/>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3" name="Freeform: Shape 62">
                  <a:extLst>
                    <a:ext uri="{FF2B5EF4-FFF2-40B4-BE49-F238E27FC236}">
                      <a16:creationId xmlns:a16="http://schemas.microsoft.com/office/drawing/2014/main" id="{83B1C90F-7474-4763-82DD-6A9145C948AD}"/>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1" name="Freeform: Shape 60">
                <a:extLst>
                  <a:ext uri="{FF2B5EF4-FFF2-40B4-BE49-F238E27FC236}">
                    <a16:creationId xmlns:a16="http://schemas.microsoft.com/office/drawing/2014/main" id="{075DF5C8-96E3-4F19-9227-548304926FE4}"/>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64" name="!! Awareness">
            <a:extLst>
              <a:ext uri="{FF2B5EF4-FFF2-40B4-BE49-F238E27FC236}">
                <a16:creationId xmlns:a16="http://schemas.microsoft.com/office/drawing/2014/main" id="{13CBAC1D-7A5B-4BC5-8AC2-775D3CF34C1B}"/>
              </a:ext>
            </a:extLst>
          </p:cNvPr>
          <p:cNvGrpSpPr/>
          <p:nvPr/>
        </p:nvGrpSpPr>
        <p:grpSpPr>
          <a:xfrm>
            <a:off x="5933552" y="3079609"/>
            <a:ext cx="937632" cy="937627"/>
            <a:chOff x="6739453" y="2028237"/>
            <a:chExt cx="795784" cy="795780"/>
          </a:xfrm>
        </p:grpSpPr>
        <p:sp>
          <p:nvSpPr>
            <p:cNvPr id="75" name="Oval 74">
              <a:extLst>
                <a:ext uri="{FF2B5EF4-FFF2-40B4-BE49-F238E27FC236}">
                  <a16:creationId xmlns:a16="http://schemas.microsoft.com/office/drawing/2014/main" id="{0DBF4626-3D17-4D31-9805-5323009A3BF9}"/>
                </a:ext>
              </a:extLst>
            </p:cNvPr>
            <p:cNvSpPr/>
            <p:nvPr/>
          </p:nvSpPr>
          <p:spPr bwMode="auto">
            <a:xfrm>
              <a:off x="6739453" y="2028237"/>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76" name="Picture 75">
              <a:extLst>
                <a:ext uri="{FF2B5EF4-FFF2-40B4-BE49-F238E27FC236}">
                  <a16:creationId xmlns:a16="http://schemas.microsoft.com/office/drawing/2014/main" id="{496262CC-FFD8-4908-9196-95C09D35D4A4}"/>
                </a:ext>
              </a:extLst>
            </p:cNvPr>
            <p:cNvPicPr>
              <a:picLocks noChangeAspect="1"/>
            </p:cNvPicPr>
            <p:nvPr/>
          </p:nvPicPr>
          <p:blipFill>
            <a:blip r:embed="rId5"/>
            <a:stretch>
              <a:fillRect/>
            </a:stretch>
          </p:blipFill>
          <p:spPr>
            <a:xfrm>
              <a:off x="6934145" y="2222927"/>
              <a:ext cx="406400" cy="406400"/>
            </a:xfrm>
            <a:prstGeom prst="rect">
              <a:avLst/>
            </a:prstGeom>
          </p:spPr>
        </p:pic>
      </p:grpSp>
      <p:grpSp>
        <p:nvGrpSpPr>
          <p:cNvPr id="77" name="Group 76">
            <a:extLst>
              <a:ext uri="{FF2B5EF4-FFF2-40B4-BE49-F238E27FC236}">
                <a16:creationId xmlns:a16="http://schemas.microsoft.com/office/drawing/2014/main" id="{F644502A-865D-489C-B22A-511625EBA9BB}"/>
              </a:ext>
            </a:extLst>
          </p:cNvPr>
          <p:cNvGrpSpPr/>
          <p:nvPr/>
        </p:nvGrpSpPr>
        <p:grpSpPr>
          <a:xfrm>
            <a:off x="3417606" y="3079609"/>
            <a:ext cx="937632" cy="937627"/>
            <a:chOff x="8372347" y="4506100"/>
            <a:chExt cx="795784" cy="795780"/>
          </a:xfrm>
        </p:grpSpPr>
        <p:sp>
          <p:nvSpPr>
            <p:cNvPr id="78" name="Oval 77">
              <a:extLst>
                <a:ext uri="{FF2B5EF4-FFF2-40B4-BE49-F238E27FC236}">
                  <a16:creationId xmlns:a16="http://schemas.microsoft.com/office/drawing/2014/main" id="{6E76371D-6870-4B51-94D7-592B1E5AEFC3}"/>
                </a:ext>
              </a:extLst>
            </p:cNvPr>
            <p:cNvSpPr/>
            <p:nvPr/>
          </p:nvSpPr>
          <p:spPr bwMode="auto">
            <a:xfrm>
              <a:off x="8372347" y="4506100"/>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9" name="Group 4">
              <a:extLst>
                <a:ext uri="{FF2B5EF4-FFF2-40B4-BE49-F238E27FC236}">
                  <a16:creationId xmlns:a16="http://schemas.microsoft.com/office/drawing/2014/main" id="{F7ED3D2B-18C2-4A53-97E7-3F64E69C650E}"/>
                </a:ext>
              </a:extLst>
            </p:cNvPr>
            <p:cNvGrpSpPr>
              <a:grpSpLocks noChangeAspect="1"/>
            </p:cNvGrpSpPr>
            <p:nvPr/>
          </p:nvGrpSpPr>
          <p:grpSpPr bwMode="auto">
            <a:xfrm>
              <a:off x="8611489" y="4745240"/>
              <a:ext cx="317500" cy="317500"/>
              <a:chOff x="6115" y="2778"/>
              <a:chExt cx="200" cy="200"/>
            </a:xfrm>
          </p:grpSpPr>
          <p:sp>
            <p:nvSpPr>
              <p:cNvPr id="80" name="AutoShape 3">
                <a:extLst>
                  <a:ext uri="{FF2B5EF4-FFF2-40B4-BE49-F238E27FC236}">
                    <a16:creationId xmlns:a16="http://schemas.microsoft.com/office/drawing/2014/main" id="{7E9096D4-C75A-4A44-84F8-35BF39D2D38B}"/>
                  </a:ext>
                </a:extLst>
              </p:cNvPr>
              <p:cNvSpPr>
                <a:spLocks noChangeAspect="1" noChangeArrowheads="1" noTextEdit="1"/>
              </p:cNvSpPr>
              <p:nvPr/>
            </p:nvSpPr>
            <p:spPr bwMode="auto">
              <a:xfrm>
                <a:off x="6115" y="2778"/>
                <a:ext cx="200" cy="2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1" name="Freeform 5">
                <a:extLst>
                  <a:ext uri="{FF2B5EF4-FFF2-40B4-BE49-F238E27FC236}">
                    <a16:creationId xmlns:a16="http://schemas.microsoft.com/office/drawing/2014/main" id="{E0742526-FF0A-4F36-A51A-5566ED6FAEE8}"/>
                  </a:ext>
                </a:extLst>
              </p:cNvPr>
              <p:cNvSpPr>
                <a:spLocks/>
              </p:cNvSpPr>
              <p:nvPr/>
            </p:nvSpPr>
            <p:spPr bwMode="auto">
              <a:xfrm>
                <a:off x="6180" y="2776"/>
                <a:ext cx="142" cy="142"/>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6">
                <a:extLst>
                  <a:ext uri="{FF2B5EF4-FFF2-40B4-BE49-F238E27FC236}">
                    <a16:creationId xmlns:a16="http://schemas.microsoft.com/office/drawing/2014/main" id="{680A1DD5-D457-49B5-8758-8AC93B7785FC}"/>
                  </a:ext>
                </a:extLst>
              </p:cNvPr>
              <p:cNvSpPr>
                <a:spLocks/>
              </p:cNvSpPr>
              <p:nvPr/>
            </p:nvSpPr>
            <p:spPr bwMode="auto">
              <a:xfrm>
                <a:off x="6115" y="2892"/>
                <a:ext cx="90" cy="90"/>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7">
                <a:extLst>
                  <a:ext uri="{FF2B5EF4-FFF2-40B4-BE49-F238E27FC236}">
                    <a16:creationId xmlns:a16="http://schemas.microsoft.com/office/drawing/2014/main" id="{AD175810-225D-4B34-B680-7D4689674441}"/>
                  </a:ext>
                </a:extLst>
              </p:cNvPr>
              <p:cNvSpPr>
                <a:spLocks/>
              </p:cNvSpPr>
              <p:nvPr/>
            </p:nvSpPr>
            <p:spPr bwMode="auto">
              <a:xfrm>
                <a:off x="6192" y="2789"/>
                <a:ext cx="117" cy="116"/>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84" name="Group 83">
            <a:extLst>
              <a:ext uri="{FF2B5EF4-FFF2-40B4-BE49-F238E27FC236}">
                <a16:creationId xmlns:a16="http://schemas.microsoft.com/office/drawing/2014/main" id="{7AECB8F2-C8F8-4C06-8114-EACBDDF24EC0}"/>
              </a:ext>
            </a:extLst>
          </p:cNvPr>
          <p:cNvGrpSpPr/>
          <p:nvPr/>
        </p:nvGrpSpPr>
        <p:grpSpPr>
          <a:xfrm>
            <a:off x="901660" y="3079609"/>
            <a:ext cx="937632" cy="937627"/>
            <a:chOff x="9658758" y="2404745"/>
            <a:chExt cx="795784" cy="795780"/>
          </a:xfrm>
        </p:grpSpPr>
        <p:sp>
          <p:nvSpPr>
            <p:cNvPr id="85" name="Oval 84">
              <a:extLst>
                <a:ext uri="{FF2B5EF4-FFF2-40B4-BE49-F238E27FC236}">
                  <a16:creationId xmlns:a16="http://schemas.microsoft.com/office/drawing/2014/main" id="{98ED6E42-25CF-4BF3-9924-451F181BC787}"/>
                </a:ext>
              </a:extLst>
            </p:cNvPr>
            <p:cNvSpPr/>
            <p:nvPr/>
          </p:nvSpPr>
          <p:spPr bwMode="auto">
            <a:xfrm>
              <a:off x="9658758" y="2404745"/>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6" name="Group 4">
              <a:extLst>
                <a:ext uri="{FF2B5EF4-FFF2-40B4-BE49-F238E27FC236}">
                  <a16:creationId xmlns:a16="http://schemas.microsoft.com/office/drawing/2014/main" id="{D1716AFC-565F-4F03-BB96-C0A1BCC7FF82}"/>
                </a:ext>
              </a:extLst>
            </p:cNvPr>
            <p:cNvGrpSpPr>
              <a:grpSpLocks noChangeAspect="1"/>
            </p:cNvGrpSpPr>
            <p:nvPr/>
          </p:nvGrpSpPr>
          <p:grpSpPr bwMode="auto">
            <a:xfrm>
              <a:off x="9899488" y="2645473"/>
              <a:ext cx="314325" cy="314325"/>
              <a:chOff x="4549" y="1647"/>
              <a:chExt cx="198" cy="198"/>
            </a:xfrm>
          </p:grpSpPr>
          <p:sp>
            <p:nvSpPr>
              <p:cNvPr id="87" name="AutoShape 3">
                <a:extLst>
                  <a:ext uri="{FF2B5EF4-FFF2-40B4-BE49-F238E27FC236}">
                    <a16:creationId xmlns:a16="http://schemas.microsoft.com/office/drawing/2014/main" id="{1A790F3A-EC21-4443-8BEA-CD5CE9DC4DA5}"/>
                  </a:ext>
                </a:extLst>
              </p:cNvPr>
              <p:cNvSpPr>
                <a:spLocks noChangeAspect="1" noChangeArrowheads="1" noTextEdit="1"/>
              </p:cNvSpPr>
              <p:nvPr/>
            </p:nvSpPr>
            <p:spPr bwMode="auto">
              <a:xfrm>
                <a:off x="4549" y="1647"/>
                <a:ext cx="198" cy="1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5">
                <a:extLst>
                  <a:ext uri="{FF2B5EF4-FFF2-40B4-BE49-F238E27FC236}">
                    <a16:creationId xmlns:a16="http://schemas.microsoft.com/office/drawing/2014/main" id="{695B4E2C-F64E-4D38-A298-8778064B653B}"/>
                  </a:ext>
                </a:extLst>
              </p:cNvPr>
              <p:cNvSpPr>
                <a:spLocks/>
              </p:cNvSpPr>
              <p:nvPr/>
            </p:nvSpPr>
            <p:spPr bwMode="auto">
              <a:xfrm>
                <a:off x="4562" y="1652"/>
                <a:ext cx="179" cy="19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89" name="Group 88">
            <a:extLst>
              <a:ext uri="{FF2B5EF4-FFF2-40B4-BE49-F238E27FC236}">
                <a16:creationId xmlns:a16="http://schemas.microsoft.com/office/drawing/2014/main" id="{4DB6D676-F1C0-4837-92CB-4BE64A42C656}"/>
              </a:ext>
            </a:extLst>
          </p:cNvPr>
          <p:cNvGrpSpPr/>
          <p:nvPr/>
        </p:nvGrpSpPr>
        <p:grpSpPr>
          <a:xfrm>
            <a:off x="2159633" y="3079609"/>
            <a:ext cx="937632" cy="937627"/>
            <a:chOff x="9658758" y="3833108"/>
            <a:chExt cx="795784" cy="795780"/>
          </a:xfrm>
        </p:grpSpPr>
        <p:sp>
          <p:nvSpPr>
            <p:cNvPr id="90" name="Oval 89">
              <a:extLst>
                <a:ext uri="{FF2B5EF4-FFF2-40B4-BE49-F238E27FC236}">
                  <a16:creationId xmlns:a16="http://schemas.microsoft.com/office/drawing/2014/main" id="{3B4B12E2-02C1-421C-8473-D987F3565FBF}"/>
                </a:ext>
              </a:extLst>
            </p:cNvPr>
            <p:cNvSpPr/>
            <p:nvPr/>
          </p:nvSpPr>
          <p:spPr bwMode="auto">
            <a:xfrm>
              <a:off x="9658758" y="3833108"/>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91" name="Picture 90">
              <a:extLst>
                <a:ext uri="{FF2B5EF4-FFF2-40B4-BE49-F238E27FC236}">
                  <a16:creationId xmlns:a16="http://schemas.microsoft.com/office/drawing/2014/main" id="{907E7658-8494-4FB7-9247-339079D970AF}"/>
                </a:ext>
              </a:extLst>
            </p:cNvPr>
            <p:cNvPicPr>
              <a:picLocks noChangeAspect="1"/>
            </p:cNvPicPr>
            <p:nvPr/>
          </p:nvPicPr>
          <p:blipFill>
            <a:blip r:embed="rId6"/>
            <a:stretch>
              <a:fillRect/>
            </a:stretch>
          </p:blipFill>
          <p:spPr>
            <a:xfrm>
              <a:off x="9862709" y="4037057"/>
              <a:ext cx="387882" cy="387882"/>
            </a:xfrm>
            <a:prstGeom prst="rect">
              <a:avLst/>
            </a:prstGeom>
          </p:spPr>
        </p:pic>
      </p:grpSp>
      <p:sp>
        <p:nvSpPr>
          <p:cNvPr id="92" name="TextBox 91">
            <a:extLst>
              <a:ext uri="{FF2B5EF4-FFF2-40B4-BE49-F238E27FC236}">
                <a16:creationId xmlns:a16="http://schemas.microsoft.com/office/drawing/2014/main" id="{50021B4F-4BF4-44AF-9C50-1F779ED9FD34}"/>
              </a:ext>
            </a:extLst>
          </p:cNvPr>
          <p:cNvSpPr txBox="1"/>
          <p:nvPr/>
        </p:nvSpPr>
        <p:spPr>
          <a:xfrm>
            <a:off x="5660037" y="4011707"/>
            <a:ext cx="1497006"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Awareness &amp; Training</a:t>
            </a:r>
          </a:p>
        </p:txBody>
      </p:sp>
      <p:sp>
        <p:nvSpPr>
          <p:cNvPr id="93" name="TextBox 92">
            <a:extLst>
              <a:ext uri="{FF2B5EF4-FFF2-40B4-BE49-F238E27FC236}">
                <a16:creationId xmlns:a16="http://schemas.microsoft.com/office/drawing/2014/main" id="{1B3F5BCB-DD3F-4B77-BCDF-BA455729B93F}"/>
              </a:ext>
            </a:extLst>
          </p:cNvPr>
          <p:cNvSpPr txBox="1"/>
          <p:nvPr/>
        </p:nvSpPr>
        <p:spPr>
          <a:xfrm>
            <a:off x="7016181" y="4011707"/>
            <a:ext cx="1285601"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Secure Posture</a:t>
            </a:r>
          </a:p>
        </p:txBody>
      </p:sp>
      <p:sp>
        <p:nvSpPr>
          <p:cNvPr id="94" name="TextBox 93">
            <a:extLst>
              <a:ext uri="{FF2B5EF4-FFF2-40B4-BE49-F238E27FC236}">
                <a16:creationId xmlns:a16="http://schemas.microsoft.com/office/drawing/2014/main" id="{288189D1-A068-4C20-B91D-ECBCF9D8C1C5}"/>
              </a:ext>
            </a:extLst>
          </p:cNvPr>
          <p:cNvSpPr txBox="1"/>
          <p:nvPr/>
        </p:nvSpPr>
        <p:spPr>
          <a:xfrm>
            <a:off x="620799" y="4011707"/>
            <a:ext cx="1492001" cy="4893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Prevention </a:t>
            </a:r>
          </a:p>
        </p:txBody>
      </p:sp>
      <p:sp>
        <p:nvSpPr>
          <p:cNvPr id="95" name="TextBox 94">
            <a:extLst>
              <a:ext uri="{FF2B5EF4-FFF2-40B4-BE49-F238E27FC236}">
                <a16:creationId xmlns:a16="http://schemas.microsoft.com/office/drawing/2014/main" id="{3960C25C-2D6B-4EE6-A8EC-EC94C331F26A}"/>
              </a:ext>
            </a:extLst>
          </p:cNvPr>
          <p:cNvSpPr txBox="1"/>
          <p:nvPr/>
        </p:nvSpPr>
        <p:spPr>
          <a:xfrm>
            <a:off x="3036186" y="4011707"/>
            <a:ext cx="1664302"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Investigation &amp; Hunting</a:t>
            </a:r>
          </a:p>
        </p:txBody>
      </p:sp>
      <p:sp>
        <p:nvSpPr>
          <p:cNvPr id="96" name="TextBox 95">
            <a:extLst>
              <a:ext uri="{FF2B5EF4-FFF2-40B4-BE49-F238E27FC236}">
                <a16:creationId xmlns:a16="http://schemas.microsoft.com/office/drawing/2014/main" id="{A58957AD-A488-4C27-A250-8915054EABB8}"/>
              </a:ext>
            </a:extLst>
          </p:cNvPr>
          <p:cNvSpPr txBox="1"/>
          <p:nvPr/>
        </p:nvSpPr>
        <p:spPr>
          <a:xfrm>
            <a:off x="4387011" y="4011707"/>
            <a:ext cx="1554052"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Response &amp; Remediation</a:t>
            </a:r>
          </a:p>
        </p:txBody>
      </p:sp>
      <p:sp>
        <p:nvSpPr>
          <p:cNvPr id="97" name="TextBox 96">
            <a:extLst>
              <a:ext uri="{FF2B5EF4-FFF2-40B4-BE49-F238E27FC236}">
                <a16:creationId xmlns:a16="http://schemas.microsoft.com/office/drawing/2014/main" id="{4D7C9DF0-F259-4AED-8F66-1DE1D16BE9B8}"/>
              </a:ext>
            </a:extLst>
          </p:cNvPr>
          <p:cNvSpPr txBox="1"/>
          <p:nvPr/>
        </p:nvSpPr>
        <p:spPr>
          <a:xfrm>
            <a:off x="1991671" y="4011707"/>
            <a:ext cx="1266325" cy="4893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Detection</a:t>
            </a:r>
          </a:p>
        </p:txBody>
      </p:sp>
      <p:sp>
        <p:nvSpPr>
          <p:cNvPr id="2" name="Rectangle 1">
            <a:extLst>
              <a:ext uri="{FF2B5EF4-FFF2-40B4-BE49-F238E27FC236}">
                <a16:creationId xmlns:a16="http://schemas.microsoft.com/office/drawing/2014/main" id="{405DBCE4-A346-4210-980A-529A124D07B6}"/>
              </a:ext>
            </a:extLst>
          </p:cNvPr>
          <p:cNvSpPr/>
          <p:nvPr/>
        </p:nvSpPr>
        <p:spPr bwMode="auto">
          <a:xfrm>
            <a:off x="5732289" y="2503878"/>
            <a:ext cx="1459236" cy="2821062"/>
          </a:xfrm>
          <a:prstGeom prst="rect">
            <a:avLst/>
          </a:prstGeom>
          <a:solidFill>
            <a:schemeClr val="accent1">
              <a:alpha val="51000"/>
            </a:schemeClr>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TextBox 44">
            <a:extLst>
              <a:ext uri="{FF2B5EF4-FFF2-40B4-BE49-F238E27FC236}">
                <a16:creationId xmlns:a16="http://schemas.microsoft.com/office/drawing/2014/main" id="{6E23360C-9CA0-4559-958B-FF5E62855D6C}"/>
              </a:ext>
            </a:extLst>
          </p:cNvPr>
          <p:cNvSpPr txBox="1"/>
          <p:nvPr/>
        </p:nvSpPr>
        <p:spPr>
          <a:xfrm>
            <a:off x="3820956" y="6000331"/>
            <a:ext cx="7097384" cy="646331"/>
          </a:xfrm>
          <a:prstGeom prst="rect">
            <a:avLst/>
          </a:prstGeom>
          <a:noFill/>
        </p:spPr>
        <p:txBody>
          <a:bodyPr wrap="square">
            <a:spAutoFit/>
          </a:bodyPr>
          <a:lstStyle/>
          <a:p>
            <a:r>
              <a:rPr lang="fr-FR" sz="1800" dirty="0">
                <a:hlinkClick r:id="rId7"/>
              </a:rPr>
              <a:t>https://security.microsoft.com/attacksimulator?viewid=overview</a:t>
            </a:r>
            <a:br>
              <a:rPr lang="fr-FR" sz="1800" dirty="0"/>
            </a:br>
            <a:endParaRPr lang="fr-FR" dirty="0"/>
          </a:p>
        </p:txBody>
      </p:sp>
      <p:sp>
        <p:nvSpPr>
          <p:cNvPr id="46" name="Title 1">
            <a:extLst>
              <a:ext uri="{FF2B5EF4-FFF2-40B4-BE49-F238E27FC236}">
                <a16:creationId xmlns:a16="http://schemas.microsoft.com/office/drawing/2014/main" id="{DAFE143C-3B12-48AC-8894-9E3F666841C0}"/>
              </a:ext>
            </a:extLst>
          </p:cNvPr>
          <p:cNvSpPr txBox="1">
            <a:spLocks/>
          </p:cNvSpPr>
          <p:nvPr/>
        </p:nvSpPr>
        <p:spPr>
          <a:xfrm>
            <a:off x="4601339" y="5324940"/>
            <a:ext cx="511140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fr-FR" dirty="0"/>
              <a:t>Attack Simulator</a:t>
            </a:r>
          </a:p>
        </p:txBody>
      </p:sp>
      <p:pic>
        <p:nvPicPr>
          <p:cNvPr id="3" name="Picture 2">
            <a:extLst>
              <a:ext uri="{FF2B5EF4-FFF2-40B4-BE49-F238E27FC236}">
                <a16:creationId xmlns:a16="http://schemas.microsoft.com/office/drawing/2014/main" id="{0CF6B95B-B12A-4F0D-B095-2E20E9738C87}"/>
              </a:ext>
            </a:extLst>
          </p:cNvPr>
          <p:cNvPicPr>
            <a:picLocks noChangeAspect="1"/>
          </p:cNvPicPr>
          <p:nvPr/>
        </p:nvPicPr>
        <p:blipFill>
          <a:blip r:embed="rId8"/>
          <a:stretch>
            <a:fillRect/>
          </a:stretch>
        </p:blipFill>
        <p:spPr>
          <a:xfrm>
            <a:off x="11317911" y="5838825"/>
            <a:ext cx="896497" cy="1019175"/>
          </a:xfrm>
          <a:prstGeom prst="rect">
            <a:avLst/>
          </a:prstGeom>
        </p:spPr>
      </p:pic>
    </p:spTree>
    <p:extLst>
      <p:ext uri="{BB962C8B-B14F-4D97-AF65-F5344CB8AC3E}">
        <p14:creationId xmlns:p14="http://schemas.microsoft.com/office/powerpoint/2010/main" val="3431151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ppt_x"/>
                                          </p:val>
                                        </p:tav>
                                        <p:tav tm="100000">
                                          <p:val>
                                            <p:strVal val="#ppt_x"/>
                                          </p:val>
                                        </p:tav>
                                      </p:tavLst>
                                    </p:anim>
                                    <p:anim calcmode="lin" valueType="num">
                                      <p:cBhvr additive="base">
                                        <p:cTn id="1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1077"/>
          </a:xfrm>
        </p:spPr>
        <p:txBody>
          <a:bodyPr>
            <a:noAutofit/>
          </a:bodyPr>
          <a:lstStyle/>
          <a:p>
            <a:pPr algn="ctr"/>
            <a:r>
              <a:rPr lang="en-US" sz="3600" b="1" spc="-51">
                <a:ln w="3175">
                  <a:noFill/>
                </a:ln>
                <a:gradFill>
                  <a:gsLst>
                    <a:gs pos="1250">
                      <a:schemeClr val="tx1"/>
                    </a:gs>
                    <a:gs pos="100000">
                      <a:schemeClr val="tx1"/>
                    </a:gs>
                  </a:gsLst>
                  <a:lin ang="5400000" scaled="0"/>
                </a:gradFill>
                <a:ea typeface="+mn-ea"/>
                <a:cs typeface="Segoe UI" pitchFamily="34" charset="0"/>
              </a:rPr>
              <a:t>Industry leading protection, detection and response</a:t>
            </a:r>
          </a:p>
        </p:txBody>
      </p:sp>
      <p:grpSp>
        <p:nvGrpSpPr>
          <p:cNvPr id="4" name="Group 3">
            <a:extLst>
              <a:ext uri="{FF2B5EF4-FFF2-40B4-BE49-F238E27FC236}">
                <a16:creationId xmlns:a16="http://schemas.microsoft.com/office/drawing/2014/main" id="{0DA0133F-3BA7-40AE-8DB3-CFDA1A3B7CBA}"/>
              </a:ext>
            </a:extLst>
          </p:cNvPr>
          <p:cNvGrpSpPr/>
          <p:nvPr/>
        </p:nvGrpSpPr>
        <p:grpSpPr>
          <a:xfrm>
            <a:off x="466394" y="1508124"/>
            <a:ext cx="3672344" cy="2118660"/>
            <a:chOff x="588263" y="1904999"/>
            <a:chExt cx="3566160" cy="2057400"/>
          </a:xfrm>
        </p:grpSpPr>
        <p:sp>
          <p:nvSpPr>
            <p:cNvPr id="3" name="Rectangle 2">
              <a:extLst>
                <a:ext uri="{FF2B5EF4-FFF2-40B4-BE49-F238E27FC236}">
                  <a16:creationId xmlns:a16="http://schemas.microsoft.com/office/drawing/2014/main" id="{3D7FC77D-2581-4182-A98F-5657E841DC86}"/>
                </a:ext>
              </a:extLst>
            </p:cNvPr>
            <p:cNvSpPr/>
            <p:nvPr/>
          </p:nvSpPr>
          <p:spPr bwMode="auto">
            <a:xfrm>
              <a:off x="588263"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61" name="TextBox 560">
              <a:extLst>
                <a:ext uri="{FF2B5EF4-FFF2-40B4-BE49-F238E27FC236}">
                  <a16:creationId xmlns:a16="http://schemas.microsoft.com/office/drawing/2014/main" id="{84338B90-C04F-4705-A770-4D672AA79DCD}"/>
                </a:ext>
              </a:extLst>
            </p:cNvPr>
            <p:cNvSpPr txBox="1"/>
            <p:nvPr/>
          </p:nvSpPr>
          <p:spPr>
            <a:xfrm>
              <a:off x="588263" y="3099953"/>
              <a:ext cx="2285999"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m</a:t>
              </a:r>
              <a:r>
                <a:rPr kumimoji="0" lang="en-US" sz="1800" b="0" i="0" u="none" strike="noStrike" kern="1200" cap="none" spc="0" normalizeH="0" baseline="0" noProof="0" err="1">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essages</a:t>
              </a: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 scanned in 2019</a:t>
              </a:r>
            </a:p>
          </p:txBody>
        </p:sp>
        <p:sp>
          <p:nvSpPr>
            <p:cNvPr id="562" name="TextBox 561">
              <a:extLst>
                <a:ext uri="{FF2B5EF4-FFF2-40B4-BE49-F238E27FC236}">
                  <a16:creationId xmlns:a16="http://schemas.microsoft.com/office/drawing/2014/main" id="{A834B9C1-3913-4B8F-B14C-3F92A5C3A6DD}"/>
                </a:ext>
              </a:extLst>
            </p:cNvPr>
            <p:cNvSpPr txBox="1"/>
            <p:nvPr/>
          </p:nvSpPr>
          <p:spPr>
            <a:xfrm>
              <a:off x="588263" y="2232309"/>
              <a:ext cx="2285999" cy="923330"/>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4.7</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T</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cxnSp>
          <p:nvCxnSpPr>
            <p:cNvPr id="7" name="Straight Connector 6">
              <a:extLst>
                <a:ext uri="{FF2B5EF4-FFF2-40B4-BE49-F238E27FC236}">
                  <a16:creationId xmlns:a16="http://schemas.microsoft.com/office/drawing/2014/main" id="{1BF61A97-928B-40FB-8F63-698F91BD2960}"/>
                </a:ext>
              </a:extLst>
            </p:cNvPr>
            <p:cNvCxnSpPr/>
            <p:nvPr/>
          </p:nvCxnSpPr>
          <p:spPr>
            <a:xfrm>
              <a:off x="2877315"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a:extLst>
                <a:ext uri="{FF2B5EF4-FFF2-40B4-BE49-F238E27FC236}">
                  <a16:creationId xmlns:a16="http://schemas.microsoft.com/office/drawing/2014/main" id="{C54F9525-5701-4540-A070-3FC7B80547BC}"/>
                </a:ext>
              </a:extLst>
            </p:cNvPr>
            <p:cNvPicPr>
              <a:picLocks noChangeAspect="1"/>
            </p:cNvPicPr>
            <p:nvPr/>
          </p:nvPicPr>
          <p:blipFill>
            <a:blip r:embed="rId3"/>
            <a:stretch>
              <a:fillRect/>
            </a:stretch>
          </p:blipFill>
          <p:spPr>
            <a:xfrm>
              <a:off x="3087898" y="2522219"/>
              <a:ext cx="822960" cy="822960"/>
            </a:xfrm>
            <a:prstGeom prst="rect">
              <a:avLst/>
            </a:prstGeom>
          </p:spPr>
        </p:pic>
      </p:grpSp>
      <p:grpSp>
        <p:nvGrpSpPr>
          <p:cNvPr id="34" name="Group 33">
            <a:extLst>
              <a:ext uri="{FF2B5EF4-FFF2-40B4-BE49-F238E27FC236}">
                <a16:creationId xmlns:a16="http://schemas.microsoft.com/office/drawing/2014/main" id="{4F84A138-49B0-4CBF-8457-1ABA09BC1C2D}"/>
              </a:ext>
            </a:extLst>
          </p:cNvPr>
          <p:cNvGrpSpPr/>
          <p:nvPr/>
        </p:nvGrpSpPr>
        <p:grpSpPr>
          <a:xfrm>
            <a:off x="4294885" y="1508124"/>
            <a:ext cx="3672344" cy="2118660"/>
            <a:chOff x="441395" y="3544314"/>
            <a:chExt cx="3672344" cy="2118660"/>
          </a:xfrm>
        </p:grpSpPr>
        <p:sp>
          <p:nvSpPr>
            <p:cNvPr id="149" name="Rectangle 148">
              <a:extLst>
                <a:ext uri="{FF2B5EF4-FFF2-40B4-BE49-F238E27FC236}">
                  <a16:creationId xmlns:a16="http://schemas.microsoft.com/office/drawing/2014/main" id="{D11502D2-C73D-4ABD-A7EC-13E3626BB314}"/>
                </a:ext>
              </a:extLst>
            </p:cNvPr>
            <p:cNvSpPr/>
            <p:nvPr/>
          </p:nvSpPr>
          <p:spPr bwMode="auto">
            <a:xfrm>
              <a:off x="441395" y="3544314"/>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156" name="TextBox 155">
              <a:extLst>
                <a:ext uri="{FF2B5EF4-FFF2-40B4-BE49-F238E27FC236}">
                  <a16:creationId xmlns:a16="http://schemas.microsoft.com/office/drawing/2014/main" id="{5ECE2E19-9863-475B-9251-07ED65538B7F}"/>
                </a:ext>
              </a:extLst>
            </p:cNvPr>
            <p:cNvSpPr txBox="1"/>
            <p:nvPr/>
          </p:nvSpPr>
          <p:spPr>
            <a:xfrm>
              <a:off x="441395" y="4774847"/>
              <a:ext cx="2354066" cy="840230"/>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malicious emails blocked by </a:t>
              </a:r>
              <a:b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b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Office ATP</a:t>
              </a:r>
            </a:p>
          </p:txBody>
        </p:sp>
        <p:sp>
          <p:nvSpPr>
            <p:cNvPr id="157" name="TextBox 156">
              <a:extLst>
                <a:ext uri="{FF2B5EF4-FFF2-40B4-BE49-F238E27FC236}">
                  <a16:creationId xmlns:a16="http://schemas.microsoft.com/office/drawing/2014/main" id="{CEC6C2CC-5BA8-49A0-BF19-498AF3D1EDC5}"/>
                </a:ext>
              </a:extLst>
            </p:cNvPr>
            <p:cNvSpPr txBox="1"/>
            <p:nvPr/>
          </p:nvSpPr>
          <p:spPr>
            <a:xfrm>
              <a:off x="441395" y="3881369"/>
              <a:ext cx="2354066"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13</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B</a:t>
              </a:r>
              <a:endPar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cxnSp>
          <p:nvCxnSpPr>
            <p:cNvPr id="40" name="Straight Connector 39">
              <a:extLst>
                <a:ext uri="{FF2B5EF4-FFF2-40B4-BE49-F238E27FC236}">
                  <a16:creationId xmlns:a16="http://schemas.microsoft.com/office/drawing/2014/main" id="{BF20DD4A-38B2-4845-A7B7-59D26BD2EB85}"/>
                </a:ext>
              </a:extLst>
            </p:cNvPr>
            <p:cNvCxnSpPr/>
            <p:nvPr/>
          </p:nvCxnSpPr>
          <p:spPr>
            <a:xfrm>
              <a:off x="2798605" y="3897423"/>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D83EB7E0-00E5-4258-9D7D-9F7113F390AD}"/>
                </a:ext>
              </a:extLst>
            </p:cNvPr>
            <p:cNvPicPr>
              <a:picLocks noChangeAspect="1"/>
            </p:cNvPicPr>
            <p:nvPr/>
          </p:nvPicPr>
          <p:blipFill>
            <a:blip r:embed="rId4"/>
            <a:stretch>
              <a:fillRect/>
            </a:stretch>
          </p:blipFill>
          <p:spPr>
            <a:xfrm>
              <a:off x="3015458" y="4179911"/>
              <a:ext cx="847464" cy="847464"/>
            </a:xfrm>
            <a:prstGeom prst="rect">
              <a:avLst/>
            </a:prstGeom>
          </p:spPr>
        </p:pic>
      </p:grpSp>
      <p:sp>
        <p:nvSpPr>
          <p:cNvPr id="11" name="Flowchart: Connector 10">
            <a:extLst>
              <a:ext uri="{FF2B5EF4-FFF2-40B4-BE49-F238E27FC236}">
                <a16:creationId xmlns:a16="http://schemas.microsoft.com/office/drawing/2014/main" id="{2C48A8D2-20A7-4428-A1B4-1BABCCAC9070}"/>
              </a:ext>
            </a:extLst>
          </p:cNvPr>
          <p:cNvSpPr/>
          <p:nvPr/>
        </p:nvSpPr>
        <p:spPr bwMode="auto">
          <a:xfrm>
            <a:off x="10865492" y="5086185"/>
            <a:ext cx="84746" cy="84746"/>
          </a:xfrm>
          <a:prstGeom prst="flowChartConnector">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nvGrpSpPr>
          <p:cNvPr id="18" name="Group 17">
            <a:extLst>
              <a:ext uri="{FF2B5EF4-FFF2-40B4-BE49-F238E27FC236}">
                <a16:creationId xmlns:a16="http://schemas.microsoft.com/office/drawing/2014/main" id="{3570E373-EEBA-4A2E-83CB-807BF8B6A778}"/>
              </a:ext>
            </a:extLst>
          </p:cNvPr>
          <p:cNvGrpSpPr/>
          <p:nvPr/>
        </p:nvGrpSpPr>
        <p:grpSpPr>
          <a:xfrm>
            <a:off x="8130446" y="3849113"/>
            <a:ext cx="3720346" cy="2118660"/>
            <a:chOff x="8112517" y="3544313"/>
            <a:chExt cx="3720346" cy="2118660"/>
          </a:xfrm>
        </p:grpSpPr>
        <p:sp>
          <p:nvSpPr>
            <p:cNvPr id="30" name="Rectangle 29">
              <a:extLst>
                <a:ext uri="{FF2B5EF4-FFF2-40B4-BE49-F238E27FC236}">
                  <a16:creationId xmlns:a16="http://schemas.microsoft.com/office/drawing/2014/main" id="{DC7C2AE9-35CF-4FF4-84A5-413D245E00F0}"/>
                </a:ext>
              </a:extLst>
            </p:cNvPr>
            <p:cNvSpPr/>
            <p:nvPr/>
          </p:nvSpPr>
          <p:spPr bwMode="auto">
            <a:xfrm>
              <a:off x="8160519" y="3544313"/>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31" name="TextBox 30">
              <a:extLst>
                <a:ext uri="{FF2B5EF4-FFF2-40B4-BE49-F238E27FC236}">
                  <a16:creationId xmlns:a16="http://schemas.microsoft.com/office/drawing/2014/main" id="{74529870-93F5-43B8-BF2D-7F4E33229888}"/>
                </a:ext>
              </a:extLst>
            </p:cNvPr>
            <p:cNvSpPr txBox="1"/>
            <p:nvPr/>
          </p:nvSpPr>
          <p:spPr>
            <a:xfrm>
              <a:off x="8112517" y="4752858"/>
              <a:ext cx="2584634" cy="840230"/>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 remediations from auto-investigations since July 2019</a:t>
              </a:r>
            </a:p>
          </p:txBody>
        </p:sp>
        <p:cxnSp>
          <p:nvCxnSpPr>
            <p:cNvPr id="33" name="Straight Connector 32">
              <a:extLst>
                <a:ext uri="{FF2B5EF4-FFF2-40B4-BE49-F238E27FC236}">
                  <a16:creationId xmlns:a16="http://schemas.microsoft.com/office/drawing/2014/main" id="{18DC751B-C72C-4B6B-A7C5-83BF922A2288}"/>
                </a:ext>
              </a:extLst>
            </p:cNvPr>
            <p:cNvCxnSpPr/>
            <p:nvPr/>
          </p:nvCxnSpPr>
          <p:spPr>
            <a:xfrm>
              <a:off x="10517729" y="3897423"/>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Graphic 9" descr="Tools">
              <a:extLst>
                <a:ext uri="{FF2B5EF4-FFF2-40B4-BE49-F238E27FC236}">
                  <a16:creationId xmlns:a16="http://schemas.microsoft.com/office/drawing/2014/main" id="{38E17E2F-57B9-462D-B901-BCB58515FA6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45276" y="4119751"/>
              <a:ext cx="847714" cy="847714"/>
            </a:xfrm>
            <a:prstGeom prst="rect">
              <a:avLst/>
            </a:prstGeom>
          </p:spPr>
        </p:pic>
      </p:grpSp>
      <p:grpSp>
        <p:nvGrpSpPr>
          <p:cNvPr id="48" name="Group 47">
            <a:extLst>
              <a:ext uri="{FF2B5EF4-FFF2-40B4-BE49-F238E27FC236}">
                <a16:creationId xmlns:a16="http://schemas.microsoft.com/office/drawing/2014/main" id="{9E092B5E-24F1-4B54-AEC6-B3678527A72A}"/>
              </a:ext>
            </a:extLst>
          </p:cNvPr>
          <p:cNvGrpSpPr/>
          <p:nvPr/>
        </p:nvGrpSpPr>
        <p:grpSpPr>
          <a:xfrm>
            <a:off x="8178448" y="1508124"/>
            <a:ext cx="3672344" cy="2118660"/>
            <a:chOff x="4277225" y="1207313"/>
            <a:chExt cx="3672344" cy="2118660"/>
          </a:xfrm>
        </p:grpSpPr>
        <p:grpSp>
          <p:nvGrpSpPr>
            <p:cNvPr id="47" name="Group 46">
              <a:extLst>
                <a:ext uri="{FF2B5EF4-FFF2-40B4-BE49-F238E27FC236}">
                  <a16:creationId xmlns:a16="http://schemas.microsoft.com/office/drawing/2014/main" id="{5B7411D4-11B2-47A1-9199-68F60BA0588A}"/>
                </a:ext>
              </a:extLst>
            </p:cNvPr>
            <p:cNvGrpSpPr/>
            <p:nvPr/>
          </p:nvGrpSpPr>
          <p:grpSpPr>
            <a:xfrm>
              <a:off x="4277225" y="1207313"/>
              <a:ext cx="3672344" cy="2118660"/>
              <a:chOff x="4277225" y="1207313"/>
              <a:chExt cx="3672344" cy="2118660"/>
            </a:xfrm>
          </p:grpSpPr>
          <p:sp>
            <p:nvSpPr>
              <p:cNvPr id="49" name="Rectangle 48">
                <a:extLst>
                  <a:ext uri="{FF2B5EF4-FFF2-40B4-BE49-F238E27FC236}">
                    <a16:creationId xmlns:a16="http://schemas.microsoft.com/office/drawing/2014/main" id="{5F928A30-9F0F-40D4-8FFF-A0AADFF25017}"/>
                  </a:ext>
                </a:extLst>
              </p:cNvPr>
              <p:cNvSpPr/>
              <p:nvPr/>
            </p:nvSpPr>
            <p:spPr bwMode="auto">
              <a:xfrm>
                <a:off x="4277225" y="1207313"/>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0" name="TextBox 49">
                <a:extLst>
                  <a:ext uri="{FF2B5EF4-FFF2-40B4-BE49-F238E27FC236}">
                    <a16:creationId xmlns:a16="http://schemas.microsoft.com/office/drawing/2014/main" id="{BC82DA9E-1822-4614-B5DE-66B4B8E8BBCE}"/>
                  </a:ext>
                </a:extLst>
              </p:cNvPr>
              <p:cNvSpPr txBox="1"/>
              <p:nvPr/>
            </p:nvSpPr>
            <p:spPr>
              <a:xfrm>
                <a:off x="4277225" y="2437847"/>
                <a:ext cx="2354067" cy="840230"/>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Auto-investigations triggered by SecOps since June 2019</a:t>
                </a:r>
              </a:p>
            </p:txBody>
          </p:sp>
          <p:sp>
            <p:nvSpPr>
              <p:cNvPr id="14" name="TextBox 13">
                <a:extLst>
                  <a:ext uri="{FF2B5EF4-FFF2-40B4-BE49-F238E27FC236}">
                    <a16:creationId xmlns:a16="http://schemas.microsoft.com/office/drawing/2014/main" id="{6EE2A90A-E229-448B-9DA1-2BB95FD14FB1}"/>
                  </a:ext>
                </a:extLst>
              </p:cNvPr>
              <p:cNvSpPr txBox="1"/>
              <p:nvPr/>
            </p:nvSpPr>
            <p:spPr>
              <a:xfrm>
                <a:off x="4296696" y="1626702"/>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4x</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pic>
            <p:nvPicPr>
              <p:cNvPr id="17" name="Graphic 16" descr="Magnifying glass">
                <a:extLst>
                  <a:ext uri="{FF2B5EF4-FFF2-40B4-BE49-F238E27FC236}">
                    <a16:creationId xmlns:a16="http://schemas.microsoft.com/office/drawing/2014/main" id="{25F334F5-965D-4B7E-821B-A7E28D0FA50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13857" y="1730714"/>
                <a:ext cx="941627" cy="941627"/>
              </a:xfrm>
              <a:prstGeom prst="rect">
                <a:avLst/>
              </a:prstGeom>
            </p:spPr>
          </p:pic>
          <p:sp>
            <p:nvSpPr>
              <p:cNvPr id="55" name="Flowchart: Connector 54">
                <a:extLst>
                  <a:ext uri="{FF2B5EF4-FFF2-40B4-BE49-F238E27FC236}">
                    <a16:creationId xmlns:a16="http://schemas.microsoft.com/office/drawing/2014/main" id="{8D30A97B-98FE-42DD-9BC8-F2CA2E2EF22F}"/>
                  </a:ext>
                </a:extLst>
              </p:cNvPr>
              <p:cNvSpPr/>
              <p:nvPr/>
            </p:nvSpPr>
            <p:spPr bwMode="auto">
              <a:xfrm>
                <a:off x="7072922" y="1984409"/>
                <a:ext cx="235407" cy="235407"/>
              </a:xfrm>
              <a:prstGeom prst="flowChartConnector">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cxnSp>
          <p:nvCxnSpPr>
            <p:cNvPr id="52" name="Straight Connector 51">
              <a:extLst>
                <a:ext uri="{FF2B5EF4-FFF2-40B4-BE49-F238E27FC236}">
                  <a16:creationId xmlns:a16="http://schemas.microsoft.com/office/drawing/2014/main" id="{AF9CA49A-78CA-4F8E-AD93-4AF8367B4099}"/>
                </a:ext>
              </a:extLst>
            </p:cNvPr>
            <p:cNvCxnSpPr/>
            <p:nvPr/>
          </p:nvCxnSpPr>
          <p:spPr>
            <a:xfrm>
              <a:off x="6634434" y="1560423"/>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D8A65FAF-6A21-47D3-8464-24039EA33A67}"/>
              </a:ext>
            </a:extLst>
          </p:cNvPr>
          <p:cNvSpPr txBox="1"/>
          <p:nvPr/>
        </p:nvSpPr>
        <p:spPr>
          <a:xfrm>
            <a:off x="8194775" y="4211762"/>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10x</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grpSp>
        <p:nvGrpSpPr>
          <p:cNvPr id="451" name="Group 450">
            <a:extLst>
              <a:ext uri="{FF2B5EF4-FFF2-40B4-BE49-F238E27FC236}">
                <a16:creationId xmlns:a16="http://schemas.microsoft.com/office/drawing/2014/main" id="{D96CB009-D044-4D37-AEB3-0679998B78C5}"/>
              </a:ext>
            </a:extLst>
          </p:cNvPr>
          <p:cNvGrpSpPr/>
          <p:nvPr/>
        </p:nvGrpSpPr>
        <p:grpSpPr>
          <a:xfrm>
            <a:off x="466394" y="3840817"/>
            <a:ext cx="3672344" cy="2118660"/>
            <a:chOff x="4276957" y="3544314"/>
            <a:chExt cx="3672344" cy="2118660"/>
          </a:xfrm>
        </p:grpSpPr>
        <p:sp>
          <p:nvSpPr>
            <p:cNvPr id="150" name="Rectangle 149">
              <a:extLst>
                <a:ext uri="{FF2B5EF4-FFF2-40B4-BE49-F238E27FC236}">
                  <a16:creationId xmlns:a16="http://schemas.microsoft.com/office/drawing/2014/main" id="{1D59959C-3807-427E-BA33-16BCE2090D46}"/>
                </a:ext>
              </a:extLst>
            </p:cNvPr>
            <p:cNvSpPr/>
            <p:nvPr/>
          </p:nvSpPr>
          <p:spPr bwMode="auto">
            <a:xfrm>
              <a:off x="4276957" y="3544314"/>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cxnSp>
          <p:nvCxnSpPr>
            <p:cNvPr id="165" name="Straight Connector 164">
              <a:extLst>
                <a:ext uri="{FF2B5EF4-FFF2-40B4-BE49-F238E27FC236}">
                  <a16:creationId xmlns:a16="http://schemas.microsoft.com/office/drawing/2014/main" id="{645934B0-8B1F-4FDF-86EF-C7800EC9DC3C}"/>
                </a:ext>
              </a:extLst>
            </p:cNvPr>
            <p:cNvCxnSpPr/>
            <p:nvPr/>
          </p:nvCxnSpPr>
          <p:spPr>
            <a:xfrm>
              <a:off x="6634166" y="3897424"/>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8" name="Graphic 57" descr="Safe">
              <a:extLst>
                <a:ext uri="{FF2B5EF4-FFF2-40B4-BE49-F238E27FC236}">
                  <a16:creationId xmlns:a16="http://schemas.microsoft.com/office/drawing/2014/main" id="{8C089674-2FF9-467A-A665-3201579B3B3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33310" y="4055978"/>
              <a:ext cx="1048048" cy="1048048"/>
            </a:xfrm>
            <a:prstGeom prst="rect">
              <a:avLst/>
            </a:prstGeom>
          </p:spPr>
        </p:pic>
        <p:sp>
          <p:nvSpPr>
            <p:cNvPr id="59" name="Rectangle: Rounded Corners 58">
              <a:extLst>
                <a:ext uri="{FF2B5EF4-FFF2-40B4-BE49-F238E27FC236}">
                  <a16:creationId xmlns:a16="http://schemas.microsoft.com/office/drawing/2014/main" id="{E49CDB23-BBAC-4466-A954-EB89B26E90A3}"/>
                </a:ext>
              </a:extLst>
            </p:cNvPr>
            <p:cNvSpPr/>
            <p:nvPr/>
          </p:nvSpPr>
          <p:spPr>
            <a:xfrm>
              <a:off x="7431017" y="4410637"/>
              <a:ext cx="45719" cy="292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49" name="Group 448">
            <a:extLst>
              <a:ext uri="{FF2B5EF4-FFF2-40B4-BE49-F238E27FC236}">
                <a16:creationId xmlns:a16="http://schemas.microsoft.com/office/drawing/2014/main" id="{772E252E-DC69-4E1F-9A3B-307941B4F8FE}"/>
              </a:ext>
            </a:extLst>
          </p:cNvPr>
          <p:cNvGrpSpPr/>
          <p:nvPr/>
        </p:nvGrpSpPr>
        <p:grpSpPr>
          <a:xfrm>
            <a:off x="4241025" y="3835682"/>
            <a:ext cx="3733219" cy="2118660"/>
            <a:chOff x="380520" y="3544313"/>
            <a:chExt cx="3733219" cy="2118660"/>
          </a:xfrm>
        </p:grpSpPr>
        <p:grpSp>
          <p:nvGrpSpPr>
            <p:cNvPr id="22" name="Group 21">
              <a:extLst>
                <a:ext uri="{FF2B5EF4-FFF2-40B4-BE49-F238E27FC236}">
                  <a16:creationId xmlns:a16="http://schemas.microsoft.com/office/drawing/2014/main" id="{D1A6A7A3-EDF2-4A35-ACEC-EBEC9CD47C67}"/>
                </a:ext>
              </a:extLst>
            </p:cNvPr>
            <p:cNvGrpSpPr/>
            <p:nvPr/>
          </p:nvGrpSpPr>
          <p:grpSpPr>
            <a:xfrm>
              <a:off x="380520" y="3544313"/>
              <a:ext cx="3733219" cy="2118660"/>
              <a:chOff x="11634402" y="4555747"/>
              <a:chExt cx="3733219" cy="2118660"/>
            </a:xfrm>
          </p:grpSpPr>
          <p:sp>
            <p:nvSpPr>
              <p:cNvPr id="135" name="Rectangle 134">
                <a:extLst>
                  <a:ext uri="{FF2B5EF4-FFF2-40B4-BE49-F238E27FC236}">
                    <a16:creationId xmlns:a16="http://schemas.microsoft.com/office/drawing/2014/main" id="{B9F876B8-21A4-4ED0-B17D-AEA65CD711C4}"/>
                  </a:ext>
                </a:extLst>
              </p:cNvPr>
              <p:cNvSpPr/>
              <p:nvPr/>
            </p:nvSpPr>
            <p:spPr bwMode="auto">
              <a:xfrm>
                <a:off x="11695277" y="4555747"/>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472" name="TextBox 471">
                <a:extLst>
                  <a:ext uri="{FF2B5EF4-FFF2-40B4-BE49-F238E27FC236}">
                    <a16:creationId xmlns:a16="http://schemas.microsoft.com/office/drawing/2014/main" id="{AC161683-5E63-4920-8EA0-C399DF9C6ED7}"/>
                  </a:ext>
                </a:extLst>
              </p:cNvPr>
              <p:cNvSpPr txBox="1"/>
              <p:nvPr/>
            </p:nvSpPr>
            <p:spPr>
              <a:xfrm>
                <a:off x="11695277" y="5786281"/>
                <a:ext cx="2354067"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zero-day email threats blocked</a:t>
                </a:r>
              </a:p>
            </p:txBody>
          </p:sp>
          <p:cxnSp>
            <p:nvCxnSpPr>
              <p:cNvPr id="147" name="Straight Connector 146">
                <a:extLst>
                  <a:ext uri="{FF2B5EF4-FFF2-40B4-BE49-F238E27FC236}">
                    <a16:creationId xmlns:a16="http://schemas.microsoft.com/office/drawing/2014/main" id="{948CAACB-E6C4-45E3-971E-C68CB9C61F5A}"/>
                  </a:ext>
                </a:extLst>
              </p:cNvPr>
              <p:cNvCxnSpPr/>
              <p:nvPr/>
            </p:nvCxnSpPr>
            <p:spPr>
              <a:xfrm>
                <a:off x="14052487" y="4908857"/>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0BE7835-46D1-48CC-97A2-8D2083031136}"/>
                  </a:ext>
                </a:extLst>
              </p:cNvPr>
              <p:cNvSpPr txBox="1"/>
              <p:nvPr/>
            </p:nvSpPr>
            <p:spPr>
              <a:xfrm>
                <a:off x="11634402" y="4941705"/>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1</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B</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grpSp>
        <p:pic>
          <p:nvPicPr>
            <p:cNvPr id="61" name="Graphic 60" descr="Lock">
              <a:extLst>
                <a:ext uri="{FF2B5EF4-FFF2-40B4-BE49-F238E27FC236}">
                  <a16:creationId xmlns:a16="http://schemas.microsoft.com/office/drawing/2014/main" id="{A622F76B-C0C5-432F-95BA-E54A90FED3B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862075" y="4086407"/>
              <a:ext cx="1046531" cy="1046531"/>
            </a:xfrm>
            <a:prstGeom prst="rect">
              <a:avLst/>
            </a:prstGeom>
          </p:spPr>
        </p:pic>
        <p:sp>
          <p:nvSpPr>
            <p:cNvPr id="63" name="Oval 62">
              <a:extLst>
                <a:ext uri="{FF2B5EF4-FFF2-40B4-BE49-F238E27FC236}">
                  <a16:creationId xmlns:a16="http://schemas.microsoft.com/office/drawing/2014/main" id="{6F33C618-F656-437B-BB4E-EB2230929D5F}"/>
                </a:ext>
              </a:extLst>
            </p:cNvPr>
            <p:cNvSpPr/>
            <p:nvPr/>
          </p:nvSpPr>
          <p:spPr>
            <a:xfrm>
              <a:off x="3344192" y="4741462"/>
              <a:ext cx="82296" cy="822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4" name="TextBox 153">
            <a:extLst>
              <a:ext uri="{FF2B5EF4-FFF2-40B4-BE49-F238E27FC236}">
                <a16:creationId xmlns:a16="http://schemas.microsoft.com/office/drawing/2014/main" id="{5D459363-B555-4403-AD07-A10B9261881E}"/>
              </a:ext>
            </a:extLst>
          </p:cNvPr>
          <p:cNvSpPr txBox="1"/>
          <p:nvPr/>
        </p:nvSpPr>
        <p:spPr>
          <a:xfrm>
            <a:off x="555497" y="4894937"/>
            <a:ext cx="2354067"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detonations by</a:t>
            </a:r>
            <a:b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b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 Office ATP </a:t>
            </a:r>
          </a:p>
        </p:txBody>
      </p:sp>
      <p:sp>
        <p:nvSpPr>
          <p:cNvPr id="41" name="TextBox 40">
            <a:extLst>
              <a:ext uri="{FF2B5EF4-FFF2-40B4-BE49-F238E27FC236}">
                <a16:creationId xmlns:a16="http://schemas.microsoft.com/office/drawing/2014/main" id="{29CF3C90-2612-4212-9EAA-48C92676FB1A}"/>
              </a:ext>
            </a:extLst>
          </p:cNvPr>
          <p:cNvSpPr txBox="1"/>
          <p:nvPr/>
        </p:nvSpPr>
        <p:spPr>
          <a:xfrm>
            <a:off x="555497" y="4001459"/>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20</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B</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31019292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2DC25-054D-4ADD-BB2C-BF965A6C62A0}"/>
              </a:ext>
            </a:extLst>
          </p:cNvPr>
          <p:cNvSpPr>
            <a:spLocks noGrp="1"/>
          </p:cNvSpPr>
          <p:nvPr>
            <p:ph type="title"/>
          </p:nvPr>
        </p:nvSpPr>
        <p:spPr/>
        <p:txBody>
          <a:bodyPr/>
          <a:lstStyle/>
          <a:p>
            <a:r>
              <a:rPr lang="fr-FR" dirty="0"/>
              <a:t>Console historique … </a:t>
            </a:r>
          </a:p>
        </p:txBody>
      </p:sp>
      <p:pic>
        <p:nvPicPr>
          <p:cNvPr id="4" name="Picture 3">
            <a:extLst>
              <a:ext uri="{FF2B5EF4-FFF2-40B4-BE49-F238E27FC236}">
                <a16:creationId xmlns:a16="http://schemas.microsoft.com/office/drawing/2014/main" id="{E914CEC0-8837-4DDE-94E7-912B84EF3A94}"/>
              </a:ext>
            </a:extLst>
          </p:cNvPr>
          <p:cNvPicPr>
            <a:picLocks noChangeAspect="1"/>
          </p:cNvPicPr>
          <p:nvPr/>
        </p:nvPicPr>
        <p:blipFill>
          <a:blip r:embed="rId3"/>
          <a:stretch>
            <a:fillRect/>
          </a:stretch>
        </p:blipFill>
        <p:spPr>
          <a:xfrm>
            <a:off x="426424" y="1279114"/>
            <a:ext cx="10842523" cy="5298436"/>
          </a:xfrm>
          <a:prstGeom prst="rect">
            <a:avLst/>
          </a:prstGeom>
        </p:spPr>
      </p:pic>
    </p:spTree>
    <p:extLst>
      <p:ext uri="{BB962C8B-B14F-4D97-AF65-F5344CB8AC3E}">
        <p14:creationId xmlns:p14="http://schemas.microsoft.com/office/powerpoint/2010/main" val="306789313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a:extLst>
              <a:ext uri="{FF2B5EF4-FFF2-40B4-BE49-F238E27FC236}">
                <a16:creationId xmlns:a16="http://schemas.microsoft.com/office/drawing/2014/main" id="{5330F564-692B-44BE-AF1B-2A014FA7EB2F}"/>
              </a:ext>
            </a:extLst>
          </p:cNvPr>
          <p:cNvSpPr txBox="1">
            <a:spLocks/>
          </p:cNvSpPr>
          <p:nvPr/>
        </p:nvSpPr>
        <p:spPr>
          <a:xfrm>
            <a:off x="492792" y="387643"/>
            <a:ext cx="11336039"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
        <p:nvSpPr>
          <p:cNvPr id="56" name="TextBox 55">
            <a:extLst>
              <a:ext uri="{FF2B5EF4-FFF2-40B4-BE49-F238E27FC236}">
                <a16:creationId xmlns:a16="http://schemas.microsoft.com/office/drawing/2014/main" id="{48CA9266-4A13-41B0-B46E-3441AF0B9E10}"/>
              </a:ext>
            </a:extLst>
          </p:cNvPr>
          <p:cNvSpPr txBox="1"/>
          <p:nvPr/>
        </p:nvSpPr>
        <p:spPr>
          <a:xfrm>
            <a:off x="481526" y="1847691"/>
            <a:ext cx="10565016" cy="2262158"/>
          </a:xfrm>
          <a:prstGeom prst="rect">
            <a:avLst/>
          </a:prstGeom>
          <a:noFill/>
        </p:spPr>
        <p:txBody>
          <a:bodyPr wrap="square" rtlCol="0">
            <a:spAutoFit/>
          </a:bodyPr>
          <a:lstStyle/>
          <a:p>
            <a:pPr marL="341313" lvl="0" indent="-341313">
              <a:spcAft>
                <a:spcPts val="1800"/>
              </a:spcAft>
              <a:buBlip>
                <a:blip r:embed="rId3"/>
              </a:buBlip>
              <a:defRPr/>
            </a:pPr>
            <a:r>
              <a:rPr lang="en-US" sz="2400" dirty="0">
                <a:latin typeface="Segoe UI Semibold"/>
                <a:cs typeface="Segoe UI" panose="020B0502040204020203" pitchFamily="34" charset="0"/>
              </a:rPr>
              <a:t>Enhanced simulation management</a:t>
            </a:r>
          </a:p>
          <a:p>
            <a:pPr marL="341313" lvl="0" indent="-341313">
              <a:spcAft>
                <a:spcPts val="1800"/>
              </a:spcAft>
              <a:buBlip>
                <a:blip r:embed="rId3"/>
              </a:buBlip>
              <a:defRPr/>
            </a:pPr>
            <a:r>
              <a:rPr lang="en-US" sz="2400" dirty="0">
                <a:latin typeface="Segoe UI Semibold"/>
                <a:cs typeface="Segoe UI" panose="020B0502040204020203" pitchFamily="34" charset="0"/>
              </a:rPr>
              <a:t>Dynamic end user training</a:t>
            </a:r>
          </a:p>
          <a:p>
            <a:pPr marL="341313" lvl="0" indent="-341313">
              <a:spcAft>
                <a:spcPts val="1800"/>
              </a:spcAft>
              <a:buBlip>
                <a:blip r:embed="rId3"/>
              </a:buBlip>
              <a:defRPr/>
            </a:pPr>
            <a:r>
              <a:rPr lang="en-US" sz="2400" dirty="0">
                <a:latin typeface="Segoe UI Semibold"/>
                <a:cs typeface="Segoe UI" panose="020B0502040204020203" pitchFamily="34" charset="0"/>
              </a:rPr>
              <a:t>Detailed reporting and insights</a:t>
            </a:r>
          </a:p>
          <a:p>
            <a:pPr marL="341313" lvl="0" indent="-341313">
              <a:spcAft>
                <a:spcPts val="1800"/>
              </a:spcAft>
              <a:buBlip>
                <a:blip r:embed="rId3"/>
              </a:buBlip>
              <a:defRPr/>
            </a:pPr>
            <a:r>
              <a:rPr lang="en-US" sz="2400" dirty="0">
                <a:latin typeface="Segoe UI Semibold"/>
                <a:cs typeface="Segoe UI" panose="020B0502040204020203" pitchFamily="34" charset="0"/>
              </a:rPr>
              <a:t>Native experiences foster user awareness</a:t>
            </a:r>
          </a:p>
        </p:txBody>
      </p:sp>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877036622"/>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4"/>
              </a:buBlip>
              <a:defRPr/>
            </a:pPr>
            <a:r>
              <a:rPr lang="en-US" dirty="0">
                <a:solidFill>
                  <a:schemeClr val="accent2">
                    <a:lumMod val="50000"/>
                    <a:lumOff val="50000"/>
                  </a:schemeClr>
                </a:solidFill>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 name="Title 1">
            <a:extLst>
              <a:ext uri="{FF2B5EF4-FFF2-40B4-BE49-F238E27FC236}">
                <a16:creationId xmlns:a16="http://schemas.microsoft.com/office/drawing/2014/main" id="{70E37B93-9590-43F5-9907-FB659DAA8F7F}"/>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19523883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dir="cw">
                                      <p:cBhvr override="childStyle">
                                        <p:cTn id="6" dur="500" fill="hold"/>
                                        <p:tgtEl>
                                          <p:spTgt spid="56">
                                            <p:txEl>
                                              <p:pRg st="0" end="0"/>
                                            </p:txEl>
                                          </p:spTgt>
                                        </p:tgtEl>
                                        <p:attrNameLst>
                                          <p:attrName>style.color</p:attrName>
                                        </p:attrNameLst>
                                      </p:cBhvr>
                                      <p:to>
                                        <a:srgbClr val="0078D4"/>
                                      </p:to>
                                    </p:animClr>
                                  </p:childTnLst>
                                </p:cTn>
                              </p:par>
                              <p:par>
                                <p:cTn id="7" presetID="3" presetClass="emph" presetSubtype="2" fill="hold" nodeType="withEffect">
                                  <p:stCondLst>
                                    <p:cond delay="0"/>
                                  </p:stCondLst>
                                  <p:childTnLst>
                                    <p:animClr clrSpc="rgb" dir="cw">
                                      <p:cBhvr override="childStyle">
                                        <p:cTn id="8" dur="500" fill="hold"/>
                                        <p:tgtEl>
                                          <p:spTgt spid="56">
                                            <p:txEl>
                                              <p:pRg st="1" end="1"/>
                                            </p:txEl>
                                          </p:spTgt>
                                        </p:tgtEl>
                                        <p:attrNameLst>
                                          <p:attrName>style.color</p:attrName>
                                        </p:attrNameLst>
                                      </p:cBhvr>
                                      <p:to>
                                        <a:srgbClr val="0078D4"/>
                                      </p:to>
                                    </p:animClr>
                                  </p:childTnLst>
                                </p:cTn>
                              </p:par>
                              <p:par>
                                <p:cTn id="9" presetID="3" presetClass="emph" presetSubtype="2" fill="hold" nodeType="withEffect">
                                  <p:stCondLst>
                                    <p:cond delay="0"/>
                                  </p:stCondLst>
                                  <p:childTnLst>
                                    <p:animClr clrSpc="rgb" dir="cw">
                                      <p:cBhvr override="childStyle">
                                        <p:cTn id="10" dur="500" fill="hold"/>
                                        <p:tgtEl>
                                          <p:spTgt spid="56">
                                            <p:txEl>
                                              <p:pRg st="0" end="0"/>
                                            </p:txEl>
                                          </p:spTgt>
                                        </p:tgtEl>
                                        <p:attrNameLst>
                                          <p:attrName>style.color</p:attrName>
                                        </p:attrNameLst>
                                      </p:cBhvr>
                                      <p:to>
                                        <a:srgbClr val="282828"/>
                                      </p:to>
                                    </p:animClr>
                                  </p:childTnLst>
                                </p:cTn>
                              </p:par>
                              <p:par>
                                <p:cTn id="11" presetID="3" presetClass="emph" presetSubtype="2" fill="hold" nodeType="withEffect">
                                  <p:stCondLst>
                                    <p:cond delay="0"/>
                                  </p:stCondLst>
                                  <p:childTnLst>
                                    <p:animClr clrSpc="rgb" dir="cw">
                                      <p:cBhvr override="childStyle">
                                        <p:cTn id="12" dur="500" fill="hold"/>
                                        <p:tgtEl>
                                          <p:spTgt spid="56">
                                            <p:txEl>
                                              <p:pRg st="1" end="1"/>
                                            </p:txEl>
                                          </p:spTgt>
                                        </p:tgtEl>
                                        <p:attrNameLst>
                                          <p:attrName>style.color</p:attrName>
                                        </p:attrNameLst>
                                      </p:cBhvr>
                                      <p:to>
                                        <a:schemeClr val="accent2"/>
                                      </p:to>
                                    </p:animClr>
                                  </p:childTnLst>
                                </p:cTn>
                              </p:par>
                              <p:par>
                                <p:cTn id="13" presetID="3" presetClass="emph" presetSubtype="2" fill="hold" nodeType="withEffect">
                                  <p:stCondLst>
                                    <p:cond delay="0"/>
                                  </p:stCondLst>
                                  <p:childTnLst>
                                    <p:animClr clrSpc="rgb" dir="cw">
                                      <p:cBhvr override="childStyle">
                                        <p:cTn id="14" dur="500" fill="hold"/>
                                        <p:tgtEl>
                                          <p:spTgt spid="56">
                                            <p:txEl>
                                              <p:pRg st="2" end="2"/>
                                            </p:txEl>
                                          </p:spTgt>
                                        </p:tgtEl>
                                        <p:attrNameLst>
                                          <p:attrName>style.color</p:attrName>
                                        </p:attrNameLst>
                                      </p:cBhvr>
                                      <p:to>
                                        <a:srgbClr val="0078D4"/>
                                      </p:to>
                                    </p:animClr>
                                  </p:childTnLst>
                                </p:cTn>
                              </p:par>
                              <p:par>
                                <p:cTn id="15" presetID="3" presetClass="emph" presetSubtype="2" fill="hold" nodeType="withEffect">
                                  <p:stCondLst>
                                    <p:cond delay="300"/>
                                  </p:stCondLst>
                                  <p:childTnLst>
                                    <p:animClr clrSpc="rgb" dir="cw">
                                      <p:cBhvr override="childStyle">
                                        <p:cTn id="16" dur="500" fill="hold"/>
                                        <p:tgtEl>
                                          <p:spTgt spid="56">
                                            <p:txEl>
                                              <p:pRg st="3" end="3"/>
                                            </p:txEl>
                                          </p:spTgt>
                                        </p:tgtEl>
                                        <p:attrNameLst>
                                          <p:attrName>style.color</p:attrName>
                                        </p:attrNameLst>
                                      </p:cBhvr>
                                      <p:to>
                                        <a:srgbClr val="0078D4"/>
                                      </p:to>
                                    </p:animClr>
                                  </p:childTnLst>
                                </p:cTn>
                              </p:par>
                              <p:par>
                                <p:cTn id="17" presetID="3" presetClass="emph" presetSubtype="2" fill="hold" nodeType="withEffect">
                                  <p:stCondLst>
                                    <p:cond delay="300"/>
                                  </p:stCondLst>
                                  <p:childTnLst>
                                    <p:animClr clrSpc="rgb" dir="cw">
                                      <p:cBhvr override="childStyle">
                                        <p:cTn id="18" dur="500" fill="hold"/>
                                        <p:tgtEl>
                                          <p:spTgt spid="56">
                                            <p:txEl>
                                              <p:pRg st="2" end="2"/>
                                            </p:txEl>
                                          </p:spTgt>
                                        </p:tgtEl>
                                        <p:attrNameLst>
                                          <p:attrName>style.color</p:attrName>
                                        </p:attrNameLst>
                                      </p:cBhvr>
                                      <p:to>
                                        <a:srgbClr val="282828"/>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4"/>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solidFill>
                  <a:schemeClr val="accent2">
                    <a:lumMod val="50000"/>
                    <a:lumOff val="50000"/>
                  </a:schemeClr>
                </a:solidFill>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pic>
        <p:nvPicPr>
          <p:cNvPr id="2" name="Picture 1" descr="A screenshot of a cell phone&#10;&#10;Description automatically generated">
            <a:extLst>
              <a:ext uri="{FF2B5EF4-FFF2-40B4-BE49-F238E27FC236}">
                <a16:creationId xmlns:a16="http://schemas.microsoft.com/office/drawing/2014/main" id="{E6A1C87B-D1CC-456C-A58A-A298EA613B28}"/>
              </a:ext>
            </a:extLst>
          </p:cNvPr>
          <p:cNvPicPr>
            <a:picLocks noChangeAspect="1"/>
          </p:cNvPicPr>
          <p:nvPr/>
        </p:nvPicPr>
        <p:blipFill rotWithShape="1">
          <a:blip r:embed="rId6">
            <a:extLst>
              <a:ext uri="{28A0092B-C50C-407E-A947-70E740481C1C}">
                <a14:useLocalDpi xmlns:a14="http://schemas.microsoft.com/office/drawing/2010/main" val="0"/>
              </a:ext>
            </a:extLst>
          </a:blip>
          <a:srcRect l="11636" t="8685" r="9067" b="47683"/>
          <a:stretch/>
        </p:blipFill>
        <p:spPr>
          <a:xfrm>
            <a:off x="4877156" y="789904"/>
            <a:ext cx="7581684" cy="5042537"/>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 name="Title 1">
            <a:extLst>
              <a:ext uri="{FF2B5EF4-FFF2-40B4-BE49-F238E27FC236}">
                <a16:creationId xmlns:a16="http://schemas.microsoft.com/office/drawing/2014/main" id="{F049F9F5-0227-4ADD-9258-91012A9B58D3}"/>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1156408499"/>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4"/>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solidFill>
                  <a:schemeClr val="accent2">
                    <a:lumMod val="50000"/>
                    <a:lumOff val="50000"/>
                  </a:schemeClr>
                </a:solidFill>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pic>
        <p:nvPicPr>
          <p:cNvPr id="2" name="Picture 1" descr="A screenshot of a cell phone&#10;&#10;Description automatically generated">
            <a:extLst>
              <a:ext uri="{FF2B5EF4-FFF2-40B4-BE49-F238E27FC236}">
                <a16:creationId xmlns:a16="http://schemas.microsoft.com/office/drawing/2014/main" id="{E6A1C87B-D1CC-456C-A58A-A298EA613B28}"/>
              </a:ext>
            </a:extLst>
          </p:cNvPr>
          <p:cNvPicPr>
            <a:picLocks noChangeAspect="1"/>
          </p:cNvPicPr>
          <p:nvPr/>
        </p:nvPicPr>
        <p:blipFill rotWithShape="1">
          <a:blip r:embed="rId6">
            <a:extLst>
              <a:ext uri="{28A0092B-C50C-407E-A947-70E740481C1C}">
                <a14:useLocalDpi xmlns:a14="http://schemas.microsoft.com/office/drawing/2010/main" val="0"/>
              </a:ext>
            </a:extLst>
          </a:blip>
          <a:srcRect l="11636" t="8685" r="9067" b="47683"/>
          <a:stretch/>
        </p:blipFill>
        <p:spPr>
          <a:xfrm>
            <a:off x="4877156" y="789904"/>
            <a:ext cx="7581684" cy="5042537"/>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5C51BC8E-9D84-4A54-899C-3D00836DAB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4679" y="794200"/>
            <a:ext cx="7466344" cy="4969786"/>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6" name="Title 1">
            <a:extLst>
              <a:ext uri="{FF2B5EF4-FFF2-40B4-BE49-F238E27FC236}">
                <a16:creationId xmlns:a16="http://schemas.microsoft.com/office/drawing/2014/main" id="{8DE278A7-63F0-44AF-888A-B051AF978498}"/>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1008192546"/>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3"/>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3"/>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3"/>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3"/>
              </a:buBlip>
              <a:defRPr/>
            </a:pPr>
            <a:r>
              <a:rPr lang="en-US" dirty="0">
                <a:solidFill>
                  <a:schemeClr val="accent2">
                    <a:lumMod val="50000"/>
                    <a:lumOff val="50000"/>
                  </a:schemeClr>
                </a:solidFill>
                <a:latin typeface="Segoe UI Semibold"/>
                <a:cs typeface="Segoe UI" panose="020B0502040204020203" pitchFamily="34" charset="0"/>
              </a:rPr>
              <a:t>Native experiences foster </a:t>
            </a:r>
            <a:br>
              <a:rPr lang="en-US" dirty="0">
                <a:solidFill>
                  <a:schemeClr val="accent2">
                    <a:lumMod val="50000"/>
                    <a:lumOff val="50000"/>
                  </a:schemeClr>
                </a:solidFill>
                <a:latin typeface="Segoe UI Semibold"/>
                <a:cs typeface="Segoe UI" panose="020B0502040204020203" pitchFamily="34" charset="0"/>
              </a:rPr>
            </a:br>
            <a:r>
              <a:rPr lang="en-US" dirty="0">
                <a:solidFill>
                  <a:schemeClr val="accent2">
                    <a:lumMod val="50000"/>
                    <a:lumOff val="50000"/>
                  </a:schemeClr>
                </a:solidFill>
                <a:latin typeface="Segoe UI Semibold"/>
                <a:cs typeface="Segoe UI" panose="020B0502040204020203" pitchFamily="34" charset="0"/>
              </a:rPr>
              <a:t>user awareness</a:t>
            </a:r>
          </a:p>
        </p:txBody>
      </p:sp>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9">
            <a:extLst>
              <a:ext uri="{FF2B5EF4-FFF2-40B4-BE49-F238E27FC236}">
                <a16:creationId xmlns:a16="http://schemas.microsoft.com/office/drawing/2014/main" id="{B18ECC8F-6B23-481C-8B3A-3D9442655000}"/>
              </a:ext>
            </a:extLst>
          </p:cNvPr>
          <p:cNvGrpSpPr/>
          <p:nvPr/>
        </p:nvGrpSpPr>
        <p:grpSpPr>
          <a:xfrm>
            <a:off x="4917658" y="711471"/>
            <a:ext cx="8149308" cy="5022461"/>
            <a:chOff x="-1518179" y="2503661"/>
            <a:chExt cx="8149308" cy="5022461"/>
          </a:xfrm>
        </p:grpSpPr>
        <p:pic>
          <p:nvPicPr>
            <p:cNvPr id="8" name="Picture 7" descr="A screenshot of a computer&#10;&#10;Description automatically generated">
              <a:extLst>
                <a:ext uri="{FF2B5EF4-FFF2-40B4-BE49-F238E27FC236}">
                  <a16:creationId xmlns:a16="http://schemas.microsoft.com/office/drawing/2014/main" id="{818B569A-A6D1-4D8F-AA40-1668ED929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8179" y="2503661"/>
              <a:ext cx="8149308" cy="5022461"/>
            </a:xfrm>
            <a:prstGeom prst="rect">
              <a:avLst/>
            </a:prstGeom>
          </p:spPr>
        </p:pic>
        <p:pic>
          <p:nvPicPr>
            <p:cNvPr id="13" name="Picture 12">
              <a:extLst>
                <a:ext uri="{FF2B5EF4-FFF2-40B4-BE49-F238E27FC236}">
                  <a16:creationId xmlns:a16="http://schemas.microsoft.com/office/drawing/2014/main" id="{CB790CB2-346B-4C7F-A8F8-4CD24E28ADA2}"/>
                </a:ext>
              </a:extLst>
            </p:cNvPr>
            <p:cNvPicPr>
              <a:picLocks noChangeAspect="1"/>
            </p:cNvPicPr>
            <p:nvPr/>
          </p:nvPicPr>
          <p:blipFill>
            <a:blip r:embed="rId5"/>
            <a:stretch>
              <a:fillRect/>
            </a:stretch>
          </p:blipFill>
          <p:spPr>
            <a:xfrm>
              <a:off x="2181394" y="4398651"/>
              <a:ext cx="2510696" cy="617214"/>
            </a:xfrm>
            <a:prstGeom prst="rect">
              <a:avLst/>
            </a:prstGeom>
          </p:spPr>
        </p:pic>
      </p:grpSp>
      <p:sp>
        <p:nvSpPr>
          <p:cNvPr id="6" name="Rectangle 5">
            <a:extLst>
              <a:ext uri="{FF2B5EF4-FFF2-40B4-BE49-F238E27FC236}">
                <a16:creationId xmlns:a16="http://schemas.microsoft.com/office/drawing/2014/main" id="{2A723395-FAC7-4792-B942-E62E0D13BADA}"/>
              </a:ext>
            </a:extLst>
          </p:cNvPr>
          <p:cNvSpPr/>
          <p:nvPr/>
        </p:nvSpPr>
        <p:spPr bwMode="auto">
          <a:xfrm>
            <a:off x="8617231" y="2107580"/>
            <a:ext cx="4449735" cy="398531"/>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a:extLst>
              <a:ext uri="{FF2B5EF4-FFF2-40B4-BE49-F238E27FC236}">
                <a16:creationId xmlns:a16="http://schemas.microsoft.com/office/drawing/2014/main" id="{8D45354E-1AD5-4BAF-9BF6-0E56ADD70CFE}"/>
              </a:ext>
            </a:extLst>
          </p:cNvPr>
          <p:cNvSpPr/>
          <p:nvPr/>
        </p:nvSpPr>
        <p:spPr bwMode="auto">
          <a:xfrm>
            <a:off x="8617232" y="2687444"/>
            <a:ext cx="2177148" cy="535258"/>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A8747CC1-2913-42F0-8D15-2F32DC4C7155}"/>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742340640"/>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5" name="Title 1">
            <a:extLst>
              <a:ext uri="{FF2B5EF4-FFF2-40B4-BE49-F238E27FC236}">
                <a16:creationId xmlns:a16="http://schemas.microsoft.com/office/drawing/2014/main" id="{5330F564-692B-44BE-AF1B-2A014FA7EB2F}"/>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
        <p:nvSpPr>
          <p:cNvPr id="56" name="TextBox 55">
            <a:extLst>
              <a:ext uri="{FF2B5EF4-FFF2-40B4-BE49-F238E27FC236}">
                <a16:creationId xmlns:a16="http://schemas.microsoft.com/office/drawing/2014/main" id="{48CA9266-4A13-41B0-B46E-3441AF0B9E10}"/>
              </a:ext>
            </a:extLst>
          </p:cNvPr>
          <p:cNvSpPr txBox="1"/>
          <p:nvPr/>
        </p:nvSpPr>
        <p:spPr>
          <a:xfrm>
            <a:off x="331508" y="2848423"/>
            <a:ext cx="4246757" cy="2169825"/>
          </a:xfrm>
          <a:prstGeom prst="rect">
            <a:avLst/>
          </a:prstGeom>
          <a:noFill/>
        </p:spPr>
        <p:txBody>
          <a:bodyPr wrap="square" rtlCol="0">
            <a:spAutoFit/>
          </a:bodyPr>
          <a:lstStyle/>
          <a:p>
            <a:pPr marL="341313" lvl="0" indent="-341313">
              <a:spcAft>
                <a:spcPts val="1800"/>
              </a:spcAft>
              <a:buBlip>
                <a:blip r:embed="rId4"/>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905869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dir="cw">
                                      <p:cBhvr override="childStyle">
                                        <p:cTn id="6" dur="500" fill="hold"/>
                                        <p:tgtEl>
                                          <p:spTgt spid="56">
                                            <p:txEl>
                                              <p:pRg st="0" end="0"/>
                                            </p:txEl>
                                          </p:spTgt>
                                        </p:tgtEl>
                                        <p:attrNameLst>
                                          <p:attrName>style.color</p:attrName>
                                        </p:attrNameLst>
                                      </p:cBhvr>
                                      <p:to>
                                        <a:srgbClr val="0078D4"/>
                                      </p:to>
                                    </p:animClr>
                                  </p:childTnLst>
                                </p:cTn>
                              </p:par>
                              <p:par>
                                <p:cTn id="7" presetID="3" presetClass="emph" presetSubtype="2" fill="hold" nodeType="withEffect">
                                  <p:stCondLst>
                                    <p:cond delay="0"/>
                                  </p:stCondLst>
                                  <p:childTnLst>
                                    <p:animClr clrSpc="rgb" dir="cw">
                                      <p:cBhvr override="childStyle">
                                        <p:cTn id="8" dur="500" fill="hold"/>
                                        <p:tgtEl>
                                          <p:spTgt spid="56">
                                            <p:txEl>
                                              <p:pRg st="1" end="1"/>
                                            </p:txEl>
                                          </p:spTgt>
                                        </p:tgtEl>
                                        <p:attrNameLst>
                                          <p:attrName>style.color</p:attrName>
                                        </p:attrNameLst>
                                      </p:cBhvr>
                                      <p:to>
                                        <a:srgbClr val="0078D4"/>
                                      </p:to>
                                    </p:animClr>
                                  </p:childTnLst>
                                </p:cTn>
                              </p:par>
                              <p:par>
                                <p:cTn id="9" presetID="3" presetClass="emph" presetSubtype="2" fill="hold" nodeType="withEffect">
                                  <p:stCondLst>
                                    <p:cond delay="0"/>
                                  </p:stCondLst>
                                  <p:childTnLst>
                                    <p:animClr clrSpc="rgb" dir="cw">
                                      <p:cBhvr override="childStyle">
                                        <p:cTn id="10" dur="500" fill="hold"/>
                                        <p:tgtEl>
                                          <p:spTgt spid="56">
                                            <p:txEl>
                                              <p:pRg st="0" end="0"/>
                                            </p:txEl>
                                          </p:spTgt>
                                        </p:tgtEl>
                                        <p:attrNameLst>
                                          <p:attrName>style.color</p:attrName>
                                        </p:attrNameLst>
                                      </p:cBhvr>
                                      <p:to>
                                        <a:srgbClr val="282828"/>
                                      </p:to>
                                    </p:animClr>
                                  </p:childTnLst>
                                </p:cTn>
                              </p:par>
                              <p:par>
                                <p:cTn id="11" presetID="3" presetClass="emph" presetSubtype="2" fill="hold" nodeType="withEffect">
                                  <p:stCondLst>
                                    <p:cond delay="0"/>
                                  </p:stCondLst>
                                  <p:childTnLst>
                                    <p:animClr clrSpc="rgb" dir="cw">
                                      <p:cBhvr override="childStyle">
                                        <p:cTn id="12" dur="500" fill="hold"/>
                                        <p:tgtEl>
                                          <p:spTgt spid="56">
                                            <p:txEl>
                                              <p:pRg st="1" end="1"/>
                                            </p:txEl>
                                          </p:spTgt>
                                        </p:tgtEl>
                                        <p:attrNameLst>
                                          <p:attrName>style.color</p:attrName>
                                        </p:attrNameLst>
                                      </p:cBhvr>
                                      <p:to>
                                        <a:schemeClr val="accent2"/>
                                      </p:to>
                                    </p:animClr>
                                  </p:childTnLst>
                                </p:cTn>
                              </p:par>
                              <p:par>
                                <p:cTn id="13" presetID="3" presetClass="emph" presetSubtype="2" fill="hold" nodeType="withEffect">
                                  <p:stCondLst>
                                    <p:cond delay="0"/>
                                  </p:stCondLst>
                                  <p:childTnLst>
                                    <p:animClr clrSpc="rgb" dir="cw">
                                      <p:cBhvr override="childStyle">
                                        <p:cTn id="14" dur="500" fill="hold"/>
                                        <p:tgtEl>
                                          <p:spTgt spid="56">
                                            <p:txEl>
                                              <p:pRg st="2" end="2"/>
                                            </p:txEl>
                                          </p:spTgt>
                                        </p:tgtEl>
                                        <p:attrNameLst>
                                          <p:attrName>style.color</p:attrName>
                                        </p:attrNameLst>
                                      </p:cBhvr>
                                      <p:to>
                                        <a:srgbClr val="0078D4"/>
                                      </p:to>
                                    </p:animClr>
                                  </p:childTnLst>
                                </p:cTn>
                              </p:par>
                              <p:par>
                                <p:cTn id="15" presetID="3" presetClass="emph" presetSubtype="2" fill="hold" nodeType="withEffect">
                                  <p:stCondLst>
                                    <p:cond delay="300"/>
                                  </p:stCondLst>
                                  <p:childTnLst>
                                    <p:animClr clrSpc="rgb" dir="cw">
                                      <p:cBhvr override="childStyle">
                                        <p:cTn id="16" dur="500" fill="hold"/>
                                        <p:tgtEl>
                                          <p:spTgt spid="56">
                                            <p:txEl>
                                              <p:pRg st="3" end="3"/>
                                            </p:txEl>
                                          </p:spTgt>
                                        </p:tgtEl>
                                        <p:attrNameLst>
                                          <p:attrName>style.color</p:attrName>
                                        </p:attrNameLst>
                                      </p:cBhvr>
                                      <p:to>
                                        <a:srgbClr val="0078D4"/>
                                      </p:to>
                                    </p:animClr>
                                  </p:childTnLst>
                                </p:cTn>
                              </p:par>
                              <p:par>
                                <p:cTn id="17" presetID="3" presetClass="emph" presetSubtype="2" fill="hold" nodeType="withEffect">
                                  <p:stCondLst>
                                    <p:cond delay="300"/>
                                  </p:stCondLst>
                                  <p:childTnLst>
                                    <p:animClr clrSpc="rgb" dir="cw">
                                      <p:cBhvr override="childStyle">
                                        <p:cTn id="18" dur="500" fill="hold"/>
                                        <p:tgtEl>
                                          <p:spTgt spid="56">
                                            <p:txEl>
                                              <p:pRg st="2" end="2"/>
                                            </p:txEl>
                                          </p:spTgt>
                                        </p:tgtEl>
                                        <p:attrNameLst>
                                          <p:attrName>style.color</p:attrName>
                                        </p:attrNameLst>
                                      </p:cBhvr>
                                      <p:to>
                                        <a:srgbClr val="282828"/>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01305-D6CC-4959-B4B0-8E90DC44C0B8}"/>
              </a:ext>
            </a:extLst>
          </p:cNvPr>
          <p:cNvSpPr>
            <a:spLocks noGrp="1"/>
          </p:cNvSpPr>
          <p:nvPr>
            <p:ph type="title"/>
          </p:nvPr>
        </p:nvSpPr>
        <p:spPr/>
        <p:txBody>
          <a:bodyPr/>
          <a:lstStyle/>
          <a:p>
            <a:r>
              <a:rPr lang="fr-FR" dirty="0"/>
              <a:t>Attack Simulator</a:t>
            </a:r>
          </a:p>
        </p:txBody>
      </p:sp>
      <p:pic>
        <p:nvPicPr>
          <p:cNvPr id="5" name="Picture 4">
            <a:extLst>
              <a:ext uri="{FF2B5EF4-FFF2-40B4-BE49-F238E27FC236}">
                <a16:creationId xmlns:a16="http://schemas.microsoft.com/office/drawing/2014/main" id="{AAAA1E1B-B45C-4A8C-AD27-DD8C3CC31AF2}"/>
              </a:ext>
            </a:extLst>
          </p:cNvPr>
          <p:cNvPicPr>
            <a:picLocks noChangeAspect="1"/>
          </p:cNvPicPr>
          <p:nvPr/>
        </p:nvPicPr>
        <p:blipFill>
          <a:blip r:embed="rId3"/>
          <a:stretch>
            <a:fillRect/>
          </a:stretch>
        </p:blipFill>
        <p:spPr>
          <a:xfrm>
            <a:off x="426424" y="3227905"/>
            <a:ext cx="7141695" cy="3475923"/>
          </a:xfrm>
          <a:prstGeom prst="rect">
            <a:avLst/>
          </a:prstGeom>
        </p:spPr>
      </p:pic>
      <p:pic>
        <p:nvPicPr>
          <p:cNvPr id="7" name="Picture 6">
            <a:extLst>
              <a:ext uri="{FF2B5EF4-FFF2-40B4-BE49-F238E27FC236}">
                <a16:creationId xmlns:a16="http://schemas.microsoft.com/office/drawing/2014/main" id="{6F3D34A1-7A32-4093-9AC2-EE9BB3DF2852}"/>
              </a:ext>
            </a:extLst>
          </p:cNvPr>
          <p:cNvPicPr>
            <a:picLocks noChangeAspect="1"/>
          </p:cNvPicPr>
          <p:nvPr/>
        </p:nvPicPr>
        <p:blipFill>
          <a:blip r:embed="rId4"/>
          <a:stretch>
            <a:fillRect/>
          </a:stretch>
        </p:blipFill>
        <p:spPr>
          <a:xfrm>
            <a:off x="426424" y="1255229"/>
            <a:ext cx="10535055" cy="5448599"/>
          </a:xfrm>
          <a:prstGeom prst="rect">
            <a:avLst/>
          </a:prstGeom>
        </p:spPr>
      </p:pic>
    </p:spTree>
    <p:extLst>
      <p:ext uri="{BB962C8B-B14F-4D97-AF65-F5344CB8AC3E}">
        <p14:creationId xmlns:p14="http://schemas.microsoft.com/office/powerpoint/2010/main" val="1216784469"/>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4E292B-5293-4068-976B-B4905FF2B984}"/>
              </a:ext>
            </a:extLst>
          </p:cNvPr>
          <p:cNvPicPr>
            <a:picLocks noChangeAspect="1"/>
          </p:cNvPicPr>
          <p:nvPr/>
        </p:nvPicPr>
        <p:blipFill>
          <a:blip r:embed="rId2"/>
          <a:stretch>
            <a:fillRect/>
          </a:stretch>
        </p:blipFill>
        <p:spPr>
          <a:xfrm>
            <a:off x="166254" y="1184794"/>
            <a:ext cx="11674764" cy="5673206"/>
          </a:xfrm>
          <a:prstGeom prst="rect">
            <a:avLst/>
          </a:prstGeom>
        </p:spPr>
      </p:pic>
      <p:sp>
        <p:nvSpPr>
          <p:cNvPr id="6" name="Title 1">
            <a:extLst>
              <a:ext uri="{FF2B5EF4-FFF2-40B4-BE49-F238E27FC236}">
                <a16:creationId xmlns:a16="http://schemas.microsoft.com/office/drawing/2014/main" id="{B31F2238-211F-4564-A639-88E07124BCB2}"/>
              </a:ext>
            </a:extLst>
          </p:cNvPr>
          <p:cNvSpPr>
            <a:spLocks noGrp="1"/>
          </p:cNvSpPr>
          <p:nvPr>
            <p:ph type="title"/>
          </p:nvPr>
        </p:nvSpPr>
        <p:spPr>
          <a:xfrm>
            <a:off x="334963" y="265113"/>
            <a:ext cx="11336337" cy="757237"/>
          </a:xfrm>
        </p:spPr>
        <p:txBody>
          <a:bodyPr/>
          <a:lstStyle/>
          <a:p>
            <a:r>
              <a:rPr lang="fr-FR" dirty="0"/>
              <a:t>Attack Simulator</a:t>
            </a:r>
          </a:p>
        </p:txBody>
      </p:sp>
    </p:spTree>
    <p:extLst>
      <p:ext uri="{BB962C8B-B14F-4D97-AF65-F5344CB8AC3E}">
        <p14:creationId xmlns:p14="http://schemas.microsoft.com/office/powerpoint/2010/main" val="3372854161"/>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8F801F-50DA-4049-A5DB-0D25B675621A}"/>
              </a:ext>
            </a:extLst>
          </p:cNvPr>
          <p:cNvPicPr>
            <a:picLocks noChangeAspect="1"/>
          </p:cNvPicPr>
          <p:nvPr/>
        </p:nvPicPr>
        <p:blipFill>
          <a:blip r:embed="rId3"/>
          <a:stretch>
            <a:fillRect/>
          </a:stretch>
        </p:blipFill>
        <p:spPr>
          <a:xfrm>
            <a:off x="535708" y="1138128"/>
            <a:ext cx="10843491" cy="5569997"/>
          </a:xfrm>
          <a:prstGeom prst="rect">
            <a:avLst/>
          </a:prstGeom>
        </p:spPr>
      </p:pic>
      <p:sp>
        <p:nvSpPr>
          <p:cNvPr id="4" name="Title 1">
            <a:extLst>
              <a:ext uri="{FF2B5EF4-FFF2-40B4-BE49-F238E27FC236}">
                <a16:creationId xmlns:a16="http://schemas.microsoft.com/office/drawing/2014/main" id="{CC663EAA-E184-4A75-8C71-EA2B0A0638F0}"/>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11889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Connector 51">
            <a:extLst>
              <a:ext uri="{FF2B5EF4-FFF2-40B4-BE49-F238E27FC236}">
                <a16:creationId xmlns:a16="http://schemas.microsoft.com/office/drawing/2014/main" id="{BB60B8C4-6AB9-4FA8-A174-AAA56EC9D99E}"/>
              </a:ext>
            </a:extLst>
          </p:cNvPr>
          <p:cNvCxnSpPr>
            <a:cxnSpLocks/>
            <a:endCxn id="163" idx="5"/>
          </p:cNvCxnSpPr>
          <p:nvPr/>
        </p:nvCxnSpPr>
        <p:spPr>
          <a:xfrm flipH="1" flipV="1">
            <a:off x="7325411" y="965389"/>
            <a:ext cx="786368" cy="1292110"/>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74" name="Title 2">
            <a:extLst>
              <a:ext uri="{FF2B5EF4-FFF2-40B4-BE49-F238E27FC236}">
                <a16:creationId xmlns:a16="http://schemas.microsoft.com/office/drawing/2014/main" id="{590813B4-98A1-4FB1-A621-776B6AAD6C8E}"/>
              </a:ext>
            </a:extLst>
          </p:cNvPr>
          <p:cNvSpPr txBox="1">
            <a:spLocks/>
          </p:cNvSpPr>
          <p:nvPr/>
        </p:nvSpPr>
        <p:spPr>
          <a:xfrm>
            <a:off x="284394" y="4008084"/>
            <a:ext cx="4886780" cy="538467"/>
          </a:xfrm>
          <a:prstGeom prst="rect">
            <a:avLst/>
          </a:prstGeom>
        </p:spPr>
        <p:txBody>
          <a:bodyPr vert="horz" wrap="square" lIns="0" tIns="161333" rIns="0" bIns="0" rtlCol="0" anchor="t">
            <a:noAutofit/>
          </a:bodyPr>
          <a:lst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a:lstStyle>
          <a:p>
            <a:pPr marL="0" marR="0" lvl="0" indent="0" algn="l" defTabSz="914192" rtl="0" eaLnBrk="1" fontAlgn="auto" latinLnBrk="0" hangingPunct="1">
              <a:lnSpc>
                <a:spcPct val="90000"/>
              </a:lnSpc>
              <a:spcBef>
                <a:spcPct val="0"/>
              </a:spcBef>
              <a:spcAft>
                <a:spcPts val="0"/>
              </a:spcAft>
              <a:buClrTx/>
              <a:buSzTx/>
              <a:buFontTx/>
              <a:buNone/>
              <a:tabLst/>
              <a:defRPr/>
            </a:pPr>
            <a:r>
              <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Comprehensive approach</a:t>
            </a:r>
          </a:p>
          <a:p>
            <a:pPr marL="0" marR="0" lvl="0" indent="0" algn="l" defTabSz="914192" rtl="0" eaLnBrk="1" fontAlgn="auto" latinLnBrk="0" hangingPunct="1">
              <a:lnSpc>
                <a:spcPct val="90000"/>
              </a:lnSpc>
              <a:spcBef>
                <a:spcPct val="0"/>
              </a:spcBef>
              <a:spcAft>
                <a:spcPts val="0"/>
              </a:spcAft>
              <a:buClrTx/>
              <a:buSzTx/>
              <a:buFontTx/>
              <a:buNone/>
              <a:tabLst/>
              <a:defRPr/>
            </a:pPr>
            <a:endParaRPr lang="en-US" sz="2745" spc="-100" dirty="0">
              <a:gradFill>
                <a:gsLst>
                  <a:gs pos="83000">
                    <a:srgbClr val="282828"/>
                  </a:gs>
                  <a:gs pos="100000">
                    <a:srgbClr val="282828"/>
                  </a:gs>
                </a:gsLst>
                <a:lin ang="5400000" scaled="1"/>
              </a:gradFill>
              <a:latin typeface="Segoe UI Semibold"/>
            </a:endParaRPr>
          </a:p>
          <a:p>
            <a:pPr marL="0" marR="0" lvl="0" indent="0" algn="l" defTabSz="914192" rtl="0" eaLnBrk="1" fontAlgn="auto" latinLnBrk="0" hangingPunct="1">
              <a:lnSpc>
                <a:spcPct val="90000"/>
              </a:lnSpc>
              <a:spcBef>
                <a:spcPct val="0"/>
              </a:spcBef>
              <a:spcAft>
                <a:spcPts val="0"/>
              </a:spcAft>
              <a:buClrTx/>
              <a:buSzTx/>
              <a:buFontTx/>
              <a:buNone/>
              <a:tabLst/>
              <a:defRPr/>
            </a:pPr>
            <a:r>
              <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 </a:t>
            </a:r>
            <a:br>
              <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br>
            <a:endPar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endParaRPr>
          </a:p>
        </p:txBody>
      </p:sp>
      <p:grpSp>
        <p:nvGrpSpPr>
          <p:cNvPr id="128" name="Group 127">
            <a:extLst>
              <a:ext uri="{FF2B5EF4-FFF2-40B4-BE49-F238E27FC236}">
                <a16:creationId xmlns:a16="http://schemas.microsoft.com/office/drawing/2014/main" id="{FB118FE9-43A4-4669-831E-E81B897CDFE1}"/>
              </a:ext>
            </a:extLst>
          </p:cNvPr>
          <p:cNvGrpSpPr/>
          <p:nvPr/>
        </p:nvGrpSpPr>
        <p:grpSpPr>
          <a:xfrm>
            <a:off x="986794" y="-10170067"/>
            <a:ext cx="1786157" cy="1786157"/>
            <a:chOff x="5166677" y="2595045"/>
            <a:chExt cx="2103120" cy="2103120"/>
          </a:xfrm>
        </p:grpSpPr>
        <p:sp>
          <p:nvSpPr>
            <p:cNvPr id="129" name="Oval 128">
              <a:extLst>
                <a:ext uri="{FF2B5EF4-FFF2-40B4-BE49-F238E27FC236}">
                  <a16:creationId xmlns:a16="http://schemas.microsoft.com/office/drawing/2014/main" id="{C5ACAB6F-3B62-4E15-BF7F-2C115FC3A4C5}"/>
                </a:ext>
              </a:extLst>
            </p:cNvPr>
            <p:cNvSpPr/>
            <p:nvPr/>
          </p:nvSpPr>
          <p:spPr bwMode="auto">
            <a:xfrm>
              <a:off x="5166677" y="2595045"/>
              <a:ext cx="2103120" cy="210312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grpSp>
          <p:nvGrpSpPr>
            <p:cNvPr id="130" name="Group 129">
              <a:extLst>
                <a:ext uri="{FF2B5EF4-FFF2-40B4-BE49-F238E27FC236}">
                  <a16:creationId xmlns:a16="http://schemas.microsoft.com/office/drawing/2014/main" id="{09BCFC54-9058-43A0-A80B-3897402C4DEB}"/>
                </a:ext>
              </a:extLst>
            </p:cNvPr>
            <p:cNvGrpSpPr/>
            <p:nvPr/>
          </p:nvGrpSpPr>
          <p:grpSpPr>
            <a:xfrm>
              <a:off x="5694232" y="3227567"/>
              <a:ext cx="1048011" cy="838078"/>
              <a:chOff x="5595327" y="3316301"/>
              <a:chExt cx="1048011" cy="838078"/>
            </a:xfrm>
          </p:grpSpPr>
          <p:grpSp>
            <p:nvGrpSpPr>
              <p:cNvPr id="131" name="Group 130">
                <a:extLst>
                  <a:ext uri="{FF2B5EF4-FFF2-40B4-BE49-F238E27FC236}">
                    <a16:creationId xmlns:a16="http://schemas.microsoft.com/office/drawing/2014/main" id="{CE40B448-60A8-4E5B-81D4-0122411CD4FD}"/>
                  </a:ext>
                </a:extLst>
              </p:cNvPr>
              <p:cNvGrpSpPr/>
              <p:nvPr/>
            </p:nvGrpSpPr>
            <p:grpSpPr>
              <a:xfrm>
                <a:off x="5813733" y="3316301"/>
                <a:ext cx="829605" cy="838078"/>
                <a:chOff x="5919646" y="3404785"/>
                <a:chExt cx="829605" cy="838078"/>
              </a:xfrm>
            </p:grpSpPr>
            <p:grpSp>
              <p:nvGrpSpPr>
                <p:cNvPr id="162" name="Group 161">
                  <a:extLst>
                    <a:ext uri="{FF2B5EF4-FFF2-40B4-BE49-F238E27FC236}">
                      <a16:creationId xmlns:a16="http://schemas.microsoft.com/office/drawing/2014/main" id="{AE682C65-64D2-44A0-8184-D3763737B881}"/>
                    </a:ext>
                  </a:extLst>
                </p:cNvPr>
                <p:cNvGrpSpPr/>
                <p:nvPr/>
              </p:nvGrpSpPr>
              <p:grpSpPr>
                <a:xfrm>
                  <a:off x="5919646" y="3404785"/>
                  <a:ext cx="597189" cy="661112"/>
                  <a:chOff x="6018562" y="3727512"/>
                  <a:chExt cx="2148769" cy="2378773"/>
                </a:xfrm>
              </p:grpSpPr>
              <p:sp>
                <p:nvSpPr>
                  <p:cNvPr id="176" name="Oval 175">
                    <a:extLst>
                      <a:ext uri="{FF2B5EF4-FFF2-40B4-BE49-F238E27FC236}">
                        <a16:creationId xmlns:a16="http://schemas.microsoft.com/office/drawing/2014/main" id="{E755C7B0-C839-460D-91FA-6DDD7F9DC227}"/>
                      </a:ext>
                    </a:extLst>
                  </p:cNvPr>
                  <p:cNvSpPr/>
                  <p:nvPr/>
                </p:nvSpPr>
                <p:spPr bwMode="auto">
                  <a:xfrm>
                    <a:off x="6406897" y="3727512"/>
                    <a:ext cx="1394992" cy="1394992"/>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7" name="Freeform 5">
                    <a:extLst>
                      <a:ext uri="{FF2B5EF4-FFF2-40B4-BE49-F238E27FC236}">
                        <a16:creationId xmlns:a16="http://schemas.microsoft.com/office/drawing/2014/main" id="{309AD630-C604-448A-9B1F-FDC90232591B}"/>
                      </a:ext>
                    </a:extLst>
                  </p:cNvPr>
                  <p:cNvSpPr>
                    <a:spLocks/>
                  </p:cNvSpPr>
                  <p:nvPr/>
                </p:nvSpPr>
                <p:spPr bwMode="auto">
                  <a:xfrm>
                    <a:off x="6524625" y="3825875"/>
                    <a:ext cx="1192213" cy="1192212"/>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solidFill>
                    <a:schemeClr val="accent3"/>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178" name="Freeform 6">
                    <a:extLst>
                      <a:ext uri="{FF2B5EF4-FFF2-40B4-BE49-F238E27FC236}">
                        <a16:creationId xmlns:a16="http://schemas.microsoft.com/office/drawing/2014/main" id="{9C0DB52D-6476-4A1A-8EA2-29D0DC8E0DDC}"/>
                      </a:ext>
                    </a:extLst>
                  </p:cNvPr>
                  <p:cNvSpPr>
                    <a:spLocks/>
                  </p:cNvSpPr>
                  <p:nvPr/>
                </p:nvSpPr>
                <p:spPr bwMode="auto">
                  <a:xfrm>
                    <a:off x="6018562" y="5030951"/>
                    <a:ext cx="2148769" cy="1075334"/>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179" name="Freeform 6">
                    <a:extLst>
                      <a:ext uri="{FF2B5EF4-FFF2-40B4-BE49-F238E27FC236}">
                        <a16:creationId xmlns:a16="http://schemas.microsoft.com/office/drawing/2014/main" id="{A39D49D3-C9B8-4B88-B741-6524317B1F0D}"/>
                      </a:ext>
                    </a:extLst>
                  </p:cNvPr>
                  <p:cNvSpPr>
                    <a:spLocks/>
                  </p:cNvSpPr>
                  <p:nvPr/>
                </p:nvSpPr>
                <p:spPr bwMode="auto">
                  <a:xfrm>
                    <a:off x="6223000" y="5121657"/>
                    <a:ext cx="1795463" cy="898525"/>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chemeClr val="accent3"/>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grpSp>
            <p:sp>
              <p:nvSpPr>
                <p:cNvPr id="175" name="Freeform 5">
                  <a:extLst>
                    <a:ext uri="{FF2B5EF4-FFF2-40B4-BE49-F238E27FC236}">
                      <a16:creationId xmlns:a16="http://schemas.microsoft.com/office/drawing/2014/main" id="{B4CE9353-74BF-40BD-B4B6-32D691713579}"/>
                    </a:ext>
                  </a:extLst>
                </p:cNvPr>
                <p:cNvSpPr>
                  <a:spLocks/>
                </p:cNvSpPr>
                <p:nvPr/>
              </p:nvSpPr>
              <p:spPr bwMode="auto">
                <a:xfrm>
                  <a:off x="6330132" y="3914235"/>
                  <a:ext cx="419119" cy="328628"/>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D1D1D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3C3C41"/>
                    </a:solidFill>
                    <a:effectLst/>
                    <a:uLnTx/>
                    <a:uFillTx/>
                    <a:latin typeface="Segoe UI"/>
                    <a:ea typeface="+mn-ea"/>
                    <a:cs typeface="+mn-cs"/>
                  </a:endParaRPr>
                </a:p>
              </p:txBody>
            </p:sp>
          </p:grpSp>
          <p:pic>
            <p:nvPicPr>
              <p:cNvPr id="154" name="Picture 153">
                <a:extLst>
                  <a:ext uri="{FF2B5EF4-FFF2-40B4-BE49-F238E27FC236}">
                    <a16:creationId xmlns:a16="http://schemas.microsoft.com/office/drawing/2014/main" id="{DFBF0F10-DD52-4DDC-BB97-61F4950A1270}"/>
                  </a:ext>
                </a:extLst>
              </p:cNvPr>
              <p:cNvPicPr>
                <a:picLocks noChangeAspect="1"/>
              </p:cNvPicPr>
              <p:nvPr/>
            </p:nvPicPr>
            <p:blipFill>
              <a:blip r:embed="rId3"/>
              <a:stretch>
                <a:fillRect/>
              </a:stretch>
            </p:blipFill>
            <p:spPr>
              <a:xfrm>
                <a:off x="5595327" y="3688361"/>
                <a:ext cx="413796" cy="413796"/>
              </a:xfrm>
              <a:prstGeom prst="rect">
                <a:avLst/>
              </a:prstGeom>
            </p:spPr>
          </p:pic>
        </p:grpSp>
      </p:grpSp>
      <p:sp>
        <p:nvSpPr>
          <p:cNvPr id="180" name="Title 2">
            <a:extLst>
              <a:ext uri="{FF2B5EF4-FFF2-40B4-BE49-F238E27FC236}">
                <a16:creationId xmlns:a16="http://schemas.microsoft.com/office/drawing/2014/main" id="{88E110EA-64BB-4AAF-A872-C638A03805D2}"/>
              </a:ext>
            </a:extLst>
          </p:cNvPr>
          <p:cNvSpPr txBox="1">
            <a:spLocks/>
          </p:cNvSpPr>
          <p:nvPr/>
        </p:nvSpPr>
        <p:spPr>
          <a:xfrm>
            <a:off x="986794" y="-8148370"/>
            <a:ext cx="4031807" cy="553962"/>
          </a:xfrm>
          <a:prstGeom prst="rect">
            <a:avLst/>
          </a:prstGeom>
        </p:spPr>
        <p:txBody>
          <a:bodyPr vert="horz" wrap="square" lIns="0" tIns="161333" rIns="0" bIns="0" rtlCol="0" anchor="t">
            <a:noAutofit/>
          </a:bodyPr>
          <a:lst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a:lstStyle>
          <a:p>
            <a:pPr marL="0" marR="0" lvl="0" indent="0" algn="l" defTabSz="914192" rtl="0" eaLnBrk="1" fontAlgn="auto" latinLnBrk="0" hangingPunct="1">
              <a:lnSpc>
                <a:spcPct val="90000"/>
              </a:lnSpc>
              <a:spcBef>
                <a:spcPct val="0"/>
              </a:spcBef>
              <a:spcAft>
                <a:spcPts val="0"/>
              </a:spcAft>
              <a:buClrTx/>
              <a:buSzTx/>
              <a:buFontTx/>
              <a:buNone/>
              <a:tabLst/>
              <a:defRPr/>
            </a:pPr>
            <a:r>
              <a:rPr kumimoji="0" lang="en-US" sz="2745" b="0" i="0" u="none" strike="noStrike" kern="1200" cap="none" spc="-100" normalizeH="0" baseline="0" noProof="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Built-in experiences that work across platforms</a:t>
            </a:r>
          </a:p>
        </p:txBody>
      </p:sp>
      <p:sp>
        <p:nvSpPr>
          <p:cNvPr id="103" name="TextBox 102">
            <a:extLst>
              <a:ext uri="{FF2B5EF4-FFF2-40B4-BE49-F238E27FC236}">
                <a16:creationId xmlns:a16="http://schemas.microsoft.com/office/drawing/2014/main" id="{EC46504F-EC5A-40B1-86C3-FFBA052A22CF}"/>
              </a:ext>
            </a:extLst>
          </p:cNvPr>
          <p:cNvSpPr txBox="1"/>
          <p:nvPr/>
        </p:nvSpPr>
        <p:spPr>
          <a:xfrm>
            <a:off x="7591764" y="3615920"/>
            <a:ext cx="2219780" cy="5170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Office 365</a:t>
            </a:r>
          </a:p>
        </p:txBody>
      </p:sp>
      <p:grpSp>
        <p:nvGrpSpPr>
          <p:cNvPr id="74" name="Group 73">
            <a:extLst>
              <a:ext uri="{FF2B5EF4-FFF2-40B4-BE49-F238E27FC236}">
                <a16:creationId xmlns:a16="http://schemas.microsoft.com/office/drawing/2014/main" id="{6E5D5130-74EE-4398-AC45-288FB7E2F57E}"/>
              </a:ext>
            </a:extLst>
          </p:cNvPr>
          <p:cNvGrpSpPr/>
          <p:nvPr/>
        </p:nvGrpSpPr>
        <p:grpSpPr>
          <a:xfrm>
            <a:off x="986794" y="2013462"/>
            <a:ext cx="1798003" cy="1798003"/>
            <a:chOff x="986794" y="1599608"/>
            <a:chExt cx="1798003" cy="1798003"/>
          </a:xfrm>
        </p:grpSpPr>
        <p:sp>
          <p:nvSpPr>
            <p:cNvPr id="125" name="Oval 124">
              <a:extLst>
                <a:ext uri="{FF2B5EF4-FFF2-40B4-BE49-F238E27FC236}">
                  <a16:creationId xmlns:a16="http://schemas.microsoft.com/office/drawing/2014/main" id="{8F2DB29A-4F63-4712-80F2-4599AFC98608}"/>
                </a:ext>
              </a:extLst>
            </p:cNvPr>
            <p:cNvSpPr/>
            <p:nvPr/>
          </p:nvSpPr>
          <p:spPr bwMode="auto">
            <a:xfrm>
              <a:off x="986794" y="1599608"/>
              <a:ext cx="1798003" cy="1798003"/>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grpSp>
          <p:nvGrpSpPr>
            <p:cNvPr id="72" name="Group 71">
              <a:extLst>
                <a:ext uri="{FF2B5EF4-FFF2-40B4-BE49-F238E27FC236}">
                  <a16:creationId xmlns:a16="http://schemas.microsoft.com/office/drawing/2014/main" id="{E22CD101-C677-4A12-9663-584A76902276}"/>
                </a:ext>
              </a:extLst>
            </p:cNvPr>
            <p:cNvGrpSpPr/>
            <p:nvPr/>
          </p:nvGrpSpPr>
          <p:grpSpPr>
            <a:xfrm>
              <a:off x="1277865" y="1880660"/>
              <a:ext cx="1215860" cy="1215299"/>
              <a:chOff x="1274858" y="1867043"/>
              <a:chExt cx="1215860" cy="1215299"/>
            </a:xfrm>
          </p:grpSpPr>
          <p:sp>
            <p:nvSpPr>
              <p:cNvPr id="58" name="Freeform 14">
                <a:extLst>
                  <a:ext uri="{FF2B5EF4-FFF2-40B4-BE49-F238E27FC236}">
                    <a16:creationId xmlns:a16="http://schemas.microsoft.com/office/drawing/2014/main" id="{24098F20-743E-4AA6-827A-9307890A54A4}"/>
                  </a:ext>
                </a:extLst>
              </p:cNvPr>
              <p:cNvSpPr>
                <a:spLocks/>
              </p:cNvSpPr>
              <p:nvPr/>
            </p:nvSpPr>
            <p:spPr bwMode="auto">
              <a:xfrm>
                <a:off x="1847774" y="1867043"/>
                <a:ext cx="91440" cy="91440"/>
              </a:xfrm>
              <a:custGeom>
                <a:avLst/>
                <a:gdLst>
                  <a:gd name="T0" fmla="*/ 0 w 54"/>
                  <a:gd name="T1" fmla="*/ 27 h 53"/>
                  <a:gd name="T2" fmla="*/ 0 w 54"/>
                  <a:gd name="T3" fmla="*/ 27 h 53"/>
                  <a:gd name="T4" fmla="*/ 27 w 54"/>
                  <a:gd name="T5" fmla="*/ 53 h 53"/>
                  <a:gd name="T6" fmla="*/ 54 w 54"/>
                  <a:gd name="T7" fmla="*/ 27 h 53"/>
                  <a:gd name="T8" fmla="*/ 27 w 54"/>
                  <a:gd name="T9" fmla="*/ 0 h 53"/>
                  <a:gd name="T10" fmla="*/ 0 w 54"/>
                  <a:gd name="T11" fmla="*/ 27 h 53"/>
                </a:gdLst>
                <a:ahLst/>
                <a:cxnLst>
                  <a:cxn ang="0">
                    <a:pos x="T0" y="T1"/>
                  </a:cxn>
                  <a:cxn ang="0">
                    <a:pos x="T2" y="T3"/>
                  </a:cxn>
                  <a:cxn ang="0">
                    <a:pos x="T4" y="T5"/>
                  </a:cxn>
                  <a:cxn ang="0">
                    <a:pos x="T6" y="T7"/>
                  </a:cxn>
                  <a:cxn ang="0">
                    <a:pos x="T8" y="T9"/>
                  </a:cxn>
                  <a:cxn ang="0">
                    <a:pos x="T10" y="T11"/>
                  </a:cxn>
                </a:cxnLst>
                <a:rect l="0" t="0" r="r" b="b"/>
                <a:pathLst>
                  <a:path w="54" h="53">
                    <a:moveTo>
                      <a:pt x="0" y="27"/>
                    </a:moveTo>
                    <a:lnTo>
                      <a:pt x="0" y="27"/>
                    </a:lnTo>
                    <a:cubicBezTo>
                      <a:pt x="0" y="41"/>
                      <a:pt x="12" y="53"/>
                      <a:pt x="27" y="53"/>
                    </a:cubicBezTo>
                    <a:cubicBezTo>
                      <a:pt x="42" y="53"/>
                      <a:pt x="54" y="41"/>
                      <a:pt x="54" y="27"/>
                    </a:cubicBezTo>
                    <a:cubicBezTo>
                      <a:pt x="54" y="12"/>
                      <a:pt x="42" y="0"/>
                      <a:pt x="27" y="0"/>
                    </a:cubicBezTo>
                    <a:cubicBezTo>
                      <a:pt x="12" y="0"/>
                      <a:pt x="0" y="12"/>
                      <a:pt x="0" y="27"/>
                    </a:cubicBez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9" name="Freeform 15">
                <a:extLst>
                  <a:ext uri="{FF2B5EF4-FFF2-40B4-BE49-F238E27FC236}">
                    <a16:creationId xmlns:a16="http://schemas.microsoft.com/office/drawing/2014/main" id="{3A9DF6D2-A582-45ED-854B-44570F3625AA}"/>
                  </a:ext>
                </a:extLst>
              </p:cNvPr>
              <p:cNvSpPr>
                <a:spLocks/>
              </p:cNvSpPr>
              <p:nvPr/>
            </p:nvSpPr>
            <p:spPr bwMode="auto">
              <a:xfrm>
                <a:off x="2317786" y="2731386"/>
                <a:ext cx="91440" cy="91440"/>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0" name="Freeform 16">
                <a:extLst>
                  <a:ext uri="{FF2B5EF4-FFF2-40B4-BE49-F238E27FC236}">
                    <a16:creationId xmlns:a16="http://schemas.microsoft.com/office/drawing/2014/main" id="{1929F380-BDAC-4C40-86D2-390314C79E0E}"/>
                  </a:ext>
                </a:extLst>
              </p:cNvPr>
              <p:cNvSpPr>
                <a:spLocks/>
              </p:cNvSpPr>
              <p:nvPr/>
            </p:nvSpPr>
            <p:spPr bwMode="auto">
              <a:xfrm>
                <a:off x="1324988" y="2731386"/>
                <a:ext cx="91440" cy="91440"/>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1" name="Freeform 17">
                <a:extLst>
                  <a:ext uri="{FF2B5EF4-FFF2-40B4-BE49-F238E27FC236}">
                    <a16:creationId xmlns:a16="http://schemas.microsoft.com/office/drawing/2014/main" id="{5F27F7EC-7CE1-4E5B-ADCC-D96DE0B117E1}"/>
                  </a:ext>
                </a:extLst>
              </p:cNvPr>
              <p:cNvSpPr>
                <a:spLocks/>
              </p:cNvSpPr>
              <p:nvPr/>
            </p:nvSpPr>
            <p:spPr bwMode="auto">
              <a:xfrm>
                <a:off x="1841279" y="2990902"/>
                <a:ext cx="91440" cy="91440"/>
              </a:xfrm>
              <a:custGeom>
                <a:avLst/>
                <a:gdLst>
                  <a:gd name="T0" fmla="*/ 40 w 80"/>
                  <a:gd name="T1" fmla="*/ 0 h 80"/>
                  <a:gd name="T2" fmla="*/ 40 w 80"/>
                  <a:gd name="T3" fmla="*/ 0 h 80"/>
                  <a:gd name="T4" fmla="*/ 0 w 80"/>
                  <a:gd name="T5" fmla="*/ 40 h 80"/>
                  <a:gd name="T6" fmla="*/ 40 w 80"/>
                  <a:gd name="T7" fmla="*/ 80 h 80"/>
                  <a:gd name="T8" fmla="*/ 80 w 80"/>
                  <a:gd name="T9" fmla="*/ 40 h 80"/>
                  <a:gd name="T10" fmla="*/ 40 w 80"/>
                  <a:gd name="T11" fmla="*/ 0 h 80"/>
                </a:gdLst>
                <a:ahLst/>
                <a:cxnLst>
                  <a:cxn ang="0">
                    <a:pos x="T0" y="T1"/>
                  </a:cxn>
                  <a:cxn ang="0">
                    <a:pos x="T2" y="T3"/>
                  </a:cxn>
                  <a:cxn ang="0">
                    <a:pos x="T4" y="T5"/>
                  </a:cxn>
                  <a:cxn ang="0">
                    <a:pos x="T6" y="T7"/>
                  </a:cxn>
                  <a:cxn ang="0">
                    <a:pos x="T8" y="T9"/>
                  </a:cxn>
                  <a:cxn ang="0">
                    <a:pos x="T10" y="T11"/>
                  </a:cxn>
                </a:cxnLst>
                <a:rect l="0" t="0" r="r" b="b"/>
                <a:pathLst>
                  <a:path w="80" h="80">
                    <a:moveTo>
                      <a:pt x="40" y="0"/>
                    </a:moveTo>
                    <a:lnTo>
                      <a:pt x="40" y="0"/>
                    </a:lnTo>
                    <a:cubicBezTo>
                      <a:pt x="18" y="0"/>
                      <a:pt x="0" y="18"/>
                      <a:pt x="0" y="40"/>
                    </a:cubicBezTo>
                    <a:cubicBezTo>
                      <a:pt x="0" y="62"/>
                      <a:pt x="18" y="80"/>
                      <a:pt x="40" y="80"/>
                    </a:cubicBezTo>
                    <a:cubicBezTo>
                      <a:pt x="62" y="80"/>
                      <a:pt x="80" y="62"/>
                      <a:pt x="80" y="40"/>
                    </a:cubicBezTo>
                    <a:cubicBezTo>
                      <a:pt x="80" y="18"/>
                      <a:pt x="62" y="0"/>
                      <a:pt x="40"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2" name="Freeform 18">
                <a:extLst>
                  <a:ext uri="{FF2B5EF4-FFF2-40B4-BE49-F238E27FC236}">
                    <a16:creationId xmlns:a16="http://schemas.microsoft.com/office/drawing/2014/main" id="{30902192-D8E3-4C20-8FC2-80E4C930E203}"/>
                  </a:ext>
                </a:extLst>
              </p:cNvPr>
              <p:cNvSpPr>
                <a:spLocks/>
              </p:cNvSpPr>
              <p:nvPr/>
            </p:nvSpPr>
            <p:spPr bwMode="auto">
              <a:xfrm>
                <a:off x="2335573" y="2163926"/>
                <a:ext cx="91440" cy="91440"/>
              </a:xfrm>
              <a:custGeom>
                <a:avLst/>
                <a:gdLst>
                  <a:gd name="T0" fmla="*/ 40 w 80"/>
                  <a:gd name="T1" fmla="*/ 0 h 80"/>
                  <a:gd name="T2" fmla="*/ 40 w 80"/>
                  <a:gd name="T3" fmla="*/ 0 h 80"/>
                  <a:gd name="T4" fmla="*/ 0 w 80"/>
                  <a:gd name="T5" fmla="*/ 40 h 80"/>
                  <a:gd name="T6" fmla="*/ 40 w 80"/>
                  <a:gd name="T7" fmla="*/ 80 h 80"/>
                  <a:gd name="T8" fmla="*/ 80 w 80"/>
                  <a:gd name="T9" fmla="*/ 40 h 80"/>
                  <a:gd name="T10" fmla="*/ 40 w 80"/>
                  <a:gd name="T11" fmla="*/ 0 h 80"/>
                </a:gdLst>
                <a:ahLst/>
                <a:cxnLst>
                  <a:cxn ang="0">
                    <a:pos x="T0" y="T1"/>
                  </a:cxn>
                  <a:cxn ang="0">
                    <a:pos x="T2" y="T3"/>
                  </a:cxn>
                  <a:cxn ang="0">
                    <a:pos x="T4" y="T5"/>
                  </a:cxn>
                  <a:cxn ang="0">
                    <a:pos x="T6" y="T7"/>
                  </a:cxn>
                  <a:cxn ang="0">
                    <a:pos x="T8" y="T9"/>
                  </a:cxn>
                  <a:cxn ang="0">
                    <a:pos x="T10" y="T11"/>
                  </a:cxn>
                </a:cxnLst>
                <a:rect l="0" t="0" r="r" b="b"/>
                <a:pathLst>
                  <a:path w="80" h="80">
                    <a:moveTo>
                      <a:pt x="40" y="0"/>
                    </a:moveTo>
                    <a:lnTo>
                      <a:pt x="40" y="0"/>
                    </a:lnTo>
                    <a:cubicBezTo>
                      <a:pt x="18" y="0"/>
                      <a:pt x="0" y="18"/>
                      <a:pt x="0" y="40"/>
                    </a:cubicBezTo>
                    <a:cubicBezTo>
                      <a:pt x="0" y="62"/>
                      <a:pt x="18" y="80"/>
                      <a:pt x="40" y="80"/>
                    </a:cubicBezTo>
                    <a:cubicBezTo>
                      <a:pt x="62" y="80"/>
                      <a:pt x="80" y="62"/>
                      <a:pt x="80" y="40"/>
                    </a:cubicBezTo>
                    <a:cubicBezTo>
                      <a:pt x="80" y="18"/>
                      <a:pt x="62" y="0"/>
                      <a:pt x="40"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3" name="Freeform 19">
                <a:extLst>
                  <a:ext uri="{FF2B5EF4-FFF2-40B4-BE49-F238E27FC236}">
                    <a16:creationId xmlns:a16="http://schemas.microsoft.com/office/drawing/2014/main" id="{B514B3AA-FF7D-4055-8F84-9CFC8D09CE6C}"/>
                  </a:ext>
                </a:extLst>
              </p:cNvPr>
              <p:cNvSpPr>
                <a:spLocks/>
              </p:cNvSpPr>
              <p:nvPr/>
            </p:nvSpPr>
            <p:spPr bwMode="auto">
              <a:xfrm>
                <a:off x="1324988" y="2163926"/>
                <a:ext cx="91440" cy="91440"/>
              </a:xfrm>
              <a:custGeom>
                <a:avLst/>
                <a:gdLst>
                  <a:gd name="T0" fmla="*/ 40 w 80"/>
                  <a:gd name="T1" fmla="*/ 0 h 80"/>
                  <a:gd name="T2" fmla="*/ 40 w 80"/>
                  <a:gd name="T3" fmla="*/ 0 h 80"/>
                  <a:gd name="T4" fmla="*/ 0 w 80"/>
                  <a:gd name="T5" fmla="*/ 40 h 80"/>
                  <a:gd name="T6" fmla="*/ 40 w 80"/>
                  <a:gd name="T7" fmla="*/ 80 h 80"/>
                  <a:gd name="T8" fmla="*/ 80 w 80"/>
                  <a:gd name="T9" fmla="*/ 40 h 80"/>
                  <a:gd name="T10" fmla="*/ 40 w 80"/>
                  <a:gd name="T11" fmla="*/ 0 h 80"/>
                </a:gdLst>
                <a:ahLst/>
                <a:cxnLst>
                  <a:cxn ang="0">
                    <a:pos x="T0" y="T1"/>
                  </a:cxn>
                  <a:cxn ang="0">
                    <a:pos x="T2" y="T3"/>
                  </a:cxn>
                  <a:cxn ang="0">
                    <a:pos x="T4" y="T5"/>
                  </a:cxn>
                  <a:cxn ang="0">
                    <a:pos x="T6" y="T7"/>
                  </a:cxn>
                  <a:cxn ang="0">
                    <a:pos x="T8" y="T9"/>
                  </a:cxn>
                  <a:cxn ang="0">
                    <a:pos x="T10" y="T11"/>
                  </a:cxn>
                </a:cxnLst>
                <a:rect l="0" t="0" r="r" b="b"/>
                <a:pathLst>
                  <a:path w="80" h="80">
                    <a:moveTo>
                      <a:pt x="40" y="0"/>
                    </a:moveTo>
                    <a:lnTo>
                      <a:pt x="40" y="0"/>
                    </a:lnTo>
                    <a:cubicBezTo>
                      <a:pt x="18" y="0"/>
                      <a:pt x="0" y="18"/>
                      <a:pt x="0" y="40"/>
                    </a:cubicBezTo>
                    <a:cubicBezTo>
                      <a:pt x="0" y="62"/>
                      <a:pt x="18" y="80"/>
                      <a:pt x="40" y="80"/>
                    </a:cubicBezTo>
                    <a:cubicBezTo>
                      <a:pt x="62" y="80"/>
                      <a:pt x="80" y="62"/>
                      <a:pt x="80" y="40"/>
                    </a:cubicBezTo>
                    <a:cubicBezTo>
                      <a:pt x="80" y="18"/>
                      <a:pt x="62" y="0"/>
                      <a:pt x="40"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2" name="Freeform 25">
                <a:extLst>
                  <a:ext uri="{FF2B5EF4-FFF2-40B4-BE49-F238E27FC236}">
                    <a16:creationId xmlns:a16="http://schemas.microsoft.com/office/drawing/2014/main" id="{B963B4E3-CD00-48EF-918A-31398B615B23}"/>
                  </a:ext>
                </a:extLst>
              </p:cNvPr>
              <p:cNvSpPr>
                <a:spLocks/>
              </p:cNvSpPr>
              <p:nvPr/>
            </p:nvSpPr>
            <p:spPr bwMode="auto">
              <a:xfrm>
                <a:off x="1641971" y="2251855"/>
                <a:ext cx="512956" cy="535070"/>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7" name="Freeform 16">
                <a:extLst>
                  <a:ext uri="{FF2B5EF4-FFF2-40B4-BE49-F238E27FC236}">
                    <a16:creationId xmlns:a16="http://schemas.microsoft.com/office/drawing/2014/main" id="{52004719-5628-4038-9BE4-F03F371D81E5}"/>
                  </a:ext>
                </a:extLst>
              </p:cNvPr>
              <p:cNvSpPr>
                <a:spLocks/>
              </p:cNvSpPr>
              <p:nvPr/>
            </p:nvSpPr>
            <p:spPr bwMode="auto">
              <a:xfrm>
                <a:off x="1274858" y="2450936"/>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8" name="Freeform 16">
                <a:extLst>
                  <a:ext uri="{FF2B5EF4-FFF2-40B4-BE49-F238E27FC236}">
                    <a16:creationId xmlns:a16="http://schemas.microsoft.com/office/drawing/2014/main" id="{F351C584-3B42-4297-AD6A-CA86BC41CBB1}"/>
                  </a:ext>
                </a:extLst>
              </p:cNvPr>
              <p:cNvSpPr>
                <a:spLocks/>
              </p:cNvSpPr>
              <p:nvPr/>
            </p:nvSpPr>
            <p:spPr bwMode="auto">
              <a:xfrm>
                <a:off x="1522035" y="1948696"/>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9" name="Freeform 16">
                <a:extLst>
                  <a:ext uri="{FF2B5EF4-FFF2-40B4-BE49-F238E27FC236}">
                    <a16:creationId xmlns:a16="http://schemas.microsoft.com/office/drawing/2014/main" id="{5E852D77-C928-4484-A259-E976E3659654}"/>
                  </a:ext>
                </a:extLst>
              </p:cNvPr>
              <p:cNvSpPr>
                <a:spLocks/>
              </p:cNvSpPr>
              <p:nvPr/>
            </p:nvSpPr>
            <p:spPr bwMode="auto">
              <a:xfrm>
                <a:off x="2113968" y="1958744"/>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0" name="Freeform 16">
                <a:extLst>
                  <a:ext uri="{FF2B5EF4-FFF2-40B4-BE49-F238E27FC236}">
                    <a16:creationId xmlns:a16="http://schemas.microsoft.com/office/drawing/2014/main" id="{527A6FDE-9B8A-470E-BC6A-44D8DB8235E7}"/>
                  </a:ext>
                </a:extLst>
              </p:cNvPr>
              <p:cNvSpPr>
                <a:spLocks/>
              </p:cNvSpPr>
              <p:nvPr/>
            </p:nvSpPr>
            <p:spPr bwMode="auto">
              <a:xfrm>
                <a:off x="2356500" y="2450936"/>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1" name="Freeform 16">
                <a:extLst>
                  <a:ext uri="{FF2B5EF4-FFF2-40B4-BE49-F238E27FC236}">
                    <a16:creationId xmlns:a16="http://schemas.microsoft.com/office/drawing/2014/main" id="{2B86877E-7DD1-4DEC-9912-576EA0917FAD}"/>
                  </a:ext>
                </a:extLst>
              </p:cNvPr>
              <p:cNvSpPr>
                <a:spLocks/>
              </p:cNvSpPr>
              <p:nvPr/>
            </p:nvSpPr>
            <p:spPr bwMode="auto">
              <a:xfrm>
                <a:off x="1522035" y="2893255"/>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2" name="Freeform 16">
                <a:extLst>
                  <a:ext uri="{FF2B5EF4-FFF2-40B4-BE49-F238E27FC236}">
                    <a16:creationId xmlns:a16="http://schemas.microsoft.com/office/drawing/2014/main" id="{663F068D-B3DA-4763-97E9-A28219B34ACC}"/>
                  </a:ext>
                </a:extLst>
              </p:cNvPr>
              <p:cNvSpPr>
                <a:spLocks/>
              </p:cNvSpPr>
              <p:nvPr/>
            </p:nvSpPr>
            <p:spPr bwMode="auto">
              <a:xfrm>
                <a:off x="2108944" y="2893255"/>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cxnSp>
        <p:nvCxnSpPr>
          <p:cNvPr id="164" name="Straight Connector 163">
            <a:extLst>
              <a:ext uri="{FF2B5EF4-FFF2-40B4-BE49-F238E27FC236}">
                <a16:creationId xmlns:a16="http://schemas.microsoft.com/office/drawing/2014/main" id="{86B37A00-C382-4E3E-BA63-654C90414822}"/>
              </a:ext>
            </a:extLst>
          </p:cNvPr>
          <p:cNvCxnSpPr>
            <a:cxnSpLocks/>
            <a:endCxn id="99" idx="5"/>
          </p:cNvCxnSpPr>
          <p:nvPr/>
        </p:nvCxnSpPr>
        <p:spPr>
          <a:xfrm flipH="1" flipV="1">
            <a:off x="7155307" y="2047748"/>
            <a:ext cx="634374" cy="578311"/>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5" name="Straight Connector 164">
            <a:extLst>
              <a:ext uri="{FF2B5EF4-FFF2-40B4-BE49-F238E27FC236}">
                <a16:creationId xmlns:a16="http://schemas.microsoft.com/office/drawing/2014/main" id="{D56E09AF-9783-467F-8352-E4F4CF2A9648}"/>
              </a:ext>
            </a:extLst>
          </p:cNvPr>
          <p:cNvCxnSpPr>
            <a:cxnSpLocks/>
          </p:cNvCxnSpPr>
          <p:nvPr/>
        </p:nvCxnSpPr>
        <p:spPr>
          <a:xfrm flipH="1">
            <a:off x="6636680" y="3514507"/>
            <a:ext cx="784657" cy="224213"/>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6" name="Straight Connector 165">
            <a:extLst>
              <a:ext uri="{FF2B5EF4-FFF2-40B4-BE49-F238E27FC236}">
                <a16:creationId xmlns:a16="http://schemas.microsoft.com/office/drawing/2014/main" id="{2DF01639-AFA7-4A6B-86A8-CE1685348C59}"/>
              </a:ext>
            </a:extLst>
          </p:cNvPr>
          <p:cNvCxnSpPr>
            <a:cxnSpLocks/>
          </p:cNvCxnSpPr>
          <p:nvPr/>
        </p:nvCxnSpPr>
        <p:spPr>
          <a:xfrm flipH="1">
            <a:off x="7812858" y="4140842"/>
            <a:ext cx="545955" cy="1085428"/>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7" name="Straight Connector 166">
            <a:extLst>
              <a:ext uri="{FF2B5EF4-FFF2-40B4-BE49-F238E27FC236}">
                <a16:creationId xmlns:a16="http://schemas.microsoft.com/office/drawing/2014/main" id="{1203241A-E293-4D0A-A6D0-374D0C4E53D9}"/>
              </a:ext>
            </a:extLst>
          </p:cNvPr>
          <p:cNvCxnSpPr>
            <a:cxnSpLocks/>
            <a:endCxn id="155" idx="3"/>
          </p:cNvCxnSpPr>
          <p:nvPr/>
        </p:nvCxnSpPr>
        <p:spPr>
          <a:xfrm flipV="1">
            <a:off x="9360310" y="1517499"/>
            <a:ext cx="610127" cy="852316"/>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9" name="Straight Connector 168">
            <a:extLst>
              <a:ext uri="{FF2B5EF4-FFF2-40B4-BE49-F238E27FC236}">
                <a16:creationId xmlns:a16="http://schemas.microsoft.com/office/drawing/2014/main" id="{43DBF0EA-3C1A-4962-9860-DDF34BBDCE97}"/>
              </a:ext>
            </a:extLst>
          </p:cNvPr>
          <p:cNvCxnSpPr>
            <a:cxnSpLocks/>
            <a:endCxn id="161" idx="3"/>
          </p:cNvCxnSpPr>
          <p:nvPr/>
        </p:nvCxnSpPr>
        <p:spPr>
          <a:xfrm flipV="1">
            <a:off x="9607245" y="1982835"/>
            <a:ext cx="1366649" cy="637706"/>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2" name="Straight Connector 171">
            <a:extLst>
              <a:ext uri="{FF2B5EF4-FFF2-40B4-BE49-F238E27FC236}">
                <a16:creationId xmlns:a16="http://schemas.microsoft.com/office/drawing/2014/main" id="{F0B9ABC9-A1D1-4626-A39B-5960CA8A6BF3}"/>
              </a:ext>
            </a:extLst>
          </p:cNvPr>
          <p:cNvCxnSpPr>
            <a:cxnSpLocks/>
            <a:endCxn id="156" idx="1"/>
          </p:cNvCxnSpPr>
          <p:nvPr/>
        </p:nvCxnSpPr>
        <p:spPr>
          <a:xfrm>
            <a:off x="9708322" y="3294646"/>
            <a:ext cx="1170237" cy="446884"/>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87" name="Straight Connector 186">
            <a:extLst>
              <a:ext uri="{FF2B5EF4-FFF2-40B4-BE49-F238E27FC236}">
                <a16:creationId xmlns:a16="http://schemas.microsoft.com/office/drawing/2014/main" id="{02980F74-2CFB-413A-B8C8-48FAF4B3D672}"/>
              </a:ext>
            </a:extLst>
          </p:cNvPr>
          <p:cNvCxnSpPr>
            <a:cxnSpLocks/>
          </p:cNvCxnSpPr>
          <p:nvPr/>
        </p:nvCxnSpPr>
        <p:spPr>
          <a:xfrm>
            <a:off x="9350105" y="4085364"/>
            <a:ext cx="289364" cy="1127281"/>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8" name="!!  Oval 392">
            <a:extLst>
              <a:ext uri="{FF2B5EF4-FFF2-40B4-BE49-F238E27FC236}">
                <a16:creationId xmlns:a16="http://schemas.microsoft.com/office/drawing/2014/main" id="{8A860E9C-BE69-487A-B1F1-8F88FD9DA188}"/>
              </a:ext>
            </a:extLst>
          </p:cNvPr>
          <p:cNvSpPr/>
          <p:nvPr/>
        </p:nvSpPr>
        <p:spPr bwMode="auto">
          <a:xfrm>
            <a:off x="6566117" y="3709193"/>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Oval 98">
            <a:extLst>
              <a:ext uri="{FF2B5EF4-FFF2-40B4-BE49-F238E27FC236}">
                <a16:creationId xmlns:a16="http://schemas.microsoft.com/office/drawing/2014/main" id="{5363F625-1D5D-4BD2-B7C8-2492C1C5378E}"/>
              </a:ext>
            </a:extLst>
          </p:cNvPr>
          <p:cNvSpPr/>
          <p:nvPr/>
        </p:nvSpPr>
        <p:spPr bwMode="auto">
          <a:xfrm>
            <a:off x="7077258" y="1969699"/>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5" name="Oval 154">
            <a:extLst>
              <a:ext uri="{FF2B5EF4-FFF2-40B4-BE49-F238E27FC236}">
                <a16:creationId xmlns:a16="http://schemas.microsoft.com/office/drawing/2014/main" id="{2EB0219D-6109-4D1A-BA21-57FED719FDFC}"/>
              </a:ext>
            </a:extLst>
          </p:cNvPr>
          <p:cNvSpPr/>
          <p:nvPr/>
        </p:nvSpPr>
        <p:spPr bwMode="auto">
          <a:xfrm>
            <a:off x="9957046" y="1439450"/>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6" name="Oval 155">
            <a:extLst>
              <a:ext uri="{FF2B5EF4-FFF2-40B4-BE49-F238E27FC236}">
                <a16:creationId xmlns:a16="http://schemas.microsoft.com/office/drawing/2014/main" id="{AD58E6B8-7EBA-488A-892C-843EEE336CDF}"/>
              </a:ext>
            </a:extLst>
          </p:cNvPr>
          <p:cNvSpPr/>
          <p:nvPr/>
        </p:nvSpPr>
        <p:spPr bwMode="auto">
          <a:xfrm rot="20765102">
            <a:off x="10871994" y="3719416"/>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9" name="!!  Oval 392">
            <a:extLst>
              <a:ext uri="{FF2B5EF4-FFF2-40B4-BE49-F238E27FC236}">
                <a16:creationId xmlns:a16="http://schemas.microsoft.com/office/drawing/2014/main" id="{07FCD57F-E9A4-4071-A662-A67B1DB7F5B1}"/>
              </a:ext>
            </a:extLst>
          </p:cNvPr>
          <p:cNvSpPr/>
          <p:nvPr/>
        </p:nvSpPr>
        <p:spPr bwMode="auto">
          <a:xfrm>
            <a:off x="7756587" y="5195582"/>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1" name="!!  Oval 392">
            <a:extLst>
              <a:ext uri="{FF2B5EF4-FFF2-40B4-BE49-F238E27FC236}">
                <a16:creationId xmlns:a16="http://schemas.microsoft.com/office/drawing/2014/main" id="{657F85D5-7B2F-4D54-930B-D4B9B77447B6}"/>
              </a:ext>
            </a:extLst>
          </p:cNvPr>
          <p:cNvSpPr/>
          <p:nvPr/>
        </p:nvSpPr>
        <p:spPr bwMode="auto">
          <a:xfrm rot="358995">
            <a:off x="10963697" y="1908332"/>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3" name="!!  Oval 392">
            <a:extLst>
              <a:ext uri="{FF2B5EF4-FFF2-40B4-BE49-F238E27FC236}">
                <a16:creationId xmlns:a16="http://schemas.microsoft.com/office/drawing/2014/main" id="{69B42B71-6C60-4C44-9BDF-A2977A388FDF}"/>
              </a:ext>
            </a:extLst>
          </p:cNvPr>
          <p:cNvSpPr/>
          <p:nvPr/>
        </p:nvSpPr>
        <p:spPr bwMode="auto">
          <a:xfrm rot="422031">
            <a:off x="7251564" y="883624"/>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6" name="!!  Oval 392">
            <a:extLst>
              <a:ext uri="{FF2B5EF4-FFF2-40B4-BE49-F238E27FC236}">
                <a16:creationId xmlns:a16="http://schemas.microsoft.com/office/drawing/2014/main" id="{2285DBEA-7890-4ABA-9C65-F09138D5014D}"/>
              </a:ext>
            </a:extLst>
          </p:cNvPr>
          <p:cNvSpPr/>
          <p:nvPr/>
        </p:nvSpPr>
        <p:spPr bwMode="auto">
          <a:xfrm rot="20885535">
            <a:off x="9614906" y="5211661"/>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7" name="!! Grey Oval">
            <a:extLst>
              <a:ext uri="{FF2B5EF4-FFF2-40B4-BE49-F238E27FC236}">
                <a16:creationId xmlns:a16="http://schemas.microsoft.com/office/drawing/2014/main" id="{8C6A4038-5233-4790-9431-0C7124B60CBD}"/>
              </a:ext>
            </a:extLst>
          </p:cNvPr>
          <p:cNvSpPr/>
          <p:nvPr/>
        </p:nvSpPr>
        <p:spPr bwMode="auto">
          <a:xfrm>
            <a:off x="7197456" y="1944279"/>
            <a:ext cx="3008396" cy="3008396"/>
          </a:xfrm>
          <a:prstGeom prst="ellipse">
            <a:avLst/>
          </a:prstGeom>
          <a:noFill/>
          <a:ln w="28575">
            <a:solidFill>
              <a:srgbClr val="E6E6E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8" name="!! Grey Oval 1">
            <a:extLst>
              <a:ext uri="{FF2B5EF4-FFF2-40B4-BE49-F238E27FC236}">
                <a16:creationId xmlns:a16="http://schemas.microsoft.com/office/drawing/2014/main" id="{38511D40-2F46-4784-977C-0DA1CC2426DD}"/>
              </a:ext>
            </a:extLst>
          </p:cNvPr>
          <p:cNvSpPr/>
          <p:nvPr/>
        </p:nvSpPr>
        <p:spPr bwMode="auto">
          <a:xfrm>
            <a:off x="7658587" y="2340184"/>
            <a:ext cx="2159472" cy="2159472"/>
          </a:xfrm>
          <a:prstGeom prst="ellipse">
            <a:avLst/>
          </a:prstGeom>
          <a:no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9" name="!! Grey Oval 2">
            <a:extLst>
              <a:ext uri="{FF2B5EF4-FFF2-40B4-BE49-F238E27FC236}">
                <a16:creationId xmlns:a16="http://schemas.microsoft.com/office/drawing/2014/main" id="{10FA22E7-CCF2-4891-BCE7-A4F8EACF03D1}"/>
              </a:ext>
            </a:extLst>
          </p:cNvPr>
          <p:cNvSpPr/>
          <p:nvPr/>
        </p:nvSpPr>
        <p:spPr bwMode="auto">
          <a:xfrm>
            <a:off x="7105571" y="1787168"/>
            <a:ext cx="3265504" cy="3265504"/>
          </a:xfrm>
          <a:prstGeom prst="ellipse">
            <a:avLst/>
          </a:prstGeom>
          <a:no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Oval 83">
            <a:extLst>
              <a:ext uri="{FF2B5EF4-FFF2-40B4-BE49-F238E27FC236}">
                <a16:creationId xmlns:a16="http://schemas.microsoft.com/office/drawing/2014/main" id="{D0940D86-54EA-457A-A4A1-B0C9E4D22952}"/>
              </a:ext>
            </a:extLst>
          </p:cNvPr>
          <p:cNvSpPr/>
          <p:nvPr/>
        </p:nvSpPr>
        <p:spPr bwMode="auto">
          <a:xfrm>
            <a:off x="8673479" y="1914747"/>
            <a:ext cx="91440" cy="9144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6" name="Group 15">
            <a:extLst>
              <a:ext uri="{FF2B5EF4-FFF2-40B4-BE49-F238E27FC236}">
                <a16:creationId xmlns:a16="http://schemas.microsoft.com/office/drawing/2014/main" id="{09F93D6D-326C-4BD3-8B80-4426108C3145}"/>
              </a:ext>
            </a:extLst>
          </p:cNvPr>
          <p:cNvGrpSpPr/>
          <p:nvPr/>
        </p:nvGrpSpPr>
        <p:grpSpPr>
          <a:xfrm>
            <a:off x="8043743" y="2576097"/>
            <a:ext cx="1329196" cy="1305944"/>
            <a:chOff x="3050408" y="-18506"/>
            <a:chExt cx="3293847" cy="3236227"/>
          </a:xfrm>
        </p:grpSpPr>
        <p:pic>
          <p:nvPicPr>
            <p:cNvPr id="10" name="Picture 9">
              <a:extLst>
                <a:ext uri="{FF2B5EF4-FFF2-40B4-BE49-F238E27FC236}">
                  <a16:creationId xmlns:a16="http://schemas.microsoft.com/office/drawing/2014/main" id="{450312D1-BD4F-4184-9E0D-3EC9D4DF623B}"/>
                </a:ext>
              </a:extLst>
            </p:cNvPr>
            <p:cNvPicPr>
              <a:picLocks noChangeAspect="1"/>
            </p:cNvPicPr>
            <p:nvPr/>
          </p:nvPicPr>
          <p:blipFill>
            <a:blip r:embed="rId4"/>
            <a:stretch>
              <a:fillRect/>
            </a:stretch>
          </p:blipFill>
          <p:spPr>
            <a:xfrm>
              <a:off x="3050408" y="-18506"/>
              <a:ext cx="3236227" cy="3236227"/>
            </a:xfrm>
            <a:prstGeom prst="rect">
              <a:avLst/>
            </a:prstGeom>
          </p:spPr>
        </p:pic>
        <p:sp>
          <p:nvSpPr>
            <p:cNvPr id="126" name="Freeform: Shape 125">
              <a:extLst>
                <a:ext uri="{FF2B5EF4-FFF2-40B4-BE49-F238E27FC236}">
                  <a16:creationId xmlns:a16="http://schemas.microsoft.com/office/drawing/2014/main" id="{4AA769F3-9998-4602-914B-E19150986154}"/>
                </a:ext>
              </a:extLst>
            </p:cNvPr>
            <p:cNvSpPr/>
            <p:nvPr/>
          </p:nvSpPr>
          <p:spPr bwMode="auto">
            <a:xfrm>
              <a:off x="5584678" y="2177543"/>
              <a:ext cx="759577" cy="442997"/>
            </a:xfrm>
            <a:custGeom>
              <a:avLst/>
              <a:gdLst>
                <a:gd name="connsiteX0" fmla="*/ 46617 w 617294"/>
                <a:gd name="connsiteY0" fmla="*/ 0 h 390513"/>
                <a:gd name="connsiteX1" fmla="*/ 570677 w 617294"/>
                <a:gd name="connsiteY1" fmla="*/ 0 h 390513"/>
                <a:gd name="connsiteX2" fmla="*/ 593039 w 617294"/>
                <a:gd name="connsiteY2" fmla="*/ 44156 h 390513"/>
                <a:gd name="connsiteX3" fmla="*/ 617294 w 617294"/>
                <a:gd name="connsiteY3" fmla="*/ 172916 h 390513"/>
                <a:gd name="connsiteX4" fmla="*/ 564582 w 617294"/>
                <a:gd name="connsiteY4" fmla="*/ 357867 h 390513"/>
                <a:gd name="connsiteX5" fmla="*/ 539449 w 617294"/>
                <a:gd name="connsiteY5" fmla="*/ 390513 h 390513"/>
                <a:gd name="connsiteX6" fmla="*/ 77845 w 617294"/>
                <a:gd name="connsiteY6" fmla="*/ 390513 h 390513"/>
                <a:gd name="connsiteX7" fmla="*/ 52712 w 617294"/>
                <a:gd name="connsiteY7" fmla="*/ 357867 h 390513"/>
                <a:gd name="connsiteX8" fmla="*/ 0 w 617294"/>
                <a:gd name="connsiteY8" fmla="*/ 172916 h 390513"/>
                <a:gd name="connsiteX9" fmla="*/ 24255 w 617294"/>
                <a:gd name="connsiteY9" fmla="*/ 44156 h 390513"/>
                <a:gd name="connsiteX10" fmla="*/ 46617 w 617294"/>
                <a:gd name="connsiteY10" fmla="*/ 0 h 39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294" h="390513">
                  <a:moveTo>
                    <a:pt x="46617" y="0"/>
                  </a:moveTo>
                  <a:lnTo>
                    <a:pt x="570677" y="0"/>
                  </a:lnTo>
                  <a:lnTo>
                    <a:pt x="593039" y="44156"/>
                  </a:lnTo>
                  <a:cubicBezTo>
                    <a:pt x="608658" y="83731"/>
                    <a:pt x="617294" y="127243"/>
                    <a:pt x="617294" y="172916"/>
                  </a:cubicBezTo>
                  <a:cubicBezTo>
                    <a:pt x="617294" y="241426"/>
                    <a:pt x="597862" y="305071"/>
                    <a:pt x="564582" y="357867"/>
                  </a:cubicBezTo>
                  <a:lnTo>
                    <a:pt x="539449" y="390513"/>
                  </a:lnTo>
                  <a:lnTo>
                    <a:pt x="77845" y="390513"/>
                  </a:lnTo>
                  <a:lnTo>
                    <a:pt x="52712" y="357867"/>
                  </a:lnTo>
                  <a:cubicBezTo>
                    <a:pt x="19433" y="305071"/>
                    <a:pt x="0" y="241426"/>
                    <a:pt x="0" y="172916"/>
                  </a:cubicBezTo>
                  <a:cubicBezTo>
                    <a:pt x="0" y="127243"/>
                    <a:pt x="8637" y="83731"/>
                    <a:pt x="24255" y="44156"/>
                  </a:cubicBezTo>
                  <a:lnTo>
                    <a:pt x="46617" y="0"/>
                  </a:lnTo>
                  <a:close/>
                </a:path>
              </a:pathLst>
            </a:cu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87" name="TextBox 86">
            <a:extLst>
              <a:ext uri="{FF2B5EF4-FFF2-40B4-BE49-F238E27FC236}">
                <a16:creationId xmlns:a16="http://schemas.microsoft.com/office/drawing/2014/main" id="{77647003-31E0-4D76-9EBA-CD43D07D8C32}"/>
              </a:ext>
            </a:extLst>
          </p:cNvPr>
          <p:cNvSpPr txBox="1"/>
          <p:nvPr/>
        </p:nvSpPr>
        <p:spPr>
          <a:xfrm>
            <a:off x="5896695" y="2488703"/>
            <a:ext cx="1131881" cy="627864"/>
          </a:xfrm>
          <a:prstGeom prst="rect">
            <a:avLst/>
          </a:prstGeom>
          <a:noFill/>
        </p:spPr>
        <p:txBody>
          <a:bodyPr wrap="square" lIns="182880" tIns="146304" rIns="182880" bIns="146304" rtlCol="0">
            <a:sp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Awareness &amp; Training</a:t>
            </a:r>
          </a:p>
        </p:txBody>
      </p:sp>
      <p:sp>
        <p:nvSpPr>
          <p:cNvPr id="88" name="TextBox 87">
            <a:extLst>
              <a:ext uri="{FF2B5EF4-FFF2-40B4-BE49-F238E27FC236}">
                <a16:creationId xmlns:a16="http://schemas.microsoft.com/office/drawing/2014/main" id="{9EB6FF28-00B9-43F6-A8B8-BC0727EAA187}"/>
              </a:ext>
            </a:extLst>
          </p:cNvPr>
          <p:cNvSpPr txBox="1"/>
          <p:nvPr/>
        </p:nvSpPr>
        <p:spPr>
          <a:xfrm>
            <a:off x="8246670" y="972560"/>
            <a:ext cx="1047139" cy="6278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Secure Posture</a:t>
            </a:r>
          </a:p>
        </p:txBody>
      </p:sp>
      <p:sp>
        <p:nvSpPr>
          <p:cNvPr id="89" name="TextBox 88">
            <a:extLst>
              <a:ext uri="{FF2B5EF4-FFF2-40B4-BE49-F238E27FC236}">
                <a16:creationId xmlns:a16="http://schemas.microsoft.com/office/drawing/2014/main" id="{212283CB-CD99-4507-803C-8010A16CA07A}"/>
              </a:ext>
            </a:extLst>
          </p:cNvPr>
          <p:cNvSpPr txBox="1"/>
          <p:nvPr/>
        </p:nvSpPr>
        <p:spPr>
          <a:xfrm>
            <a:off x="10412558" y="2571803"/>
            <a:ext cx="1266325" cy="4616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Prevention </a:t>
            </a:r>
          </a:p>
        </p:txBody>
      </p:sp>
      <p:sp>
        <p:nvSpPr>
          <p:cNvPr id="90" name="TextBox 89">
            <a:extLst>
              <a:ext uri="{FF2B5EF4-FFF2-40B4-BE49-F238E27FC236}">
                <a16:creationId xmlns:a16="http://schemas.microsoft.com/office/drawing/2014/main" id="{4A3D6967-2EEA-4B4F-BAC5-5EF1CA73431E}"/>
              </a:ext>
            </a:extLst>
          </p:cNvPr>
          <p:cNvSpPr txBox="1"/>
          <p:nvPr/>
        </p:nvSpPr>
        <p:spPr>
          <a:xfrm>
            <a:off x="8036430" y="5278198"/>
            <a:ext cx="1467618" cy="6278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Investigation &amp; Hunting</a:t>
            </a:r>
          </a:p>
        </p:txBody>
      </p:sp>
      <p:sp>
        <p:nvSpPr>
          <p:cNvPr id="92" name="TextBox 91">
            <a:extLst>
              <a:ext uri="{FF2B5EF4-FFF2-40B4-BE49-F238E27FC236}">
                <a16:creationId xmlns:a16="http://schemas.microsoft.com/office/drawing/2014/main" id="{A7CDD168-3AB1-4D31-94AA-80111589EAE7}"/>
              </a:ext>
            </a:extLst>
          </p:cNvPr>
          <p:cNvSpPr txBox="1"/>
          <p:nvPr/>
        </p:nvSpPr>
        <p:spPr>
          <a:xfrm>
            <a:off x="5668075" y="3917066"/>
            <a:ext cx="1467618" cy="627864"/>
          </a:xfrm>
          <a:prstGeom prst="rect">
            <a:avLst/>
          </a:prstGeom>
          <a:noFill/>
        </p:spPr>
        <p:txBody>
          <a:bodyPr wrap="square" lIns="182880" tIns="146304" rIns="182880" bIns="146304" rtlCol="0">
            <a:sp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Response &amp; Remediation</a:t>
            </a:r>
          </a:p>
        </p:txBody>
      </p:sp>
      <p:grpSp>
        <p:nvGrpSpPr>
          <p:cNvPr id="93" name="!! Secure Posture">
            <a:extLst>
              <a:ext uri="{FF2B5EF4-FFF2-40B4-BE49-F238E27FC236}">
                <a16:creationId xmlns:a16="http://schemas.microsoft.com/office/drawing/2014/main" id="{29F2CA72-A6A9-4A6F-AB4C-18F3E8ECC581}"/>
              </a:ext>
            </a:extLst>
          </p:cNvPr>
          <p:cNvGrpSpPr/>
          <p:nvPr/>
        </p:nvGrpSpPr>
        <p:grpSpPr>
          <a:xfrm>
            <a:off x="8372347" y="1524938"/>
            <a:ext cx="795784" cy="795780"/>
            <a:chOff x="8350598" y="1112169"/>
            <a:chExt cx="1079194" cy="1079190"/>
          </a:xfrm>
        </p:grpSpPr>
        <p:sp>
          <p:nvSpPr>
            <p:cNvPr id="94" name="Oval 93">
              <a:extLst>
                <a:ext uri="{FF2B5EF4-FFF2-40B4-BE49-F238E27FC236}">
                  <a16:creationId xmlns:a16="http://schemas.microsoft.com/office/drawing/2014/main" id="{57858054-17B0-4686-BAFC-71550C7558D6}"/>
                </a:ext>
              </a:extLst>
            </p:cNvPr>
            <p:cNvSpPr/>
            <p:nvPr/>
          </p:nvSpPr>
          <p:spPr bwMode="auto">
            <a:xfrm>
              <a:off x="8350598" y="1112169"/>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95" name="Picture 94">
              <a:extLst>
                <a:ext uri="{FF2B5EF4-FFF2-40B4-BE49-F238E27FC236}">
                  <a16:creationId xmlns:a16="http://schemas.microsoft.com/office/drawing/2014/main" id="{78AA533A-000C-4656-BB31-2028225F19C1}"/>
                </a:ext>
              </a:extLst>
            </p:cNvPr>
            <p:cNvPicPr>
              <a:picLocks noChangeAspect="1"/>
            </p:cNvPicPr>
            <p:nvPr/>
          </p:nvPicPr>
          <p:blipFill>
            <a:blip r:embed="rId5"/>
            <a:stretch>
              <a:fillRect/>
            </a:stretch>
          </p:blipFill>
          <p:spPr>
            <a:xfrm>
              <a:off x="8672728" y="1409665"/>
              <a:ext cx="434934" cy="434934"/>
            </a:xfrm>
            <a:prstGeom prst="rect">
              <a:avLst/>
            </a:prstGeom>
          </p:spPr>
        </p:pic>
      </p:grpSp>
      <p:grpSp>
        <p:nvGrpSpPr>
          <p:cNvPr id="97" name="!! Response">
            <a:extLst>
              <a:ext uri="{FF2B5EF4-FFF2-40B4-BE49-F238E27FC236}">
                <a16:creationId xmlns:a16="http://schemas.microsoft.com/office/drawing/2014/main" id="{843E420A-D2E0-4CE9-AF5B-92C7A1ACF952}"/>
              </a:ext>
            </a:extLst>
          </p:cNvPr>
          <p:cNvGrpSpPr/>
          <p:nvPr/>
        </p:nvGrpSpPr>
        <p:grpSpPr>
          <a:xfrm>
            <a:off x="7076328" y="3833108"/>
            <a:ext cx="795784" cy="795780"/>
            <a:chOff x="6832383" y="3803613"/>
            <a:chExt cx="1079194" cy="1079190"/>
          </a:xfrm>
        </p:grpSpPr>
        <p:sp>
          <p:nvSpPr>
            <p:cNvPr id="100" name="Oval 99">
              <a:extLst>
                <a:ext uri="{FF2B5EF4-FFF2-40B4-BE49-F238E27FC236}">
                  <a16:creationId xmlns:a16="http://schemas.microsoft.com/office/drawing/2014/main" id="{44A5AC23-2661-4BF9-BE12-E4D4DD8F0519}"/>
                </a:ext>
              </a:extLst>
            </p:cNvPr>
            <p:cNvSpPr/>
            <p:nvPr/>
          </p:nvSpPr>
          <p:spPr bwMode="auto">
            <a:xfrm>
              <a:off x="6832383" y="3803613"/>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101" name="Graphic 45">
              <a:extLst>
                <a:ext uri="{FF2B5EF4-FFF2-40B4-BE49-F238E27FC236}">
                  <a16:creationId xmlns:a16="http://schemas.microsoft.com/office/drawing/2014/main" id="{022387FD-710B-402B-AF1F-28B5D889A68A}"/>
                </a:ext>
              </a:extLst>
            </p:cNvPr>
            <p:cNvGrpSpPr/>
            <p:nvPr/>
          </p:nvGrpSpPr>
          <p:grpSpPr>
            <a:xfrm>
              <a:off x="7134354" y="4105582"/>
              <a:ext cx="475252" cy="475252"/>
              <a:chOff x="5931472" y="4041316"/>
              <a:chExt cx="342900" cy="342900"/>
            </a:xfrm>
          </p:grpSpPr>
          <p:grpSp>
            <p:nvGrpSpPr>
              <p:cNvPr id="105" name="Graphic 45">
                <a:extLst>
                  <a:ext uri="{FF2B5EF4-FFF2-40B4-BE49-F238E27FC236}">
                    <a16:creationId xmlns:a16="http://schemas.microsoft.com/office/drawing/2014/main" id="{067C87AD-4A98-4E4D-81B7-1B861F2ED12C}"/>
                  </a:ext>
                </a:extLst>
              </p:cNvPr>
              <p:cNvGrpSpPr/>
              <p:nvPr/>
            </p:nvGrpSpPr>
            <p:grpSpPr>
              <a:xfrm>
                <a:off x="5992462" y="4147330"/>
                <a:ext cx="181796" cy="175460"/>
                <a:chOff x="5992462" y="4147330"/>
                <a:chExt cx="181796" cy="175460"/>
              </a:xfrm>
              <a:solidFill>
                <a:srgbClr val="3C3C41"/>
              </a:solidFill>
            </p:grpSpPr>
            <p:sp>
              <p:nvSpPr>
                <p:cNvPr id="109" name="Freeform: Shape 108">
                  <a:extLst>
                    <a:ext uri="{FF2B5EF4-FFF2-40B4-BE49-F238E27FC236}">
                      <a16:creationId xmlns:a16="http://schemas.microsoft.com/office/drawing/2014/main" id="{E3AFEE36-C2AD-4C27-A454-170AB1AB9909}"/>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067BC6D-4144-4548-96D9-5764753AC6FA}"/>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108" name="Freeform: Shape 107">
                <a:extLst>
                  <a:ext uri="{FF2B5EF4-FFF2-40B4-BE49-F238E27FC236}">
                    <a16:creationId xmlns:a16="http://schemas.microsoft.com/office/drawing/2014/main" id="{A5AEDC55-CA20-4F0B-B9D6-2A5464416FF6}"/>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11" name="!! Awareness">
            <a:extLst>
              <a:ext uri="{FF2B5EF4-FFF2-40B4-BE49-F238E27FC236}">
                <a16:creationId xmlns:a16="http://schemas.microsoft.com/office/drawing/2014/main" id="{AAB0F1CC-0EA8-42F2-A1F9-48E7001E08D8}"/>
              </a:ext>
            </a:extLst>
          </p:cNvPr>
          <p:cNvGrpSpPr/>
          <p:nvPr/>
        </p:nvGrpSpPr>
        <p:grpSpPr>
          <a:xfrm>
            <a:off x="7006317" y="2404745"/>
            <a:ext cx="795784" cy="795780"/>
            <a:chOff x="6739453" y="2028237"/>
            <a:chExt cx="795784" cy="795780"/>
          </a:xfrm>
        </p:grpSpPr>
        <p:sp>
          <p:nvSpPr>
            <p:cNvPr id="112" name="Oval 111">
              <a:extLst>
                <a:ext uri="{FF2B5EF4-FFF2-40B4-BE49-F238E27FC236}">
                  <a16:creationId xmlns:a16="http://schemas.microsoft.com/office/drawing/2014/main" id="{E52CFF40-46E6-45AE-A2CA-0E7D56C312BF}"/>
                </a:ext>
              </a:extLst>
            </p:cNvPr>
            <p:cNvSpPr/>
            <p:nvPr/>
          </p:nvSpPr>
          <p:spPr bwMode="auto">
            <a:xfrm>
              <a:off x="6739453" y="2028237"/>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113" name="Picture 112">
              <a:extLst>
                <a:ext uri="{FF2B5EF4-FFF2-40B4-BE49-F238E27FC236}">
                  <a16:creationId xmlns:a16="http://schemas.microsoft.com/office/drawing/2014/main" id="{9DDBA25D-C971-43D5-8522-5AB6AB326E10}"/>
                </a:ext>
              </a:extLst>
            </p:cNvPr>
            <p:cNvPicPr>
              <a:picLocks noChangeAspect="1"/>
            </p:cNvPicPr>
            <p:nvPr/>
          </p:nvPicPr>
          <p:blipFill>
            <a:blip r:embed="rId6"/>
            <a:stretch>
              <a:fillRect/>
            </a:stretch>
          </p:blipFill>
          <p:spPr>
            <a:xfrm>
              <a:off x="6934145" y="2222927"/>
              <a:ext cx="406400" cy="406400"/>
            </a:xfrm>
            <a:prstGeom prst="rect">
              <a:avLst/>
            </a:prstGeom>
          </p:spPr>
        </p:pic>
      </p:grpSp>
      <p:grpSp>
        <p:nvGrpSpPr>
          <p:cNvPr id="14" name="Group 13">
            <a:extLst>
              <a:ext uri="{FF2B5EF4-FFF2-40B4-BE49-F238E27FC236}">
                <a16:creationId xmlns:a16="http://schemas.microsoft.com/office/drawing/2014/main" id="{7CB825D1-437A-45EB-8735-C505F6A2739A}"/>
              </a:ext>
            </a:extLst>
          </p:cNvPr>
          <p:cNvGrpSpPr/>
          <p:nvPr/>
        </p:nvGrpSpPr>
        <p:grpSpPr>
          <a:xfrm>
            <a:off x="8372347" y="4506100"/>
            <a:ext cx="795784" cy="795780"/>
            <a:chOff x="8372347" y="4506100"/>
            <a:chExt cx="795784" cy="795780"/>
          </a:xfrm>
        </p:grpSpPr>
        <p:sp>
          <p:nvSpPr>
            <p:cNvPr id="115" name="Oval 114">
              <a:extLst>
                <a:ext uri="{FF2B5EF4-FFF2-40B4-BE49-F238E27FC236}">
                  <a16:creationId xmlns:a16="http://schemas.microsoft.com/office/drawing/2014/main" id="{7C4D16A7-126C-4B23-9B63-0645BB705AD1}"/>
                </a:ext>
              </a:extLst>
            </p:cNvPr>
            <p:cNvSpPr/>
            <p:nvPr/>
          </p:nvSpPr>
          <p:spPr bwMode="auto">
            <a:xfrm>
              <a:off x="8372347" y="4506100"/>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116" name="Group 4">
              <a:extLst>
                <a:ext uri="{FF2B5EF4-FFF2-40B4-BE49-F238E27FC236}">
                  <a16:creationId xmlns:a16="http://schemas.microsoft.com/office/drawing/2014/main" id="{B998DCEF-78C8-46B3-900B-7EFE5D5F5BA4}"/>
                </a:ext>
              </a:extLst>
            </p:cNvPr>
            <p:cNvGrpSpPr>
              <a:grpSpLocks noChangeAspect="1"/>
            </p:cNvGrpSpPr>
            <p:nvPr/>
          </p:nvGrpSpPr>
          <p:grpSpPr bwMode="auto">
            <a:xfrm>
              <a:off x="8611489" y="4745240"/>
              <a:ext cx="317500" cy="317500"/>
              <a:chOff x="6115" y="2778"/>
              <a:chExt cx="200" cy="200"/>
            </a:xfrm>
          </p:grpSpPr>
          <p:sp>
            <p:nvSpPr>
              <p:cNvPr id="117" name="AutoShape 3">
                <a:extLst>
                  <a:ext uri="{FF2B5EF4-FFF2-40B4-BE49-F238E27FC236}">
                    <a16:creationId xmlns:a16="http://schemas.microsoft.com/office/drawing/2014/main" id="{3AC90A34-BF87-4634-940C-8F8E87DA2B62}"/>
                  </a:ext>
                </a:extLst>
              </p:cNvPr>
              <p:cNvSpPr>
                <a:spLocks noChangeAspect="1" noChangeArrowheads="1" noTextEdit="1"/>
              </p:cNvSpPr>
              <p:nvPr/>
            </p:nvSpPr>
            <p:spPr bwMode="auto">
              <a:xfrm>
                <a:off x="6115" y="2778"/>
                <a:ext cx="200" cy="2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8" name="Freeform 5">
                <a:extLst>
                  <a:ext uri="{FF2B5EF4-FFF2-40B4-BE49-F238E27FC236}">
                    <a16:creationId xmlns:a16="http://schemas.microsoft.com/office/drawing/2014/main" id="{2E78159D-C000-46BF-A421-32E1D9BF3553}"/>
                  </a:ext>
                </a:extLst>
              </p:cNvPr>
              <p:cNvSpPr>
                <a:spLocks/>
              </p:cNvSpPr>
              <p:nvPr/>
            </p:nvSpPr>
            <p:spPr bwMode="auto">
              <a:xfrm>
                <a:off x="6180" y="2776"/>
                <a:ext cx="142" cy="142"/>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6">
                <a:extLst>
                  <a:ext uri="{FF2B5EF4-FFF2-40B4-BE49-F238E27FC236}">
                    <a16:creationId xmlns:a16="http://schemas.microsoft.com/office/drawing/2014/main" id="{FC7CEB50-3E27-4958-9E1A-E01C185B0416}"/>
                  </a:ext>
                </a:extLst>
              </p:cNvPr>
              <p:cNvSpPr>
                <a:spLocks/>
              </p:cNvSpPr>
              <p:nvPr/>
            </p:nvSpPr>
            <p:spPr bwMode="auto">
              <a:xfrm>
                <a:off x="6115" y="2892"/>
                <a:ext cx="90" cy="90"/>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7">
                <a:extLst>
                  <a:ext uri="{FF2B5EF4-FFF2-40B4-BE49-F238E27FC236}">
                    <a16:creationId xmlns:a16="http://schemas.microsoft.com/office/drawing/2014/main" id="{1B45EFFB-B02B-4667-8540-452FFF8AC717}"/>
                  </a:ext>
                </a:extLst>
              </p:cNvPr>
              <p:cNvSpPr>
                <a:spLocks/>
              </p:cNvSpPr>
              <p:nvPr/>
            </p:nvSpPr>
            <p:spPr bwMode="auto">
              <a:xfrm>
                <a:off x="6192" y="2789"/>
                <a:ext cx="117" cy="116"/>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121" name="TextBox 120">
            <a:extLst>
              <a:ext uri="{FF2B5EF4-FFF2-40B4-BE49-F238E27FC236}">
                <a16:creationId xmlns:a16="http://schemas.microsoft.com/office/drawing/2014/main" id="{9012F461-3EB8-47E8-9B69-067A21EF43AB}"/>
              </a:ext>
            </a:extLst>
          </p:cNvPr>
          <p:cNvSpPr txBox="1"/>
          <p:nvPr/>
        </p:nvSpPr>
        <p:spPr>
          <a:xfrm>
            <a:off x="10390971" y="4000166"/>
            <a:ext cx="1266325" cy="4616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Detection</a:t>
            </a:r>
          </a:p>
        </p:txBody>
      </p:sp>
      <p:grpSp>
        <p:nvGrpSpPr>
          <p:cNvPr id="12" name="Group 11">
            <a:extLst>
              <a:ext uri="{FF2B5EF4-FFF2-40B4-BE49-F238E27FC236}">
                <a16:creationId xmlns:a16="http://schemas.microsoft.com/office/drawing/2014/main" id="{C3723966-8200-4EB3-A645-AF2AACA8E24A}"/>
              </a:ext>
            </a:extLst>
          </p:cNvPr>
          <p:cNvGrpSpPr/>
          <p:nvPr/>
        </p:nvGrpSpPr>
        <p:grpSpPr>
          <a:xfrm>
            <a:off x="9658758" y="2404745"/>
            <a:ext cx="795784" cy="795780"/>
            <a:chOff x="9658758" y="2404745"/>
            <a:chExt cx="795784" cy="795780"/>
          </a:xfrm>
        </p:grpSpPr>
        <p:sp>
          <p:nvSpPr>
            <p:cNvPr id="96" name="Oval 95">
              <a:extLst>
                <a:ext uri="{FF2B5EF4-FFF2-40B4-BE49-F238E27FC236}">
                  <a16:creationId xmlns:a16="http://schemas.microsoft.com/office/drawing/2014/main" id="{9C00F109-57BE-4E56-A827-5C95528337FF}"/>
                </a:ext>
              </a:extLst>
            </p:cNvPr>
            <p:cNvSpPr/>
            <p:nvPr/>
          </p:nvSpPr>
          <p:spPr bwMode="auto">
            <a:xfrm>
              <a:off x="9658758" y="2404745"/>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124" name="Group 4">
              <a:extLst>
                <a:ext uri="{FF2B5EF4-FFF2-40B4-BE49-F238E27FC236}">
                  <a16:creationId xmlns:a16="http://schemas.microsoft.com/office/drawing/2014/main" id="{6620292C-365D-445B-BD89-9698EF1BD392}"/>
                </a:ext>
              </a:extLst>
            </p:cNvPr>
            <p:cNvGrpSpPr>
              <a:grpSpLocks noChangeAspect="1"/>
            </p:cNvGrpSpPr>
            <p:nvPr/>
          </p:nvGrpSpPr>
          <p:grpSpPr bwMode="auto">
            <a:xfrm>
              <a:off x="9899488" y="2645473"/>
              <a:ext cx="314325" cy="314325"/>
              <a:chOff x="4549" y="1647"/>
              <a:chExt cx="198" cy="198"/>
            </a:xfrm>
          </p:grpSpPr>
          <p:sp>
            <p:nvSpPr>
              <p:cNvPr id="127" name="AutoShape 3">
                <a:extLst>
                  <a:ext uri="{FF2B5EF4-FFF2-40B4-BE49-F238E27FC236}">
                    <a16:creationId xmlns:a16="http://schemas.microsoft.com/office/drawing/2014/main" id="{2B12B789-D4AE-4CE7-83C1-55572797AC95}"/>
                  </a:ext>
                </a:extLst>
              </p:cNvPr>
              <p:cNvSpPr>
                <a:spLocks noChangeAspect="1" noChangeArrowheads="1" noTextEdit="1"/>
              </p:cNvSpPr>
              <p:nvPr/>
            </p:nvSpPr>
            <p:spPr bwMode="auto">
              <a:xfrm>
                <a:off x="4549" y="1647"/>
                <a:ext cx="198" cy="1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Freeform 5">
                <a:extLst>
                  <a:ext uri="{FF2B5EF4-FFF2-40B4-BE49-F238E27FC236}">
                    <a16:creationId xmlns:a16="http://schemas.microsoft.com/office/drawing/2014/main" id="{107A6C30-EC49-4615-A7A6-FEF51CC7BEA9}"/>
                  </a:ext>
                </a:extLst>
              </p:cNvPr>
              <p:cNvSpPr>
                <a:spLocks/>
              </p:cNvSpPr>
              <p:nvPr/>
            </p:nvSpPr>
            <p:spPr bwMode="auto">
              <a:xfrm>
                <a:off x="4562" y="1652"/>
                <a:ext cx="179" cy="19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3" name="Group 12">
            <a:extLst>
              <a:ext uri="{FF2B5EF4-FFF2-40B4-BE49-F238E27FC236}">
                <a16:creationId xmlns:a16="http://schemas.microsoft.com/office/drawing/2014/main" id="{79CF823C-9AD4-4E90-9432-8A47225E49AE}"/>
              </a:ext>
            </a:extLst>
          </p:cNvPr>
          <p:cNvGrpSpPr/>
          <p:nvPr/>
        </p:nvGrpSpPr>
        <p:grpSpPr>
          <a:xfrm>
            <a:off x="9658758" y="3833108"/>
            <a:ext cx="795784" cy="795780"/>
            <a:chOff x="9658758" y="3833108"/>
            <a:chExt cx="795784" cy="795780"/>
          </a:xfrm>
        </p:grpSpPr>
        <p:sp>
          <p:nvSpPr>
            <p:cNvPr id="123" name="Oval 122">
              <a:extLst>
                <a:ext uri="{FF2B5EF4-FFF2-40B4-BE49-F238E27FC236}">
                  <a16:creationId xmlns:a16="http://schemas.microsoft.com/office/drawing/2014/main" id="{59756EBE-4C65-43A4-B84E-E0DC7BD416B7}"/>
                </a:ext>
              </a:extLst>
            </p:cNvPr>
            <p:cNvSpPr/>
            <p:nvPr/>
          </p:nvSpPr>
          <p:spPr bwMode="auto">
            <a:xfrm>
              <a:off x="9658758" y="3833108"/>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122" name="Picture 121">
              <a:extLst>
                <a:ext uri="{FF2B5EF4-FFF2-40B4-BE49-F238E27FC236}">
                  <a16:creationId xmlns:a16="http://schemas.microsoft.com/office/drawing/2014/main" id="{972DA9DF-0879-4088-A544-7CAA71C7DC5C}"/>
                </a:ext>
              </a:extLst>
            </p:cNvPr>
            <p:cNvPicPr>
              <a:picLocks noChangeAspect="1"/>
            </p:cNvPicPr>
            <p:nvPr/>
          </p:nvPicPr>
          <p:blipFill>
            <a:blip r:embed="rId7"/>
            <a:stretch>
              <a:fillRect/>
            </a:stretch>
          </p:blipFill>
          <p:spPr>
            <a:xfrm>
              <a:off x="9862709" y="4037057"/>
              <a:ext cx="387882" cy="387882"/>
            </a:xfrm>
            <a:prstGeom prst="rect">
              <a:avLst/>
            </a:prstGeom>
          </p:spPr>
        </p:pic>
      </p:grpSp>
      <p:sp>
        <p:nvSpPr>
          <p:cNvPr id="4" name="TextBox 3">
            <a:extLst>
              <a:ext uri="{FF2B5EF4-FFF2-40B4-BE49-F238E27FC236}">
                <a16:creationId xmlns:a16="http://schemas.microsoft.com/office/drawing/2014/main" id="{60B885DE-A70E-44C8-A05A-252D6550A2F5}"/>
              </a:ext>
            </a:extLst>
          </p:cNvPr>
          <p:cNvSpPr txBox="1"/>
          <p:nvPr/>
        </p:nvSpPr>
        <p:spPr>
          <a:xfrm>
            <a:off x="129070" y="140529"/>
            <a:ext cx="6333565" cy="627864"/>
          </a:xfrm>
          <a:prstGeom prst="rect">
            <a:avLst/>
          </a:prstGeom>
          <a:noFill/>
        </p:spPr>
        <p:txBody>
          <a:bodyPr wrap="square" lIns="182880" tIns="146304" rIns="182880" bIns="146304" rtlCol="0">
            <a:spAutoFit/>
          </a:bodyPr>
          <a:lstStyle/>
          <a:p>
            <a:pPr>
              <a:lnSpc>
                <a:spcPct val="90000"/>
              </a:lnSpc>
              <a:spcAft>
                <a:spcPts val="600"/>
              </a:spcAft>
            </a:pPr>
            <a:r>
              <a:rPr kumimoji="0" lang="nn-NO" sz="2400"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Microsoft Defender for Office 365</a:t>
            </a:r>
            <a:endParaRPr lang="fr-FR"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954066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500"/>
                                        <p:tgtEl>
                                          <p:spTgt spid="163"/>
                                        </p:tgtEl>
                                      </p:cBhvr>
                                    </p:animEffect>
                                  </p:childTnLst>
                                </p:cTn>
                              </p:par>
                              <p:par>
                                <p:cTn id="8" presetID="42" presetClass="path" presetSubtype="0" decel="100000" fill="hold" grpId="1" nodeType="withEffect">
                                  <p:stCondLst>
                                    <p:cond delay="0"/>
                                  </p:stCondLst>
                                  <p:childTnLst>
                                    <p:animMotion origin="layout" path="M 2.29167E-6 3.33333E-6 L 0.06745 0.19537 " pathEditMode="relative" rAng="0" ptsTypes="AA">
                                      <p:cBhvr>
                                        <p:cTn id="9" dur="500" spd="-100000" fill="hold"/>
                                        <p:tgtEl>
                                          <p:spTgt spid="163"/>
                                        </p:tgtEl>
                                        <p:attrNameLst>
                                          <p:attrName>ppt_x</p:attrName>
                                          <p:attrName>ppt_y</p:attrName>
                                        </p:attrNameLst>
                                      </p:cBhvr>
                                      <p:rCtr x="3372" y="9769"/>
                                    </p:animMotion>
                                  </p:childTnLst>
                                </p:cTn>
                              </p:par>
                              <p:par>
                                <p:cTn id="10" presetID="10" presetClass="entr" presetSubtype="0" fill="hold" grpId="0" nodeType="withEffect">
                                  <p:stCondLst>
                                    <p:cond delay="100"/>
                                  </p:stCondLst>
                                  <p:childTnLst>
                                    <p:set>
                                      <p:cBhvr>
                                        <p:cTn id="11" dur="1" fill="hold">
                                          <p:stCondLst>
                                            <p:cond delay="0"/>
                                          </p:stCondLst>
                                        </p:cTn>
                                        <p:tgtEl>
                                          <p:spTgt spid="155"/>
                                        </p:tgtEl>
                                        <p:attrNameLst>
                                          <p:attrName>style.visibility</p:attrName>
                                        </p:attrNameLst>
                                      </p:cBhvr>
                                      <p:to>
                                        <p:strVal val="visible"/>
                                      </p:to>
                                    </p:set>
                                    <p:animEffect transition="in" filter="fade">
                                      <p:cBhvr>
                                        <p:cTn id="12" dur="500"/>
                                        <p:tgtEl>
                                          <p:spTgt spid="155"/>
                                        </p:tgtEl>
                                      </p:cBhvr>
                                    </p:animEffect>
                                  </p:childTnLst>
                                </p:cTn>
                              </p:par>
                              <p:par>
                                <p:cTn id="13" presetID="42" presetClass="path" presetSubtype="0" decel="100000" fill="hold" grpId="1" nodeType="withEffect">
                                  <p:stCondLst>
                                    <p:cond delay="100"/>
                                  </p:stCondLst>
                                  <p:childTnLst>
                                    <p:animMotion origin="layout" path="M -2.70833E-6 4.81481E-6 L -0.04648 0.11597 " pathEditMode="relative" rAng="0" ptsTypes="AA">
                                      <p:cBhvr>
                                        <p:cTn id="14" dur="500" spd="-100000" fill="hold"/>
                                        <p:tgtEl>
                                          <p:spTgt spid="155"/>
                                        </p:tgtEl>
                                        <p:attrNameLst>
                                          <p:attrName>ppt_x</p:attrName>
                                          <p:attrName>ppt_y</p:attrName>
                                        </p:attrNameLst>
                                      </p:cBhvr>
                                      <p:rCtr x="-2331" y="5787"/>
                                    </p:animMotion>
                                  </p:childTnLst>
                                </p:cTn>
                              </p:par>
                              <p:par>
                                <p:cTn id="15" presetID="10" presetClass="entr" presetSubtype="0" fill="hold" grpId="0" nodeType="withEffect">
                                  <p:stCondLst>
                                    <p:cond delay="0"/>
                                  </p:stCondLst>
                                  <p:childTnLst>
                                    <p:set>
                                      <p:cBhvr>
                                        <p:cTn id="16" dur="1" fill="hold">
                                          <p:stCondLst>
                                            <p:cond delay="0"/>
                                          </p:stCondLst>
                                        </p:cTn>
                                        <p:tgtEl>
                                          <p:spTgt spid="161"/>
                                        </p:tgtEl>
                                        <p:attrNameLst>
                                          <p:attrName>style.visibility</p:attrName>
                                        </p:attrNameLst>
                                      </p:cBhvr>
                                      <p:to>
                                        <p:strVal val="visible"/>
                                      </p:to>
                                    </p:set>
                                    <p:animEffect transition="in" filter="fade">
                                      <p:cBhvr>
                                        <p:cTn id="17" dur="500"/>
                                        <p:tgtEl>
                                          <p:spTgt spid="161"/>
                                        </p:tgtEl>
                                      </p:cBhvr>
                                    </p:animEffect>
                                  </p:childTnLst>
                                </p:cTn>
                              </p:par>
                              <p:par>
                                <p:cTn id="18" presetID="42" presetClass="path" presetSubtype="0" decel="100000" fill="hold" grpId="1" nodeType="withEffect">
                                  <p:stCondLst>
                                    <p:cond delay="0"/>
                                  </p:stCondLst>
                                  <p:childTnLst>
                                    <p:animMotion origin="layout" path="M -4.79167E-6 -3.7037E-6 L -0.10885 0.09167 " pathEditMode="relative" rAng="0" ptsTypes="AA">
                                      <p:cBhvr>
                                        <p:cTn id="19" dur="500" spd="-100000" fill="hold"/>
                                        <p:tgtEl>
                                          <p:spTgt spid="161"/>
                                        </p:tgtEl>
                                        <p:attrNameLst>
                                          <p:attrName>ppt_x</p:attrName>
                                          <p:attrName>ppt_y</p:attrName>
                                        </p:attrNameLst>
                                      </p:cBhvr>
                                      <p:rCtr x="-5443" y="4583"/>
                                    </p:animMotion>
                                  </p:childTnLst>
                                </p:cTn>
                              </p:par>
                              <p:par>
                                <p:cTn id="20" presetID="10" presetClass="entr" presetSubtype="0" fill="hold" grpId="0" nodeType="withEffect">
                                  <p:stCondLst>
                                    <p:cond delay="200"/>
                                  </p:stCondLst>
                                  <p:childTnLst>
                                    <p:set>
                                      <p:cBhvr>
                                        <p:cTn id="21" dur="1" fill="hold">
                                          <p:stCondLst>
                                            <p:cond delay="0"/>
                                          </p:stCondLst>
                                        </p:cTn>
                                        <p:tgtEl>
                                          <p:spTgt spid="156"/>
                                        </p:tgtEl>
                                        <p:attrNameLst>
                                          <p:attrName>style.visibility</p:attrName>
                                        </p:attrNameLst>
                                      </p:cBhvr>
                                      <p:to>
                                        <p:strVal val="visible"/>
                                      </p:to>
                                    </p:set>
                                    <p:animEffect transition="in" filter="fade">
                                      <p:cBhvr>
                                        <p:cTn id="22" dur="500"/>
                                        <p:tgtEl>
                                          <p:spTgt spid="156"/>
                                        </p:tgtEl>
                                      </p:cBhvr>
                                    </p:animEffect>
                                  </p:childTnLst>
                                </p:cTn>
                              </p:par>
                              <p:par>
                                <p:cTn id="23" presetID="42" presetClass="path" presetSubtype="0" decel="100000" fill="hold" grpId="1" nodeType="withEffect">
                                  <p:stCondLst>
                                    <p:cond delay="200"/>
                                  </p:stCondLst>
                                  <p:childTnLst>
                                    <p:animMotion origin="layout" path="M 5E-6 -1.48148E-6 L -0.08424 -0.06342 " pathEditMode="relative" rAng="0" ptsTypes="AA">
                                      <p:cBhvr>
                                        <p:cTn id="24" dur="500" spd="-100000" fill="hold"/>
                                        <p:tgtEl>
                                          <p:spTgt spid="156"/>
                                        </p:tgtEl>
                                        <p:attrNameLst>
                                          <p:attrName>ppt_x</p:attrName>
                                          <p:attrName>ppt_y</p:attrName>
                                        </p:attrNameLst>
                                      </p:cBhvr>
                                      <p:rCtr x="-4219" y="-3171"/>
                                    </p:animMotion>
                                  </p:childTnLst>
                                </p:cTn>
                              </p:par>
                              <p:par>
                                <p:cTn id="25" presetID="10" presetClass="entr" presetSubtype="0" fill="hold" grpId="0" nodeType="with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fade">
                                      <p:cBhvr>
                                        <p:cTn id="27" dur="500"/>
                                        <p:tgtEl>
                                          <p:spTgt spid="186"/>
                                        </p:tgtEl>
                                      </p:cBhvr>
                                    </p:animEffect>
                                  </p:childTnLst>
                                </p:cTn>
                              </p:par>
                              <p:par>
                                <p:cTn id="28" presetID="42" presetClass="path" presetSubtype="0" decel="100000" fill="hold" grpId="1" nodeType="withEffect">
                                  <p:stCondLst>
                                    <p:cond delay="0"/>
                                  </p:stCondLst>
                                  <p:childTnLst>
                                    <p:animMotion origin="layout" path="M 3.95833E-6 4.44444E-6 L -0.02253 -0.1507 " pathEditMode="relative" rAng="0" ptsTypes="AA">
                                      <p:cBhvr>
                                        <p:cTn id="29" dur="500" spd="-100000" fill="hold"/>
                                        <p:tgtEl>
                                          <p:spTgt spid="186"/>
                                        </p:tgtEl>
                                        <p:attrNameLst>
                                          <p:attrName>ppt_x</p:attrName>
                                          <p:attrName>ppt_y</p:attrName>
                                        </p:attrNameLst>
                                      </p:cBhvr>
                                      <p:rCtr x="-1133" y="-7546"/>
                                    </p:animMotion>
                                  </p:childTnLst>
                                </p:cTn>
                              </p:par>
                              <p:par>
                                <p:cTn id="30" presetID="10" presetClass="entr" presetSubtype="0" fill="hold" grpId="0" nodeType="withEffect">
                                  <p:stCondLst>
                                    <p:cond delay="250"/>
                                  </p:stCondLst>
                                  <p:childTnLst>
                                    <p:set>
                                      <p:cBhvr>
                                        <p:cTn id="31" dur="1" fill="hold">
                                          <p:stCondLst>
                                            <p:cond delay="0"/>
                                          </p:stCondLst>
                                        </p:cTn>
                                        <p:tgtEl>
                                          <p:spTgt spid="159"/>
                                        </p:tgtEl>
                                        <p:attrNameLst>
                                          <p:attrName>style.visibility</p:attrName>
                                        </p:attrNameLst>
                                      </p:cBhvr>
                                      <p:to>
                                        <p:strVal val="visible"/>
                                      </p:to>
                                    </p:set>
                                    <p:animEffect transition="in" filter="fade">
                                      <p:cBhvr>
                                        <p:cTn id="32" dur="500"/>
                                        <p:tgtEl>
                                          <p:spTgt spid="159"/>
                                        </p:tgtEl>
                                      </p:cBhvr>
                                    </p:animEffect>
                                  </p:childTnLst>
                                </p:cTn>
                              </p:par>
                              <p:par>
                                <p:cTn id="33" presetID="42" presetClass="path" presetSubtype="0" decel="100000" fill="hold" grpId="1" nodeType="withEffect">
                                  <p:stCondLst>
                                    <p:cond delay="250"/>
                                  </p:stCondLst>
                                  <p:childTnLst>
                                    <p:animMotion origin="layout" path="M 2.29167E-6 0 L 0.01471 -0.16435 " pathEditMode="relative" rAng="0" ptsTypes="AA">
                                      <p:cBhvr>
                                        <p:cTn id="34" dur="500" spd="-100000" fill="hold"/>
                                        <p:tgtEl>
                                          <p:spTgt spid="159"/>
                                        </p:tgtEl>
                                        <p:attrNameLst>
                                          <p:attrName>ppt_x</p:attrName>
                                          <p:attrName>ppt_y</p:attrName>
                                        </p:attrNameLst>
                                      </p:cBhvr>
                                      <p:rCtr x="729" y="-8218"/>
                                    </p:animMotion>
                                  </p:childTnLst>
                                </p:cTn>
                              </p:par>
                              <p:par>
                                <p:cTn id="35" presetID="10" presetClass="entr" presetSubtype="0" fill="hold" grpId="0" nodeType="withEffect">
                                  <p:stCondLst>
                                    <p:cond delay="50"/>
                                  </p:stCondLst>
                                  <p:childTnLst>
                                    <p:set>
                                      <p:cBhvr>
                                        <p:cTn id="36" dur="1" fill="hold">
                                          <p:stCondLst>
                                            <p:cond delay="0"/>
                                          </p:stCondLst>
                                        </p:cTn>
                                        <p:tgtEl>
                                          <p:spTgt spid="98"/>
                                        </p:tgtEl>
                                        <p:attrNameLst>
                                          <p:attrName>style.visibility</p:attrName>
                                        </p:attrNameLst>
                                      </p:cBhvr>
                                      <p:to>
                                        <p:strVal val="visible"/>
                                      </p:to>
                                    </p:set>
                                    <p:animEffect transition="in" filter="fade">
                                      <p:cBhvr>
                                        <p:cTn id="37" dur="500"/>
                                        <p:tgtEl>
                                          <p:spTgt spid="98"/>
                                        </p:tgtEl>
                                      </p:cBhvr>
                                    </p:animEffect>
                                  </p:childTnLst>
                                </p:cTn>
                              </p:par>
                              <p:par>
                                <p:cTn id="38" presetID="42" presetClass="path" presetSubtype="0" decel="100000" fill="hold" grpId="1" nodeType="withEffect">
                                  <p:stCondLst>
                                    <p:cond delay="50"/>
                                  </p:stCondLst>
                                  <p:childTnLst>
                                    <p:animMotion origin="layout" path="M -4.58333E-6 2.22222E-6 L 0.06862 -0.03658 " pathEditMode="relative" rAng="0" ptsTypes="AA">
                                      <p:cBhvr>
                                        <p:cTn id="39" dur="500" spd="-100000" fill="hold"/>
                                        <p:tgtEl>
                                          <p:spTgt spid="98"/>
                                        </p:tgtEl>
                                        <p:attrNameLst>
                                          <p:attrName>ppt_x</p:attrName>
                                          <p:attrName>ppt_y</p:attrName>
                                        </p:attrNameLst>
                                      </p:cBhvr>
                                      <p:rCtr x="3424" y="-1829"/>
                                    </p:animMotion>
                                  </p:childTnLst>
                                </p:cTn>
                              </p:par>
                              <p:par>
                                <p:cTn id="40" presetID="10" presetClass="entr" presetSubtype="0"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42" presetClass="path" presetSubtype="0" decel="100000" fill="hold" grpId="1" nodeType="withEffect">
                                  <p:stCondLst>
                                    <p:cond delay="0"/>
                                  </p:stCondLst>
                                  <p:childTnLst>
                                    <p:animMotion origin="layout" path="M -4.79167E-6 0 L 0.04597 0.07546 " pathEditMode="relative" rAng="0" ptsTypes="AA">
                                      <p:cBhvr>
                                        <p:cTn id="44" dur="500" spd="-100000" fill="hold"/>
                                        <p:tgtEl>
                                          <p:spTgt spid="99"/>
                                        </p:tgtEl>
                                        <p:attrNameLst>
                                          <p:attrName>ppt_x</p:attrName>
                                          <p:attrName>ppt_y</p:attrName>
                                        </p:attrNameLst>
                                      </p:cBhvr>
                                      <p:rCtr x="2292" y="3773"/>
                                    </p:animMotion>
                                  </p:childTnLst>
                                </p:cTn>
                              </p:par>
                              <p:par>
                                <p:cTn id="45" presetID="22" presetClass="entr" presetSubtype="4" fill="hold" nodeType="withEffect">
                                  <p:stCondLst>
                                    <p:cond delay="100"/>
                                  </p:stCondLst>
                                  <p:childTnLst>
                                    <p:set>
                                      <p:cBhvr>
                                        <p:cTn id="46" dur="1" fill="hold">
                                          <p:stCondLst>
                                            <p:cond delay="0"/>
                                          </p:stCondLst>
                                        </p:cTn>
                                        <p:tgtEl>
                                          <p:spTgt spid="167"/>
                                        </p:tgtEl>
                                        <p:attrNameLst>
                                          <p:attrName>style.visibility</p:attrName>
                                        </p:attrNameLst>
                                      </p:cBhvr>
                                      <p:to>
                                        <p:strVal val="visible"/>
                                      </p:to>
                                    </p:set>
                                    <p:animEffect transition="in" filter="wipe(down)">
                                      <p:cBhvr>
                                        <p:cTn id="47" dur="500"/>
                                        <p:tgtEl>
                                          <p:spTgt spid="167"/>
                                        </p:tgtEl>
                                      </p:cBhvr>
                                    </p:animEffect>
                                  </p:childTnLst>
                                </p:cTn>
                              </p:par>
                              <p:par>
                                <p:cTn id="48" presetID="22" presetClass="entr" presetSubtype="8" fill="hold" nodeType="withEffect">
                                  <p:stCondLst>
                                    <p:cond delay="100"/>
                                  </p:stCondLst>
                                  <p:childTnLst>
                                    <p:set>
                                      <p:cBhvr>
                                        <p:cTn id="49" dur="1" fill="hold">
                                          <p:stCondLst>
                                            <p:cond delay="0"/>
                                          </p:stCondLst>
                                        </p:cTn>
                                        <p:tgtEl>
                                          <p:spTgt spid="169"/>
                                        </p:tgtEl>
                                        <p:attrNameLst>
                                          <p:attrName>style.visibility</p:attrName>
                                        </p:attrNameLst>
                                      </p:cBhvr>
                                      <p:to>
                                        <p:strVal val="visible"/>
                                      </p:to>
                                    </p:set>
                                    <p:animEffect transition="in" filter="wipe(left)">
                                      <p:cBhvr>
                                        <p:cTn id="50" dur="500"/>
                                        <p:tgtEl>
                                          <p:spTgt spid="169"/>
                                        </p:tgtEl>
                                      </p:cBhvr>
                                    </p:animEffect>
                                  </p:childTnLst>
                                </p:cTn>
                              </p:par>
                              <p:par>
                                <p:cTn id="51" presetID="22" presetClass="entr" presetSubtype="4" fill="hold" nodeType="withEffect">
                                  <p:stCondLst>
                                    <p:cond delay="100"/>
                                  </p:stCondLst>
                                  <p:childTnLst>
                                    <p:set>
                                      <p:cBhvr>
                                        <p:cTn id="52" dur="1" fill="hold">
                                          <p:stCondLst>
                                            <p:cond delay="0"/>
                                          </p:stCondLst>
                                        </p:cTn>
                                        <p:tgtEl>
                                          <p:spTgt spid="52"/>
                                        </p:tgtEl>
                                        <p:attrNameLst>
                                          <p:attrName>style.visibility</p:attrName>
                                        </p:attrNameLst>
                                      </p:cBhvr>
                                      <p:to>
                                        <p:strVal val="visible"/>
                                      </p:to>
                                    </p:set>
                                    <p:animEffect transition="in" filter="wipe(down)">
                                      <p:cBhvr>
                                        <p:cTn id="53" dur="500"/>
                                        <p:tgtEl>
                                          <p:spTgt spid="52"/>
                                        </p:tgtEl>
                                      </p:cBhvr>
                                    </p:animEffect>
                                  </p:childTnLst>
                                </p:cTn>
                              </p:par>
                              <p:par>
                                <p:cTn id="54" presetID="22" presetClass="entr" presetSubtype="4" fill="hold" nodeType="withEffect">
                                  <p:stCondLst>
                                    <p:cond delay="100"/>
                                  </p:stCondLst>
                                  <p:childTnLst>
                                    <p:set>
                                      <p:cBhvr>
                                        <p:cTn id="55" dur="1" fill="hold">
                                          <p:stCondLst>
                                            <p:cond delay="0"/>
                                          </p:stCondLst>
                                        </p:cTn>
                                        <p:tgtEl>
                                          <p:spTgt spid="164"/>
                                        </p:tgtEl>
                                        <p:attrNameLst>
                                          <p:attrName>style.visibility</p:attrName>
                                        </p:attrNameLst>
                                      </p:cBhvr>
                                      <p:to>
                                        <p:strVal val="visible"/>
                                      </p:to>
                                    </p:set>
                                    <p:animEffect transition="in" filter="wipe(down)">
                                      <p:cBhvr>
                                        <p:cTn id="56" dur="500"/>
                                        <p:tgtEl>
                                          <p:spTgt spid="164"/>
                                        </p:tgtEl>
                                      </p:cBhvr>
                                    </p:animEffect>
                                  </p:childTnLst>
                                </p:cTn>
                              </p:par>
                              <p:par>
                                <p:cTn id="57" presetID="22" presetClass="entr" presetSubtype="2" fill="hold" nodeType="withEffect">
                                  <p:stCondLst>
                                    <p:cond delay="100"/>
                                  </p:stCondLst>
                                  <p:childTnLst>
                                    <p:set>
                                      <p:cBhvr>
                                        <p:cTn id="58" dur="1" fill="hold">
                                          <p:stCondLst>
                                            <p:cond delay="0"/>
                                          </p:stCondLst>
                                        </p:cTn>
                                        <p:tgtEl>
                                          <p:spTgt spid="165"/>
                                        </p:tgtEl>
                                        <p:attrNameLst>
                                          <p:attrName>style.visibility</p:attrName>
                                        </p:attrNameLst>
                                      </p:cBhvr>
                                      <p:to>
                                        <p:strVal val="visible"/>
                                      </p:to>
                                    </p:set>
                                    <p:animEffect transition="in" filter="wipe(right)">
                                      <p:cBhvr>
                                        <p:cTn id="59" dur="500"/>
                                        <p:tgtEl>
                                          <p:spTgt spid="165"/>
                                        </p:tgtEl>
                                      </p:cBhvr>
                                    </p:animEffect>
                                  </p:childTnLst>
                                </p:cTn>
                              </p:par>
                              <p:par>
                                <p:cTn id="60" presetID="22" presetClass="entr" presetSubtype="1" fill="hold" nodeType="withEffect">
                                  <p:stCondLst>
                                    <p:cond delay="100"/>
                                  </p:stCondLst>
                                  <p:childTnLst>
                                    <p:set>
                                      <p:cBhvr>
                                        <p:cTn id="61" dur="1" fill="hold">
                                          <p:stCondLst>
                                            <p:cond delay="0"/>
                                          </p:stCondLst>
                                        </p:cTn>
                                        <p:tgtEl>
                                          <p:spTgt spid="166"/>
                                        </p:tgtEl>
                                        <p:attrNameLst>
                                          <p:attrName>style.visibility</p:attrName>
                                        </p:attrNameLst>
                                      </p:cBhvr>
                                      <p:to>
                                        <p:strVal val="visible"/>
                                      </p:to>
                                    </p:set>
                                    <p:animEffect transition="in" filter="wipe(up)">
                                      <p:cBhvr>
                                        <p:cTn id="62" dur="500"/>
                                        <p:tgtEl>
                                          <p:spTgt spid="166"/>
                                        </p:tgtEl>
                                      </p:cBhvr>
                                    </p:animEffect>
                                  </p:childTnLst>
                                </p:cTn>
                              </p:par>
                              <p:par>
                                <p:cTn id="63" presetID="22" presetClass="entr" presetSubtype="1" fill="hold" nodeType="withEffect">
                                  <p:stCondLst>
                                    <p:cond delay="100"/>
                                  </p:stCondLst>
                                  <p:childTnLst>
                                    <p:set>
                                      <p:cBhvr>
                                        <p:cTn id="64" dur="1" fill="hold">
                                          <p:stCondLst>
                                            <p:cond delay="0"/>
                                          </p:stCondLst>
                                        </p:cTn>
                                        <p:tgtEl>
                                          <p:spTgt spid="187"/>
                                        </p:tgtEl>
                                        <p:attrNameLst>
                                          <p:attrName>style.visibility</p:attrName>
                                        </p:attrNameLst>
                                      </p:cBhvr>
                                      <p:to>
                                        <p:strVal val="visible"/>
                                      </p:to>
                                    </p:set>
                                    <p:animEffect transition="in" filter="wipe(up)">
                                      <p:cBhvr>
                                        <p:cTn id="65" dur="500"/>
                                        <p:tgtEl>
                                          <p:spTgt spid="187"/>
                                        </p:tgtEl>
                                      </p:cBhvr>
                                    </p:animEffect>
                                  </p:childTnLst>
                                </p:cTn>
                              </p:par>
                              <p:par>
                                <p:cTn id="66" presetID="22" presetClass="entr" presetSubtype="8" fill="hold" nodeType="withEffect">
                                  <p:stCondLst>
                                    <p:cond delay="100"/>
                                  </p:stCondLst>
                                  <p:childTnLst>
                                    <p:set>
                                      <p:cBhvr>
                                        <p:cTn id="67" dur="1" fill="hold">
                                          <p:stCondLst>
                                            <p:cond delay="0"/>
                                          </p:stCondLst>
                                        </p:cTn>
                                        <p:tgtEl>
                                          <p:spTgt spid="172"/>
                                        </p:tgtEl>
                                        <p:attrNameLst>
                                          <p:attrName>style.visibility</p:attrName>
                                        </p:attrNameLst>
                                      </p:cBhvr>
                                      <p:to>
                                        <p:strVal val="visible"/>
                                      </p:to>
                                    </p:set>
                                    <p:animEffect transition="in" filter="wipe(left)">
                                      <p:cBhvr>
                                        <p:cTn id="68" dur="500"/>
                                        <p:tgtEl>
                                          <p:spTgt spid="172"/>
                                        </p:tgtEl>
                                      </p:cBhvr>
                                    </p:animEffect>
                                  </p:childTnLst>
                                </p:cTn>
                              </p:par>
                              <p:par>
                                <p:cTn id="69" presetID="53" presetClass="entr" presetSubtype="16" fill="hold" nodeType="withEffect">
                                  <p:stCondLst>
                                    <p:cond delay="100"/>
                                  </p:stCondLst>
                                  <p:childTnLst>
                                    <p:set>
                                      <p:cBhvr>
                                        <p:cTn id="70" dur="1" fill="hold">
                                          <p:stCondLst>
                                            <p:cond delay="0"/>
                                          </p:stCondLst>
                                        </p:cTn>
                                        <p:tgtEl>
                                          <p:spTgt spid="93"/>
                                        </p:tgtEl>
                                        <p:attrNameLst>
                                          <p:attrName>style.visibility</p:attrName>
                                        </p:attrNameLst>
                                      </p:cBhvr>
                                      <p:to>
                                        <p:strVal val="visible"/>
                                      </p:to>
                                    </p:set>
                                    <p:anim calcmode="lin" valueType="num">
                                      <p:cBhvr>
                                        <p:cTn id="71" dur="500" fill="hold"/>
                                        <p:tgtEl>
                                          <p:spTgt spid="93"/>
                                        </p:tgtEl>
                                        <p:attrNameLst>
                                          <p:attrName>ppt_w</p:attrName>
                                        </p:attrNameLst>
                                      </p:cBhvr>
                                      <p:tavLst>
                                        <p:tav tm="0">
                                          <p:val>
                                            <p:fltVal val="0"/>
                                          </p:val>
                                        </p:tav>
                                        <p:tav tm="100000">
                                          <p:val>
                                            <p:strVal val="#ppt_w"/>
                                          </p:val>
                                        </p:tav>
                                      </p:tavLst>
                                    </p:anim>
                                    <p:anim calcmode="lin" valueType="num">
                                      <p:cBhvr>
                                        <p:cTn id="72" dur="500" fill="hold"/>
                                        <p:tgtEl>
                                          <p:spTgt spid="93"/>
                                        </p:tgtEl>
                                        <p:attrNameLst>
                                          <p:attrName>ppt_h</p:attrName>
                                        </p:attrNameLst>
                                      </p:cBhvr>
                                      <p:tavLst>
                                        <p:tav tm="0">
                                          <p:val>
                                            <p:fltVal val="0"/>
                                          </p:val>
                                        </p:tav>
                                        <p:tav tm="100000">
                                          <p:val>
                                            <p:strVal val="#ppt_h"/>
                                          </p:val>
                                        </p:tav>
                                      </p:tavLst>
                                    </p:anim>
                                    <p:animEffect transition="in" filter="fade">
                                      <p:cBhvr>
                                        <p:cTn id="73" dur="500"/>
                                        <p:tgtEl>
                                          <p:spTgt spid="93"/>
                                        </p:tgtEl>
                                      </p:cBhvr>
                                    </p:animEffect>
                                  </p:childTnLst>
                                </p:cTn>
                              </p:par>
                              <p:par>
                                <p:cTn id="74" presetID="53" presetClass="entr" presetSubtype="16" fill="hold" nodeType="withEffect">
                                  <p:stCondLst>
                                    <p:cond delay="100"/>
                                  </p:stCondLst>
                                  <p:childTnLst>
                                    <p:set>
                                      <p:cBhvr>
                                        <p:cTn id="75" dur="1" fill="hold">
                                          <p:stCondLst>
                                            <p:cond delay="0"/>
                                          </p:stCondLst>
                                        </p:cTn>
                                        <p:tgtEl>
                                          <p:spTgt spid="111"/>
                                        </p:tgtEl>
                                        <p:attrNameLst>
                                          <p:attrName>style.visibility</p:attrName>
                                        </p:attrNameLst>
                                      </p:cBhvr>
                                      <p:to>
                                        <p:strVal val="visible"/>
                                      </p:to>
                                    </p:set>
                                    <p:anim calcmode="lin" valueType="num">
                                      <p:cBhvr>
                                        <p:cTn id="76" dur="500" fill="hold"/>
                                        <p:tgtEl>
                                          <p:spTgt spid="111"/>
                                        </p:tgtEl>
                                        <p:attrNameLst>
                                          <p:attrName>ppt_w</p:attrName>
                                        </p:attrNameLst>
                                      </p:cBhvr>
                                      <p:tavLst>
                                        <p:tav tm="0">
                                          <p:val>
                                            <p:fltVal val="0"/>
                                          </p:val>
                                        </p:tav>
                                        <p:tav tm="100000">
                                          <p:val>
                                            <p:strVal val="#ppt_w"/>
                                          </p:val>
                                        </p:tav>
                                      </p:tavLst>
                                    </p:anim>
                                    <p:anim calcmode="lin" valueType="num">
                                      <p:cBhvr>
                                        <p:cTn id="77" dur="500" fill="hold"/>
                                        <p:tgtEl>
                                          <p:spTgt spid="111"/>
                                        </p:tgtEl>
                                        <p:attrNameLst>
                                          <p:attrName>ppt_h</p:attrName>
                                        </p:attrNameLst>
                                      </p:cBhvr>
                                      <p:tavLst>
                                        <p:tav tm="0">
                                          <p:val>
                                            <p:fltVal val="0"/>
                                          </p:val>
                                        </p:tav>
                                        <p:tav tm="100000">
                                          <p:val>
                                            <p:strVal val="#ppt_h"/>
                                          </p:val>
                                        </p:tav>
                                      </p:tavLst>
                                    </p:anim>
                                    <p:animEffect transition="in" filter="fade">
                                      <p:cBhvr>
                                        <p:cTn id="78" dur="500"/>
                                        <p:tgtEl>
                                          <p:spTgt spid="111"/>
                                        </p:tgtEl>
                                      </p:cBhvr>
                                    </p:animEffect>
                                  </p:childTnLst>
                                </p:cTn>
                              </p:par>
                              <p:par>
                                <p:cTn id="79" presetID="53" presetClass="entr" presetSubtype="16" fill="hold" nodeType="withEffect">
                                  <p:stCondLst>
                                    <p:cond delay="100"/>
                                  </p:stCondLst>
                                  <p:childTnLst>
                                    <p:set>
                                      <p:cBhvr>
                                        <p:cTn id="80" dur="1" fill="hold">
                                          <p:stCondLst>
                                            <p:cond delay="0"/>
                                          </p:stCondLst>
                                        </p:cTn>
                                        <p:tgtEl>
                                          <p:spTgt spid="97"/>
                                        </p:tgtEl>
                                        <p:attrNameLst>
                                          <p:attrName>style.visibility</p:attrName>
                                        </p:attrNameLst>
                                      </p:cBhvr>
                                      <p:to>
                                        <p:strVal val="visible"/>
                                      </p:to>
                                    </p:set>
                                    <p:anim calcmode="lin" valueType="num">
                                      <p:cBhvr>
                                        <p:cTn id="81" dur="500" fill="hold"/>
                                        <p:tgtEl>
                                          <p:spTgt spid="97"/>
                                        </p:tgtEl>
                                        <p:attrNameLst>
                                          <p:attrName>ppt_w</p:attrName>
                                        </p:attrNameLst>
                                      </p:cBhvr>
                                      <p:tavLst>
                                        <p:tav tm="0">
                                          <p:val>
                                            <p:fltVal val="0"/>
                                          </p:val>
                                        </p:tav>
                                        <p:tav tm="100000">
                                          <p:val>
                                            <p:strVal val="#ppt_w"/>
                                          </p:val>
                                        </p:tav>
                                      </p:tavLst>
                                    </p:anim>
                                    <p:anim calcmode="lin" valueType="num">
                                      <p:cBhvr>
                                        <p:cTn id="82" dur="500" fill="hold"/>
                                        <p:tgtEl>
                                          <p:spTgt spid="97"/>
                                        </p:tgtEl>
                                        <p:attrNameLst>
                                          <p:attrName>ppt_h</p:attrName>
                                        </p:attrNameLst>
                                      </p:cBhvr>
                                      <p:tavLst>
                                        <p:tav tm="0">
                                          <p:val>
                                            <p:fltVal val="0"/>
                                          </p:val>
                                        </p:tav>
                                        <p:tav tm="100000">
                                          <p:val>
                                            <p:strVal val="#ppt_h"/>
                                          </p:val>
                                        </p:tav>
                                      </p:tavLst>
                                    </p:anim>
                                    <p:animEffect transition="in" filter="fade">
                                      <p:cBhvr>
                                        <p:cTn id="83" dur="500"/>
                                        <p:tgtEl>
                                          <p:spTgt spid="97"/>
                                        </p:tgtEl>
                                      </p:cBhvr>
                                    </p:animEffect>
                                  </p:childTnLst>
                                </p:cTn>
                              </p:par>
                              <p:par>
                                <p:cTn id="84" presetID="53" presetClass="entr" presetSubtype="16" fill="hold" nodeType="withEffect">
                                  <p:stCondLst>
                                    <p:cond delay="1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Effect transition="in" filter="fade">
                                      <p:cBhvr>
                                        <p:cTn id="88" dur="500"/>
                                        <p:tgtEl>
                                          <p:spTgt spid="14"/>
                                        </p:tgtEl>
                                      </p:cBhvr>
                                    </p:animEffect>
                                  </p:childTnLst>
                                </p:cTn>
                              </p:par>
                              <p:par>
                                <p:cTn id="89" presetID="53" presetClass="entr" presetSubtype="16" fill="hold" nodeType="withEffect">
                                  <p:stCondLst>
                                    <p:cond delay="100"/>
                                  </p:stCondLst>
                                  <p:childTnLst>
                                    <p:set>
                                      <p:cBhvr>
                                        <p:cTn id="90" dur="1" fill="hold">
                                          <p:stCondLst>
                                            <p:cond delay="0"/>
                                          </p:stCondLst>
                                        </p:cTn>
                                        <p:tgtEl>
                                          <p:spTgt spid="13"/>
                                        </p:tgtEl>
                                        <p:attrNameLst>
                                          <p:attrName>style.visibility</p:attrName>
                                        </p:attrNameLst>
                                      </p:cBhvr>
                                      <p:to>
                                        <p:strVal val="visible"/>
                                      </p:to>
                                    </p:set>
                                    <p:anim calcmode="lin" valueType="num">
                                      <p:cBhvr>
                                        <p:cTn id="91" dur="500" fill="hold"/>
                                        <p:tgtEl>
                                          <p:spTgt spid="13"/>
                                        </p:tgtEl>
                                        <p:attrNameLst>
                                          <p:attrName>ppt_w</p:attrName>
                                        </p:attrNameLst>
                                      </p:cBhvr>
                                      <p:tavLst>
                                        <p:tav tm="0">
                                          <p:val>
                                            <p:fltVal val="0"/>
                                          </p:val>
                                        </p:tav>
                                        <p:tav tm="100000">
                                          <p:val>
                                            <p:strVal val="#ppt_w"/>
                                          </p:val>
                                        </p:tav>
                                      </p:tavLst>
                                    </p:anim>
                                    <p:anim calcmode="lin" valueType="num">
                                      <p:cBhvr>
                                        <p:cTn id="92" dur="500" fill="hold"/>
                                        <p:tgtEl>
                                          <p:spTgt spid="13"/>
                                        </p:tgtEl>
                                        <p:attrNameLst>
                                          <p:attrName>ppt_h</p:attrName>
                                        </p:attrNameLst>
                                      </p:cBhvr>
                                      <p:tavLst>
                                        <p:tav tm="0">
                                          <p:val>
                                            <p:fltVal val="0"/>
                                          </p:val>
                                        </p:tav>
                                        <p:tav tm="100000">
                                          <p:val>
                                            <p:strVal val="#ppt_h"/>
                                          </p:val>
                                        </p:tav>
                                      </p:tavLst>
                                    </p:anim>
                                    <p:animEffect transition="in" filter="fade">
                                      <p:cBhvr>
                                        <p:cTn id="93" dur="500"/>
                                        <p:tgtEl>
                                          <p:spTgt spid="13"/>
                                        </p:tgtEl>
                                      </p:cBhvr>
                                    </p:animEffect>
                                  </p:childTnLst>
                                </p:cTn>
                              </p:par>
                              <p:par>
                                <p:cTn id="94" presetID="53" presetClass="entr" presetSubtype="16" fill="hold" nodeType="withEffect">
                                  <p:stCondLst>
                                    <p:cond delay="100"/>
                                  </p:stCondLst>
                                  <p:childTnLst>
                                    <p:set>
                                      <p:cBhvr>
                                        <p:cTn id="95" dur="1" fill="hold">
                                          <p:stCondLst>
                                            <p:cond delay="0"/>
                                          </p:stCondLst>
                                        </p:cTn>
                                        <p:tgtEl>
                                          <p:spTgt spid="12"/>
                                        </p:tgtEl>
                                        <p:attrNameLst>
                                          <p:attrName>style.visibility</p:attrName>
                                        </p:attrNameLst>
                                      </p:cBhvr>
                                      <p:to>
                                        <p:strVal val="visible"/>
                                      </p:to>
                                    </p:set>
                                    <p:anim calcmode="lin" valueType="num">
                                      <p:cBhvr>
                                        <p:cTn id="96" dur="500" fill="hold"/>
                                        <p:tgtEl>
                                          <p:spTgt spid="12"/>
                                        </p:tgtEl>
                                        <p:attrNameLst>
                                          <p:attrName>ppt_w</p:attrName>
                                        </p:attrNameLst>
                                      </p:cBhvr>
                                      <p:tavLst>
                                        <p:tav tm="0">
                                          <p:val>
                                            <p:fltVal val="0"/>
                                          </p:val>
                                        </p:tav>
                                        <p:tav tm="100000">
                                          <p:val>
                                            <p:strVal val="#ppt_w"/>
                                          </p:val>
                                        </p:tav>
                                      </p:tavLst>
                                    </p:anim>
                                    <p:anim calcmode="lin" valueType="num">
                                      <p:cBhvr>
                                        <p:cTn id="97" dur="500" fill="hold"/>
                                        <p:tgtEl>
                                          <p:spTgt spid="12"/>
                                        </p:tgtEl>
                                        <p:attrNameLst>
                                          <p:attrName>ppt_h</p:attrName>
                                        </p:attrNameLst>
                                      </p:cBhvr>
                                      <p:tavLst>
                                        <p:tav tm="0">
                                          <p:val>
                                            <p:fltVal val="0"/>
                                          </p:val>
                                        </p:tav>
                                        <p:tav tm="100000">
                                          <p:val>
                                            <p:strVal val="#ppt_h"/>
                                          </p:val>
                                        </p:tav>
                                      </p:tavLst>
                                    </p:anim>
                                    <p:animEffect transition="in" filter="fade">
                                      <p:cBhvr>
                                        <p:cTn id="98" dur="500"/>
                                        <p:tgtEl>
                                          <p:spTgt spid="12"/>
                                        </p:tgtEl>
                                      </p:cBhvr>
                                    </p:animEffect>
                                  </p:childTnLst>
                                </p:cTn>
                              </p:par>
                              <p:par>
                                <p:cTn id="99" presetID="10" presetClass="entr" presetSubtype="0" fill="hold" grpId="0" nodeType="withEffect">
                                  <p:stCondLst>
                                    <p:cond delay="1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500"/>
                                        <p:tgtEl>
                                          <p:spTgt spid="121"/>
                                        </p:tgtEl>
                                      </p:cBhvr>
                                    </p:animEffect>
                                  </p:childTnLst>
                                </p:cTn>
                              </p:par>
                              <p:par>
                                <p:cTn id="102" presetID="10" presetClass="entr" presetSubtype="0" fill="hold" grpId="0" nodeType="withEffect">
                                  <p:stCondLst>
                                    <p:cond delay="10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par>
                                <p:cTn id="105" presetID="10" presetClass="entr" presetSubtype="0" fill="hold" grpId="0" nodeType="with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fade">
                                      <p:cBhvr>
                                        <p:cTn id="107" dur="500"/>
                                        <p:tgtEl>
                                          <p:spTgt spid="92"/>
                                        </p:tgtEl>
                                      </p:cBhvr>
                                    </p:animEffect>
                                  </p:childTnLst>
                                </p:cTn>
                              </p:par>
                              <p:par>
                                <p:cTn id="108" presetID="10" presetClass="entr" presetSubtype="0" fill="hold" grpId="0" nodeType="withEffect">
                                  <p:stCondLst>
                                    <p:cond delay="100"/>
                                  </p:stCondLst>
                                  <p:childTnLst>
                                    <p:set>
                                      <p:cBhvr>
                                        <p:cTn id="109" dur="1" fill="hold">
                                          <p:stCondLst>
                                            <p:cond delay="0"/>
                                          </p:stCondLst>
                                        </p:cTn>
                                        <p:tgtEl>
                                          <p:spTgt spid="87"/>
                                        </p:tgtEl>
                                        <p:attrNameLst>
                                          <p:attrName>style.visibility</p:attrName>
                                        </p:attrNameLst>
                                      </p:cBhvr>
                                      <p:to>
                                        <p:strVal val="visible"/>
                                      </p:to>
                                    </p:set>
                                    <p:animEffect transition="in" filter="fade">
                                      <p:cBhvr>
                                        <p:cTn id="110" dur="500"/>
                                        <p:tgtEl>
                                          <p:spTgt spid="87"/>
                                        </p:tgtEl>
                                      </p:cBhvr>
                                    </p:animEffect>
                                  </p:childTnLst>
                                </p:cTn>
                              </p:par>
                              <p:par>
                                <p:cTn id="111" presetID="10" presetClass="entr" presetSubtype="0" fill="hold" grpId="0" nodeType="withEffect">
                                  <p:stCondLst>
                                    <p:cond delay="1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childTnLst>
                                </p:cTn>
                              </p:par>
                              <p:par>
                                <p:cTn id="114" presetID="10" presetClass="entr" presetSubtype="0" fill="hold" grpId="0" nodeType="withEffect">
                                  <p:stCondLst>
                                    <p:cond delay="100"/>
                                  </p:stCondLst>
                                  <p:childTnLst>
                                    <p:set>
                                      <p:cBhvr>
                                        <p:cTn id="115" dur="1" fill="hold">
                                          <p:stCondLst>
                                            <p:cond delay="0"/>
                                          </p:stCondLst>
                                        </p:cTn>
                                        <p:tgtEl>
                                          <p:spTgt spid="89"/>
                                        </p:tgtEl>
                                        <p:attrNameLst>
                                          <p:attrName>style.visibility</p:attrName>
                                        </p:attrNameLst>
                                      </p:cBhvr>
                                      <p:to>
                                        <p:strVal val="visible"/>
                                      </p:to>
                                    </p:set>
                                    <p:animEffect transition="in" filter="fade">
                                      <p:cBhvr>
                                        <p:cTn id="116" dur="500"/>
                                        <p:tgtEl>
                                          <p:spTgt spid="89"/>
                                        </p:tgtEl>
                                      </p:cBhvr>
                                    </p:animEffect>
                                  </p:childTnLst>
                                </p:cTn>
                              </p:par>
                              <p:par>
                                <p:cTn id="117" presetID="10" presetClass="entr" presetSubtype="0" fill="hold" nodeType="withEffect">
                                  <p:stCondLst>
                                    <p:cond delay="10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childTnLst>
                          </p:cTn>
                        </p:par>
                        <p:par>
                          <p:cTn id="120" fill="hold">
                            <p:stCondLst>
                              <p:cond delay="750"/>
                            </p:stCondLst>
                            <p:childTnLst>
                              <p:par>
                                <p:cTn id="121" presetID="10" presetClass="entr" presetSubtype="0" fill="hold" grpId="0" nodeType="afterEffect">
                                  <p:stCondLst>
                                    <p:cond delay="0"/>
                                  </p:stCondLst>
                                  <p:childTnLst>
                                    <p:set>
                                      <p:cBhvr>
                                        <p:cTn id="122" dur="1" fill="hold">
                                          <p:stCondLst>
                                            <p:cond delay="0"/>
                                          </p:stCondLst>
                                        </p:cTn>
                                        <p:tgtEl>
                                          <p:spTgt spid="77"/>
                                        </p:tgtEl>
                                        <p:attrNameLst>
                                          <p:attrName>style.visibility</p:attrName>
                                        </p:attrNameLst>
                                      </p:cBhvr>
                                      <p:to>
                                        <p:strVal val="visible"/>
                                      </p:to>
                                    </p:set>
                                    <p:animEffect transition="in" filter="fade">
                                      <p:cBhvr>
                                        <p:cTn id="123" dur="500"/>
                                        <p:tgtEl>
                                          <p:spTgt spid="7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03"/>
                                        </p:tgtEl>
                                        <p:attrNameLst>
                                          <p:attrName>style.visibility</p:attrName>
                                        </p:attrNameLst>
                                      </p:cBhvr>
                                      <p:to>
                                        <p:strVal val="visible"/>
                                      </p:to>
                                    </p:set>
                                    <p:animEffect transition="in" filter="fade">
                                      <p:cBhvr>
                                        <p:cTn id="126" dur="500"/>
                                        <p:tgtEl>
                                          <p:spTgt spid="103"/>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84"/>
                                        </p:tgtEl>
                                        <p:attrNameLst>
                                          <p:attrName>style.visibility</p:attrName>
                                        </p:attrNameLst>
                                      </p:cBhvr>
                                      <p:to>
                                        <p:strVal val="visible"/>
                                      </p:to>
                                    </p:set>
                                    <p:animEffect transition="in" filter="fade">
                                      <p:cBhvr>
                                        <p:cTn id="129" dur="250"/>
                                        <p:tgtEl>
                                          <p:spTgt spid="84"/>
                                        </p:tgtEl>
                                      </p:cBhvr>
                                    </p:animEffect>
                                  </p:childTnLst>
                                </p:cTn>
                              </p:par>
                              <p:par>
                                <p:cTn id="130" presetID="1" presetClass="path" presetSubtype="0" repeatCount="indefinite" fill="hold" grpId="1" nodeType="withEffect">
                                  <p:stCondLst>
                                    <p:cond delay="0"/>
                                  </p:stCondLst>
                                  <p:childTnLst>
                                    <p:animMotion origin="layout" path="M -0.00195 -0.00232 C 0.06576 -0.00232 0.12136 0.09514 0.12136 0.2162 C 0.12136 0.33681 0.06576 0.43542 -0.00195 0.43542 C -0.06992 0.43542 -0.12487 0.33681 -0.12487 0.2162 C -0.12487 0.09514 -0.06992 -0.00232 -0.00195 -0.00232 Z " pathEditMode="relative" rAng="0" ptsTypes="AAAAA">
                                      <p:cBhvr>
                                        <p:cTn id="131" dur="4000" fill="hold"/>
                                        <p:tgtEl>
                                          <p:spTgt spid="84"/>
                                        </p:tgtEl>
                                        <p:attrNameLst>
                                          <p:attrName>ppt_x</p:attrName>
                                          <p:attrName>ppt_y</p:attrName>
                                        </p:attrNameLst>
                                      </p:cBhvr>
                                      <p:rCtr x="13" y="2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98" grpId="0" animBg="1"/>
      <p:bldP spid="98" grpId="1" animBg="1"/>
      <p:bldP spid="99" grpId="0" animBg="1"/>
      <p:bldP spid="99" grpId="1" animBg="1"/>
      <p:bldP spid="155" grpId="0" animBg="1"/>
      <p:bldP spid="155" grpId="1" animBg="1"/>
      <p:bldP spid="156" grpId="0" animBg="1"/>
      <p:bldP spid="156" grpId="1" animBg="1"/>
      <p:bldP spid="159" grpId="0" animBg="1"/>
      <p:bldP spid="159" grpId="1" animBg="1"/>
      <p:bldP spid="161" grpId="0" animBg="1"/>
      <p:bldP spid="161" grpId="1" animBg="1"/>
      <p:bldP spid="163" grpId="0" animBg="1"/>
      <p:bldP spid="163" grpId="1" animBg="1"/>
      <p:bldP spid="186" grpId="0" animBg="1"/>
      <p:bldP spid="186" grpId="1" animBg="1"/>
      <p:bldP spid="77" grpId="0" animBg="1"/>
      <p:bldP spid="84" grpId="0" animBg="1"/>
      <p:bldP spid="84" grpId="1" animBg="1"/>
      <p:bldP spid="87" grpId="0"/>
      <p:bldP spid="88" grpId="0"/>
      <p:bldP spid="89" grpId="0"/>
      <p:bldP spid="90" grpId="0"/>
      <p:bldP spid="92" grpId="0"/>
      <p:bldP spid="12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794135-C364-4BD2-8C16-935F27C2C354}"/>
              </a:ext>
            </a:extLst>
          </p:cNvPr>
          <p:cNvPicPr>
            <a:picLocks noChangeAspect="1"/>
          </p:cNvPicPr>
          <p:nvPr/>
        </p:nvPicPr>
        <p:blipFill>
          <a:blip r:embed="rId2"/>
          <a:stretch>
            <a:fillRect/>
          </a:stretch>
        </p:blipFill>
        <p:spPr>
          <a:xfrm>
            <a:off x="304800" y="1186836"/>
            <a:ext cx="11582400" cy="5671164"/>
          </a:xfrm>
          <a:prstGeom prst="rect">
            <a:avLst/>
          </a:prstGeom>
        </p:spPr>
      </p:pic>
      <p:sp>
        <p:nvSpPr>
          <p:cNvPr id="5" name="Title 1">
            <a:extLst>
              <a:ext uri="{FF2B5EF4-FFF2-40B4-BE49-F238E27FC236}">
                <a16:creationId xmlns:a16="http://schemas.microsoft.com/office/drawing/2014/main" id="{838957F3-A742-402F-AB9A-217230641FF3}"/>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8084634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AF7112-635C-4A23-8A69-29D54FCB5773}"/>
              </a:ext>
            </a:extLst>
          </p:cNvPr>
          <p:cNvPicPr>
            <a:picLocks noChangeAspect="1"/>
          </p:cNvPicPr>
          <p:nvPr/>
        </p:nvPicPr>
        <p:blipFill>
          <a:blip r:embed="rId2"/>
          <a:stretch>
            <a:fillRect/>
          </a:stretch>
        </p:blipFill>
        <p:spPr>
          <a:xfrm>
            <a:off x="227288" y="1022350"/>
            <a:ext cx="11737424" cy="5731164"/>
          </a:xfrm>
          <a:prstGeom prst="rect">
            <a:avLst/>
          </a:prstGeom>
        </p:spPr>
      </p:pic>
      <p:sp>
        <p:nvSpPr>
          <p:cNvPr id="7" name="Title 1">
            <a:extLst>
              <a:ext uri="{FF2B5EF4-FFF2-40B4-BE49-F238E27FC236}">
                <a16:creationId xmlns:a16="http://schemas.microsoft.com/office/drawing/2014/main" id="{131CACA9-6FA1-45D7-BA74-C46760CF8B93}"/>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9680842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6085E7-A777-4870-BE2A-175605708FED}"/>
              </a:ext>
            </a:extLst>
          </p:cNvPr>
          <p:cNvPicPr>
            <a:picLocks noChangeAspect="1"/>
          </p:cNvPicPr>
          <p:nvPr/>
        </p:nvPicPr>
        <p:blipFill>
          <a:blip r:embed="rId2"/>
          <a:stretch>
            <a:fillRect/>
          </a:stretch>
        </p:blipFill>
        <p:spPr>
          <a:xfrm>
            <a:off x="387926" y="1224683"/>
            <a:ext cx="11212945" cy="5781675"/>
          </a:xfrm>
          <a:prstGeom prst="rect">
            <a:avLst/>
          </a:prstGeom>
        </p:spPr>
      </p:pic>
      <p:sp>
        <p:nvSpPr>
          <p:cNvPr id="5" name="Title 1">
            <a:extLst>
              <a:ext uri="{FF2B5EF4-FFF2-40B4-BE49-F238E27FC236}">
                <a16:creationId xmlns:a16="http://schemas.microsoft.com/office/drawing/2014/main" id="{5096033D-A39F-4B73-A24F-1F54C8D27B1F}"/>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42876212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906308-4A4F-4F16-B171-E5419556A825}"/>
              </a:ext>
            </a:extLst>
          </p:cNvPr>
          <p:cNvPicPr>
            <a:picLocks noChangeAspect="1"/>
          </p:cNvPicPr>
          <p:nvPr/>
        </p:nvPicPr>
        <p:blipFill>
          <a:blip r:embed="rId2"/>
          <a:stretch>
            <a:fillRect/>
          </a:stretch>
        </p:blipFill>
        <p:spPr>
          <a:xfrm>
            <a:off x="0" y="914400"/>
            <a:ext cx="12192000" cy="5943600"/>
          </a:xfrm>
          <a:prstGeom prst="rect">
            <a:avLst/>
          </a:prstGeom>
        </p:spPr>
      </p:pic>
      <p:sp>
        <p:nvSpPr>
          <p:cNvPr id="5" name="Title 1">
            <a:extLst>
              <a:ext uri="{FF2B5EF4-FFF2-40B4-BE49-F238E27FC236}">
                <a16:creationId xmlns:a16="http://schemas.microsoft.com/office/drawing/2014/main" id="{80407137-614D-4F8D-B7E6-393A18D2EB90}"/>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4048605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4DB568-844D-4212-8364-E4C48F8B8F39}"/>
              </a:ext>
            </a:extLst>
          </p:cNvPr>
          <p:cNvPicPr>
            <a:picLocks noChangeAspect="1"/>
          </p:cNvPicPr>
          <p:nvPr/>
        </p:nvPicPr>
        <p:blipFill>
          <a:blip r:embed="rId2"/>
          <a:stretch>
            <a:fillRect/>
          </a:stretch>
        </p:blipFill>
        <p:spPr>
          <a:xfrm>
            <a:off x="0" y="818185"/>
            <a:ext cx="12192000" cy="5941158"/>
          </a:xfrm>
          <a:prstGeom prst="rect">
            <a:avLst/>
          </a:prstGeom>
        </p:spPr>
      </p:pic>
      <p:sp>
        <p:nvSpPr>
          <p:cNvPr id="5" name="Title 1">
            <a:extLst>
              <a:ext uri="{FF2B5EF4-FFF2-40B4-BE49-F238E27FC236}">
                <a16:creationId xmlns:a16="http://schemas.microsoft.com/office/drawing/2014/main" id="{F5C85A18-FFFA-4188-B7BA-BBA049FD9A56}"/>
              </a:ext>
            </a:extLst>
          </p:cNvPr>
          <p:cNvSpPr txBox="1">
            <a:spLocks/>
          </p:cNvSpPr>
          <p:nvPr/>
        </p:nvSpPr>
        <p:spPr>
          <a:xfrm>
            <a:off x="110111" y="98657"/>
            <a:ext cx="11336337" cy="4544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7568801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6EC785-0470-4C7E-87C6-04054830EE56}"/>
              </a:ext>
            </a:extLst>
          </p:cNvPr>
          <p:cNvPicPr>
            <a:picLocks noChangeAspect="1"/>
          </p:cNvPicPr>
          <p:nvPr/>
        </p:nvPicPr>
        <p:blipFill>
          <a:blip r:embed="rId2"/>
          <a:stretch>
            <a:fillRect/>
          </a:stretch>
        </p:blipFill>
        <p:spPr>
          <a:xfrm>
            <a:off x="318654" y="831063"/>
            <a:ext cx="11554691" cy="5948860"/>
          </a:xfrm>
          <a:prstGeom prst="rect">
            <a:avLst/>
          </a:prstGeom>
        </p:spPr>
      </p:pic>
      <p:sp>
        <p:nvSpPr>
          <p:cNvPr id="5" name="Title 1">
            <a:extLst>
              <a:ext uri="{FF2B5EF4-FFF2-40B4-BE49-F238E27FC236}">
                <a16:creationId xmlns:a16="http://schemas.microsoft.com/office/drawing/2014/main" id="{24F17793-9B02-4C23-97E6-364D10CD50D8}"/>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3369786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71EACE-7FC1-426B-AFA7-654CCBEF027C}"/>
              </a:ext>
            </a:extLst>
          </p:cNvPr>
          <p:cNvPicPr>
            <a:picLocks noChangeAspect="1"/>
          </p:cNvPicPr>
          <p:nvPr/>
        </p:nvPicPr>
        <p:blipFill>
          <a:blip r:embed="rId2"/>
          <a:stretch>
            <a:fillRect/>
          </a:stretch>
        </p:blipFill>
        <p:spPr>
          <a:xfrm>
            <a:off x="0" y="895350"/>
            <a:ext cx="12192000" cy="5962650"/>
          </a:xfrm>
          <a:prstGeom prst="rect">
            <a:avLst/>
          </a:prstGeom>
        </p:spPr>
      </p:pic>
      <p:sp>
        <p:nvSpPr>
          <p:cNvPr id="5" name="Title 1">
            <a:extLst>
              <a:ext uri="{FF2B5EF4-FFF2-40B4-BE49-F238E27FC236}">
                <a16:creationId xmlns:a16="http://schemas.microsoft.com/office/drawing/2014/main" id="{F90C4B3D-C644-47F1-BA5F-F6C61FFBD5CF}"/>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36607222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F5D1B-3511-4ED4-B194-6126D4BB8BF4}"/>
              </a:ext>
            </a:extLst>
          </p:cNvPr>
          <p:cNvPicPr>
            <a:picLocks noChangeAspect="1"/>
          </p:cNvPicPr>
          <p:nvPr/>
        </p:nvPicPr>
        <p:blipFill>
          <a:blip r:embed="rId2"/>
          <a:stretch>
            <a:fillRect/>
          </a:stretch>
        </p:blipFill>
        <p:spPr>
          <a:xfrm>
            <a:off x="167390" y="753384"/>
            <a:ext cx="11857220" cy="6104616"/>
          </a:xfrm>
          <a:prstGeom prst="rect">
            <a:avLst/>
          </a:prstGeom>
        </p:spPr>
      </p:pic>
      <p:sp>
        <p:nvSpPr>
          <p:cNvPr id="5" name="Title 1">
            <a:extLst>
              <a:ext uri="{FF2B5EF4-FFF2-40B4-BE49-F238E27FC236}">
                <a16:creationId xmlns:a16="http://schemas.microsoft.com/office/drawing/2014/main" id="{1DDCD053-9984-4036-997C-F4FA2354B551}"/>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 : Suivi des </a:t>
            </a:r>
            <a:r>
              <a:rPr lang="fr-FR" dirty="0" err="1"/>
              <a:t>trainning</a:t>
            </a:r>
            <a:endParaRPr lang="fr-FR" dirty="0"/>
          </a:p>
        </p:txBody>
      </p:sp>
    </p:spTree>
    <p:extLst>
      <p:ext uri="{BB962C8B-B14F-4D97-AF65-F5344CB8AC3E}">
        <p14:creationId xmlns:p14="http://schemas.microsoft.com/office/powerpoint/2010/main" val="36602984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B4CE12-8891-4FB3-A1FE-CEEE93758917}"/>
              </a:ext>
            </a:extLst>
          </p:cNvPr>
          <p:cNvPicPr>
            <a:picLocks noChangeAspect="1"/>
          </p:cNvPicPr>
          <p:nvPr/>
        </p:nvPicPr>
        <p:blipFill>
          <a:blip r:embed="rId3"/>
          <a:stretch>
            <a:fillRect/>
          </a:stretch>
        </p:blipFill>
        <p:spPr>
          <a:xfrm>
            <a:off x="4376996" y="1303505"/>
            <a:ext cx="7457634" cy="5097293"/>
          </a:xfrm>
          <a:prstGeom prst="rect">
            <a:avLst/>
          </a:prstGeom>
        </p:spPr>
      </p:pic>
      <p:sp>
        <p:nvSpPr>
          <p:cNvPr id="5" name="Title 1">
            <a:extLst>
              <a:ext uri="{FF2B5EF4-FFF2-40B4-BE49-F238E27FC236}">
                <a16:creationId xmlns:a16="http://schemas.microsoft.com/office/drawing/2014/main" id="{FB03E250-02F8-41AF-A0A9-D33DC6738854}"/>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 : USER </a:t>
            </a:r>
          </a:p>
        </p:txBody>
      </p:sp>
      <p:pic>
        <p:nvPicPr>
          <p:cNvPr id="7" name="Picture 6">
            <a:extLst>
              <a:ext uri="{FF2B5EF4-FFF2-40B4-BE49-F238E27FC236}">
                <a16:creationId xmlns:a16="http://schemas.microsoft.com/office/drawing/2014/main" id="{F37BD446-2DD4-47F8-9485-20982E7E67A9}"/>
              </a:ext>
            </a:extLst>
          </p:cNvPr>
          <p:cNvPicPr>
            <a:picLocks noChangeAspect="1"/>
          </p:cNvPicPr>
          <p:nvPr/>
        </p:nvPicPr>
        <p:blipFill>
          <a:blip r:embed="rId4"/>
          <a:stretch>
            <a:fillRect/>
          </a:stretch>
        </p:blipFill>
        <p:spPr>
          <a:xfrm>
            <a:off x="126808" y="1104089"/>
            <a:ext cx="4448467" cy="5097294"/>
          </a:xfrm>
          <a:prstGeom prst="rect">
            <a:avLst/>
          </a:prstGeom>
        </p:spPr>
      </p:pic>
    </p:spTree>
    <p:extLst>
      <p:ext uri="{BB962C8B-B14F-4D97-AF65-F5344CB8AC3E}">
        <p14:creationId xmlns:p14="http://schemas.microsoft.com/office/powerpoint/2010/main" val="250474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2F0E6AF-0894-402F-85C6-A7E950A7A1C1}"/>
              </a:ext>
            </a:extLst>
          </p:cNvPr>
          <p:cNvSpPr/>
          <p:nvPr/>
        </p:nvSpPr>
        <p:spPr bwMode="auto">
          <a:xfrm>
            <a:off x="-1" y="1"/>
            <a:ext cx="5457372"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Title 3">
            <a:extLst>
              <a:ext uri="{FF2B5EF4-FFF2-40B4-BE49-F238E27FC236}">
                <a16:creationId xmlns:a16="http://schemas.microsoft.com/office/drawing/2014/main" id="{D9EF208D-F453-489B-9EF2-7AD6A453CE30}"/>
              </a:ext>
            </a:extLst>
          </p:cNvPr>
          <p:cNvSpPr txBox="1">
            <a:spLocks/>
          </p:cNvSpPr>
          <p:nvPr/>
        </p:nvSpPr>
        <p:spPr>
          <a:xfrm>
            <a:off x="630016" y="3096601"/>
            <a:ext cx="4333870" cy="664797"/>
          </a:xfrm>
          <a:prstGeom prst="rect">
            <a:avLst/>
          </a:prstGeom>
          <a:noFill/>
        </p:spPr>
        <p:txBody>
          <a:bodyPr vert="horz" wrap="square" lIns="0" tIns="0" rIns="0" bIns="0" rtlCol="0" anchor="ctr" anchorCtr="0">
            <a:spAutoFit/>
          </a:bodyPr>
          <a:lstStyle>
            <a:lvl1pPr algn="l" defTabSz="896181" rtl="0" eaLnBrk="1" latinLnBrk="0" hangingPunct="1">
              <a:lnSpc>
                <a:spcPct val="90000"/>
              </a:lnSpc>
              <a:spcBef>
                <a:spcPct val="0"/>
              </a:spcBef>
              <a:buNone/>
              <a:defRPr lang="en-US" sz="4704" b="0" kern="1200" cap="all" spc="0" baseline="0">
                <a:ln w="3175">
                  <a:noFill/>
                </a:ln>
                <a:gradFill>
                  <a:gsLst>
                    <a:gs pos="0">
                      <a:schemeClr val="tx1"/>
                    </a:gs>
                    <a:gs pos="100000">
                      <a:schemeClr val="tx1"/>
                    </a:gs>
                  </a:gsLst>
                  <a:lin ang="5400000" scaled="0"/>
                </a:gradFill>
                <a:effectLst/>
                <a:latin typeface="+mj-lt"/>
                <a:ea typeface="+mn-ea"/>
                <a:cs typeface="Segoe UI Semibold" panose="020B0702040204020203" pitchFamily="34" charset="0"/>
              </a:defRPr>
            </a:lvl1pPr>
          </a:lstStyle>
          <a:p>
            <a:pPr marL="0" marR="0" lvl="0" indent="0" algn="l" defTabSz="896181"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w="3175">
                  <a:noFill/>
                </a:ln>
                <a:gradFill>
                  <a:gsLst>
                    <a:gs pos="2917">
                      <a:schemeClr val="bg2"/>
                    </a:gs>
                    <a:gs pos="96000">
                      <a:schemeClr val="bg2"/>
                    </a:gs>
                  </a:gsLst>
                  <a:lin ang="5400000" scaled="1"/>
                </a:gradFill>
                <a:effectLst/>
                <a:uLnTx/>
                <a:uFillTx/>
                <a:latin typeface="Segoe UI Semibold"/>
                <a:ea typeface="+mn-ea"/>
                <a:cs typeface="Segoe UI" panose="020B0502040204020203" pitchFamily="34" charset="0"/>
              </a:rPr>
              <a:t>For more information:</a:t>
            </a:r>
            <a:br>
              <a:rPr kumimoji="0" lang="en-US" sz="2400" b="0" i="0" u="none" strike="noStrike" kern="1200" cap="all" spc="0" normalizeH="0" baseline="0" noProof="0" dirty="0">
                <a:ln w="3175">
                  <a:noFill/>
                </a:ln>
                <a:gradFill>
                  <a:gsLst>
                    <a:gs pos="2917">
                      <a:schemeClr val="bg2"/>
                    </a:gs>
                    <a:gs pos="96000">
                      <a:schemeClr val="bg2"/>
                    </a:gs>
                  </a:gsLst>
                  <a:lin ang="5400000" scaled="1"/>
                </a:gradFill>
                <a:effectLst/>
                <a:uLnTx/>
                <a:uFillTx/>
                <a:latin typeface="Segoe UI"/>
                <a:ea typeface="+mn-ea"/>
              </a:rPr>
            </a:br>
            <a:r>
              <a:rPr kumimoji="0" lang="en-US" sz="2400" b="1" i="0" u="sng" strike="noStrike" kern="1200" cap="none" spc="0" normalizeH="0" baseline="0" noProof="0" dirty="0">
                <a:ln>
                  <a:noFill/>
                </a:ln>
                <a:gradFill>
                  <a:gsLst>
                    <a:gs pos="2917">
                      <a:schemeClr val="bg2"/>
                    </a:gs>
                    <a:gs pos="96000">
                      <a:schemeClr val="bg2"/>
                    </a:gs>
                  </a:gsLst>
                  <a:lin ang="5400000" scaled="1"/>
                </a:gradFill>
                <a:effectLst/>
                <a:uLnTx/>
                <a:uFillTx/>
                <a:latin typeface="Segoe UI"/>
                <a:hlinkClick r:id="rId3">
                  <a:extLst>
                    <a:ext uri="{A12FA001-AC4F-418D-AE19-62706E023703}">
                      <ahyp:hlinkClr xmlns:ahyp="http://schemas.microsoft.com/office/drawing/2018/hyperlinkcolor" val="tx"/>
                    </a:ext>
                  </a:extLst>
                </a:hlinkClick>
              </a:rPr>
              <a:t>https://aka.ms/Defender</a:t>
            </a:r>
            <a:r>
              <a:rPr lang="en-US" sz="2400" b="1" u="sng" cap="none" dirty="0">
                <a:ln>
                  <a:noFill/>
                </a:ln>
                <a:gradFill>
                  <a:gsLst>
                    <a:gs pos="2917">
                      <a:schemeClr val="bg2"/>
                    </a:gs>
                    <a:gs pos="96000">
                      <a:schemeClr val="bg2"/>
                    </a:gs>
                  </a:gsLst>
                  <a:lin ang="5400000" scaled="1"/>
                </a:gradFill>
                <a:latin typeface="Segoe UI"/>
                <a:hlinkClick r:id="rId3">
                  <a:extLst>
                    <a:ext uri="{A12FA001-AC4F-418D-AE19-62706E023703}">
                      <ahyp:hlinkClr xmlns:ahyp="http://schemas.microsoft.com/office/drawing/2018/hyperlinkcolor" val="tx"/>
                    </a:ext>
                  </a:extLst>
                </a:hlinkClick>
              </a:rPr>
              <a:t>O365</a:t>
            </a:r>
            <a:endParaRPr kumimoji="0" lang="en-US" sz="2400" b="1" i="0" u="none" strike="noStrike" kern="1200" cap="all" spc="0" normalizeH="0" baseline="0" noProof="0" dirty="0">
              <a:ln w="3175">
                <a:noFill/>
              </a:ln>
              <a:gradFill>
                <a:gsLst>
                  <a:gs pos="2917">
                    <a:schemeClr val="bg2"/>
                  </a:gs>
                  <a:gs pos="96000">
                    <a:schemeClr val="bg2"/>
                  </a:gs>
                </a:gsLst>
                <a:lin ang="5400000" scaled="1"/>
              </a:gradFill>
              <a:effectLst/>
              <a:uLnTx/>
              <a:uFillTx/>
              <a:latin typeface="Segoe UI"/>
            </a:endParaRPr>
          </a:p>
        </p:txBody>
      </p:sp>
      <p:sp>
        <p:nvSpPr>
          <p:cNvPr id="3" name="Title 2">
            <a:extLst>
              <a:ext uri="{FF2B5EF4-FFF2-40B4-BE49-F238E27FC236}">
                <a16:creationId xmlns:a16="http://schemas.microsoft.com/office/drawing/2014/main" id="{ECF8DABA-1193-4613-B4E0-EFEB4663B0A4}"/>
              </a:ext>
            </a:extLst>
          </p:cNvPr>
          <p:cNvSpPr>
            <a:spLocks noGrp="1"/>
          </p:cNvSpPr>
          <p:nvPr>
            <p:ph type="title"/>
          </p:nvPr>
        </p:nvSpPr>
        <p:spPr>
          <a:xfrm>
            <a:off x="5831296" y="2802643"/>
            <a:ext cx="5991726" cy="758022"/>
          </a:xfrm>
        </p:spPr>
        <p:txBody>
          <a:bodyPr/>
          <a:lstStyle/>
          <a:p>
            <a:pPr algn="ctr"/>
            <a:r>
              <a:rPr lang="en-US" dirty="0"/>
              <a:t>Microsoft Defender for Office 365</a:t>
            </a:r>
          </a:p>
        </p:txBody>
      </p:sp>
      <p:sp>
        <p:nvSpPr>
          <p:cNvPr id="5" name="TextBox 4">
            <a:extLst>
              <a:ext uri="{FF2B5EF4-FFF2-40B4-BE49-F238E27FC236}">
                <a16:creationId xmlns:a16="http://schemas.microsoft.com/office/drawing/2014/main" id="{DA264378-688C-4453-8318-D1BA6599BF48}"/>
              </a:ext>
            </a:extLst>
          </p:cNvPr>
          <p:cNvSpPr txBox="1"/>
          <p:nvPr/>
        </p:nvSpPr>
        <p:spPr>
          <a:xfrm>
            <a:off x="6099078" y="3331824"/>
            <a:ext cx="5462906" cy="544765"/>
          </a:xfrm>
          <a:prstGeom prst="rect">
            <a:avLst/>
          </a:prstGeom>
          <a:noFill/>
        </p:spPr>
        <p:txBody>
          <a:bodyPr wrap="non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gradFill>
                  <a:gsLst>
                    <a:gs pos="2917">
                      <a:schemeClr val="accent1"/>
                    </a:gs>
                    <a:gs pos="96000">
                      <a:schemeClr val="accent1"/>
                    </a:gs>
                  </a:gsLst>
                  <a:lin ang="5400000" scaled="0"/>
                </a:gradFill>
                <a:effectLst/>
                <a:uLnTx/>
                <a:uFillTx/>
                <a:latin typeface="Segoe UI Semibold" panose="020B0702040204020203" pitchFamily="34" charset="0"/>
                <a:cs typeface="Segoe UI Semibold" panose="020B0702040204020203" pitchFamily="34" charset="0"/>
              </a:rPr>
              <a:t>Integrated threat protection for all of Office 365</a:t>
            </a:r>
          </a:p>
        </p:txBody>
      </p:sp>
    </p:spTree>
    <p:extLst>
      <p:ext uri="{BB962C8B-B14F-4D97-AF65-F5344CB8AC3E}">
        <p14:creationId xmlns:p14="http://schemas.microsoft.com/office/powerpoint/2010/main" val="109778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35" presetClass="path" presetSubtype="0" decel="100000" fill="hold" grpId="1" nodeType="withEffect">
                                  <p:stCondLst>
                                    <p:cond delay="0"/>
                                  </p:stCondLst>
                                  <p:childTnLst>
                                    <p:animMotion origin="layout" path="M 6.25E-7 -2.59259E-6 L -0.08763 -2.59259E-6 " pathEditMode="relative" rAng="0" ptsTypes="AA">
                                      <p:cBhvr>
                                        <p:cTn id="9" dur="500" spd="-100000" fill="hold"/>
                                        <p:tgtEl>
                                          <p:spTgt spid="12"/>
                                        </p:tgtEl>
                                        <p:attrNameLst>
                                          <p:attrName>ppt_x</p:attrName>
                                          <p:attrName>ppt_y</p:attrName>
                                        </p:attrNameLst>
                                      </p:cBhvr>
                                      <p:rCtr x="-438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rgbClr val="FFC000"/>
                </a:solidFill>
              </a:rPr>
              <a:t>	EOP 	</a:t>
            </a:r>
            <a:r>
              <a:rPr lang="en-US" dirty="0"/>
              <a:t>Email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7" y="1090777"/>
            <a:ext cx="6706521"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
        <p:nvSpPr>
          <p:cNvPr id="2" name="Rectangle 1">
            <a:extLst>
              <a:ext uri="{FF2B5EF4-FFF2-40B4-BE49-F238E27FC236}">
                <a16:creationId xmlns:a16="http://schemas.microsoft.com/office/drawing/2014/main" id="{3D6FF8DC-4E4C-45BF-A604-4546201E5D0A}"/>
              </a:ext>
            </a:extLst>
          </p:cNvPr>
          <p:cNvSpPr/>
          <p:nvPr/>
        </p:nvSpPr>
        <p:spPr bwMode="auto">
          <a:xfrm>
            <a:off x="9148263" y="4465270"/>
            <a:ext cx="2840486" cy="930806"/>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115">
            <a:extLst>
              <a:ext uri="{FF2B5EF4-FFF2-40B4-BE49-F238E27FC236}">
                <a16:creationId xmlns:a16="http://schemas.microsoft.com/office/drawing/2014/main" id="{D3BA62EE-6069-410B-BAF4-E0FC0F88E7DA}"/>
              </a:ext>
            </a:extLst>
          </p:cNvPr>
          <p:cNvSpPr/>
          <p:nvPr/>
        </p:nvSpPr>
        <p:spPr bwMode="auto">
          <a:xfrm>
            <a:off x="2907587" y="5977908"/>
            <a:ext cx="2579020" cy="813981"/>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116">
            <a:extLst>
              <a:ext uri="{FF2B5EF4-FFF2-40B4-BE49-F238E27FC236}">
                <a16:creationId xmlns:a16="http://schemas.microsoft.com/office/drawing/2014/main" id="{AECDA764-2371-4337-A25B-9FD8C614D773}"/>
              </a:ext>
            </a:extLst>
          </p:cNvPr>
          <p:cNvSpPr/>
          <p:nvPr/>
        </p:nvSpPr>
        <p:spPr bwMode="auto">
          <a:xfrm>
            <a:off x="7041664" y="6068370"/>
            <a:ext cx="735913" cy="680855"/>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8" name="Rectangle 117">
            <a:extLst>
              <a:ext uri="{FF2B5EF4-FFF2-40B4-BE49-F238E27FC236}">
                <a16:creationId xmlns:a16="http://schemas.microsoft.com/office/drawing/2014/main" id="{BADC43DD-3073-4BF1-A2FC-B6B3FF770158}"/>
              </a:ext>
            </a:extLst>
          </p:cNvPr>
          <p:cNvSpPr/>
          <p:nvPr/>
        </p:nvSpPr>
        <p:spPr bwMode="auto">
          <a:xfrm>
            <a:off x="7867741" y="2955679"/>
            <a:ext cx="2579020" cy="978284"/>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583398363"/>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12688-F669-4CA1-9F8B-F29992867D9E}"/>
              </a:ext>
            </a:extLst>
          </p:cNvPr>
          <p:cNvSpPr>
            <a:spLocks noGrp="1"/>
          </p:cNvSpPr>
          <p:nvPr>
            <p:ph type="title"/>
          </p:nvPr>
        </p:nvSpPr>
        <p:spPr>
          <a:xfrm>
            <a:off x="588263" y="2887206"/>
            <a:ext cx="4167887" cy="646331"/>
          </a:xfrm>
        </p:spPr>
        <p:txBody>
          <a:bodyPr/>
          <a:lstStyle/>
          <a:p>
            <a:r>
              <a:rPr lang="en-US" dirty="0"/>
              <a:t>Thank you</a:t>
            </a:r>
            <a:endParaRPr lang="en-GB" dirty="0"/>
          </a:p>
        </p:txBody>
      </p:sp>
      <p:sp>
        <p:nvSpPr>
          <p:cNvPr id="3" name="Text Placeholder 2">
            <a:extLst>
              <a:ext uri="{FF2B5EF4-FFF2-40B4-BE49-F238E27FC236}">
                <a16:creationId xmlns:a16="http://schemas.microsoft.com/office/drawing/2014/main" id="{AC0AD7F2-E02B-4E7D-92FC-E2A40AF3F288}"/>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92876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C0798-E420-4CDD-A682-D8CF488D2829}"/>
              </a:ext>
            </a:extLst>
          </p:cNvPr>
          <p:cNvSpPr>
            <a:spLocks noGrp="1"/>
          </p:cNvSpPr>
          <p:nvPr>
            <p:ph type="title"/>
          </p:nvPr>
        </p:nvSpPr>
        <p:spPr/>
        <p:txBody>
          <a:bodyPr/>
          <a:lstStyle/>
          <a:p>
            <a:r>
              <a:rPr lang="fr-FR" dirty="0"/>
              <a:t>COVID 19 ? </a:t>
            </a:r>
          </a:p>
        </p:txBody>
      </p:sp>
      <p:pic>
        <p:nvPicPr>
          <p:cNvPr id="5" name="Picture 4">
            <a:extLst>
              <a:ext uri="{FF2B5EF4-FFF2-40B4-BE49-F238E27FC236}">
                <a16:creationId xmlns:a16="http://schemas.microsoft.com/office/drawing/2014/main" id="{B6E6DB8A-D128-4915-9953-C2A6F0807F95}"/>
              </a:ext>
            </a:extLst>
          </p:cNvPr>
          <p:cNvPicPr>
            <a:picLocks noChangeAspect="1"/>
          </p:cNvPicPr>
          <p:nvPr/>
        </p:nvPicPr>
        <p:blipFill>
          <a:blip r:embed="rId2"/>
          <a:stretch>
            <a:fillRect/>
          </a:stretch>
        </p:blipFill>
        <p:spPr>
          <a:xfrm>
            <a:off x="0" y="1055914"/>
            <a:ext cx="3986578" cy="3653814"/>
          </a:xfrm>
          <a:prstGeom prst="rect">
            <a:avLst/>
          </a:prstGeom>
        </p:spPr>
      </p:pic>
      <p:sp>
        <p:nvSpPr>
          <p:cNvPr id="7" name="TextBox 6">
            <a:extLst>
              <a:ext uri="{FF2B5EF4-FFF2-40B4-BE49-F238E27FC236}">
                <a16:creationId xmlns:a16="http://schemas.microsoft.com/office/drawing/2014/main" id="{FA965C76-953C-48E3-9CEF-FE028F159D13}"/>
              </a:ext>
            </a:extLst>
          </p:cNvPr>
          <p:cNvSpPr txBox="1"/>
          <p:nvPr/>
        </p:nvSpPr>
        <p:spPr>
          <a:xfrm>
            <a:off x="603843" y="5145152"/>
            <a:ext cx="6765470" cy="369332"/>
          </a:xfrm>
          <a:prstGeom prst="rect">
            <a:avLst/>
          </a:prstGeom>
          <a:noFill/>
        </p:spPr>
        <p:txBody>
          <a:bodyPr wrap="square">
            <a:spAutoFit/>
          </a:bodyPr>
          <a:lstStyle/>
          <a:p>
            <a:r>
              <a:rPr lang="fr-FR" dirty="0" err="1">
                <a:hlinkClick r:id="rId3"/>
              </a:rPr>
              <a:t>massphishingtraining</a:t>
            </a:r>
            <a:r>
              <a:rPr lang="fr-FR" dirty="0">
                <a:hlinkClick r:id="rId3"/>
              </a:rPr>
              <a:t> - Microsoft 365 </a:t>
            </a:r>
            <a:r>
              <a:rPr lang="fr-FR" dirty="0" err="1">
                <a:hlinkClick r:id="rId3"/>
              </a:rPr>
              <a:t>security</a:t>
            </a:r>
            <a:endParaRPr lang="fr-FR" dirty="0"/>
          </a:p>
        </p:txBody>
      </p:sp>
      <p:sp>
        <p:nvSpPr>
          <p:cNvPr id="9" name="TextBox 8">
            <a:extLst>
              <a:ext uri="{FF2B5EF4-FFF2-40B4-BE49-F238E27FC236}">
                <a16:creationId xmlns:a16="http://schemas.microsoft.com/office/drawing/2014/main" id="{1A2CCCDC-B29D-42F3-9E7B-3A3BE10F3F2B}"/>
              </a:ext>
            </a:extLst>
          </p:cNvPr>
          <p:cNvSpPr txBox="1"/>
          <p:nvPr/>
        </p:nvSpPr>
        <p:spPr>
          <a:xfrm>
            <a:off x="748393" y="5775845"/>
            <a:ext cx="6765470" cy="923330"/>
          </a:xfrm>
          <a:prstGeom prst="rect">
            <a:avLst/>
          </a:prstGeom>
          <a:noFill/>
        </p:spPr>
        <p:txBody>
          <a:bodyPr wrap="square">
            <a:spAutoFit/>
          </a:bodyPr>
          <a:lstStyle/>
          <a:p>
            <a:r>
              <a:rPr lang="fr-FR" dirty="0">
                <a:hlinkClick r:id="rId3"/>
              </a:rPr>
              <a:t>https://security.microsoft.com/attackSimulatorTrainings/covid19Trainings?covid19Training=massphishingtraining</a:t>
            </a:r>
            <a:endParaRPr lang="fr-FR" dirty="0"/>
          </a:p>
          <a:p>
            <a:endParaRPr lang="fr-FR" dirty="0"/>
          </a:p>
        </p:txBody>
      </p:sp>
    </p:spTree>
    <p:extLst>
      <p:ext uri="{BB962C8B-B14F-4D97-AF65-F5344CB8AC3E}">
        <p14:creationId xmlns:p14="http://schemas.microsoft.com/office/powerpoint/2010/main" val="6275870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1519-32BB-4BDE-AC74-93FA8735CCE2}"/>
              </a:ext>
            </a:extLst>
          </p:cNvPr>
          <p:cNvSpPr>
            <a:spLocks noGrp="1"/>
          </p:cNvSpPr>
          <p:nvPr>
            <p:ph type="title"/>
          </p:nvPr>
        </p:nvSpPr>
        <p:spPr>
          <a:xfrm>
            <a:off x="165167" y="251005"/>
            <a:ext cx="11336039" cy="744014"/>
          </a:xfrm>
        </p:spPr>
        <p:txBody>
          <a:bodyPr/>
          <a:lstStyle/>
          <a:p>
            <a:r>
              <a:rPr lang="en-US" b="1" i="0" dirty="0">
                <a:solidFill>
                  <a:srgbClr val="171717"/>
                </a:solidFill>
                <a:effectLst/>
                <a:latin typeface="Segoe UI" panose="020B0502040204020203" pitchFamily="34" charset="0"/>
              </a:rPr>
              <a:t>Configure the delivery of third-party phishing simulations to users and unfiltered messages to SecOps mailboxes</a:t>
            </a:r>
            <a:br>
              <a:rPr lang="en-US" b="1" i="0" dirty="0">
                <a:solidFill>
                  <a:srgbClr val="171717"/>
                </a:solidFill>
                <a:effectLst/>
                <a:latin typeface="Segoe UI" panose="020B0502040204020203" pitchFamily="34" charset="0"/>
              </a:rPr>
            </a:br>
            <a:endParaRPr lang="fr-FR" dirty="0"/>
          </a:p>
        </p:txBody>
      </p:sp>
      <p:sp>
        <p:nvSpPr>
          <p:cNvPr id="5" name="TextBox 4">
            <a:extLst>
              <a:ext uri="{FF2B5EF4-FFF2-40B4-BE49-F238E27FC236}">
                <a16:creationId xmlns:a16="http://schemas.microsoft.com/office/drawing/2014/main" id="{818783F2-2360-4C41-B722-EC68A5F91966}"/>
              </a:ext>
            </a:extLst>
          </p:cNvPr>
          <p:cNvSpPr txBox="1"/>
          <p:nvPr/>
        </p:nvSpPr>
        <p:spPr>
          <a:xfrm>
            <a:off x="4449536" y="1443841"/>
            <a:ext cx="6765470" cy="3970318"/>
          </a:xfrm>
          <a:prstGeom prst="rect">
            <a:avLst/>
          </a:prstGeom>
          <a:noFill/>
        </p:spPr>
        <p:txBody>
          <a:bodyPr wrap="square">
            <a:spAutoFit/>
          </a:bodyPr>
          <a:lstStyle/>
          <a:p>
            <a:pPr algn="l">
              <a:buFont typeface="+mj-lt"/>
              <a:buAutoNum type="arabicPeriod"/>
            </a:pPr>
            <a:r>
              <a:rPr lang="en-US" b="0" i="0" dirty="0">
                <a:solidFill>
                  <a:srgbClr val="171717"/>
                </a:solidFill>
                <a:effectLst/>
                <a:latin typeface="Segoe UI" panose="020B0502040204020203" pitchFamily="34" charset="0"/>
              </a:rPr>
              <a:t>On the </a:t>
            </a:r>
            <a:r>
              <a:rPr lang="en-US" b="1" i="0" dirty="0">
                <a:solidFill>
                  <a:srgbClr val="171717"/>
                </a:solidFill>
                <a:effectLst/>
                <a:latin typeface="Segoe UI" panose="020B0502040204020203" pitchFamily="34" charset="0"/>
              </a:rPr>
              <a:t>Third-party phishing simulation</a:t>
            </a:r>
            <a:r>
              <a:rPr lang="en-US" b="0" i="0" dirty="0">
                <a:solidFill>
                  <a:srgbClr val="171717"/>
                </a:solidFill>
                <a:effectLst/>
                <a:latin typeface="Segoe UI" panose="020B0502040204020203" pitchFamily="34" charset="0"/>
              </a:rPr>
              <a:t> flyout that opens, configure the following settings:</a:t>
            </a:r>
          </a:p>
          <a:p>
            <a:pPr marL="742950" lvl="1" indent="-285750" algn="l">
              <a:buFont typeface="+mj-lt"/>
              <a:buAutoNum type="arabicPeriod"/>
            </a:pPr>
            <a:r>
              <a:rPr lang="en-US" b="1" i="0" dirty="0">
                <a:solidFill>
                  <a:srgbClr val="171717"/>
                </a:solidFill>
                <a:effectLst/>
                <a:latin typeface="Segoe UI" panose="020B0502040204020203" pitchFamily="34" charset="0"/>
              </a:rPr>
              <a:t>Sending domain</a:t>
            </a:r>
            <a:r>
              <a:rPr lang="en-US" b="0" i="0" dirty="0">
                <a:solidFill>
                  <a:srgbClr val="171717"/>
                </a:solidFill>
                <a:effectLst/>
                <a:latin typeface="Segoe UI" panose="020B0502040204020203" pitchFamily="34" charset="0"/>
              </a:rPr>
              <a:t>: At least one email address domain is required (for example, contoso.com). You can add up to 10 entries.</a:t>
            </a:r>
          </a:p>
          <a:p>
            <a:pPr marL="742950" lvl="1" indent="-285750" algn="l">
              <a:buFont typeface="+mj-lt"/>
              <a:buAutoNum type="arabicPeriod"/>
            </a:pPr>
            <a:r>
              <a:rPr lang="en-US" b="1" i="0" dirty="0">
                <a:solidFill>
                  <a:srgbClr val="171717"/>
                </a:solidFill>
                <a:effectLst/>
                <a:latin typeface="Segoe UI" panose="020B0502040204020203" pitchFamily="34" charset="0"/>
              </a:rPr>
              <a:t>Sending IP</a:t>
            </a:r>
            <a:r>
              <a:rPr lang="en-US" b="0" i="0" dirty="0">
                <a:solidFill>
                  <a:srgbClr val="171717"/>
                </a:solidFill>
                <a:effectLst/>
                <a:latin typeface="Segoe UI" panose="020B0502040204020203" pitchFamily="34" charset="0"/>
              </a:rPr>
              <a:t>: At least one valid IPv4 address is required. You can add up to 10 entries. Valid values are:</a:t>
            </a:r>
          </a:p>
          <a:p>
            <a:pPr marL="1143000" lvl="2" indent="-228600" algn="l">
              <a:buFont typeface="+mj-lt"/>
              <a:buAutoNum type="arabicPeriod"/>
            </a:pPr>
            <a:r>
              <a:rPr lang="en-US" b="0" i="0" dirty="0">
                <a:solidFill>
                  <a:srgbClr val="171717"/>
                </a:solidFill>
                <a:effectLst/>
                <a:latin typeface="Segoe UI" panose="020B0502040204020203" pitchFamily="34" charset="0"/>
              </a:rPr>
              <a:t>Single IP: For example, 192.168.1.1.</a:t>
            </a:r>
          </a:p>
          <a:p>
            <a:pPr marL="1143000" lvl="2" indent="-228600" algn="l">
              <a:buFont typeface="+mj-lt"/>
              <a:buAutoNum type="arabicPeriod"/>
            </a:pPr>
            <a:r>
              <a:rPr lang="en-US" b="0" i="0" dirty="0">
                <a:solidFill>
                  <a:srgbClr val="171717"/>
                </a:solidFill>
                <a:effectLst/>
                <a:latin typeface="Segoe UI" panose="020B0502040204020203" pitchFamily="34" charset="0"/>
              </a:rPr>
              <a:t>IP range: For example, 192.168.0.1-192.168.0.254.</a:t>
            </a:r>
          </a:p>
          <a:p>
            <a:pPr marL="1143000" lvl="2" indent="-228600" algn="l">
              <a:buFont typeface="+mj-lt"/>
              <a:buAutoNum type="arabicPeriod"/>
            </a:pPr>
            <a:r>
              <a:rPr lang="en-US" b="0" i="0" dirty="0">
                <a:solidFill>
                  <a:srgbClr val="171717"/>
                </a:solidFill>
                <a:effectLst/>
                <a:latin typeface="Segoe UI" panose="020B0502040204020203" pitchFamily="34" charset="0"/>
              </a:rPr>
              <a:t>CIDR IP: For example, 192.168.0.1/25.</a:t>
            </a:r>
          </a:p>
          <a:p>
            <a:pPr marL="742950" lvl="1" indent="-285750" algn="l">
              <a:buFont typeface="+mj-lt"/>
              <a:buAutoNum type="arabicPeriod"/>
            </a:pPr>
            <a:r>
              <a:rPr lang="en-US" b="1" i="0" dirty="0">
                <a:solidFill>
                  <a:srgbClr val="171717"/>
                </a:solidFill>
                <a:effectLst/>
                <a:latin typeface="Segoe UI" panose="020B0502040204020203" pitchFamily="34" charset="0"/>
              </a:rPr>
              <a:t>Simulation URLs to allow</a:t>
            </a:r>
            <a:r>
              <a:rPr lang="en-US" b="0" i="0" dirty="0">
                <a:solidFill>
                  <a:srgbClr val="171717"/>
                </a:solidFill>
                <a:effectLst/>
                <a:latin typeface="Segoe UI" panose="020B0502040204020203" pitchFamily="34" charset="0"/>
              </a:rPr>
              <a:t>: Optionally, enter specific URLs that are part of your phishing simulation campaign that should not be blocked or detonated. You can add up to 10 entries.</a:t>
            </a:r>
          </a:p>
        </p:txBody>
      </p:sp>
      <p:sp>
        <p:nvSpPr>
          <p:cNvPr id="9" name="TextBox 8">
            <a:extLst>
              <a:ext uri="{FF2B5EF4-FFF2-40B4-BE49-F238E27FC236}">
                <a16:creationId xmlns:a16="http://schemas.microsoft.com/office/drawing/2014/main" id="{50857D9E-85B4-4117-8008-E49381F80F58}"/>
              </a:ext>
            </a:extLst>
          </p:cNvPr>
          <p:cNvSpPr txBox="1"/>
          <p:nvPr/>
        </p:nvSpPr>
        <p:spPr>
          <a:xfrm>
            <a:off x="426424" y="5943991"/>
            <a:ext cx="6765470" cy="369332"/>
          </a:xfrm>
          <a:prstGeom prst="rect">
            <a:avLst/>
          </a:prstGeom>
          <a:noFill/>
        </p:spPr>
        <p:txBody>
          <a:bodyPr wrap="square">
            <a:spAutoFit/>
          </a:bodyPr>
          <a:lstStyle/>
          <a:p>
            <a:r>
              <a:rPr lang="en-US" dirty="0">
                <a:hlinkClick r:id="rId2"/>
              </a:rPr>
              <a:t>Advanced delivery - Security &amp; Compliance (office.com)</a:t>
            </a:r>
            <a:endParaRPr lang="fr-FR" dirty="0"/>
          </a:p>
        </p:txBody>
      </p:sp>
      <p:sp>
        <p:nvSpPr>
          <p:cNvPr id="11" name="TextBox 10">
            <a:extLst>
              <a:ext uri="{FF2B5EF4-FFF2-40B4-BE49-F238E27FC236}">
                <a16:creationId xmlns:a16="http://schemas.microsoft.com/office/drawing/2014/main" id="{A7439B12-6C34-4515-83AE-D5963AD74AFE}"/>
              </a:ext>
            </a:extLst>
          </p:cNvPr>
          <p:cNvSpPr txBox="1"/>
          <p:nvPr/>
        </p:nvSpPr>
        <p:spPr>
          <a:xfrm>
            <a:off x="497181" y="6391140"/>
            <a:ext cx="6765470" cy="646331"/>
          </a:xfrm>
          <a:prstGeom prst="rect">
            <a:avLst/>
          </a:prstGeom>
          <a:noFill/>
        </p:spPr>
        <p:txBody>
          <a:bodyPr wrap="square">
            <a:spAutoFit/>
          </a:bodyPr>
          <a:lstStyle/>
          <a:p>
            <a:r>
              <a:rPr lang="fr-FR" dirty="0">
                <a:hlinkClick r:id="rId2"/>
              </a:rPr>
              <a:t>https://protection.office.com/advanceddelivery</a:t>
            </a:r>
            <a:endParaRPr lang="fr-FR" dirty="0"/>
          </a:p>
          <a:p>
            <a:endParaRPr lang="fr-FR" dirty="0"/>
          </a:p>
        </p:txBody>
      </p:sp>
    </p:spTree>
    <p:extLst>
      <p:ext uri="{BB962C8B-B14F-4D97-AF65-F5344CB8AC3E}">
        <p14:creationId xmlns:p14="http://schemas.microsoft.com/office/powerpoint/2010/main" val="30221570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E4A2-00EF-4D69-9512-AF8C8211AEA1}"/>
              </a:ext>
            </a:extLst>
          </p:cNvPr>
          <p:cNvSpPr>
            <a:spLocks noGrp="1"/>
          </p:cNvSpPr>
          <p:nvPr>
            <p:ph type="title"/>
          </p:nvPr>
        </p:nvSpPr>
        <p:spPr/>
        <p:txBody>
          <a:bodyPr/>
          <a:lstStyle/>
          <a:p>
            <a:r>
              <a:rPr lang="fr-FR" dirty="0"/>
              <a:t>Covid 19 Trainings</a:t>
            </a:r>
          </a:p>
        </p:txBody>
      </p:sp>
      <p:pic>
        <p:nvPicPr>
          <p:cNvPr id="4" name="Picture 3">
            <a:extLst>
              <a:ext uri="{FF2B5EF4-FFF2-40B4-BE49-F238E27FC236}">
                <a16:creationId xmlns:a16="http://schemas.microsoft.com/office/drawing/2014/main" id="{8195FFC6-F675-4EFD-BDE7-7302E45BEF95}"/>
              </a:ext>
            </a:extLst>
          </p:cNvPr>
          <p:cNvPicPr>
            <a:picLocks noChangeAspect="1"/>
          </p:cNvPicPr>
          <p:nvPr/>
        </p:nvPicPr>
        <p:blipFill>
          <a:blip r:embed="rId2"/>
          <a:stretch>
            <a:fillRect/>
          </a:stretch>
        </p:blipFill>
        <p:spPr>
          <a:xfrm>
            <a:off x="1106473" y="1189683"/>
            <a:ext cx="10144836" cy="5211117"/>
          </a:xfrm>
          <a:prstGeom prst="rect">
            <a:avLst/>
          </a:prstGeom>
        </p:spPr>
      </p:pic>
    </p:spTree>
    <p:extLst>
      <p:ext uri="{BB962C8B-B14F-4D97-AF65-F5344CB8AC3E}">
        <p14:creationId xmlns:p14="http://schemas.microsoft.com/office/powerpoint/2010/main" val="541134119"/>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94DEE-7E29-4CB4-B202-F298A177718A}"/>
              </a:ext>
            </a:extLst>
          </p:cNvPr>
          <p:cNvSpPr>
            <a:spLocks noGrp="1"/>
          </p:cNvSpPr>
          <p:nvPr>
            <p:ph type="title"/>
          </p:nvPr>
        </p:nvSpPr>
        <p:spPr>
          <a:xfrm>
            <a:off x="588263" y="457200"/>
            <a:ext cx="11018520" cy="1107996"/>
          </a:xfrm>
        </p:spPr>
        <p:txBody>
          <a:bodyPr/>
          <a:lstStyle/>
          <a:p>
            <a:r>
              <a:rPr lang="fr-FR" dirty="0"/>
              <a:t>Console</a:t>
            </a:r>
            <a:br>
              <a:rPr lang="fr-FR" dirty="0"/>
            </a:br>
            <a:endParaRPr lang="fr-FR" dirty="0"/>
          </a:p>
        </p:txBody>
      </p:sp>
      <p:sp>
        <p:nvSpPr>
          <p:cNvPr id="3" name="TextBox 2">
            <a:extLst>
              <a:ext uri="{FF2B5EF4-FFF2-40B4-BE49-F238E27FC236}">
                <a16:creationId xmlns:a16="http://schemas.microsoft.com/office/drawing/2014/main" id="{116C4C96-312E-4EDF-A261-5FD6FA321BE0}"/>
              </a:ext>
            </a:extLst>
          </p:cNvPr>
          <p:cNvSpPr txBox="1"/>
          <p:nvPr/>
        </p:nvSpPr>
        <p:spPr>
          <a:xfrm>
            <a:off x="588263" y="1653702"/>
            <a:ext cx="10345626"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000000"/>
                </a:solidFill>
                <a:effectLst/>
                <a:uLnTx/>
                <a:uFillTx/>
                <a:latin typeface="Segoe UI"/>
                <a:ea typeface="+mn-ea"/>
                <a:cs typeface="+mn-cs"/>
                <a:hlinkClick r:id="rId2"/>
              </a:rPr>
              <a:t>https://protection.office.com/threatexplorer</a:t>
            </a: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err="1">
              <a:ln>
                <a:noFill/>
              </a:ln>
              <a:solidFill>
                <a:srgbClr val="000000"/>
              </a:solidFill>
              <a:effectLst/>
              <a:uLnTx/>
              <a:uFillTx/>
              <a:latin typeface="Segoe UI"/>
              <a:ea typeface="+mn-ea"/>
              <a:cs typeface="+mn-cs"/>
            </a:endParaRPr>
          </a:p>
        </p:txBody>
      </p:sp>
      <p:pic>
        <p:nvPicPr>
          <p:cNvPr id="5" name="Picture 4">
            <a:extLst>
              <a:ext uri="{FF2B5EF4-FFF2-40B4-BE49-F238E27FC236}">
                <a16:creationId xmlns:a16="http://schemas.microsoft.com/office/drawing/2014/main" id="{50719967-99C5-4E01-9BE3-18F093F87124}"/>
              </a:ext>
            </a:extLst>
          </p:cNvPr>
          <p:cNvPicPr>
            <a:picLocks noChangeAspect="1"/>
          </p:cNvPicPr>
          <p:nvPr/>
        </p:nvPicPr>
        <p:blipFill>
          <a:blip r:embed="rId3"/>
          <a:stretch>
            <a:fillRect/>
          </a:stretch>
        </p:blipFill>
        <p:spPr>
          <a:xfrm>
            <a:off x="8381512" y="319414"/>
            <a:ext cx="3810488" cy="6081386"/>
          </a:xfrm>
          <a:prstGeom prst="rect">
            <a:avLst/>
          </a:prstGeom>
        </p:spPr>
      </p:pic>
      <p:pic>
        <p:nvPicPr>
          <p:cNvPr id="4" name="Picture 3">
            <a:extLst>
              <a:ext uri="{FF2B5EF4-FFF2-40B4-BE49-F238E27FC236}">
                <a16:creationId xmlns:a16="http://schemas.microsoft.com/office/drawing/2014/main" id="{DF14FCCC-E6FE-4234-9AB3-AF6E555B6D8F}"/>
              </a:ext>
            </a:extLst>
          </p:cNvPr>
          <p:cNvPicPr>
            <a:picLocks noChangeAspect="1"/>
          </p:cNvPicPr>
          <p:nvPr/>
        </p:nvPicPr>
        <p:blipFill>
          <a:blip r:embed="rId4"/>
          <a:stretch>
            <a:fillRect/>
          </a:stretch>
        </p:blipFill>
        <p:spPr>
          <a:xfrm>
            <a:off x="0" y="5838825"/>
            <a:ext cx="809625" cy="1019175"/>
          </a:xfrm>
          <a:prstGeom prst="rect">
            <a:avLst/>
          </a:prstGeom>
        </p:spPr>
      </p:pic>
      <p:pic>
        <p:nvPicPr>
          <p:cNvPr id="8" name="Picture 7">
            <a:extLst>
              <a:ext uri="{FF2B5EF4-FFF2-40B4-BE49-F238E27FC236}">
                <a16:creationId xmlns:a16="http://schemas.microsoft.com/office/drawing/2014/main" id="{DD17F719-FA82-4B64-A08A-9284C6AAC4C5}"/>
              </a:ext>
            </a:extLst>
          </p:cNvPr>
          <p:cNvPicPr>
            <a:picLocks noChangeAspect="1"/>
          </p:cNvPicPr>
          <p:nvPr/>
        </p:nvPicPr>
        <p:blipFill>
          <a:blip r:embed="rId5"/>
          <a:stretch>
            <a:fillRect/>
          </a:stretch>
        </p:blipFill>
        <p:spPr>
          <a:xfrm>
            <a:off x="809625" y="5838824"/>
            <a:ext cx="896497" cy="1019175"/>
          </a:xfrm>
          <a:prstGeom prst="rect">
            <a:avLst/>
          </a:prstGeom>
        </p:spPr>
      </p:pic>
    </p:spTree>
    <p:extLst>
      <p:ext uri="{BB962C8B-B14F-4D97-AF65-F5344CB8AC3E}">
        <p14:creationId xmlns:p14="http://schemas.microsoft.com/office/powerpoint/2010/main" val="1886653511"/>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037D6-6D50-437B-A82E-846033034B3B}"/>
              </a:ext>
            </a:extLst>
          </p:cNvPr>
          <p:cNvSpPr>
            <a:spLocks noGrp="1"/>
          </p:cNvSpPr>
          <p:nvPr>
            <p:ph type="title"/>
          </p:nvPr>
        </p:nvSpPr>
        <p:spPr/>
        <p:txBody>
          <a:bodyPr/>
          <a:lstStyle/>
          <a:p>
            <a:endParaRPr lang="fr-FR"/>
          </a:p>
        </p:txBody>
      </p:sp>
      <p:pic>
        <p:nvPicPr>
          <p:cNvPr id="4" name="Picture 3">
            <a:extLst>
              <a:ext uri="{FF2B5EF4-FFF2-40B4-BE49-F238E27FC236}">
                <a16:creationId xmlns:a16="http://schemas.microsoft.com/office/drawing/2014/main" id="{13BEAC8C-8EFC-49BA-9290-B3F7A529AD30}"/>
              </a:ext>
            </a:extLst>
          </p:cNvPr>
          <p:cNvPicPr>
            <a:picLocks noChangeAspect="1"/>
          </p:cNvPicPr>
          <p:nvPr/>
        </p:nvPicPr>
        <p:blipFill>
          <a:blip r:embed="rId2"/>
          <a:stretch>
            <a:fillRect/>
          </a:stretch>
        </p:blipFill>
        <p:spPr>
          <a:xfrm>
            <a:off x="0" y="361950"/>
            <a:ext cx="12192000" cy="6134100"/>
          </a:xfrm>
          <a:prstGeom prst="rect">
            <a:avLst/>
          </a:prstGeom>
        </p:spPr>
      </p:pic>
    </p:spTree>
    <p:extLst>
      <p:ext uri="{BB962C8B-B14F-4D97-AF65-F5344CB8AC3E}">
        <p14:creationId xmlns:p14="http://schemas.microsoft.com/office/powerpoint/2010/main" val="2360133640"/>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7769E-8597-4A09-B383-F83C5DEA8CA1}"/>
              </a:ext>
            </a:extLst>
          </p:cNvPr>
          <p:cNvSpPr>
            <a:spLocks noGrp="1"/>
          </p:cNvSpPr>
          <p:nvPr>
            <p:ph type="title"/>
          </p:nvPr>
        </p:nvSpPr>
        <p:spPr/>
        <p:txBody>
          <a:bodyPr/>
          <a:lstStyle/>
          <a:p>
            <a:r>
              <a:rPr lang="fr-FR" dirty="0"/>
              <a:t>Etape 1 : que chercher </a:t>
            </a:r>
          </a:p>
        </p:txBody>
      </p:sp>
      <p:pic>
        <p:nvPicPr>
          <p:cNvPr id="4" name="Picture 3">
            <a:extLst>
              <a:ext uri="{FF2B5EF4-FFF2-40B4-BE49-F238E27FC236}">
                <a16:creationId xmlns:a16="http://schemas.microsoft.com/office/drawing/2014/main" id="{26FC8BE3-8FF8-49AF-976F-C406A8A1C099}"/>
              </a:ext>
            </a:extLst>
          </p:cNvPr>
          <p:cNvPicPr>
            <a:picLocks noChangeAspect="1"/>
          </p:cNvPicPr>
          <p:nvPr/>
        </p:nvPicPr>
        <p:blipFill>
          <a:blip r:embed="rId2"/>
          <a:stretch>
            <a:fillRect/>
          </a:stretch>
        </p:blipFill>
        <p:spPr>
          <a:xfrm>
            <a:off x="0" y="1843087"/>
            <a:ext cx="12192000" cy="5014913"/>
          </a:xfrm>
          <a:prstGeom prst="rect">
            <a:avLst/>
          </a:prstGeom>
        </p:spPr>
      </p:pic>
    </p:spTree>
    <p:extLst>
      <p:ext uri="{BB962C8B-B14F-4D97-AF65-F5344CB8AC3E}">
        <p14:creationId xmlns:p14="http://schemas.microsoft.com/office/powerpoint/2010/main" val="73853641"/>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C67F-F901-4E77-A8E1-2DA698751A6F}"/>
              </a:ext>
            </a:extLst>
          </p:cNvPr>
          <p:cNvSpPr>
            <a:spLocks noGrp="1"/>
          </p:cNvSpPr>
          <p:nvPr>
            <p:ph type="title"/>
          </p:nvPr>
        </p:nvSpPr>
        <p:spPr/>
        <p:txBody>
          <a:bodyPr/>
          <a:lstStyle/>
          <a:p>
            <a:r>
              <a:rPr lang="fr-FR" dirty="0"/>
              <a:t>Etape 2 : les filtres</a:t>
            </a:r>
          </a:p>
        </p:txBody>
      </p:sp>
      <p:pic>
        <p:nvPicPr>
          <p:cNvPr id="4" name="Picture 3">
            <a:extLst>
              <a:ext uri="{FF2B5EF4-FFF2-40B4-BE49-F238E27FC236}">
                <a16:creationId xmlns:a16="http://schemas.microsoft.com/office/drawing/2014/main" id="{E1C2F595-E4E5-4925-AF79-F6BC6D704E9F}"/>
              </a:ext>
            </a:extLst>
          </p:cNvPr>
          <p:cNvPicPr>
            <a:picLocks noChangeAspect="1"/>
          </p:cNvPicPr>
          <p:nvPr/>
        </p:nvPicPr>
        <p:blipFill>
          <a:blip r:embed="rId2"/>
          <a:stretch>
            <a:fillRect/>
          </a:stretch>
        </p:blipFill>
        <p:spPr>
          <a:xfrm>
            <a:off x="0" y="1750168"/>
            <a:ext cx="10386060" cy="5107832"/>
          </a:xfrm>
          <a:prstGeom prst="rect">
            <a:avLst/>
          </a:prstGeom>
        </p:spPr>
      </p:pic>
    </p:spTree>
    <p:extLst>
      <p:ext uri="{BB962C8B-B14F-4D97-AF65-F5344CB8AC3E}">
        <p14:creationId xmlns:p14="http://schemas.microsoft.com/office/powerpoint/2010/main" val="734304666"/>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C67F-F901-4E77-A8E1-2DA698751A6F}"/>
              </a:ext>
            </a:extLst>
          </p:cNvPr>
          <p:cNvSpPr>
            <a:spLocks noGrp="1"/>
          </p:cNvSpPr>
          <p:nvPr>
            <p:ph type="title"/>
          </p:nvPr>
        </p:nvSpPr>
        <p:spPr/>
        <p:txBody>
          <a:bodyPr/>
          <a:lstStyle/>
          <a:p>
            <a:r>
              <a:rPr lang="fr-FR" dirty="0"/>
              <a:t>Etape 3 : Les actions </a:t>
            </a:r>
          </a:p>
        </p:txBody>
      </p:sp>
      <p:pic>
        <p:nvPicPr>
          <p:cNvPr id="5" name="Picture 4">
            <a:extLst>
              <a:ext uri="{FF2B5EF4-FFF2-40B4-BE49-F238E27FC236}">
                <a16:creationId xmlns:a16="http://schemas.microsoft.com/office/drawing/2014/main" id="{3AB75F91-8369-4F62-8DFE-294E3A42D33A}"/>
              </a:ext>
            </a:extLst>
          </p:cNvPr>
          <p:cNvPicPr>
            <a:picLocks noChangeAspect="1"/>
          </p:cNvPicPr>
          <p:nvPr/>
        </p:nvPicPr>
        <p:blipFill>
          <a:blip r:embed="rId2"/>
          <a:stretch>
            <a:fillRect/>
          </a:stretch>
        </p:blipFill>
        <p:spPr>
          <a:xfrm>
            <a:off x="0" y="1729070"/>
            <a:ext cx="10248900" cy="4872231"/>
          </a:xfrm>
          <a:prstGeom prst="rect">
            <a:avLst/>
          </a:prstGeom>
        </p:spPr>
      </p:pic>
    </p:spTree>
    <p:extLst>
      <p:ext uri="{BB962C8B-B14F-4D97-AF65-F5344CB8AC3E}">
        <p14:creationId xmlns:p14="http://schemas.microsoft.com/office/powerpoint/2010/main" val="4104164958"/>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BEA08-2158-4BB0-A8AB-9125014C3C0A}"/>
              </a:ext>
            </a:extLst>
          </p:cNvPr>
          <p:cNvSpPr>
            <a:spLocks noGrp="1"/>
          </p:cNvSpPr>
          <p:nvPr>
            <p:ph type="title"/>
          </p:nvPr>
        </p:nvSpPr>
        <p:spPr>
          <a:xfrm>
            <a:off x="253727" y="367991"/>
            <a:ext cx="11477357" cy="758283"/>
          </a:xfrm>
        </p:spPr>
        <p:txBody>
          <a:bodyPr/>
          <a:lstStyle/>
          <a:p>
            <a:r>
              <a:rPr lang="en-US" b="1" i="0" dirty="0">
                <a:solidFill>
                  <a:srgbClr val="171717"/>
                </a:solidFill>
                <a:effectLst/>
                <a:latin typeface="Segoe UI" panose="020B0502040204020203" pitchFamily="34" charset="0"/>
              </a:rPr>
              <a:t>Mail flow insights in the Security &amp; Compliance Center</a:t>
            </a:r>
            <a:br>
              <a:rPr lang="en-US" b="1" i="0" dirty="0">
                <a:solidFill>
                  <a:srgbClr val="171717"/>
                </a:solidFill>
                <a:effectLst/>
                <a:latin typeface="Segoe UI" panose="020B0502040204020203" pitchFamily="34" charset="0"/>
              </a:rPr>
            </a:br>
            <a:endParaRPr lang="fr-FR" dirty="0"/>
          </a:p>
        </p:txBody>
      </p:sp>
      <p:pic>
        <p:nvPicPr>
          <p:cNvPr id="1026" name="Picture 2" descr="The Mail flow dashboard in the Security &amp; Compliance Center">
            <a:extLst>
              <a:ext uri="{FF2B5EF4-FFF2-40B4-BE49-F238E27FC236}">
                <a16:creationId xmlns:a16="http://schemas.microsoft.com/office/drawing/2014/main" id="{A12A37EB-198F-4681-ABD1-3C622E3CF6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727" y="1664633"/>
            <a:ext cx="7741698" cy="495468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Auto-forwarded messages widget in the Security &amp; Compliance Center">
            <a:extLst>
              <a:ext uri="{FF2B5EF4-FFF2-40B4-BE49-F238E27FC236}">
                <a16:creationId xmlns:a16="http://schemas.microsoft.com/office/drawing/2014/main" id="{B1158E33-292A-42F1-A34E-E5DB8F8C6C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9284" y="3828421"/>
            <a:ext cx="29718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88EE2A08-1E26-4CC7-A9F0-58C48ADEFDB8}"/>
              </a:ext>
            </a:extLst>
          </p:cNvPr>
          <p:cNvPicPr>
            <a:picLocks noChangeAspect="1"/>
          </p:cNvPicPr>
          <p:nvPr/>
        </p:nvPicPr>
        <p:blipFill>
          <a:blip r:embed="rId5"/>
          <a:stretch>
            <a:fillRect/>
          </a:stretch>
        </p:blipFill>
        <p:spPr>
          <a:xfrm>
            <a:off x="8942549" y="1664633"/>
            <a:ext cx="2605270" cy="1979156"/>
          </a:xfrm>
          <a:prstGeom prst="rect">
            <a:avLst/>
          </a:prstGeom>
        </p:spPr>
      </p:pic>
    </p:spTree>
    <p:extLst>
      <p:ext uri="{BB962C8B-B14F-4D97-AF65-F5344CB8AC3E}">
        <p14:creationId xmlns:p14="http://schemas.microsoft.com/office/powerpoint/2010/main" val="306999387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 name="Rectangle: Rounded Corners 117">
            <a:extLst>
              <a:ext uri="{FF2B5EF4-FFF2-40B4-BE49-F238E27FC236}">
                <a16:creationId xmlns:a16="http://schemas.microsoft.com/office/drawing/2014/main" id="{61CA6F58-6638-4BA4-9203-DAFFA3AF383E}"/>
              </a:ext>
            </a:extLst>
          </p:cNvPr>
          <p:cNvSpPr/>
          <p:nvPr/>
        </p:nvSpPr>
        <p:spPr bwMode="auto">
          <a:xfrm>
            <a:off x="6639010" y="5988248"/>
            <a:ext cx="2347594"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Rounded Corners 116">
            <a:extLst>
              <a:ext uri="{FF2B5EF4-FFF2-40B4-BE49-F238E27FC236}">
                <a16:creationId xmlns:a16="http://schemas.microsoft.com/office/drawing/2014/main" id="{6D377AEF-A482-4847-864A-E7E7B11468DC}"/>
              </a:ext>
            </a:extLst>
          </p:cNvPr>
          <p:cNvSpPr/>
          <p:nvPr/>
        </p:nvSpPr>
        <p:spPr bwMode="auto">
          <a:xfrm>
            <a:off x="2819831" y="5969503"/>
            <a:ext cx="2636845"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Rounded Corners 115">
            <a:extLst>
              <a:ext uri="{FF2B5EF4-FFF2-40B4-BE49-F238E27FC236}">
                <a16:creationId xmlns:a16="http://schemas.microsoft.com/office/drawing/2014/main" id="{25E9DF54-BF13-47E5-98F3-B8C348FF6998}"/>
              </a:ext>
            </a:extLst>
          </p:cNvPr>
          <p:cNvSpPr/>
          <p:nvPr/>
        </p:nvSpPr>
        <p:spPr bwMode="auto">
          <a:xfrm>
            <a:off x="9104487" y="4386141"/>
            <a:ext cx="2957782" cy="1108139"/>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Rectangle: Rounded Corners 1">
            <a:extLst>
              <a:ext uri="{FF2B5EF4-FFF2-40B4-BE49-F238E27FC236}">
                <a16:creationId xmlns:a16="http://schemas.microsoft.com/office/drawing/2014/main" id="{DB7E3673-A65C-476B-8A32-F6C6520E837C}"/>
              </a:ext>
            </a:extLst>
          </p:cNvPr>
          <p:cNvSpPr/>
          <p:nvPr/>
        </p:nvSpPr>
        <p:spPr bwMode="auto">
          <a:xfrm>
            <a:off x="7785053" y="2850639"/>
            <a:ext cx="2697101" cy="1139658"/>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chemeClr val="accent1"/>
                </a:solidFill>
              </a:rPr>
              <a:t>	ATP</a:t>
            </a:r>
            <a:r>
              <a:rPr lang="en-US" dirty="0"/>
              <a:t> 	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8" y="1090777"/>
            <a:ext cx="6869046"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Tree>
    <p:extLst>
      <p:ext uri="{BB962C8B-B14F-4D97-AF65-F5344CB8AC3E}">
        <p14:creationId xmlns:p14="http://schemas.microsoft.com/office/powerpoint/2010/main" val="3382418528"/>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5FD41-56FC-46FB-93FC-265C1AD1BCAD}"/>
              </a:ext>
            </a:extLst>
          </p:cNvPr>
          <p:cNvSpPr>
            <a:spLocks noGrp="1"/>
          </p:cNvSpPr>
          <p:nvPr>
            <p:ph type="title"/>
          </p:nvPr>
        </p:nvSpPr>
        <p:spPr>
          <a:xfrm>
            <a:off x="588263" y="457200"/>
            <a:ext cx="11018520" cy="1107996"/>
          </a:xfrm>
        </p:spPr>
        <p:txBody>
          <a:bodyPr/>
          <a:lstStyle/>
          <a:p>
            <a:r>
              <a:rPr lang="en-US" b="1" i="0" dirty="0">
                <a:solidFill>
                  <a:srgbClr val="171717"/>
                </a:solidFill>
                <a:effectLst/>
                <a:latin typeface="Segoe UI" panose="020B0502040204020203" pitchFamily="34" charset="0"/>
              </a:rPr>
              <a:t>View mail flow reports in the Reports dashboard in Security &amp; Compliance Center</a:t>
            </a:r>
            <a:endParaRPr lang="fr-FR" dirty="0"/>
          </a:p>
        </p:txBody>
      </p:sp>
      <p:pic>
        <p:nvPicPr>
          <p:cNvPr id="3074" name="Picture 2" descr="Reports dashboard in the Security &amp; Compliance Center">
            <a:extLst>
              <a:ext uri="{FF2B5EF4-FFF2-40B4-BE49-F238E27FC236}">
                <a16:creationId xmlns:a16="http://schemas.microsoft.com/office/drawing/2014/main" id="{D6C3FDDA-6B56-4E0C-97D8-CE23E0B223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47" y="1825780"/>
            <a:ext cx="7421772" cy="428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719714"/>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2989C-D4CA-4524-8DD7-6EF7404C805B}"/>
              </a:ext>
            </a:extLst>
          </p:cNvPr>
          <p:cNvSpPr>
            <a:spLocks noGrp="1"/>
          </p:cNvSpPr>
          <p:nvPr>
            <p:ph type="title"/>
          </p:nvPr>
        </p:nvSpPr>
        <p:spPr/>
        <p:txBody>
          <a:bodyPr/>
          <a:lstStyle/>
          <a:p>
            <a:r>
              <a:rPr lang="fr-FR" dirty="0"/>
              <a:t>Safe </a:t>
            </a:r>
            <a:r>
              <a:rPr lang="fr-FR" dirty="0" err="1"/>
              <a:t>link</a:t>
            </a:r>
            <a:endParaRPr lang="fr-FR" dirty="0"/>
          </a:p>
        </p:txBody>
      </p:sp>
      <p:pic>
        <p:nvPicPr>
          <p:cNvPr id="4" name="Picture 3">
            <a:extLst>
              <a:ext uri="{FF2B5EF4-FFF2-40B4-BE49-F238E27FC236}">
                <a16:creationId xmlns:a16="http://schemas.microsoft.com/office/drawing/2014/main" id="{256DF752-C55D-4C8C-AB8F-4C3B796548F8}"/>
              </a:ext>
            </a:extLst>
          </p:cNvPr>
          <p:cNvPicPr>
            <a:picLocks noChangeAspect="1"/>
          </p:cNvPicPr>
          <p:nvPr/>
        </p:nvPicPr>
        <p:blipFill>
          <a:blip r:embed="rId2"/>
          <a:stretch>
            <a:fillRect/>
          </a:stretch>
        </p:blipFill>
        <p:spPr>
          <a:xfrm>
            <a:off x="3176178" y="1196502"/>
            <a:ext cx="4925903" cy="5544766"/>
          </a:xfrm>
          <a:prstGeom prst="rect">
            <a:avLst/>
          </a:prstGeom>
        </p:spPr>
      </p:pic>
    </p:spTree>
    <p:extLst>
      <p:ext uri="{BB962C8B-B14F-4D97-AF65-F5344CB8AC3E}">
        <p14:creationId xmlns:p14="http://schemas.microsoft.com/office/powerpoint/2010/main" val="293897421"/>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rgbClr val="FFC000"/>
                </a:solidFill>
              </a:rPr>
              <a:t>	EOP 	</a:t>
            </a:r>
            <a:r>
              <a:rPr lang="en-US" dirty="0"/>
              <a:t>Email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7" y="1090777"/>
            <a:ext cx="6706521"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
        <p:nvSpPr>
          <p:cNvPr id="2" name="Rectangle 1">
            <a:extLst>
              <a:ext uri="{FF2B5EF4-FFF2-40B4-BE49-F238E27FC236}">
                <a16:creationId xmlns:a16="http://schemas.microsoft.com/office/drawing/2014/main" id="{3D6FF8DC-4E4C-45BF-A604-4546201E5D0A}"/>
              </a:ext>
            </a:extLst>
          </p:cNvPr>
          <p:cNvSpPr/>
          <p:nvPr/>
        </p:nvSpPr>
        <p:spPr bwMode="auto">
          <a:xfrm>
            <a:off x="9148263" y="4465270"/>
            <a:ext cx="2840486" cy="930806"/>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115">
            <a:extLst>
              <a:ext uri="{FF2B5EF4-FFF2-40B4-BE49-F238E27FC236}">
                <a16:creationId xmlns:a16="http://schemas.microsoft.com/office/drawing/2014/main" id="{D3BA62EE-6069-410B-BAF4-E0FC0F88E7DA}"/>
              </a:ext>
            </a:extLst>
          </p:cNvPr>
          <p:cNvSpPr/>
          <p:nvPr/>
        </p:nvSpPr>
        <p:spPr bwMode="auto">
          <a:xfrm>
            <a:off x="2907587" y="5977908"/>
            <a:ext cx="2579020" cy="813981"/>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116">
            <a:extLst>
              <a:ext uri="{FF2B5EF4-FFF2-40B4-BE49-F238E27FC236}">
                <a16:creationId xmlns:a16="http://schemas.microsoft.com/office/drawing/2014/main" id="{AECDA764-2371-4337-A25B-9FD8C614D773}"/>
              </a:ext>
            </a:extLst>
          </p:cNvPr>
          <p:cNvSpPr/>
          <p:nvPr/>
        </p:nvSpPr>
        <p:spPr bwMode="auto">
          <a:xfrm>
            <a:off x="7041664" y="6068370"/>
            <a:ext cx="735913" cy="680855"/>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8" name="Rectangle 117">
            <a:extLst>
              <a:ext uri="{FF2B5EF4-FFF2-40B4-BE49-F238E27FC236}">
                <a16:creationId xmlns:a16="http://schemas.microsoft.com/office/drawing/2014/main" id="{BADC43DD-3073-4BF1-A2FC-B6B3FF770158}"/>
              </a:ext>
            </a:extLst>
          </p:cNvPr>
          <p:cNvSpPr/>
          <p:nvPr/>
        </p:nvSpPr>
        <p:spPr bwMode="auto">
          <a:xfrm>
            <a:off x="7867741" y="2955679"/>
            <a:ext cx="2579020" cy="978284"/>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21908125"/>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 name="Rectangle: Rounded Corners 117">
            <a:extLst>
              <a:ext uri="{FF2B5EF4-FFF2-40B4-BE49-F238E27FC236}">
                <a16:creationId xmlns:a16="http://schemas.microsoft.com/office/drawing/2014/main" id="{61CA6F58-6638-4BA4-9203-DAFFA3AF383E}"/>
              </a:ext>
            </a:extLst>
          </p:cNvPr>
          <p:cNvSpPr/>
          <p:nvPr/>
        </p:nvSpPr>
        <p:spPr bwMode="auto">
          <a:xfrm>
            <a:off x="6639010" y="5988248"/>
            <a:ext cx="2347594"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Rounded Corners 116">
            <a:extLst>
              <a:ext uri="{FF2B5EF4-FFF2-40B4-BE49-F238E27FC236}">
                <a16:creationId xmlns:a16="http://schemas.microsoft.com/office/drawing/2014/main" id="{6D377AEF-A482-4847-864A-E7E7B11468DC}"/>
              </a:ext>
            </a:extLst>
          </p:cNvPr>
          <p:cNvSpPr/>
          <p:nvPr/>
        </p:nvSpPr>
        <p:spPr bwMode="auto">
          <a:xfrm>
            <a:off x="2819831" y="5969503"/>
            <a:ext cx="2636845"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Rounded Corners 115">
            <a:extLst>
              <a:ext uri="{FF2B5EF4-FFF2-40B4-BE49-F238E27FC236}">
                <a16:creationId xmlns:a16="http://schemas.microsoft.com/office/drawing/2014/main" id="{25E9DF54-BF13-47E5-98F3-B8C348FF6998}"/>
              </a:ext>
            </a:extLst>
          </p:cNvPr>
          <p:cNvSpPr/>
          <p:nvPr/>
        </p:nvSpPr>
        <p:spPr bwMode="auto">
          <a:xfrm>
            <a:off x="9104487" y="4386141"/>
            <a:ext cx="2957782" cy="1108139"/>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Rectangle: Rounded Corners 1">
            <a:extLst>
              <a:ext uri="{FF2B5EF4-FFF2-40B4-BE49-F238E27FC236}">
                <a16:creationId xmlns:a16="http://schemas.microsoft.com/office/drawing/2014/main" id="{DB7E3673-A65C-476B-8A32-F6C6520E837C}"/>
              </a:ext>
            </a:extLst>
          </p:cNvPr>
          <p:cNvSpPr/>
          <p:nvPr/>
        </p:nvSpPr>
        <p:spPr bwMode="auto">
          <a:xfrm>
            <a:off x="7785053" y="2850639"/>
            <a:ext cx="2697101" cy="1139658"/>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chemeClr val="accent1"/>
                </a:solidFill>
              </a:rPr>
              <a:t>	ATP</a:t>
            </a:r>
            <a:r>
              <a:rPr lang="en-US" dirty="0"/>
              <a:t> 	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8" y="1090777"/>
            <a:ext cx="6869046"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Tree>
    <p:extLst>
      <p:ext uri="{BB962C8B-B14F-4D97-AF65-F5344CB8AC3E}">
        <p14:creationId xmlns:p14="http://schemas.microsoft.com/office/powerpoint/2010/main" val="1363370838"/>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rgbClr val="FFC000"/>
                </a:solidFill>
              </a:rPr>
              <a:t>EOP</a:t>
            </a:r>
            <a:r>
              <a:rPr lang="en-US" dirty="0"/>
              <a:t> Email Filtering Overview - </a:t>
            </a:r>
            <a:r>
              <a:rPr lang="en-US" dirty="0">
                <a:solidFill>
                  <a:schemeClr val="accent2">
                    <a:lumMod val="25000"/>
                    <a:lumOff val="75000"/>
                  </a:schemeClr>
                </a:solidFill>
              </a:rPr>
              <a:t>Internal</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25345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41036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8721140" y="406920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52980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6329595" y="4046379"/>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750845"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1"/>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3366869" y="5996619"/>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2"/>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8530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3"/>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4"/>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5"/>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6035734"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6"/>
            <a:stretch>
              <a:fillRect/>
            </a:stretch>
          </p:blipFill>
          <p:spPr>
            <a:xfrm>
              <a:off x="5431132" y="5479607"/>
              <a:ext cx="495400" cy="629291"/>
            </a:xfrm>
            <a:prstGeom prst="rect">
              <a:avLst/>
            </a:prstGeom>
          </p:spPr>
        </p:pic>
      </p:grpSp>
      <p:sp>
        <p:nvSpPr>
          <p:cNvPr id="94" name="Rectangle 93">
            <a:extLst>
              <a:ext uri="{FF2B5EF4-FFF2-40B4-BE49-F238E27FC236}">
                <a16:creationId xmlns:a16="http://schemas.microsoft.com/office/drawing/2014/main" id="{C971D2B0-DF1F-4ADB-9C3D-1A07EB28DA2A}"/>
              </a:ext>
            </a:extLst>
          </p:cNvPr>
          <p:cNvSpPr/>
          <p:nvPr/>
        </p:nvSpPr>
        <p:spPr bwMode="auto">
          <a:xfrm>
            <a:off x="3431178" y="1744770"/>
            <a:ext cx="503286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3295649" y="1623984"/>
            <a:ext cx="6548145"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Sender Verification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2276475" y="3667820"/>
            <a:ext cx="7341986"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209800" y="3524013"/>
            <a:ext cx="927970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366869" y="5683976"/>
            <a:ext cx="4642512"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295649" y="5563294"/>
            <a:ext cx="819385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8189563" y="163330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9396113" y="3548794"/>
            <a:ext cx="1157246" cy="49283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0" name="Group 69">
            <a:extLst>
              <a:ext uri="{FF2B5EF4-FFF2-40B4-BE49-F238E27FC236}">
                <a16:creationId xmlns:a16="http://schemas.microsoft.com/office/drawing/2014/main" id="{00315561-582F-4994-B729-1FD8AE5544D2}"/>
              </a:ext>
            </a:extLst>
          </p:cNvPr>
          <p:cNvGrpSpPr/>
          <p:nvPr/>
        </p:nvGrpSpPr>
        <p:grpSpPr>
          <a:xfrm>
            <a:off x="4135297" y="2267318"/>
            <a:ext cx="746170" cy="728936"/>
            <a:chOff x="3558955" y="2392282"/>
            <a:chExt cx="746170" cy="728936"/>
          </a:xfrm>
        </p:grpSpPr>
        <p:sp>
          <p:nvSpPr>
            <p:cNvPr id="75" name="TextBox 74">
              <a:extLst>
                <a:ext uri="{FF2B5EF4-FFF2-40B4-BE49-F238E27FC236}">
                  <a16:creationId xmlns:a16="http://schemas.microsoft.com/office/drawing/2014/main" id="{164DE591-75C8-4397-93DE-B4BD3AE52948}"/>
                </a:ext>
              </a:extLst>
            </p:cNvPr>
            <p:cNvSpPr txBox="1"/>
            <p:nvPr/>
          </p:nvSpPr>
          <p:spPr>
            <a:xfrm>
              <a:off x="3558955" y="2751886"/>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6" name="Graphic 75">
              <a:extLst>
                <a:ext uri="{FF2B5EF4-FFF2-40B4-BE49-F238E27FC236}">
                  <a16:creationId xmlns:a16="http://schemas.microsoft.com/office/drawing/2014/main" id="{E0658A2E-A9FA-4E33-A85B-B5987F8B250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575612" y="2394546"/>
              <a:ext cx="369332" cy="369332"/>
            </a:xfrm>
            <a:prstGeom prst="rect">
              <a:avLst/>
            </a:prstGeom>
          </p:spPr>
        </p:pic>
        <p:pic>
          <p:nvPicPr>
            <p:cNvPr id="82" name="Graphic 81">
              <a:extLst>
                <a:ext uri="{FF2B5EF4-FFF2-40B4-BE49-F238E27FC236}">
                  <a16:creationId xmlns:a16="http://schemas.microsoft.com/office/drawing/2014/main" id="{AB83D871-4919-4986-A097-EA471148F4A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944944" y="2392282"/>
              <a:ext cx="360181" cy="360181"/>
            </a:xfrm>
            <a:prstGeom prst="rect">
              <a:avLst/>
            </a:prstGeom>
          </p:spPr>
        </p:pic>
      </p:grpSp>
      <p:pic>
        <p:nvPicPr>
          <p:cNvPr id="112" name="Graphic 111">
            <a:extLst>
              <a:ext uri="{FF2B5EF4-FFF2-40B4-BE49-F238E27FC236}">
                <a16:creationId xmlns:a16="http://schemas.microsoft.com/office/drawing/2014/main" id="{FFC572D1-377E-43A3-A1A3-B25A987F768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045454" y="2257877"/>
            <a:ext cx="382180" cy="382180"/>
          </a:xfrm>
          <a:prstGeom prst="rect">
            <a:avLst/>
          </a:prstGeom>
        </p:spPr>
      </p:pic>
      <p:sp>
        <p:nvSpPr>
          <p:cNvPr id="113" name="TextBox 112">
            <a:extLst>
              <a:ext uri="{FF2B5EF4-FFF2-40B4-BE49-F238E27FC236}">
                <a16:creationId xmlns:a16="http://schemas.microsoft.com/office/drawing/2014/main" id="{63CD02E8-1D95-4D9B-8D5C-D699B04C9744}"/>
              </a:ext>
            </a:extLst>
          </p:cNvPr>
          <p:cNvSpPr txBox="1"/>
          <p:nvPr/>
        </p:nvSpPr>
        <p:spPr>
          <a:xfrm>
            <a:off x="6819676" y="2647493"/>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pic>
        <p:nvPicPr>
          <p:cNvPr id="114" name="Graphic 113" descr="Contract">
            <a:extLst>
              <a:ext uri="{FF2B5EF4-FFF2-40B4-BE49-F238E27FC236}">
                <a16:creationId xmlns:a16="http://schemas.microsoft.com/office/drawing/2014/main" id="{EBC351E3-566C-4E26-8935-F30FA5ED47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671882" y="4100827"/>
            <a:ext cx="476050" cy="476050"/>
          </a:xfrm>
          <a:prstGeom prst="rect">
            <a:avLst/>
          </a:prstGeom>
        </p:spPr>
      </p:pic>
      <p:sp>
        <p:nvSpPr>
          <p:cNvPr id="115" name="TextBox 114">
            <a:extLst>
              <a:ext uri="{FF2B5EF4-FFF2-40B4-BE49-F238E27FC236}">
                <a16:creationId xmlns:a16="http://schemas.microsoft.com/office/drawing/2014/main" id="{BD44A1AB-9FA9-4EAB-8F03-EC840D815C7B}"/>
              </a:ext>
            </a:extLst>
          </p:cNvPr>
          <p:cNvSpPr txBox="1"/>
          <p:nvPr/>
        </p:nvSpPr>
        <p:spPr>
          <a:xfrm>
            <a:off x="7208433" y="4639345"/>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grpSp>
        <p:nvGrpSpPr>
          <p:cNvPr id="91" name="Group 90">
            <a:extLst>
              <a:ext uri="{FF2B5EF4-FFF2-40B4-BE49-F238E27FC236}">
                <a16:creationId xmlns:a16="http://schemas.microsoft.com/office/drawing/2014/main" id="{5B507226-1D70-40FA-AC2E-585C544393D9}"/>
              </a:ext>
            </a:extLst>
          </p:cNvPr>
          <p:cNvGrpSpPr/>
          <p:nvPr/>
        </p:nvGrpSpPr>
        <p:grpSpPr>
          <a:xfrm>
            <a:off x="5388690" y="2228846"/>
            <a:ext cx="963155" cy="1014236"/>
            <a:chOff x="3078072" y="3016378"/>
            <a:chExt cx="963155" cy="1014236"/>
          </a:xfrm>
        </p:grpSpPr>
        <p:pic>
          <p:nvPicPr>
            <p:cNvPr id="92" name="Graphic 91" descr="Network">
              <a:extLst>
                <a:ext uri="{FF2B5EF4-FFF2-40B4-BE49-F238E27FC236}">
                  <a16:creationId xmlns:a16="http://schemas.microsoft.com/office/drawing/2014/main" id="{FF373FA1-D115-4C1B-881F-14D5A1B15F7F}"/>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3353344" y="3016378"/>
              <a:ext cx="429906" cy="429906"/>
            </a:xfrm>
            <a:prstGeom prst="rect">
              <a:avLst/>
            </a:prstGeom>
          </p:spPr>
        </p:pic>
        <p:sp>
          <p:nvSpPr>
            <p:cNvPr id="99" name="TextBox 98">
              <a:extLst>
                <a:ext uri="{FF2B5EF4-FFF2-40B4-BE49-F238E27FC236}">
                  <a16:creationId xmlns:a16="http://schemas.microsoft.com/office/drawing/2014/main" id="{930249FA-900B-498E-8EB7-84B373BCF5C7}"/>
                </a:ext>
              </a:extLst>
            </p:cNvPr>
            <p:cNvSpPr txBox="1"/>
            <p:nvPr/>
          </p:nvSpPr>
          <p:spPr>
            <a:xfrm>
              <a:off x="3078072" y="3361200"/>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pic>
        <p:nvPicPr>
          <p:cNvPr id="9" name="Graphic 8" descr="Star">
            <a:extLst>
              <a:ext uri="{FF2B5EF4-FFF2-40B4-BE49-F238E27FC236}">
                <a16:creationId xmlns:a16="http://schemas.microsoft.com/office/drawing/2014/main" id="{D30EAF64-0813-423A-B617-125926112935}"/>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4833938" y="2117369"/>
            <a:ext cx="176517" cy="176517"/>
          </a:xfrm>
          <a:prstGeom prst="rect">
            <a:avLst/>
          </a:prstGeom>
        </p:spPr>
      </p:pic>
      <p:pic>
        <p:nvPicPr>
          <p:cNvPr id="60" name="Graphic 59" descr="Star">
            <a:extLst>
              <a:ext uri="{FF2B5EF4-FFF2-40B4-BE49-F238E27FC236}">
                <a16:creationId xmlns:a16="http://schemas.microsoft.com/office/drawing/2014/main" id="{CB8F6B87-B465-46FE-A7F1-7E67DA0CCCFA}"/>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6005609" y="2120947"/>
            <a:ext cx="176517" cy="176517"/>
          </a:xfrm>
          <a:prstGeom prst="rect">
            <a:avLst/>
          </a:prstGeom>
        </p:spPr>
      </p:pic>
      <p:pic>
        <p:nvPicPr>
          <p:cNvPr id="61" name="Graphic 60" descr="Star">
            <a:extLst>
              <a:ext uri="{FF2B5EF4-FFF2-40B4-BE49-F238E27FC236}">
                <a16:creationId xmlns:a16="http://schemas.microsoft.com/office/drawing/2014/main" id="{E793DE68-2FEA-4615-9293-5FE7CB1B5ABB}"/>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903881" y="1954602"/>
            <a:ext cx="176517" cy="176517"/>
          </a:xfrm>
          <a:prstGeom prst="rect">
            <a:avLst/>
          </a:prstGeom>
        </p:spPr>
      </p:pic>
      <p:sp>
        <p:nvSpPr>
          <p:cNvPr id="10" name="TextBox 9">
            <a:extLst>
              <a:ext uri="{FF2B5EF4-FFF2-40B4-BE49-F238E27FC236}">
                <a16:creationId xmlns:a16="http://schemas.microsoft.com/office/drawing/2014/main" id="{8AF83413-7347-433C-9E55-003FB61576E4}"/>
              </a:ext>
            </a:extLst>
          </p:cNvPr>
          <p:cNvSpPr txBox="1"/>
          <p:nvPr/>
        </p:nvSpPr>
        <p:spPr>
          <a:xfrm>
            <a:off x="10080398" y="1754862"/>
            <a:ext cx="1885179" cy="752514"/>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0" i="0" u="none" strike="noStrike" kern="1200" cap="none" spc="0" normalizeH="0" baseline="0" noProof="0">
                <a:ln>
                  <a:noFill/>
                </a:ln>
                <a:solidFill>
                  <a:srgbClr val="282828"/>
                </a:solidFill>
                <a:effectLst/>
                <a:uLnTx/>
                <a:uFillTx/>
                <a:latin typeface="Segoe UI"/>
                <a:ea typeface="+mn-ea"/>
                <a:cs typeface="+mn-cs"/>
              </a:rPr>
              <a:t>Used when </a:t>
            </a:r>
            <a:r>
              <a:rPr kumimoji="0" lang="en-US" sz="1100" b="0" i="0" u="none" strike="noStrike" kern="1200" cap="none" spc="0" normalizeH="0" baseline="0" noProof="0" err="1">
                <a:ln>
                  <a:noFill/>
                </a:ln>
                <a:solidFill>
                  <a:srgbClr val="282828"/>
                </a:solidFill>
                <a:effectLst/>
                <a:uLnTx/>
                <a:uFillTx/>
                <a:latin typeface="Segoe UI"/>
                <a:ea typeface="+mn-ea"/>
                <a:cs typeface="+mn-cs"/>
              </a:rPr>
              <a:t>spoofers</a:t>
            </a:r>
            <a:r>
              <a:rPr kumimoji="0" lang="en-US" sz="1100" b="0" i="0" u="none" strike="noStrike" kern="1200" cap="none" spc="0" normalizeH="0" baseline="0" noProof="0">
                <a:ln>
                  <a:noFill/>
                </a:ln>
                <a:solidFill>
                  <a:srgbClr val="282828"/>
                </a:solidFill>
                <a:effectLst/>
                <a:uLnTx/>
                <a:uFillTx/>
                <a:latin typeface="Segoe UI"/>
                <a:ea typeface="+mn-ea"/>
                <a:cs typeface="+mn-cs"/>
              </a:rPr>
              <a:t> try to send as internal domain to internal users</a:t>
            </a:r>
          </a:p>
        </p:txBody>
      </p:sp>
      <p:grpSp>
        <p:nvGrpSpPr>
          <p:cNvPr id="2" name="Group 1">
            <a:extLst>
              <a:ext uri="{FF2B5EF4-FFF2-40B4-BE49-F238E27FC236}">
                <a16:creationId xmlns:a16="http://schemas.microsoft.com/office/drawing/2014/main" id="{A8042F5D-0C77-4BEB-AAC6-E68AB3390585}"/>
              </a:ext>
            </a:extLst>
          </p:cNvPr>
          <p:cNvGrpSpPr/>
          <p:nvPr/>
        </p:nvGrpSpPr>
        <p:grpSpPr>
          <a:xfrm>
            <a:off x="9706030" y="3902995"/>
            <a:ext cx="744114" cy="1073983"/>
            <a:chOff x="2066968" y="2762612"/>
            <a:chExt cx="744114" cy="1073983"/>
          </a:xfrm>
        </p:grpSpPr>
        <p:pic>
          <p:nvPicPr>
            <p:cNvPr id="62" name="Graphic 61">
              <a:extLst>
                <a:ext uri="{FF2B5EF4-FFF2-40B4-BE49-F238E27FC236}">
                  <a16:creationId xmlns:a16="http://schemas.microsoft.com/office/drawing/2014/main" id="{311EFE7D-D633-4490-9971-7F5ADF891F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3" name="TextBox 62">
              <a:extLst>
                <a:ext uri="{FF2B5EF4-FFF2-40B4-BE49-F238E27FC236}">
                  <a16:creationId xmlns:a16="http://schemas.microsoft.com/office/drawing/2014/main" id="{5DA479DE-06E5-4CEB-8DC9-2A273A8DFF0D}"/>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sp>
        <p:nvSpPr>
          <p:cNvPr id="64" name="Rectangle 63">
            <a:extLst>
              <a:ext uri="{FF2B5EF4-FFF2-40B4-BE49-F238E27FC236}">
                <a16:creationId xmlns:a16="http://schemas.microsoft.com/office/drawing/2014/main" id="{40DABB75-4B4E-47DB-B9EE-1C2050BD5DCE}"/>
              </a:ext>
            </a:extLst>
          </p:cNvPr>
          <p:cNvSpPr/>
          <p:nvPr/>
        </p:nvSpPr>
        <p:spPr bwMode="auto">
          <a:xfrm>
            <a:off x="8737371" y="4046172"/>
            <a:ext cx="811240" cy="799463"/>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5" name="Rectangle 64">
            <a:extLst>
              <a:ext uri="{FF2B5EF4-FFF2-40B4-BE49-F238E27FC236}">
                <a16:creationId xmlns:a16="http://schemas.microsoft.com/office/drawing/2014/main" id="{9C66D056-A9E8-4760-973B-C081313D6542}"/>
              </a:ext>
            </a:extLst>
          </p:cNvPr>
          <p:cNvSpPr/>
          <p:nvPr/>
        </p:nvSpPr>
        <p:spPr bwMode="auto">
          <a:xfrm>
            <a:off x="3343776" y="5996618"/>
            <a:ext cx="2320185" cy="749157"/>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6" name="Rectangle 65">
            <a:extLst>
              <a:ext uri="{FF2B5EF4-FFF2-40B4-BE49-F238E27FC236}">
                <a16:creationId xmlns:a16="http://schemas.microsoft.com/office/drawing/2014/main" id="{26BCD38B-5878-4882-BC91-AF45781507C0}"/>
              </a:ext>
            </a:extLst>
          </p:cNvPr>
          <p:cNvSpPr/>
          <p:nvPr/>
        </p:nvSpPr>
        <p:spPr bwMode="auto">
          <a:xfrm>
            <a:off x="7110792" y="6117077"/>
            <a:ext cx="811240" cy="709101"/>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1" name="Rectangle 70">
            <a:extLst>
              <a:ext uri="{FF2B5EF4-FFF2-40B4-BE49-F238E27FC236}">
                <a16:creationId xmlns:a16="http://schemas.microsoft.com/office/drawing/2014/main" id="{618260BC-FA0C-4E13-9EEE-EE0E0C65E67D}"/>
              </a:ext>
            </a:extLst>
          </p:cNvPr>
          <p:cNvSpPr/>
          <p:nvPr/>
        </p:nvSpPr>
        <p:spPr bwMode="auto">
          <a:xfrm>
            <a:off x="6737630" y="2246887"/>
            <a:ext cx="992366" cy="930522"/>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227394941"/>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chemeClr val="accent1"/>
                </a:solidFill>
              </a:rPr>
              <a:t>	ATP</a:t>
            </a:r>
            <a:r>
              <a:rPr lang="en-US" dirty="0"/>
              <a:t> Email Filtering Overview - </a:t>
            </a:r>
            <a:r>
              <a:rPr lang="en-US" dirty="0">
                <a:solidFill>
                  <a:schemeClr val="accent2">
                    <a:lumMod val="25000"/>
                    <a:lumOff val="75000"/>
                  </a:schemeClr>
                </a:solidFill>
              </a:rPr>
              <a:t>Internal</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25345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41036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8721140" y="406920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52980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6329595" y="4046379"/>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750845"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1"/>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3366869" y="5996619"/>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2"/>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8530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3"/>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4"/>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5"/>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6035734"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6"/>
            <a:stretch>
              <a:fillRect/>
            </a:stretch>
          </p:blipFill>
          <p:spPr>
            <a:xfrm>
              <a:off x="5431132" y="5479607"/>
              <a:ext cx="495400" cy="629291"/>
            </a:xfrm>
            <a:prstGeom prst="rect">
              <a:avLst/>
            </a:prstGeom>
          </p:spPr>
        </p:pic>
      </p:grpSp>
      <p:sp>
        <p:nvSpPr>
          <p:cNvPr id="94" name="Rectangle 93">
            <a:extLst>
              <a:ext uri="{FF2B5EF4-FFF2-40B4-BE49-F238E27FC236}">
                <a16:creationId xmlns:a16="http://schemas.microsoft.com/office/drawing/2014/main" id="{C971D2B0-DF1F-4ADB-9C3D-1A07EB28DA2A}"/>
              </a:ext>
            </a:extLst>
          </p:cNvPr>
          <p:cNvSpPr/>
          <p:nvPr/>
        </p:nvSpPr>
        <p:spPr bwMode="auto">
          <a:xfrm>
            <a:off x="3431178" y="1744770"/>
            <a:ext cx="503286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3295649" y="1623984"/>
            <a:ext cx="6548145"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Sender Verification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2276475" y="3667820"/>
            <a:ext cx="7341986"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209800" y="3524013"/>
            <a:ext cx="927970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366869" y="5683976"/>
            <a:ext cx="4642512"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295649" y="5563294"/>
            <a:ext cx="819385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8189563" y="163330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9396113" y="3548794"/>
            <a:ext cx="1157246" cy="49283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0" name="Group 69">
            <a:extLst>
              <a:ext uri="{FF2B5EF4-FFF2-40B4-BE49-F238E27FC236}">
                <a16:creationId xmlns:a16="http://schemas.microsoft.com/office/drawing/2014/main" id="{00315561-582F-4994-B729-1FD8AE5544D2}"/>
              </a:ext>
            </a:extLst>
          </p:cNvPr>
          <p:cNvGrpSpPr/>
          <p:nvPr/>
        </p:nvGrpSpPr>
        <p:grpSpPr>
          <a:xfrm>
            <a:off x="4135297" y="2267318"/>
            <a:ext cx="746170" cy="728936"/>
            <a:chOff x="3558955" y="2392282"/>
            <a:chExt cx="746170" cy="728936"/>
          </a:xfrm>
        </p:grpSpPr>
        <p:sp>
          <p:nvSpPr>
            <p:cNvPr id="75" name="TextBox 74">
              <a:extLst>
                <a:ext uri="{FF2B5EF4-FFF2-40B4-BE49-F238E27FC236}">
                  <a16:creationId xmlns:a16="http://schemas.microsoft.com/office/drawing/2014/main" id="{164DE591-75C8-4397-93DE-B4BD3AE52948}"/>
                </a:ext>
              </a:extLst>
            </p:cNvPr>
            <p:cNvSpPr txBox="1"/>
            <p:nvPr/>
          </p:nvSpPr>
          <p:spPr>
            <a:xfrm>
              <a:off x="3558955" y="2751886"/>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6" name="Graphic 75">
              <a:extLst>
                <a:ext uri="{FF2B5EF4-FFF2-40B4-BE49-F238E27FC236}">
                  <a16:creationId xmlns:a16="http://schemas.microsoft.com/office/drawing/2014/main" id="{E0658A2E-A9FA-4E33-A85B-B5987F8B250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575612" y="2394546"/>
              <a:ext cx="369332" cy="369332"/>
            </a:xfrm>
            <a:prstGeom prst="rect">
              <a:avLst/>
            </a:prstGeom>
          </p:spPr>
        </p:pic>
        <p:pic>
          <p:nvPicPr>
            <p:cNvPr id="82" name="Graphic 81">
              <a:extLst>
                <a:ext uri="{FF2B5EF4-FFF2-40B4-BE49-F238E27FC236}">
                  <a16:creationId xmlns:a16="http://schemas.microsoft.com/office/drawing/2014/main" id="{AB83D871-4919-4986-A097-EA471148F4A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944944" y="2392282"/>
              <a:ext cx="360181" cy="360181"/>
            </a:xfrm>
            <a:prstGeom prst="rect">
              <a:avLst/>
            </a:prstGeom>
          </p:spPr>
        </p:pic>
      </p:grpSp>
      <p:pic>
        <p:nvPicPr>
          <p:cNvPr id="112" name="Graphic 111">
            <a:extLst>
              <a:ext uri="{FF2B5EF4-FFF2-40B4-BE49-F238E27FC236}">
                <a16:creationId xmlns:a16="http://schemas.microsoft.com/office/drawing/2014/main" id="{FFC572D1-377E-43A3-A1A3-B25A987F768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045454" y="2257877"/>
            <a:ext cx="382180" cy="382180"/>
          </a:xfrm>
          <a:prstGeom prst="rect">
            <a:avLst/>
          </a:prstGeom>
        </p:spPr>
      </p:pic>
      <p:sp>
        <p:nvSpPr>
          <p:cNvPr id="113" name="TextBox 112">
            <a:extLst>
              <a:ext uri="{FF2B5EF4-FFF2-40B4-BE49-F238E27FC236}">
                <a16:creationId xmlns:a16="http://schemas.microsoft.com/office/drawing/2014/main" id="{63CD02E8-1D95-4D9B-8D5C-D699B04C9744}"/>
              </a:ext>
            </a:extLst>
          </p:cNvPr>
          <p:cNvSpPr txBox="1"/>
          <p:nvPr/>
        </p:nvSpPr>
        <p:spPr>
          <a:xfrm>
            <a:off x="6819676" y="2647493"/>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pic>
        <p:nvPicPr>
          <p:cNvPr id="114" name="Graphic 113" descr="Contract">
            <a:extLst>
              <a:ext uri="{FF2B5EF4-FFF2-40B4-BE49-F238E27FC236}">
                <a16:creationId xmlns:a16="http://schemas.microsoft.com/office/drawing/2014/main" id="{EBC351E3-566C-4E26-8935-F30FA5ED47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671882" y="4100827"/>
            <a:ext cx="476050" cy="476050"/>
          </a:xfrm>
          <a:prstGeom prst="rect">
            <a:avLst/>
          </a:prstGeom>
        </p:spPr>
      </p:pic>
      <p:sp>
        <p:nvSpPr>
          <p:cNvPr id="115" name="TextBox 114">
            <a:extLst>
              <a:ext uri="{FF2B5EF4-FFF2-40B4-BE49-F238E27FC236}">
                <a16:creationId xmlns:a16="http://schemas.microsoft.com/office/drawing/2014/main" id="{BD44A1AB-9FA9-4EAB-8F03-EC840D815C7B}"/>
              </a:ext>
            </a:extLst>
          </p:cNvPr>
          <p:cNvSpPr txBox="1"/>
          <p:nvPr/>
        </p:nvSpPr>
        <p:spPr>
          <a:xfrm>
            <a:off x="7208433" y="4639345"/>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grpSp>
        <p:nvGrpSpPr>
          <p:cNvPr id="91" name="Group 90">
            <a:extLst>
              <a:ext uri="{FF2B5EF4-FFF2-40B4-BE49-F238E27FC236}">
                <a16:creationId xmlns:a16="http://schemas.microsoft.com/office/drawing/2014/main" id="{5B507226-1D70-40FA-AC2E-585C544393D9}"/>
              </a:ext>
            </a:extLst>
          </p:cNvPr>
          <p:cNvGrpSpPr/>
          <p:nvPr/>
        </p:nvGrpSpPr>
        <p:grpSpPr>
          <a:xfrm>
            <a:off x="5388690" y="2228846"/>
            <a:ext cx="963155" cy="1014236"/>
            <a:chOff x="3078072" y="3016378"/>
            <a:chExt cx="963155" cy="1014236"/>
          </a:xfrm>
        </p:grpSpPr>
        <p:pic>
          <p:nvPicPr>
            <p:cNvPr id="92" name="Graphic 91" descr="Network">
              <a:extLst>
                <a:ext uri="{FF2B5EF4-FFF2-40B4-BE49-F238E27FC236}">
                  <a16:creationId xmlns:a16="http://schemas.microsoft.com/office/drawing/2014/main" id="{FF373FA1-D115-4C1B-881F-14D5A1B15F7F}"/>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3353344" y="3016378"/>
              <a:ext cx="429906" cy="429906"/>
            </a:xfrm>
            <a:prstGeom prst="rect">
              <a:avLst/>
            </a:prstGeom>
          </p:spPr>
        </p:pic>
        <p:sp>
          <p:nvSpPr>
            <p:cNvPr id="99" name="TextBox 98">
              <a:extLst>
                <a:ext uri="{FF2B5EF4-FFF2-40B4-BE49-F238E27FC236}">
                  <a16:creationId xmlns:a16="http://schemas.microsoft.com/office/drawing/2014/main" id="{930249FA-900B-498E-8EB7-84B373BCF5C7}"/>
                </a:ext>
              </a:extLst>
            </p:cNvPr>
            <p:cNvSpPr txBox="1"/>
            <p:nvPr/>
          </p:nvSpPr>
          <p:spPr>
            <a:xfrm>
              <a:off x="3078072" y="3361200"/>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pic>
        <p:nvPicPr>
          <p:cNvPr id="9" name="Graphic 8" descr="Star">
            <a:extLst>
              <a:ext uri="{FF2B5EF4-FFF2-40B4-BE49-F238E27FC236}">
                <a16:creationId xmlns:a16="http://schemas.microsoft.com/office/drawing/2014/main" id="{D30EAF64-0813-423A-B617-125926112935}"/>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4833938" y="2117369"/>
            <a:ext cx="176517" cy="176517"/>
          </a:xfrm>
          <a:prstGeom prst="rect">
            <a:avLst/>
          </a:prstGeom>
        </p:spPr>
      </p:pic>
      <p:pic>
        <p:nvPicPr>
          <p:cNvPr id="60" name="Graphic 59" descr="Star">
            <a:extLst>
              <a:ext uri="{FF2B5EF4-FFF2-40B4-BE49-F238E27FC236}">
                <a16:creationId xmlns:a16="http://schemas.microsoft.com/office/drawing/2014/main" id="{CB8F6B87-B465-46FE-A7F1-7E67DA0CCCFA}"/>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6005609" y="2120947"/>
            <a:ext cx="176517" cy="176517"/>
          </a:xfrm>
          <a:prstGeom prst="rect">
            <a:avLst/>
          </a:prstGeom>
        </p:spPr>
      </p:pic>
      <p:pic>
        <p:nvPicPr>
          <p:cNvPr id="61" name="Graphic 60" descr="Star">
            <a:extLst>
              <a:ext uri="{FF2B5EF4-FFF2-40B4-BE49-F238E27FC236}">
                <a16:creationId xmlns:a16="http://schemas.microsoft.com/office/drawing/2014/main" id="{E793DE68-2FEA-4615-9293-5FE7CB1B5ABB}"/>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903881" y="1954602"/>
            <a:ext cx="176517" cy="176517"/>
          </a:xfrm>
          <a:prstGeom prst="rect">
            <a:avLst/>
          </a:prstGeom>
        </p:spPr>
      </p:pic>
      <p:sp>
        <p:nvSpPr>
          <p:cNvPr id="10" name="TextBox 9">
            <a:extLst>
              <a:ext uri="{FF2B5EF4-FFF2-40B4-BE49-F238E27FC236}">
                <a16:creationId xmlns:a16="http://schemas.microsoft.com/office/drawing/2014/main" id="{8AF83413-7347-433C-9E55-003FB61576E4}"/>
              </a:ext>
            </a:extLst>
          </p:cNvPr>
          <p:cNvSpPr txBox="1"/>
          <p:nvPr/>
        </p:nvSpPr>
        <p:spPr>
          <a:xfrm>
            <a:off x="10080398" y="1754862"/>
            <a:ext cx="1885179" cy="752514"/>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0" i="0" u="none" strike="noStrike" kern="1200" cap="none" spc="0" normalizeH="0" baseline="0" noProof="0">
                <a:ln>
                  <a:noFill/>
                </a:ln>
                <a:solidFill>
                  <a:srgbClr val="282828"/>
                </a:solidFill>
                <a:effectLst/>
                <a:uLnTx/>
                <a:uFillTx/>
                <a:latin typeface="Segoe UI"/>
                <a:ea typeface="+mn-ea"/>
                <a:cs typeface="+mn-cs"/>
              </a:rPr>
              <a:t>Used when </a:t>
            </a:r>
            <a:r>
              <a:rPr kumimoji="0" lang="en-US" sz="1100" b="0" i="0" u="none" strike="noStrike" kern="1200" cap="none" spc="0" normalizeH="0" baseline="0" noProof="0" err="1">
                <a:ln>
                  <a:noFill/>
                </a:ln>
                <a:solidFill>
                  <a:srgbClr val="282828"/>
                </a:solidFill>
                <a:effectLst/>
                <a:uLnTx/>
                <a:uFillTx/>
                <a:latin typeface="Segoe UI"/>
                <a:ea typeface="+mn-ea"/>
                <a:cs typeface="+mn-cs"/>
              </a:rPr>
              <a:t>spoofers</a:t>
            </a:r>
            <a:r>
              <a:rPr kumimoji="0" lang="en-US" sz="1100" b="0" i="0" u="none" strike="noStrike" kern="1200" cap="none" spc="0" normalizeH="0" baseline="0" noProof="0">
                <a:ln>
                  <a:noFill/>
                </a:ln>
                <a:solidFill>
                  <a:srgbClr val="282828"/>
                </a:solidFill>
                <a:effectLst/>
                <a:uLnTx/>
                <a:uFillTx/>
                <a:latin typeface="Segoe UI"/>
                <a:ea typeface="+mn-ea"/>
                <a:cs typeface="+mn-cs"/>
              </a:rPr>
              <a:t> try to send as internal domain to internal users</a:t>
            </a:r>
          </a:p>
        </p:txBody>
      </p:sp>
      <p:grpSp>
        <p:nvGrpSpPr>
          <p:cNvPr id="2" name="Group 1">
            <a:extLst>
              <a:ext uri="{FF2B5EF4-FFF2-40B4-BE49-F238E27FC236}">
                <a16:creationId xmlns:a16="http://schemas.microsoft.com/office/drawing/2014/main" id="{A8042F5D-0C77-4BEB-AAC6-E68AB3390585}"/>
              </a:ext>
            </a:extLst>
          </p:cNvPr>
          <p:cNvGrpSpPr/>
          <p:nvPr/>
        </p:nvGrpSpPr>
        <p:grpSpPr>
          <a:xfrm>
            <a:off x="9706030" y="3902995"/>
            <a:ext cx="744114" cy="1073983"/>
            <a:chOff x="2066968" y="2762612"/>
            <a:chExt cx="744114" cy="1073983"/>
          </a:xfrm>
        </p:grpSpPr>
        <p:pic>
          <p:nvPicPr>
            <p:cNvPr id="62" name="Graphic 61">
              <a:extLst>
                <a:ext uri="{FF2B5EF4-FFF2-40B4-BE49-F238E27FC236}">
                  <a16:creationId xmlns:a16="http://schemas.microsoft.com/office/drawing/2014/main" id="{311EFE7D-D633-4490-9971-7F5ADF891F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3" name="TextBox 62">
              <a:extLst>
                <a:ext uri="{FF2B5EF4-FFF2-40B4-BE49-F238E27FC236}">
                  <a16:creationId xmlns:a16="http://schemas.microsoft.com/office/drawing/2014/main" id="{5DA479DE-06E5-4CEB-8DC9-2A273A8DFF0D}"/>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spTree>
    <p:extLst>
      <p:ext uri="{BB962C8B-B14F-4D97-AF65-F5344CB8AC3E}">
        <p14:creationId xmlns:p14="http://schemas.microsoft.com/office/powerpoint/2010/main" val="3106390249"/>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rgbClr val="FFC000"/>
                </a:solidFill>
              </a:rPr>
              <a:t>EOP</a:t>
            </a:r>
            <a:r>
              <a:rPr lang="en-US" dirty="0"/>
              <a:t> Email Filtering Overview - </a:t>
            </a:r>
            <a:r>
              <a:rPr lang="en-US" dirty="0">
                <a:solidFill>
                  <a:schemeClr val="accent2">
                    <a:lumMod val="25000"/>
                    <a:lumOff val="75000"/>
                  </a:schemeClr>
                </a:solidFill>
              </a:rPr>
              <a:t>Outbound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6676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2367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4"/>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4311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3" name="Group 62">
            <a:extLst>
              <a:ext uri="{FF2B5EF4-FFF2-40B4-BE49-F238E27FC236}">
                <a16:creationId xmlns:a16="http://schemas.microsoft.com/office/drawing/2014/main" id="{596884C6-1731-497E-8B3F-F2A85B11656D}"/>
              </a:ext>
            </a:extLst>
          </p:cNvPr>
          <p:cNvGrpSpPr/>
          <p:nvPr/>
        </p:nvGrpSpPr>
        <p:grpSpPr>
          <a:xfrm>
            <a:off x="7490687" y="3944304"/>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90621" y="4129776"/>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845994" y="4608759"/>
            <a:ext cx="111921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94" name="Rectangle 93">
            <a:extLst>
              <a:ext uri="{FF2B5EF4-FFF2-40B4-BE49-F238E27FC236}">
                <a16:creationId xmlns:a16="http://schemas.microsoft.com/office/drawing/2014/main" id="{C971D2B0-DF1F-4ADB-9C3D-1A07EB28DA2A}"/>
              </a:ext>
            </a:extLst>
          </p:cNvPr>
          <p:cNvSpPr/>
          <p:nvPr/>
        </p:nvSpPr>
        <p:spPr bwMode="auto">
          <a:xfrm>
            <a:off x="2862669" y="1744770"/>
            <a:ext cx="500852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2816720" y="1635150"/>
            <a:ext cx="387250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service &amp; sender protection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3644428"/>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524013"/>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 &amp;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7864793" y="1633303"/>
            <a:ext cx="1997664"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353609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0" name="Group 49">
            <a:extLst>
              <a:ext uri="{FF2B5EF4-FFF2-40B4-BE49-F238E27FC236}">
                <a16:creationId xmlns:a16="http://schemas.microsoft.com/office/drawing/2014/main" id="{3066C8C2-1966-4F5D-902A-AC976670E7BA}"/>
              </a:ext>
            </a:extLst>
          </p:cNvPr>
          <p:cNvGrpSpPr/>
          <p:nvPr/>
        </p:nvGrpSpPr>
        <p:grpSpPr>
          <a:xfrm>
            <a:off x="2931122" y="2255448"/>
            <a:ext cx="889987" cy="862894"/>
            <a:chOff x="2537091" y="2254889"/>
            <a:chExt cx="889987" cy="862894"/>
          </a:xfrm>
        </p:grpSpPr>
        <p:sp>
          <p:nvSpPr>
            <p:cNvPr id="87" name="TextBox 86">
              <a:extLst>
                <a:ext uri="{FF2B5EF4-FFF2-40B4-BE49-F238E27FC236}">
                  <a16:creationId xmlns:a16="http://schemas.microsoft.com/office/drawing/2014/main" id="{4C239192-5955-461E-8FF0-BFF621577879}"/>
                </a:ext>
              </a:extLst>
            </p:cNvPr>
            <p:cNvSpPr txBox="1"/>
            <p:nvPr/>
          </p:nvSpPr>
          <p:spPr>
            <a:xfrm>
              <a:off x="2537091" y="2748451"/>
              <a:ext cx="8899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Isolated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delivery pools</a:t>
              </a:r>
            </a:p>
          </p:txBody>
        </p:sp>
        <p:grpSp>
          <p:nvGrpSpPr>
            <p:cNvPr id="10" name="Graphic 8" descr="Network Diagram">
              <a:extLst>
                <a:ext uri="{FF2B5EF4-FFF2-40B4-BE49-F238E27FC236}">
                  <a16:creationId xmlns:a16="http://schemas.microsoft.com/office/drawing/2014/main" id="{0D6BBFF2-3263-4933-B298-463254C19457}"/>
                </a:ext>
              </a:extLst>
            </p:cNvPr>
            <p:cNvGrpSpPr/>
            <p:nvPr/>
          </p:nvGrpSpPr>
          <p:grpSpPr>
            <a:xfrm rot="10800000">
              <a:off x="2642585" y="2254889"/>
              <a:ext cx="470503" cy="470503"/>
              <a:chOff x="4260015" y="5731254"/>
              <a:chExt cx="470503" cy="470503"/>
            </a:xfrm>
            <a:solidFill>
              <a:srgbClr val="7030A0"/>
            </a:solidFill>
          </p:grpSpPr>
          <p:sp>
            <p:nvSpPr>
              <p:cNvPr id="11" name="Freeform: Shape 10">
                <a:extLst>
                  <a:ext uri="{FF2B5EF4-FFF2-40B4-BE49-F238E27FC236}">
                    <a16:creationId xmlns:a16="http://schemas.microsoft.com/office/drawing/2014/main" id="{30BFF0A9-B012-4ECA-B227-8771A6745844}"/>
                  </a:ext>
                </a:extLst>
              </p:cNvPr>
              <p:cNvSpPr/>
              <p:nvPr/>
            </p:nvSpPr>
            <p:spPr>
              <a:xfrm>
                <a:off x="4260015"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849CF9A8-9682-49CA-AD39-0C26815D3921}"/>
                  </a:ext>
                </a:extLst>
              </p:cNvPr>
              <p:cNvSpPr/>
              <p:nvPr/>
            </p:nvSpPr>
            <p:spPr>
              <a:xfrm>
                <a:off x="4633650"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3A52AFA0-19C2-493D-9DE9-DB8C01522587}"/>
                  </a:ext>
                </a:extLst>
              </p:cNvPr>
              <p:cNvSpPr/>
              <p:nvPr/>
            </p:nvSpPr>
            <p:spPr>
              <a:xfrm>
                <a:off x="4260015" y="5731254"/>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5CC06339-FF64-4047-820A-C0E18DF65E4A}"/>
                  </a:ext>
                </a:extLst>
              </p:cNvPr>
              <p:cNvSpPr/>
              <p:nvPr/>
            </p:nvSpPr>
            <p:spPr>
              <a:xfrm>
                <a:off x="4260015" y="6104889"/>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4590FB3B-D731-46C3-B750-814E8B727E2F}"/>
                  </a:ext>
                </a:extLst>
              </p:cNvPr>
              <p:cNvSpPr/>
              <p:nvPr/>
            </p:nvSpPr>
            <p:spPr>
              <a:xfrm>
                <a:off x="4384560" y="5765850"/>
                <a:ext cx="221413" cy="401312"/>
              </a:xfrm>
              <a:custGeom>
                <a:avLst/>
                <a:gdLst>
                  <a:gd name="connsiteX0" fmla="*/ 124545 w 221413"/>
                  <a:gd name="connsiteY0" fmla="*/ 0 h 401311"/>
                  <a:gd name="connsiteX1" fmla="*/ 0 w 221413"/>
                  <a:gd name="connsiteY1" fmla="*/ 0 h 401311"/>
                  <a:gd name="connsiteX2" fmla="*/ 0 w 221413"/>
                  <a:gd name="connsiteY2" fmla="*/ 27677 h 401311"/>
                  <a:gd name="connsiteX3" fmla="*/ 96868 w 221413"/>
                  <a:gd name="connsiteY3" fmla="*/ 27677 h 401311"/>
                  <a:gd name="connsiteX4" fmla="*/ 96868 w 221413"/>
                  <a:gd name="connsiteY4" fmla="*/ 186818 h 401311"/>
                  <a:gd name="connsiteX5" fmla="*/ 0 w 221413"/>
                  <a:gd name="connsiteY5" fmla="*/ 186818 h 401311"/>
                  <a:gd name="connsiteX6" fmla="*/ 0 w 221413"/>
                  <a:gd name="connsiteY6" fmla="*/ 214494 h 401311"/>
                  <a:gd name="connsiteX7" fmla="*/ 96868 w 221413"/>
                  <a:gd name="connsiteY7" fmla="*/ 214494 h 401311"/>
                  <a:gd name="connsiteX8" fmla="*/ 96868 w 221413"/>
                  <a:gd name="connsiteY8" fmla="*/ 373635 h 401311"/>
                  <a:gd name="connsiteX9" fmla="*/ 0 w 221413"/>
                  <a:gd name="connsiteY9" fmla="*/ 373635 h 401311"/>
                  <a:gd name="connsiteX10" fmla="*/ 0 w 221413"/>
                  <a:gd name="connsiteY10" fmla="*/ 401312 h 401311"/>
                  <a:gd name="connsiteX11" fmla="*/ 124545 w 221413"/>
                  <a:gd name="connsiteY11" fmla="*/ 401312 h 401311"/>
                  <a:gd name="connsiteX12" fmla="*/ 124545 w 221413"/>
                  <a:gd name="connsiteY12" fmla="*/ 214494 h 401311"/>
                  <a:gd name="connsiteX13" fmla="*/ 221413 w 221413"/>
                  <a:gd name="connsiteY13" fmla="*/ 214494 h 401311"/>
                  <a:gd name="connsiteX14" fmla="*/ 221413 w 221413"/>
                  <a:gd name="connsiteY14" fmla="*/ 186818 h 401311"/>
                  <a:gd name="connsiteX15" fmla="*/ 124545 w 221413"/>
                  <a:gd name="connsiteY15" fmla="*/ 186818 h 401311"/>
                  <a:gd name="connsiteX16" fmla="*/ 124545 w 221413"/>
                  <a:gd name="connsiteY16" fmla="*/ 0 h 40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413" h="401311">
                    <a:moveTo>
                      <a:pt x="124545" y="0"/>
                    </a:moveTo>
                    <a:lnTo>
                      <a:pt x="0" y="0"/>
                    </a:lnTo>
                    <a:lnTo>
                      <a:pt x="0" y="27677"/>
                    </a:lnTo>
                    <a:lnTo>
                      <a:pt x="96868" y="27677"/>
                    </a:lnTo>
                    <a:lnTo>
                      <a:pt x="96868" y="186818"/>
                    </a:lnTo>
                    <a:lnTo>
                      <a:pt x="0" y="186818"/>
                    </a:lnTo>
                    <a:lnTo>
                      <a:pt x="0" y="214494"/>
                    </a:lnTo>
                    <a:lnTo>
                      <a:pt x="96868" y="214494"/>
                    </a:lnTo>
                    <a:lnTo>
                      <a:pt x="96868" y="373635"/>
                    </a:lnTo>
                    <a:lnTo>
                      <a:pt x="0" y="373635"/>
                    </a:lnTo>
                    <a:lnTo>
                      <a:pt x="0" y="401312"/>
                    </a:lnTo>
                    <a:lnTo>
                      <a:pt x="124545" y="401312"/>
                    </a:lnTo>
                    <a:lnTo>
                      <a:pt x="124545" y="214494"/>
                    </a:lnTo>
                    <a:lnTo>
                      <a:pt x="221413" y="214494"/>
                    </a:lnTo>
                    <a:lnTo>
                      <a:pt x="221413" y="186818"/>
                    </a:lnTo>
                    <a:lnTo>
                      <a:pt x="124545" y="186818"/>
                    </a:lnTo>
                    <a:lnTo>
                      <a:pt x="124545" y="0"/>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89" name="TextBox 88">
            <a:extLst>
              <a:ext uri="{FF2B5EF4-FFF2-40B4-BE49-F238E27FC236}">
                <a16:creationId xmlns:a16="http://schemas.microsoft.com/office/drawing/2014/main" id="{AF2E26A5-7D8F-47E0-96A2-F5B300F39107}"/>
              </a:ext>
            </a:extLst>
          </p:cNvPr>
          <p:cNvSpPr txBox="1"/>
          <p:nvPr/>
        </p:nvSpPr>
        <p:spPr>
          <a:xfrm>
            <a:off x="6325422" y="2768311"/>
            <a:ext cx="972335" cy="2028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Tenant Throttling</a:t>
            </a:r>
          </a:p>
        </p:txBody>
      </p:sp>
      <p:grpSp>
        <p:nvGrpSpPr>
          <p:cNvPr id="57" name="Group 56">
            <a:extLst>
              <a:ext uri="{FF2B5EF4-FFF2-40B4-BE49-F238E27FC236}">
                <a16:creationId xmlns:a16="http://schemas.microsoft.com/office/drawing/2014/main" id="{78E518D0-339D-4F08-83D3-85A924B310C8}"/>
              </a:ext>
            </a:extLst>
          </p:cNvPr>
          <p:cNvGrpSpPr/>
          <p:nvPr/>
        </p:nvGrpSpPr>
        <p:grpSpPr>
          <a:xfrm>
            <a:off x="4056175" y="2242632"/>
            <a:ext cx="867545" cy="897447"/>
            <a:chOff x="4881853" y="2185920"/>
            <a:chExt cx="867545" cy="897447"/>
          </a:xfrm>
        </p:grpSpPr>
        <p:pic>
          <p:nvPicPr>
            <p:cNvPr id="60" name="Graphic 59">
              <a:extLst>
                <a:ext uri="{FF2B5EF4-FFF2-40B4-BE49-F238E27FC236}">
                  <a16:creationId xmlns:a16="http://schemas.microsoft.com/office/drawing/2014/main" id="{62093E6C-3922-49FF-8E9A-62EE9A45ADD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07631" y="2185920"/>
              <a:ext cx="382180" cy="382180"/>
            </a:xfrm>
            <a:prstGeom prst="rect">
              <a:avLst/>
            </a:prstGeom>
          </p:spPr>
        </p:pic>
        <p:sp>
          <p:nvSpPr>
            <p:cNvPr id="61" name="TextBox 60">
              <a:extLst>
                <a:ext uri="{FF2B5EF4-FFF2-40B4-BE49-F238E27FC236}">
                  <a16:creationId xmlns:a16="http://schemas.microsoft.com/office/drawing/2014/main" id="{6AEDC1E3-25CB-452E-BAD2-2F46A2AC072D}"/>
                </a:ext>
              </a:extLst>
            </p:cNvPr>
            <p:cNvSpPr txBox="1"/>
            <p:nvPr/>
          </p:nvSpPr>
          <p:spPr>
            <a:xfrm>
              <a:off x="4881853" y="2575536"/>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grpSp>
      <p:sp>
        <p:nvSpPr>
          <p:cNvPr id="2" name="TextBox 1">
            <a:extLst>
              <a:ext uri="{FF2B5EF4-FFF2-40B4-BE49-F238E27FC236}">
                <a16:creationId xmlns:a16="http://schemas.microsoft.com/office/drawing/2014/main" id="{11FCA85D-F805-4BD2-8E7C-76038A56B5F9}"/>
              </a:ext>
            </a:extLst>
          </p:cNvPr>
          <p:cNvSpPr txBox="1"/>
          <p:nvPr/>
        </p:nvSpPr>
        <p:spPr>
          <a:xfrm>
            <a:off x="5168408" y="2608720"/>
            <a:ext cx="1075902" cy="5724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User throttling</a:t>
            </a:r>
          </a:p>
        </p:txBody>
      </p:sp>
      <p:grpSp>
        <p:nvGrpSpPr>
          <p:cNvPr id="22" name="Group 21">
            <a:extLst>
              <a:ext uri="{FF2B5EF4-FFF2-40B4-BE49-F238E27FC236}">
                <a16:creationId xmlns:a16="http://schemas.microsoft.com/office/drawing/2014/main" id="{B942ADE4-67A5-4A49-8375-CC331ED117D6}"/>
              </a:ext>
            </a:extLst>
          </p:cNvPr>
          <p:cNvGrpSpPr/>
          <p:nvPr/>
        </p:nvGrpSpPr>
        <p:grpSpPr>
          <a:xfrm>
            <a:off x="6271869" y="4084971"/>
            <a:ext cx="729687" cy="904156"/>
            <a:chOff x="6271869" y="4084971"/>
            <a:chExt cx="729687" cy="904156"/>
          </a:xfrm>
        </p:grpSpPr>
        <p:sp>
          <p:nvSpPr>
            <p:cNvPr id="68" name="TextBox 67">
              <a:extLst>
                <a:ext uri="{FF2B5EF4-FFF2-40B4-BE49-F238E27FC236}">
                  <a16:creationId xmlns:a16="http://schemas.microsoft.com/office/drawing/2014/main" id="{564E1374-DDAA-4704-A3AF-0FF8391818A3}"/>
                </a:ext>
              </a:extLst>
            </p:cNvPr>
            <p:cNvSpPr txBox="1"/>
            <p:nvPr/>
          </p:nvSpPr>
          <p:spPr>
            <a:xfrm>
              <a:off x="6271869" y="4619795"/>
              <a:ext cx="7296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Data Loss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Prevention</a:t>
              </a:r>
            </a:p>
          </p:txBody>
        </p:sp>
        <p:pic>
          <p:nvPicPr>
            <p:cNvPr id="21" name="Graphic 20" descr="Document">
              <a:extLst>
                <a:ext uri="{FF2B5EF4-FFF2-40B4-BE49-F238E27FC236}">
                  <a16:creationId xmlns:a16="http://schemas.microsoft.com/office/drawing/2014/main" id="{14771BAB-9A93-450B-8615-BD243DEC1E7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20550" y="4084971"/>
              <a:ext cx="470134" cy="470134"/>
            </a:xfrm>
            <a:prstGeom prst="rect">
              <a:avLst/>
            </a:prstGeom>
          </p:spPr>
        </p:pic>
      </p:grpSp>
      <p:pic>
        <p:nvPicPr>
          <p:cNvPr id="71" name="Graphic 70" descr="No sign">
            <a:extLst>
              <a:ext uri="{FF2B5EF4-FFF2-40B4-BE49-F238E27FC236}">
                <a16:creationId xmlns:a16="http://schemas.microsoft.com/office/drawing/2014/main" id="{B9AD4A0F-E91E-47F0-85B3-A249A5F14B9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39667" y="4388266"/>
            <a:ext cx="310316" cy="282255"/>
          </a:xfrm>
          <a:prstGeom prst="rect">
            <a:avLst/>
          </a:prstGeom>
        </p:spPr>
      </p:pic>
      <p:sp>
        <p:nvSpPr>
          <p:cNvPr id="78" name="TextBox 77">
            <a:extLst>
              <a:ext uri="{FF2B5EF4-FFF2-40B4-BE49-F238E27FC236}">
                <a16:creationId xmlns:a16="http://schemas.microsoft.com/office/drawing/2014/main" id="{39E5942D-1ECF-4F34-9BC0-437D0F178EC4}"/>
              </a:ext>
            </a:extLst>
          </p:cNvPr>
          <p:cNvSpPr txBox="1"/>
          <p:nvPr/>
        </p:nvSpPr>
        <p:spPr>
          <a:xfrm>
            <a:off x="7644155" y="264738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9" name="Graphic 78">
            <a:extLst>
              <a:ext uri="{FF2B5EF4-FFF2-40B4-BE49-F238E27FC236}">
                <a16:creationId xmlns:a16="http://schemas.microsoft.com/office/drawing/2014/main" id="{1978773A-A3FD-4439-BBAF-8C099960687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60812" y="2290043"/>
            <a:ext cx="369332" cy="369332"/>
          </a:xfrm>
          <a:prstGeom prst="rect">
            <a:avLst/>
          </a:prstGeom>
        </p:spPr>
      </p:pic>
      <p:pic>
        <p:nvPicPr>
          <p:cNvPr id="80" name="Graphic 79">
            <a:extLst>
              <a:ext uri="{FF2B5EF4-FFF2-40B4-BE49-F238E27FC236}">
                <a16:creationId xmlns:a16="http://schemas.microsoft.com/office/drawing/2014/main" id="{BBAD4FA6-E159-4013-A5BC-FEACF33011E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030144" y="2287779"/>
            <a:ext cx="360181" cy="360181"/>
          </a:xfrm>
          <a:prstGeom prst="rect">
            <a:avLst/>
          </a:prstGeom>
        </p:spPr>
      </p:pic>
      <p:pic>
        <p:nvPicPr>
          <p:cNvPr id="23" name="Graphic 22" descr="Contract">
            <a:extLst>
              <a:ext uri="{FF2B5EF4-FFF2-40B4-BE49-F238E27FC236}">
                <a16:creationId xmlns:a16="http://schemas.microsoft.com/office/drawing/2014/main" id="{658AACBD-1325-45CF-82B6-E5EFE8F1E7D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564438" y="4079055"/>
            <a:ext cx="476050" cy="476050"/>
          </a:xfrm>
          <a:prstGeom prst="rect">
            <a:avLst/>
          </a:prstGeom>
        </p:spPr>
      </p:pic>
      <p:sp>
        <p:nvSpPr>
          <p:cNvPr id="81" name="TextBox 80">
            <a:extLst>
              <a:ext uri="{FF2B5EF4-FFF2-40B4-BE49-F238E27FC236}">
                <a16:creationId xmlns:a16="http://schemas.microsoft.com/office/drawing/2014/main" id="{787E651E-6CFE-4425-82D8-43D983AD9123}"/>
              </a:ext>
            </a:extLst>
          </p:cNvPr>
          <p:cNvSpPr txBox="1"/>
          <p:nvPr/>
        </p:nvSpPr>
        <p:spPr>
          <a:xfrm>
            <a:off x="10196557" y="4617573"/>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pic>
        <p:nvPicPr>
          <p:cNvPr id="82" name="Graphic 81" descr="Document">
            <a:extLst>
              <a:ext uri="{FF2B5EF4-FFF2-40B4-BE49-F238E27FC236}">
                <a16:creationId xmlns:a16="http://schemas.microsoft.com/office/drawing/2014/main" id="{41311842-B201-492A-8EB0-A1FDB0789C9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881354" y="4110751"/>
            <a:ext cx="470134" cy="470134"/>
          </a:xfrm>
          <a:prstGeom prst="rect">
            <a:avLst/>
          </a:prstGeom>
        </p:spPr>
      </p:pic>
      <p:pic>
        <p:nvPicPr>
          <p:cNvPr id="33" name="Graphic 32" descr="Lock">
            <a:extLst>
              <a:ext uri="{FF2B5EF4-FFF2-40B4-BE49-F238E27FC236}">
                <a16:creationId xmlns:a16="http://schemas.microsoft.com/office/drawing/2014/main" id="{89717409-46F4-4CBA-BDE8-CAFDC2FF94B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070891" y="4299551"/>
            <a:ext cx="387697" cy="387697"/>
          </a:xfrm>
          <a:prstGeom prst="rect">
            <a:avLst/>
          </a:prstGeom>
        </p:spPr>
      </p:pic>
      <p:sp>
        <p:nvSpPr>
          <p:cNvPr id="34" name="TextBox 33">
            <a:extLst>
              <a:ext uri="{FF2B5EF4-FFF2-40B4-BE49-F238E27FC236}">
                <a16:creationId xmlns:a16="http://schemas.microsoft.com/office/drawing/2014/main" id="{45232987-892E-459C-88AC-24A9C1E01779}"/>
              </a:ext>
            </a:extLst>
          </p:cNvPr>
          <p:cNvSpPr txBox="1"/>
          <p:nvPr/>
        </p:nvSpPr>
        <p:spPr>
          <a:xfrm>
            <a:off x="4732681" y="4567208"/>
            <a:ext cx="1224729" cy="420115"/>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solidFill>
                  <a:srgbClr val="282828"/>
                </a:solidFill>
                <a:effectLst/>
                <a:uLnTx/>
                <a:uFillTx/>
                <a:latin typeface="Segoe UI"/>
                <a:ea typeface="+mn-ea"/>
                <a:cs typeface="+mn-cs"/>
              </a:rPr>
              <a:t>Email Encryption</a:t>
            </a:r>
          </a:p>
        </p:txBody>
      </p:sp>
      <p:pic>
        <p:nvPicPr>
          <p:cNvPr id="39" name="Graphic 38" descr="User">
            <a:extLst>
              <a:ext uri="{FF2B5EF4-FFF2-40B4-BE49-F238E27FC236}">
                <a16:creationId xmlns:a16="http://schemas.microsoft.com/office/drawing/2014/main" id="{CEAAB26A-D278-4DE6-B41F-6D1BDF7844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298361" y="2147266"/>
            <a:ext cx="578992" cy="578992"/>
          </a:xfrm>
          <a:prstGeom prst="rect">
            <a:avLst/>
          </a:prstGeom>
        </p:spPr>
      </p:pic>
      <p:pic>
        <p:nvPicPr>
          <p:cNvPr id="41" name="Graphic 40" descr="Group of People">
            <a:extLst>
              <a:ext uri="{FF2B5EF4-FFF2-40B4-BE49-F238E27FC236}">
                <a16:creationId xmlns:a16="http://schemas.microsoft.com/office/drawing/2014/main" id="{59A0FA31-3AF9-446E-9267-9E13CE0776A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529221" y="2180476"/>
            <a:ext cx="527656" cy="527656"/>
          </a:xfrm>
          <a:prstGeom prst="rect">
            <a:avLst/>
          </a:prstGeom>
        </p:spPr>
      </p:pic>
      <p:sp>
        <p:nvSpPr>
          <p:cNvPr id="83" name="TextBox 82">
            <a:extLst>
              <a:ext uri="{FF2B5EF4-FFF2-40B4-BE49-F238E27FC236}">
                <a16:creationId xmlns:a16="http://schemas.microsoft.com/office/drawing/2014/main" id="{D4BEE4EA-3CDC-4145-8C7C-91BF6F4BBB2F}"/>
              </a:ext>
            </a:extLst>
          </p:cNvPr>
          <p:cNvSpPr txBox="1"/>
          <p:nvPr/>
        </p:nvSpPr>
        <p:spPr>
          <a:xfrm>
            <a:off x="8690191" y="2708132"/>
            <a:ext cx="7697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Open Relay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Protection</a:t>
            </a:r>
          </a:p>
        </p:txBody>
      </p:sp>
      <p:pic>
        <p:nvPicPr>
          <p:cNvPr id="43" name="Graphic 42" descr="Disconnected">
            <a:extLst>
              <a:ext uri="{FF2B5EF4-FFF2-40B4-BE49-F238E27FC236}">
                <a16:creationId xmlns:a16="http://schemas.microsoft.com/office/drawing/2014/main" id="{F5095283-F5D3-4CA7-B5A0-961F2D3D4450}"/>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8759657" y="2211184"/>
            <a:ext cx="527656" cy="527656"/>
          </a:xfrm>
          <a:prstGeom prst="rect">
            <a:avLst/>
          </a:prstGeom>
        </p:spPr>
      </p:pic>
      <p:sp>
        <p:nvSpPr>
          <p:cNvPr id="54" name="Rectangle 53">
            <a:extLst>
              <a:ext uri="{FF2B5EF4-FFF2-40B4-BE49-F238E27FC236}">
                <a16:creationId xmlns:a16="http://schemas.microsoft.com/office/drawing/2014/main" id="{468AACB2-DAA7-4E85-963D-FFFACC546D3E}"/>
              </a:ext>
            </a:extLst>
          </p:cNvPr>
          <p:cNvSpPr/>
          <p:nvPr/>
        </p:nvSpPr>
        <p:spPr bwMode="auto">
          <a:xfrm>
            <a:off x="4024848" y="2194478"/>
            <a:ext cx="992366" cy="930522"/>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855720266"/>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chemeClr val="accent1"/>
                </a:solidFill>
              </a:rPr>
              <a:t>	ATP</a:t>
            </a:r>
            <a:r>
              <a:rPr lang="en-US" dirty="0"/>
              <a:t> Email Filtering Overview - </a:t>
            </a:r>
            <a:r>
              <a:rPr lang="en-US" dirty="0">
                <a:solidFill>
                  <a:schemeClr val="accent2">
                    <a:lumMod val="25000"/>
                    <a:lumOff val="75000"/>
                  </a:schemeClr>
                </a:solidFill>
              </a:rPr>
              <a:t>Outbound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6676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2367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4"/>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4311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3" name="Group 62">
            <a:extLst>
              <a:ext uri="{FF2B5EF4-FFF2-40B4-BE49-F238E27FC236}">
                <a16:creationId xmlns:a16="http://schemas.microsoft.com/office/drawing/2014/main" id="{596884C6-1731-497E-8B3F-F2A85B11656D}"/>
              </a:ext>
            </a:extLst>
          </p:cNvPr>
          <p:cNvGrpSpPr/>
          <p:nvPr/>
        </p:nvGrpSpPr>
        <p:grpSpPr>
          <a:xfrm>
            <a:off x="7490687" y="3944304"/>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90621" y="4129776"/>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845994" y="4608759"/>
            <a:ext cx="111921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94" name="Rectangle 93">
            <a:extLst>
              <a:ext uri="{FF2B5EF4-FFF2-40B4-BE49-F238E27FC236}">
                <a16:creationId xmlns:a16="http://schemas.microsoft.com/office/drawing/2014/main" id="{C971D2B0-DF1F-4ADB-9C3D-1A07EB28DA2A}"/>
              </a:ext>
            </a:extLst>
          </p:cNvPr>
          <p:cNvSpPr/>
          <p:nvPr/>
        </p:nvSpPr>
        <p:spPr bwMode="auto">
          <a:xfrm>
            <a:off x="2862669" y="1744770"/>
            <a:ext cx="500852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2816720" y="1635150"/>
            <a:ext cx="387250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service &amp; sender protection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3644428"/>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524013"/>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 &amp;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7864793" y="1633303"/>
            <a:ext cx="1997664"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353609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0" name="Group 49">
            <a:extLst>
              <a:ext uri="{FF2B5EF4-FFF2-40B4-BE49-F238E27FC236}">
                <a16:creationId xmlns:a16="http://schemas.microsoft.com/office/drawing/2014/main" id="{3066C8C2-1966-4F5D-902A-AC976670E7BA}"/>
              </a:ext>
            </a:extLst>
          </p:cNvPr>
          <p:cNvGrpSpPr/>
          <p:nvPr/>
        </p:nvGrpSpPr>
        <p:grpSpPr>
          <a:xfrm>
            <a:off x="2931122" y="2255448"/>
            <a:ext cx="889987" cy="862894"/>
            <a:chOff x="2537091" y="2254889"/>
            <a:chExt cx="889987" cy="862894"/>
          </a:xfrm>
        </p:grpSpPr>
        <p:sp>
          <p:nvSpPr>
            <p:cNvPr id="87" name="TextBox 86">
              <a:extLst>
                <a:ext uri="{FF2B5EF4-FFF2-40B4-BE49-F238E27FC236}">
                  <a16:creationId xmlns:a16="http://schemas.microsoft.com/office/drawing/2014/main" id="{4C239192-5955-461E-8FF0-BFF621577879}"/>
                </a:ext>
              </a:extLst>
            </p:cNvPr>
            <p:cNvSpPr txBox="1"/>
            <p:nvPr/>
          </p:nvSpPr>
          <p:spPr>
            <a:xfrm>
              <a:off x="2537091" y="2748451"/>
              <a:ext cx="8899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Isolated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delivery pools</a:t>
              </a:r>
            </a:p>
          </p:txBody>
        </p:sp>
        <p:grpSp>
          <p:nvGrpSpPr>
            <p:cNvPr id="10" name="Graphic 8" descr="Network Diagram">
              <a:extLst>
                <a:ext uri="{FF2B5EF4-FFF2-40B4-BE49-F238E27FC236}">
                  <a16:creationId xmlns:a16="http://schemas.microsoft.com/office/drawing/2014/main" id="{0D6BBFF2-3263-4933-B298-463254C19457}"/>
                </a:ext>
              </a:extLst>
            </p:cNvPr>
            <p:cNvGrpSpPr/>
            <p:nvPr/>
          </p:nvGrpSpPr>
          <p:grpSpPr>
            <a:xfrm rot="10800000">
              <a:off x="2642585" y="2254889"/>
              <a:ext cx="470503" cy="470503"/>
              <a:chOff x="4260015" y="5731254"/>
              <a:chExt cx="470503" cy="470503"/>
            </a:xfrm>
            <a:solidFill>
              <a:srgbClr val="7030A0"/>
            </a:solidFill>
          </p:grpSpPr>
          <p:sp>
            <p:nvSpPr>
              <p:cNvPr id="11" name="Freeform: Shape 10">
                <a:extLst>
                  <a:ext uri="{FF2B5EF4-FFF2-40B4-BE49-F238E27FC236}">
                    <a16:creationId xmlns:a16="http://schemas.microsoft.com/office/drawing/2014/main" id="{30BFF0A9-B012-4ECA-B227-8771A6745844}"/>
                  </a:ext>
                </a:extLst>
              </p:cNvPr>
              <p:cNvSpPr/>
              <p:nvPr/>
            </p:nvSpPr>
            <p:spPr>
              <a:xfrm>
                <a:off x="4260015"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849CF9A8-9682-49CA-AD39-0C26815D3921}"/>
                  </a:ext>
                </a:extLst>
              </p:cNvPr>
              <p:cNvSpPr/>
              <p:nvPr/>
            </p:nvSpPr>
            <p:spPr>
              <a:xfrm>
                <a:off x="4633650"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3A52AFA0-19C2-493D-9DE9-DB8C01522587}"/>
                  </a:ext>
                </a:extLst>
              </p:cNvPr>
              <p:cNvSpPr/>
              <p:nvPr/>
            </p:nvSpPr>
            <p:spPr>
              <a:xfrm>
                <a:off x="4260015" y="5731254"/>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5CC06339-FF64-4047-820A-C0E18DF65E4A}"/>
                  </a:ext>
                </a:extLst>
              </p:cNvPr>
              <p:cNvSpPr/>
              <p:nvPr/>
            </p:nvSpPr>
            <p:spPr>
              <a:xfrm>
                <a:off x="4260015" y="6104889"/>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4590FB3B-D731-46C3-B750-814E8B727E2F}"/>
                  </a:ext>
                </a:extLst>
              </p:cNvPr>
              <p:cNvSpPr/>
              <p:nvPr/>
            </p:nvSpPr>
            <p:spPr>
              <a:xfrm>
                <a:off x="4384560" y="5765850"/>
                <a:ext cx="221413" cy="401312"/>
              </a:xfrm>
              <a:custGeom>
                <a:avLst/>
                <a:gdLst>
                  <a:gd name="connsiteX0" fmla="*/ 124545 w 221413"/>
                  <a:gd name="connsiteY0" fmla="*/ 0 h 401311"/>
                  <a:gd name="connsiteX1" fmla="*/ 0 w 221413"/>
                  <a:gd name="connsiteY1" fmla="*/ 0 h 401311"/>
                  <a:gd name="connsiteX2" fmla="*/ 0 w 221413"/>
                  <a:gd name="connsiteY2" fmla="*/ 27677 h 401311"/>
                  <a:gd name="connsiteX3" fmla="*/ 96868 w 221413"/>
                  <a:gd name="connsiteY3" fmla="*/ 27677 h 401311"/>
                  <a:gd name="connsiteX4" fmla="*/ 96868 w 221413"/>
                  <a:gd name="connsiteY4" fmla="*/ 186818 h 401311"/>
                  <a:gd name="connsiteX5" fmla="*/ 0 w 221413"/>
                  <a:gd name="connsiteY5" fmla="*/ 186818 h 401311"/>
                  <a:gd name="connsiteX6" fmla="*/ 0 w 221413"/>
                  <a:gd name="connsiteY6" fmla="*/ 214494 h 401311"/>
                  <a:gd name="connsiteX7" fmla="*/ 96868 w 221413"/>
                  <a:gd name="connsiteY7" fmla="*/ 214494 h 401311"/>
                  <a:gd name="connsiteX8" fmla="*/ 96868 w 221413"/>
                  <a:gd name="connsiteY8" fmla="*/ 373635 h 401311"/>
                  <a:gd name="connsiteX9" fmla="*/ 0 w 221413"/>
                  <a:gd name="connsiteY9" fmla="*/ 373635 h 401311"/>
                  <a:gd name="connsiteX10" fmla="*/ 0 w 221413"/>
                  <a:gd name="connsiteY10" fmla="*/ 401312 h 401311"/>
                  <a:gd name="connsiteX11" fmla="*/ 124545 w 221413"/>
                  <a:gd name="connsiteY11" fmla="*/ 401312 h 401311"/>
                  <a:gd name="connsiteX12" fmla="*/ 124545 w 221413"/>
                  <a:gd name="connsiteY12" fmla="*/ 214494 h 401311"/>
                  <a:gd name="connsiteX13" fmla="*/ 221413 w 221413"/>
                  <a:gd name="connsiteY13" fmla="*/ 214494 h 401311"/>
                  <a:gd name="connsiteX14" fmla="*/ 221413 w 221413"/>
                  <a:gd name="connsiteY14" fmla="*/ 186818 h 401311"/>
                  <a:gd name="connsiteX15" fmla="*/ 124545 w 221413"/>
                  <a:gd name="connsiteY15" fmla="*/ 186818 h 401311"/>
                  <a:gd name="connsiteX16" fmla="*/ 124545 w 221413"/>
                  <a:gd name="connsiteY16" fmla="*/ 0 h 40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413" h="401311">
                    <a:moveTo>
                      <a:pt x="124545" y="0"/>
                    </a:moveTo>
                    <a:lnTo>
                      <a:pt x="0" y="0"/>
                    </a:lnTo>
                    <a:lnTo>
                      <a:pt x="0" y="27677"/>
                    </a:lnTo>
                    <a:lnTo>
                      <a:pt x="96868" y="27677"/>
                    </a:lnTo>
                    <a:lnTo>
                      <a:pt x="96868" y="186818"/>
                    </a:lnTo>
                    <a:lnTo>
                      <a:pt x="0" y="186818"/>
                    </a:lnTo>
                    <a:lnTo>
                      <a:pt x="0" y="214494"/>
                    </a:lnTo>
                    <a:lnTo>
                      <a:pt x="96868" y="214494"/>
                    </a:lnTo>
                    <a:lnTo>
                      <a:pt x="96868" y="373635"/>
                    </a:lnTo>
                    <a:lnTo>
                      <a:pt x="0" y="373635"/>
                    </a:lnTo>
                    <a:lnTo>
                      <a:pt x="0" y="401312"/>
                    </a:lnTo>
                    <a:lnTo>
                      <a:pt x="124545" y="401312"/>
                    </a:lnTo>
                    <a:lnTo>
                      <a:pt x="124545" y="214494"/>
                    </a:lnTo>
                    <a:lnTo>
                      <a:pt x="221413" y="214494"/>
                    </a:lnTo>
                    <a:lnTo>
                      <a:pt x="221413" y="186818"/>
                    </a:lnTo>
                    <a:lnTo>
                      <a:pt x="124545" y="186818"/>
                    </a:lnTo>
                    <a:lnTo>
                      <a:pt x="124545" y="0"/>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89" name="TextBox 88">
            <a:extLst>
              <a:ext uri="{FF2B5EF4-FFF2-40B4-BE49-F238E27FC236}">
                <a16:creationId xmlns:a16="http://schemas.microsoft.com/office/drawing/2014/main" id="{AF2E26A5-7D8F-47E0-96A2-F5B300F39107}"/>
              </a:ext>
            </a:extLst>
          </p:cNvPr>
          <p:cNvSpPr txBox="1"/>
          <p:nvPr/>
        </p:nvSpPr>
        <p:spPr>
          <a:xfrm>
            <a:off x="6325422" y="2768311"/>
            <a:ext cx="972335" cy="2028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Tenant Throttling</a:t>
            </a:r>
          </a:p>
        </p:txBody>
      </p:sp>
      <p:grpSp>
        <p:nvGrpSpPr>
          <p:cNvPr id="57" name="Group 56">
            <a:extLst>
              <a:ext uri="{FF2B5EF4-FFF2-40B4-BE49-F238E27FC236}">
                <a16:creationId xmlns:a16="http://schemas.microsoft.com/office/drawing/2014/main" id="{78E518D0-339D-4F08-83D3-85A924B310C8}"/>
              </a:ext>
            </a:extLst>
          </p:cNvPr>
          <p:cNvGrpSpPr/>
          <p:nvPr/>
        </p:nvGrpSpPr>
        <p:grpSpPr>
          <a:xfrm>
            <a:off x="4056175" y="2242632"/>
            <a:ext cx="867545" cy="897447"/>
            <a:chOff x="4881853" y="2185920"/>
            <a:chExt cx="867545" cy="897447"/>
          </a:xfrm>
        </p:grpSpPr>
        <p:pic>
          <p:nvPicPr>
            <p:cNvPr id="60" name="Graphic 59">
              <a:extLst>
                <a:ext uri="{FF2B5EF4-FFF2-40B4-BE49-F238E27FC236}">
                  <a16:creationId xmlns:a16="http://schemas.microsoft.com/office/drawing/2014/main" id="{62093E6C-3922-49FF-8E9A-62EE9A45ADD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07631" y="2185920"/>
              <a:ext cx="382180" cy="382180"/>
            </a:xfrm>
            <a:prstGeom prst="rect">
              <a:avLst/>
            </a:prstGeom>
          </p:spPr>
        </p:pic>
        <p:sp>
          <p:nvSpPr>
            <p:cNvPr id="61" name="TextBox 60">
              <a:extLst>
                <a:ext uri="{FF2B5EF4-FFF2-40B4-BE49-F238E27FC236}">
                  <a16:creationId xmlns:a16="http://schemas.microsoft.com/office/drawing/2014/main" id="{6AEDC1E3-25CB-452E-BAD2-2F46A2AC072D}"/>
                </a:ext>
              </a:extLst>
            </p:cNvPr>
            <p:cNvSpPr txBox="1"/>
            <p:nvPr/>
          </p:nvSpPr>
          <p:spPr>
            <a:xfrm>
              <a:off x="4881853" y="2575536"/>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grpSp>
      <p:sp>
        <p:nvSpPr>
          <p:cNvPr id="2" name="TextBox 1">
            <a:extLst>
              <a:ext uri="{FF2B5EF4-FFF2-40B4-BE49-F238E27FC236}">
                <a16:creationId xmlns:a16="http://schemas.microsoft.com/office/drawing/2014/main" id="{11FCA85D-F805-4BD2-8E7C-76038A56B5F9}"/>
              </a:ext>
            </a:extLst>
          </p:cNvPr>
          <p:cNvSpPr txBox="1"/>
          <p:nvPr/>
        </p:nvSpPr>
        <p:spPr>
          <a:xfrm>
            <a:off x="5168408" y="2608720"/>
            <a:ext cx="1075902" cy="5724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User throttling</a:t>
            </a:r>
          </a:p>
        </p:txBody>
      </p:sp>
      <p:grpSp>
        <p:nvGrpSpPr>
          <p:cNvPr id="22" name="Group 21">
            <a:extLst>
              <a:ext uri="{FF2B5EF4-FFF2-40B4-BE49-F238E27FC236}">
                <a16:creationId xmlns:a16="http://schemas.microsoft.com/office/drawing/2014/main" id="{B942ADE4-67A5-4A49-8375-CC331ED117D6}"/>
              </a:ext>
            </a:extLst>
          </p:cNvPr>
          <p:cNvGrpSpPr/>
          <p:nvPr/>
        </p:nvGrpSpPr>
        <p:grpSpPr>
          <a:xfrm>
            <a:off x="6271869" y="4084971"/>
            <a:ext cx="729687" cy="904156"/>
            <a:chOff x="6271869" y="4084971"/>
            <a:chExt cx="729687" cy="904156"/>
          </a:xfrm>
        </p:grpSpPr>
        <p:sp>
          <p:nvSpPr>
            <p:cNvPr id="68" name="TextBox 67">
              <a:extLst>
                <a:ext uri="{FF2B5EF4-FFF2-40B4-BE49-F238E27FC236}">
                  <a16:creationId xmlns:a16="http://schemas.microsoft.com/office/drawing/2014/main" id="{564E1374-DDAA-4704-A3AF-0FF8391818A3}"/>
                </a:ext>
              </a:extLst>
            </p:cNvPr>
            <p:cNvSpPr txBox="1"/>
            <p:nvPr/>
          </p:nvSpPr>
          <p:spPr>
            <a:xfrm>
              <a:off x="6271869" y="4619795"/>
              <a:ext cx="7296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Data Loss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Prevention</a:t>
              </a:r>
            </a:p>
          </p:txBody>
        </p:sp>
        <p:pic>
          <p:nvPicPr>
            <p:cNvPr id="21" name="Graphic 20" descr="Document">
              <a:extLst>
                <a:ext uri="{FF2B5EF4-FFF2-40B4-BE49-F238E27FC236}">
                  <a16:creationId xmlns:a16="http://schemas.microsoft.com/office/drawing/2014/main" id="{14771BAB-9A93-450B-8615-BD243DEC1E7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20550" y="4084971"/>
              <a:ext cx="470134" cy="470134"/>
            </a:xfrm>
            <a:prstGeom prst="rect">
              <a:avLst/>
            </a:prstGeom>
          </p:spPr>
        </p:pic>
      </p:grpSp>
      <p:pic>
        <p:nvPicPr>
          <p:cNvPr id="71" name="Graphic 70" descr="No sign">
            <a:extLst>
              <a:ext uri="{FF2B5EF4-FFF2-40B4-BE49-F238E27FC236}">
                <a16:creationId xmlns:a16="http://schemas.microsoft.com/office/drawing/2014/main" id="{B9AD4A0F-E91E-47F0-85B3-A249A5F14B9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39667" y="4388266"/>
            <a:ext cx="310316" cy="282255"/>
          </a:xfrm>
          <a:prstGeom prst="rect">
            <a:avLst/>
          </a:prstGeom>
        </p:spPr>
      </p:pic>
      <p:sp>
        <p:nvSpPr>
          <p:cNvPr id="78" name="TextBox 77">
            <a:extLst>
              <a:ext uri="{FF2B5EF4-FFF2-40B4-BE49-F238E27FC236}">
                <a16:creationId xmlns:a16="http://schemas.microsoft.com/office/drawing/2014/main" id="{39E5942D-1ECF-4F34-9BC0-437D0F178EC4}"/>
              </a:ext>
            </a:extLst>
          </p:cNvPr>
          <p:cNvSpPr txBox="1"/>
          <p:nvPr/>
        </p:nvSpPr>
        <p:spPr>
          <a:xfrm>
            <a:off x="7644155" y="264738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9" name="Graphic 78">
            <a:extLst>
              <a:ext uri="{FF2B5EF4-FFF2-40B4-BE49-F238E27FC236}">
                <a16:creationId xmlns:a16="http://schemas.microsoft.com/office/drawing/2014/main" id="{1978773A-A3FD-4439-BBAF-8C099960687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60812" y="2290043"/>
            <a:ext cx="369332" cy="369332"/>
          </a:xfrm>
          <a:prstGeom prst="rect">
            <a:avLst/>
          </a:prstGeom>
        </p:spPr>
      </p:pic>
      <p:pic>
        <p:nvPicPr>
          <p:cNvPr id="80" name="Graphic 79">
            <a:extLst>
              <a:ext uri="{FF2B5EF4-FFF2-40B4-BE49-F238E27FC236}">
                <a16:creationId xmlns:a16="http://schemas.microsoft.com/office/drawing/2014/main" id="{BBAD4FA6-E159-4013-A5BC-FEACF33011E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030144" y="2287779"/>
            <a:ext cx="360181" cy="360181"/>
          </a:xfrm>
          <a:prstGeom prst="rect">
            <a:avLst/>
          </a:prstGeom>
        </p:spPr>
      </p:pic>
      <p:pic>
        <p:nvPicPr>
          <p:cNvPr id="23" name="Graphic 22" descr="Contract">
            <a:extLst>
              <a:ext uri="{FF2B5EF4-FFF2-40B4-BE49-F238E27FC236}">
                <a16:creationId xmlns:a16="http://schemas.microsoft.com/office/drawing/2014/main" id="{658AACBD-1325-45CF-82B6-E5EFE8F1E7D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564438" y="4079055"/>
            <a:ext cx="476050" cy="476050"/>
          </a:xfrm>
          <a:prstGeom prst="rect">
            <a:avLst/>
          </a:prstGeom>
        </p:spPr>
      </p:pic>
      <p:sp>
        <p:nvSpPr>
          <p:cNvPr id="81" name="TextBox 80">
            <a:extLst>
              <a:ext uri="{FF2B5EF4-FFF2-40B4-BE49-F238E27FC236}">
                <a16:creationId xmlns:a16="http://schemas.microsoft.com/office/drawing/2014/main" id="{787E651E-6CFE-4425-82D8-43D983AD9123}"/>
              </a:ext>
            </a:extLst>
          </p:cNvPr>
          <p:cNvSpPr txBox="1"/>
          <p:nvPr/>
        </p:nvSpPr>
        <p:spPr>
          <a:xfrm>
            <a:off x="10196557" y="4617573"/>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pic>
        <p:nvPicPr>
          <p:cNvPr id="82" name="Graphic 81" descr="Document">
            <a:extLst>
              <a:ext uri="{FF2B5EF4-FFF2-40B4-BE49-F238E27FC236}">
                <a16:creationId xmlns:a16="http://schemas.microsoft.com/office/drawing/2014/main" id="{41311842-B201-492A-8EB0-A1FDB0789C9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881354" y="4110751"/>
            <a:ext cx="470134" cy="470134"/>
          </a:xfrm>
          <a:prstGeom prst="rect">
            <a:avLst/>
          </a:prstGeom>
        </p:spPr>
      </p:pic>
      <p:pic>
        <p:nvPicPr>
          <p:cNvPr id="33" name="Graphic 32" descr="Lock">
            <a:extLst>
              <a:ext uri="{FF2B5EF4-FFF2-40B4-BE49-F238E27FC236}">
                <a16:creationId xmlns:a16="http://schemas.microsoft.com/office/drawing/2014/main" id="{89717409-46F4-4CBA-BDE8-CAFDC2FF94B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070891" y="4299551"/>
            <a:ext cx="387697" cy="387697"/>
          </a:xfrm>
          <a:prstGeom prst="rect">
            <a:avLst/>
          </a:prstGeom>
        </p:spPr>
      </p:pic>
      <p:sp>
        <p:nvSpPr>
          <p:cNvPr id="34" name="TextBox 33">
            <a:extLst>
              <a:ext uri="{FF2B5EF4-FFF2-40B4-BE49-F238E27FC236}">
                <a16:creationId xmlns:a16="http://schemas.microsoft.com/office/drawing/2014/main" id="{45232987-892E-459C-88AC-24A9C1E01779}"/>
              </a:ext>
            </a:extLst>
          </p:cNvPr>
          <p:cNvSpPr txBox="1"/>
          <p:nvPr/>
        </p:nvSpPr>
        <p:spPr>
          <a:xfrm>
            <a:off x="4732681" y="4567208"/>
            <a:ext cx="1224729" cy="420115"/>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solidFill>
                  <a:srgbClr val="282828"/>
                </a:solidFill>
                <a:effectLst/>
                <a:uLnTx/>
                <a:uFillTx/>
                <a:latin typeface="Segoe UI"/>
                <a:ea typeface="+mn-ea"/>
                <a:cs typeface="+mn-cs"/>
              </a:rPr>
              <a:t>Email Encryption</a:t>
            </a:r>
          </a:p>
        </p:txBody>
      </p:sp>
      <p:pic>
        <p:nvPicPr>
          <p:cNvPr id="39" name="Graphic 38" descr="User">
            <a:extLst>
              <a:ext uri="{FF2B5EF4-FFF2-40B4-BE49-F238E27FC236}">
                <a16:creationId xmlns:a16="http://schemas.microsoft.com/office/drawing/2014/main" id="{CEAAB26A-D278-4DE6-B41F-6D1BDF7844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298361" y="2147266"/>
            <a:ext cx="578992" cy="578992"/>
          </a:xfrm>
          <a:prstGeom prst="rect">
            <a:avLst/>
          </a:prstGeom>
        </p:spPr>
      </p:pic>
      <p:pic>
        <p:nvPicPr>
          <p:cNvPr id="41" name="Graphic 40" descr="Group of People">
            <a:extLst>
              <a:ext uri="{FF2B5EF4-FFF2-40B4-BE49-F238E27FC236}">
                <a16:creationId xmlns:a16="http://schemas.microsoft.com/office/drawing/2014/main" id="{59A0FA31-3AF9-446E-9267-9E13CE0776A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529221" y="2180476"/>
            <a:ext cx="527656" cy="527656"/>
          </a:xfrm>
          <a:prstGeom prst="rect">
            <a:avLst/>
          </a:prstGeom>
        </p:spPr>
      </p:pic>
      <p:sp>
        <p:nvSpPr>
          <p:cNvPr id="83" name="TextBox 82">
            <a:extLst>
              <a:ext uri="{FF2B5EF4-FFF2-40B4-BE49-F238E27FC236}">
                <a16:creationId xmlns:a16="http://schemas.microsoft.com/office/drawing/2014/main" id="{D4BEE4EA-3CDC-4145-8C7C-91BF6F4BBB2F}"/>
              </a:ext>
            </a:extLst>
          </p:cNvPr>
          <p:cNvSpPr txBox="1"/>
          <p:nvPr/>
        </p:nvSpPr>
        <p:spPr>
          <a:xfrm>
            <a:off x="8690191" y="2708132"/>
            <a:ext cx="7697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Open Relay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Protection</a:t>
            </a:r>
          </a:p>
        </p:txBody>
      </p:sp>
      <p:pic>
        <p:nvPicPr>
          <p:cNvPr id="43" name="Graphic 42" descr="Disconnected">
            <a:extLst>
              <a:ext uri="{FF2B5EF4-FFF2-40B4-BE49-F238E27FC236}">
                <a16:creationId xmlns:a16="http://schemas.microsoft.com/office/drawing/2014/main" id="{F5095283-F5D3-4CA7-B5A0-961F2D3D4450}"/>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8759657" y="2211184"/>
            <a:ext cx="527656" cy="527656"/>
          </a:xfrm>
          <a:prstGeom prst="rect">
            <a:avLst/>
          </a:prstGeom>
        </p:spPr>
      </p:pic>
    </p:spTree>
    <p:extLst>
      <p:ext uri="{BB962C8B-B14F-4D97-AF65-F5344CB8AC3E}">
        <p14:creationId xmlns:p14="http://schemas.microsoft.com/office/powerpoint/2010/main" val="661144018"/>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D3326C9-33A2-4321-8B22-8AC52D48FFB1}"/>
              </a:ext>
            </a:extLst>
          </p:cNvPr>
          <p:cNvSpPr>
            <a:spLocks noGrp="1"/>
          </p:cNvSpPr>
          <p:nvPr>
            <p:ph type="title"/>
          </p:nvPr>
        </p:nvSpPr>
        <p:spPr>
          <a:xfrm>
            <a:off x="588263" y="457200"/>
            <a:ext cx="11018520" cy="553998"/>
          </a:xfrm>
        </p:spPr>
        <p:txBody>
          <a:bodyPr/>
          <a:lstStyle/>
          <a:p>
            <a:r>
              <a:rPr lang="en-US" dirty="0"/>
              <a:t>P1 &amp; P2</a:t>
            </a:r>
          </a:p>
        </p:txBody>
      </p:sp>
      <p:graphicFrame>
        <p:nvGraphicFramePr>
          <p:cNvPr id="4" name="Table 3">
            <a:extLst>
              <a:ext uri="{FF2B5EF4-FFF2-40B4-BE49-F238E27FC236}">
                <a16:creationId xmlns:a16="http://schemas.microsoft.com/office/drawing/2014/main" id="{424E46D9-751E-48A9-8D8E-53B89DF64433}"/>
              </a:ext>
            </a:extLst>
          </p:cNvPr>
          <p:cNvGraphicFramePr/>
          <p:nvPr/>
        </p:nvGraphicFramePr>
        <p:xfrm>
          <a:off x="584200" y="1293779"/>
          <a:ext cx="11018839" cy="5214025"/>
        </p:xfrm>
        <a:graphic>
          <a:graphicData uri="http://schemas.openxmlformats.org/drawingml/2006/table">
            <a:tbl>
              <a:tblPr firstRow="1" bandRow="1">
                <a:noFill/>
                <a:tableStyleId>{5C22544A-7EE6-4342-B048-85BDC9FD1C3A}</a:tableStyleId>
              </a:tblPr>
              <a:tblGrid>
                <a:gridCol w="5539079">
                  <a:extLst>
                    <a:ext uri="{9D8B030D-6E8A-4147-A177-3AD203B41FA5}">
                      <a16:colId xmlns:a16="http://schemas.microsoft.com/office/drawing/2014/main" val="3403986882"/>
                    </a:ext>
                  </a:extLst>
                </a:gridCol>
                <a:gridCol w="5479760">
                  <a:extLst>
                    <a:ext uri="{9D8B030D-6E8A-4147-A177-3AD203B41FA5}">
                      <a16:colId xmlns:a16="http://schemas.microsoft.com/office/drawing/2014/main" val="1038132193"/>
                    </a:ext>
                  </a:extLst>
                </a:gridCol>
              </a:tblGrid>
              <a:tr h="1105117">
                <a:tc>
                  <a:txBody>
                    <a:bodyPr/>
                    <a:lstStyle/>
                    <a:p>
                      <a:pPr algn="l" fontAlgn="t">
                        <a:spcBef>
                          <a:spcPts val="0"/>
                        </a:spcBef>
                        <a:spcAft>
                          <a:spcPts val="0"/>
                        </a:spcAft>
                      </a:pPr>
                      <a:r>
                        <a:rPr lang="fr-FR" sz="2800" u="none" strike="noStrike">
                          <a:solidFill>
                            <a:schemeClr val="tx1">
                              <a:lumMod val="75000"/>
                              <a:lumOff val="25000"/>
                            </a:schemeClr>
                          </a:solidFill>
                          <a:effectLst/>
                        </a:rPr>
                        <a:t>Office 365 ATP Plan 1</a:t>
                      </a:r>
                      <a:endParaRPr lang="fr-FR" sz="2800" b="0" i="0" u="none" strike="noStrike">
                        <a:solidFill>
                          <a:schemeClr val="tx1">
                            <a:lumMod val="75000"/>
                            <a:lumOff val="25000"/>
                          </a:schemeClr>
                        </a:solidFill>
                        <a:effectLst/>
                        <a:latin typeface="Arial" panose="020B0604020202020204" pitchFamily="34" charset="0"/>
                      </a:endParaRPr>
                    </a:p>
                  </a:txBody>
                  <a:tcPr marL="355912" marR="213547" marT="213547" marB="213547">
                    <a:lnL w="12700" cmpd="sng">
                      <a:noFill/>
                      <a:prstDash val="solid"/>
                    </a:lnL>
                    <a:lnR w="12700" cmpd="sng">
                      <a:noFill/>
                      <a:prstDash val="solid"/>
                    </a:lnR>
                    <a:lnT w="19050" cap="flat" cmpd="sng" algn="ctr">
                      <a:solidFill>
                        <a:srgbClr val="8F9A9D">
                          <a:alpha val="60000"/>
                        </a:srgbClr>
                      </a:solidFill>
                      <a:prstDash val="solid"/>
                    </a:lnT>
                    <a:lnB w="12700" cmpd="sng">
                      <a:noFill/>
                      <a:prstDash val="solid"/>
                    </a:lnB>
                    <a:noFill/>
                  </a:tcPr>
                </a:tc>
                <a:tc>
                  <a:txBody>
                    <a:bodyPr/>
                    <a:lstStyle/>
                    <a:p>
                      <a:pPr algn="l" fontAlgn="t">
                        <a:spcBef>
                          <a:spcPts val="0"/>
                        </a:spcBef>
                        <a:spcAft>
                          <a:spcPts val="0"/>
                        </a:spcAft>
                      </a:pPr>
                      <a:r>
                        <a:rPr lang="fr-FR" sz="2800" u="none" strike="noStrike">
                          <a:solidFill>
                            <a:schemeClr val="tx1">
                              <a:lumMod val="75000"/>
                              <a:lumOff val="25000"/>
                            </a:schemeClr>
                          </a:solidFill>
                          <a:effectLst/>
                        </a:rPr>
                        <a:t>Office 365 ATP Plan 2</a:t>
                      </a:r>
                      <a:endParaRPr lang="fr-FR" sz="2800" b="0" i="0" u="none" strike="noStrike">
                        <a:solidFill>
                          <a:schemeClr val="tx1">
                            <a:lumMod val="75000"/>
                            <a:lumOff val="25000"/>
                          </a:schemeClr>
                        </a:solidFill>
                        <a:effectLst/>
                        <a:latin typeface="Arial" panose="020B0604020202020204" pitchFamily="34" charset="0"/>
                      </a:endParaRPr>
                    </a:p>
                  </a:txBody>
                  <a:tcPr marL="355912" marR="213547" marT="213547" marB="213547">
                    <a:lnL w="12700" cmpd="sng">
                      <a:noFill/>
                      <a:prstDash val="solid"/>
                    </a:lnL>
                    <a:lnR w="12700" cmpd="sng">
                      <a:noFill/>
                      <a:prstDash val="solid"/>
                    </a:lnR>
                    <a:lnT w="19050" cap="flat" cmpd="sng" algn="ctr">
                      <a:solidFill>
                        <a:srgbClr val="8F9A9D">
                          <a:alpha val="60000"/>
                        </a:srgbClr>
                      </a:solidFill>
                      <a:prstDash val="solid"/>
                    </a:lnT>
                    <a:lnB w="12700" cmpd="sng">
                      <a:noFill/>
                      <a:prstDash val="solid"/>
                    </a:lnB>
                    <a:noFill/>
                  </a:tcPr>
                </a:tc>
                <a:extLst>
                  <a:ext uri="{0D108BD9-81ED-4DB2-BD59-A6C34878D82A}">
                    <a16:rowId xmlns:a16="http://schemas.microsoft.com/office/drawing/2014/main" val="3108762345"/>
                  </a:ext>
                </a:extLst>
              </a:tr>
              <a:tr h="4108908">
                <a:tc>
                  <a:txBody>
                    <a:bodyPr/>
                    <a:lstStyle/>
                    <a:p>
                      <a:pPr algn="l" fontAlgn="t">
                        <a:spcBef>
                          <a:spcPts val="0"/>
                        </a:spcBef>
                        <a:spcAft>
                          <a:spcPts val="0"/>
                        </a:spcAft>
                        <a:buClrTx/>
                        <a:buSzPts val="1800"/>
                        <a:buFont typeface="Arial" panose="020B0604020202020204" pitchFamily="34" charset="0"/>
                        <a:buNone/>
                      </a:pPr>
                      <a:r>
                        <a:rPr lang="en-US" sz="2200" u="none" strike="noStrike" dirty="0">
                          <a:solidFill>
                            <a:schemeClr val="tx1">
                              <a:lumMod val="75000"/>
                              <a:lumOff val="25000"/>
                            </a:schemeClr>
                          </a:solidFill>
                          <a:effectLst/>
                        </a:rPr>
                        <a:t>Configuration, protection, and detection capabilities:</a:t>
                      </a:r>
                    </a:p>
                    <a:p>
                      <a:pPr algn="l" fontAlgn="t">
                        <a:spcBef>
                          <a:spcPts val="0"/>
                        </a:spcBef>
                        <a:spcAft>
                          <a:spcPts val="0"/>
                        </a:spcAft>
                        <a:buClrTx/>
                        <a:buSzPts val="1800"/>
                        <a:buFont typeface="Arial" panose="020B0604020202020204" pitchFamily="34" charset="0"/>
                        <a:buNone/>
                      </a:pPr>
                      <a:endParaRPr lang="en-US" sz="2200" u="none" strike="noStrike" dirty="0">
                        <a:solidFill>
                          <a:schemeClr val="tx1">
                            <a:lumMod val="75000"/>
                            <a:lumOff val="25000"/>
                          </a:schemeClr>
                        </a:solidFill>
                        <a:effectLst/>
                      </a:endParaRPr>
                    </a:p>
                    <a:p>
                      <a:pPr algn="l" fontAlgn="t">
                        <a:spcBef>
                          <a:spcPts val="0"/>
                        </a:spcBef>
                        <a:spcAft>
                          <a:spcPts val="0"/>
                        </a:spcAft>
                        <a:buClrTx/>
                        <a:buSzPts val="1800"/>
                        <a:buFont typeface="Arial" panose="020B0604020202020204" pitchFamily="34" charset="0"/>
                        <a:buNone/>
                      </a:pPr>
                      <a:r>
                        <a:rPr lang="en-US" sz="2200" u="none" strike="noStrike" dirty="0">
                          <a:solidFill>
                            <a:schemeClr val="tx1">
                              <a:lumMod val="75000"/>
                              <a:lumOff val="25000"/>
                            </a:schemeClr>
                          </a:solidFill>
                          <a:effectLst/>
                          <a:hlinkClick r:id="rId2">
                            <a:extLst>
                              <a:ext uri="{A12FA001-AC4F-418D-AE19-62706E023703}">
                                <ahyp:hlinkClr xmlns:ahyp="http://schemas.microsoft.com/office/drawing/2018/hyperlinkcolor" val="tx"/>
                              </a:ext>
                            </a:extLst>
                          </a:hlinkClick>
                        </a:rPr>
                        <a:t>Safe Attachments</a:t>
                      </a:r>
                      <a:endParaRPr lang="en-US" sz="2200" u="none" strike="noStrike" dirty="0">
                        <a:solidFill>
                          <a:schemeClr val="tx1">
                            <a:lumMod val="75000"/>
                            <a:lumOff val="25000"/>
                          </a:schemeClr>
                        </a:solidFill>
                        <a:effectLst/>
                      </a:endParaRPr>
                    </a:p>
                    <a:p>
                      <a:pPr algn="l" fontAlgn="t">
                        <a:spcBef>
                          <a:spcPts val="0"/>
                        </a:spcBef>
                        <a:spcAft>
                          <a:spcPts val="0"/>
                        </a:spcAft>
                        <a:buClrTx/>
                        <a:buSzPts val="1800"/>
                        <a:buFont typeface="Arial" panose="020B0604020202020204" pitchFamily="34" charset="0"/>
                        <a:buNone/>
                      </a:pPr>
                      <a:r>
                        <a:rPr lang="en-US" sz="2200" u="none" strike="noStrike" dirty="0">
                          <a:solidFill>
                            <a:schemeClr val="tx1">
                              <a:lumMod val="75000"/>
                              <a:lumOff val="25000"/>
                            </a:schemeClr>
                          </a:solidFill>
                          <a:effectLst/>
                          <a:hlinkClick r:id="rId3">
                            <a:extLst>
                              <a:ext uri="{A12FA001-AC4F-418D-AE19-62706E023703}">
                                <ahyp:hlinkClr xmlns:ahyp="http://schemas.microsoft.com/office/drawing/2018/hyperlinkcolor" val="tx"/>
                              </a:ext>
                            </a:extLst>
                          </a:hlinkClick>
                        </a:rPr>
                        <a:t>Safe Links</a:t>
                      </a:r>
                      <a:endParaRPr lang="en-US" sz="2200" u="none" strike="noStrike" dirty="0">
                        <a:solidFill>
                          <a:schemeClr val="tx1">
                            <a:lumMod val="75000"/>
                            <a:lumOff val="25000"/>
                          </a:schemeClr>
                        </a:solidFill>
                        <a:effectLst/>
                      </a:endParaRPr>
                    </a:p>
                    <a:p>
                      <a:pPr algn="l" fontAlgn="t">
                        <a:spcBef>
                          <a:spcPts val="0"/>
                        </a:spcBef>
                        <a:spcAft>
                          <a:spcPts val="0"/>
                        </a:spcAft>
                        <a:buClrTx/>
                        <a:buSzPts val="1800"/>
                        <a:buFont typeface="Arial" panose="020B0604020202020204" pitchFamily="34" charset="0"/>
                        <a:buNone/>
                      </a:pPr>
                      <a:r>
                        <a:rPr lang="en-US" sz="2200" u="none" strike="noStrike" dirty="0">
                          <a:solidFill>
                            <a:schemeClr val="tx1">
                              <a:lumMod val="75000"/>
                              <a:lumOff val="25000"/>
                            </a:schemeClr>
                          </a:solidFill>
                          <a:effectLst/>
                          <a:hlinkClick r:id="rId4">
                            <a:extLst>
                              <a:ext uri="{A12FA001-AC4F-418D-AE19-62706E023703}">
                                <ahyp:hlinkClr xmlns:ahyp="http://schemas.microsoft.com/office/drawing/2018/hyperlinkcolor" val="tx"/>
                              </a:ext>
                            </a:extLst>
                          </a:hlinkClick>
                        </a:rPr>
                        <a:t>ATP for SharePoint, OneDrive, and Microsoft Teams</a:t>
                      </a:r>
                      <a:endParaRPr lang="en-US" sz="2200" u="none" strike="noStrike" dirty="0">
                        <a:solidFill>
                          <a:schemeClr val="tx1">
                            <a:lumMod val="75000"/>
                            <a:lumOff val="25000"/>
                          </a:schemeClr>
                        </a:solidFill>
                        <a:effectLst/>
                      </a:endParaRPr>
                    </a:p>
                    <a:p>
                      <a:pPr algn="l" fontAlgn="t">
                        <a:spcBef>
                          <a:spcPts val="0"/>
                        </a:spcBef>
                        <a:spcAft>
                          <a:spcPts val="0"/>
                        </a:spcAft>
                        <a:buClrTx/>
                        <a:buSzPts val="1800"/>
                        <a:buFont typeface="Arial" panose="020B0604020202020204" pitchFamily="34" charset="0"/>
                        <a:buNone/>
                      </a:pPr>
                      <a:r>
                        <a:rPr lang="en-US" sz="2200" u="none" strike="noStrike" dirty="0">
                          <a:solidFill>
                            <a:schemeClr val="tx1">
                              <a:lumMod val="75000"/>
                              <a:lumOff val="25000"/>
                            </a:schemeClr>
                          </a:solidFill>
                          <a:effectLst/>
                          <a:hlinkClick r:id="rId5">
                            <a:extLst>
                              <a:ext uri="{A12FA001-AC4F-418D-AE19-62706E023703}">
                                <ahyp:hlinkClr xmlns:ahyp="http://schemas.microsoft.com/office/drawing/2018/hyperlinkcolor" val="tx"/>
                              </a:ext>
                            </a:extLst>
                          </a:hlinkClick>
                        </a:rPr>
                        <a:t>ATP anti-phishing protection</a:t>
                      </a:r>
                      <a:endParaRPr lang="en-US" sz="2200" u="none" strike="noStrike" dirty="0">
                        <a:solidFill>
                          <a:schemeClr val="tx1">
                            <a:lumMod val="75000"/>
                            <a:lumOff val="25000"/>
                          </a:schemeClr>
                        </a:solidFill>
                        <a:effectLst/>
                      </a:endParaRPr>
                    </a:p>
                    <a:p>
                      <a:pPr algn="l" fontAlgn="t">
                        <a:spcBef>
                          <a:spcPts val="0"/>
                        </a:spcBef>
                        <a:spcAft>
                          <a:spcPts val="0"/>
                        </a:spcAft>
                        <a:buClrTx/>
                        <a:buSzPts val="1800"/>
                        <a:buFont typeface="Arial" panose="020B0604020202020204" pitchFamily="34" charset="0"/>
                        <a:buNone/>
                      </a:pPr>
                      <a:r>
                        <a:rPr lang="en-US" sz="2200" u="none" strike="noStrike" dirty="0">
                          <a:solidFill>
                            <a:schemeClr val="tx1">
                              <a:lumMod val="75000"/>
                              <a:lumOff val="25000"/>
                            </a:schemeClr>
                          </a:solidFill>
                          <a:effectLst/>
                          <a:hlinkClick r:id="rId6">
                            <a:extLst>
                              <a:ext uri="{A12FA001-AC4F-418D-AE19-62706E023703}">
                                <ahyp:hlinkClr xmlns:ahyp="http://schemas.microsoft.com/office/drawing/2018/hyperlinkcolor" val="tx"/>
                              </a:ext>
                            </a:extLst>
                          </a:hlinkClick>
                        </a:rPr>
                        <a:t>Real-time detections</a:t>
                      </a:r>
                      <a:endParaRPr lang="en-US" sz="2200" b="0" i="0" u="none" strike="noStrike" dirty="0">
                        <a:solidFill>
                          <a:schemeClr val="tx1">
                            <a:lumMod val="75000"/>
                            <a:lumOff val="25000"/>
                          </a:schemeClr>
                        </a:solidFill>
                        <a:effectLst/>
                        <a:latin typeface="Arial" panose="020B0604020202020204" pitchFamily="34" charset="0"/>
                      </a:endParaRPr>
                    </a:p>
                  </a:txBody>
                  <a:tcPr marL="355912" marR="185074" marT="185074" marB="185074">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l" fontAlgn="t">
                        <a:spcBef>
                          <a:spcPts val="0"/>
                        </a:spcBef>
                        <a:spcAft>
                          <a:spcPts val="0"/>
                        </a:spcAft>
                      </a:pPr>
                      <a:r>
                        <a:rPr lang="en-US" sz="2200" u="none" strike="noStrike" dirty="0">
                          <a:solidFill>
                            <a:schemeClr val="tx1">
                              <a:lumMod val="75000"/>
                              <a:lumOff val="25000"/>
                            </a:schemeClr>
                          </a:solidFill>
                          <a:effectLst/>
                        </a:rPr>
                        <a:t>Office 365 ATP Plan 1 capabilities</a:t>
                      </a:r>
                      <a:br>
                        <a:rPr lang="en-US" sz="2200" u="none" strike="noStrike" dirty="0">
                          <a:solidFill>
                            <a:schemeClr val="tx1">
                              <a:lumMod val="75000"/>
                              <a:lumOff val="25000"/>
                            </a:schemeClr>
                          </a:solidFill>
                          <a:effectLst/>
                        </a:rPr>
                      </a:br>
                      <a:r>
                        <a:rPr lang="en-US" sz="2200" u="none" strike="noStrike" dirty="0">
                          <a:solidFill>
                            <a:schemeClr val="tx1">
                              <a:lumMod val="75000"/>
                              <a:lumOff val="25000"/>
                            </a:schemeClr>
                          </a:solidFill>
                          <a:effectLst/>
                        </a:rPr>
                        <a:t>--- plus ---</a:t>
                      </a:r>
                    </a:p>
                    <a:p>
                      <a:pPr algn="l" fontAlgn="t">
                        <a:spcBef>
                          <a:spcPts val="0"/>
                        </a:spcBef>
                        <a:spcAft>
                          <a:spcPts val="0"/>
                        </a:spcAft>
                      </a:pPr>
                      <a:br>
                        <a:rPr lang="en-US" sz="2200" u="none" strike="noStrike" dirty="0">
                          <a:solidFill>
                            <a:schemeClr val="tx1">
                              <a:lumMod val="75000"/>
                              <a:lumOff val="25000"/>
                            </a:schemeClr>
                          </a:solidFill>
                          <a:effectLst/>
                        </a:rPr>
                      </a:br>
                      <a:r>
                        <a:rPr lang="en-US" sz="2200" u="none" strike="noStrike" dirty="0">
                          <a:solidFill>
                            <a:schemeClr val="tx1">
                              <a:lumMod val="75000"/>
                              <a:lumOff val="25000"/>
                            </a:schemeClr>
                          </a:solidFill>
                          <a:effectLst/>
                        </a:rPr>
                        <a:t>Automation, investigation, remediation, and education capabilities:</a:t>
                      </a:r>
                    </a:p>
                    <a:p>
                      <a:pPr algn="l" fontAlgn="t">
                        <a:spcBef>
                          <a:spcPts val="0"/>
                        </a:spcBef>
                        <a:spcAft>
                          <a:spcPts val="0"/>
                        </a:spcAft>
                      </a:pPr>
                      <a:endParaRPr lang="en-US" sz="2200" u="none" strike="noStrike" dirty="0">
                        <a:solidFill>
                          <a:schemeClr val="tx1">
                            <a:lumMod val="75000"/>
                            <a:lumOff val="25000"/>
                          </a:schemeClr>
                        </a:solidFill>
                        <a:effectLst/>
                      </a:endParaRPr>
                    </a:p>
                    <a:p>
                      <a:pPr algn="l" fontAlgn="t">
                        <a:spcBef>
                          <a:spcPts val="0"/>
                        </a:spcBef>
                        <a:spcAft>
                          <a:spcPts val="0"/>
                        </a:spcAft>
                      </a:pPr>
                      <a:r>
                        <a:rPr lang="en-US" sz="2200" u="none" strike="noStrike" dirty="0">
                          <a:solidFill>
                            <a:schemeClr val="tx1">
                              <a:lumMod val="75000"/>
                              <a:lumOff val="25000"/>
                            </a:schemeClr>
                          </a:solidFill>
                          <a:effectLst/>
                          <a:hlinkClick r:id="rId7">
                            <a:extLst>
                              <a:ext uri="{A12FA001-AC4F-418D-AE19-62706E023703}">
                                <ahyp:hlinkClr xmlns:ahyp="http://schemas.microsoft.com/office/drawing/2018/hyperlinkcolor" val="tx"/>
                              </a:ext>
                            </a:extLst>
                          </a:hlinkClick>
                        </a:rPr>
                        <a:t>Threat Trackers</a:t>
                      </a:r>
                      <a:endParaRPr lang="en-US" sz="2200" u="none" strike="noStrike" dirty="0">
                        <a:solidFill>
                          <a:schemeClr val="tx1">
                            <a:lumMod val="75000"/>
                            <a:lumOff val="25000"/>
                          </a:schemeClr>
                        </a:solidFill>
                        <a:effectLst/>
                      </a:endParaRPr>
                    </a:p>
                    <a:p>
                      <a:pPr algn="l" fontAlgn="t">
                        <a:spcBef>
                          <a:spcPts val="0"/>
                        </a:spcBef>
                        <a:spcAft>
                          <a:spcPts val="0"/>
                        </a:spcAft>
                      </a:pPr>
                      <a:r>
                        <a:rPr lang="en-US" sz="2200" u="none" strike="noStrike" dirty="0">
                          <a:solidFill>
                            <a:schemeClr val="tx1">
                              <a:lumMod val="75000"/>
                              <a:lumOff val="25000"/>
                            </a:schemeClr>
                          </a:solidFill>
                          <a:effectLst/>
                          <a:hlinkClick r:id="rId6">
                            <a:extLst>
                              <a:ext uri="{A12FA001-AC4F-418D-AE19-62706E023703}">
                                <ahyp:hlinkClr xmlns:ahyp="http://schemas.microsoft.com/office/drawing/2018/hyperlinkcolor" val="tx"/>
                              </a:ext>
                            </a:extLst>
                          </a:hlinkClick>
                        </a:rPr>
                        <a:t>Threat Explorer</a:t>
                      </a:r>
                      <a:endParaRPr lang="en-US" sz="2200" u="none" strike="noStrike" dirty="0">
                        <a:solidFill>
                          <a:schemeClr val="tx1">
                            <a:lumMod val="75000"/>
                            <a:lumOff val="25000"/>
                          </a:schemeClr>
                        </a:solidFill>
                        <a:effectLst/>
                      </a:endParaRPr>
                    </a:p>
                    <a:p>
                      <a:pPr algn="l" fontAlgn="t">
                        <a:spcBef>
                          <a:spcPts val="0"/>
                        </a:spcBef>
                        <a:spcAft>
                          <a:spcPts val="0"/>
                        </a:spcAft>
                      </a:pPr>
                      <a:r>
                        <a:rPr lang="en-US" sz="2200" u="none" strike="noStrike" dirty="0">
                          <a:solidFill>
                            <a:schemeClr val="tx1">
                              <a:lumMod val="75000"/>
                              <a:lumOff val="25000"/>
                            </a:schemeClr>
                          </a:solidFill>
                          <a:effectLst/>
                          <a:hlinkClick r:id="rId8">
                            <a:extLst>
                              <a:ext uri="{A12FA001-AC4F-418D-AE19-62706E023703}">
                                <ahyp:hlinkClr xmlns:ahyp="http://schemas.microsoft.com/office/drawing/2018/hyperlinkcolor" val="tx"/>
                              </a:ext>
                            </a:extLst>
                          </a:hlinkClick>
                        </a:rPr>
                        <a:t>Automated investigation and response</a:t>
                      </a:r>
                      <a:endParaRPr lang="en-US" sz="2200" u="none" strike="noStrike" dirty="0">
                        <a:solidFill>
                          <a:schemeClr val="tx1">
                            <a:lumMod val="75000"/>
                            <a:lumOff val="25000"/>
                          </a:schemeClr>
                        </a:solidFill>
                        <a:effectLst/>
                      </a:endParaRPr>
                    </a:p>
                    <a:p>
                      <a:pPr algn="l" fontAlgn="t">
                        <a:spcBef>
                          <a:spcPts val="0"/>
                        </a:spcBef>
                        <a:spcAft>
                          <a:spcPts val="0"/>
                        </a:spcAft>
                      </a:pPr>
                      <a:r>
                        <a:rPr lang="en-US" sz="2200" u="none" strike="noStrike" dirty="0">
                          <a:solidFill>
                            <a:schemeClr val="tx1">
                              <a:lumMod val="75000"/>
                              <a:lumOff val="25000"/>
                            </a:schemeClr>
                          </a:solidFill>
                          <a:effectLst/>
                          <a:hlinkClick r:id="rId9">
                            <a:extLst>
                              <a:ext uri="{A12FA001-AC4F-418D-AE19-62706E023703}">
                                <ahyp:hlinkClr xmlns:ahyp="http://schemas.microsoft.com/office/drawing/2018/hyperlinkcolor" val="tx"/>
                              </a:ext>
                            </a:extLst>
                          </a:hlinkClick>
                        </a:rPr>
                        <a:t>Attack Simulator</a:t>
                      </a:r>
                      <a:endParaRPr lang="en-US" sz="2200" b="0" i="0" u="none" strike="noStrike" dirty="0">
                        <a:solidFill>
                          <a:schemeClr val="tx1">
                            <a:lumMod val="75000"/>
                            <a:lumOff val="25000"/>
                          </a:schemeClr>
                        </a:solidFill>
                        <a:effectLst/>
                        <a:latin typeface="Arial" panose="020B0604020202020204" pitchFamily="34" charset="0"/>
                      </a:endParaRPr>
                    </a:p>
                  </a:txBody>
                  <a:tcPr marL="355912" marR="185074" marT="185074" marB="185074">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3686068646"/>
                  </a:ext>
                </a:extLst>
              </a:tr>
            </a:tbl>
          </a:graphicData>
        </a:graphic>
      </p:graphicFrame>
    </p:spTree>
    <p:extLst>
      <p:ext uri="{BB962C8B-B14F-4D97-AF65-F5344CB8AC3E}">
        <p14:creationId xmlns:p14="http://schemas.microsoft.com/office/powerpoint/2010/main" val="2306214813"/>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94DEE-7E29-4CB4-B202-F298A177718A}"/>
              </a:ext>
            </a:extLst>
          </p:cNvPr>
          <p:cNvSpPr>
            <a:spLocks noGrp="1"/>
          </p:cNvSpPr>
          <p:nvPr>
            <p:ph type="title"/>
          </p:nvPr>
        </p:nvSpPr>
        <p:spPr>
          <a:xfrm>
            <a:off x="588263" y="457200"/>
            <a:ext cx="11018520" cy="1107996"/>
          </a:xfrm>
        </p:spPr>
        <p:txBody>
          <a:bodyPr/>
          <a:lstStyle/>
          <a:p>
            <a:r>
              <a:rPr lang="fr-FR" dirty="0"/>
              <a:t>Console</a:t>
            </a:r>
            <a:br>
              <a:rPr lang="fr-FR" dirty="0"/>
            </a:br>
            <a:endParaRPr lang="fr-FR" dirty="0"/>
          </a:p>
        </p:txBody>
      </p:sp>
      <p:sp>
        <p:nvSpPr>
          <p:cNvPr id="3" name="TextBox 2">
            <a:extLst>
              <a:ext uri="{FF2B5EF4-FFF2-40B4-BE49-F238E27FC236}">
                <a16:creationId xmlns:a16="http://schemas.microsoft.com/office/drawing/2014/main" id="{116C4C96-312E-4EDF-A261-5FD6FA321BE0}"/>
              </a:ext>
            </a:extLst>
          </p:cNvPr>
          <p:cNvSpPr txBox="1"/>
          <p:nvPr/>
        </p:nvSpPr>
        <p:spPr>
          <a:xfrm>
            <a:off x="588263" y="1653702"/>
            <a:ext cx="10345626"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000000"/>
                </a:solidFill>
                <a:effectLst/>
                <a:uLnTx/>
                <a:uFillTx/>
                <a:latin typeface="Segoe UI"/>
                <a:ea typeface="+mn-ea"/>
                <a:cs typeface="+mn-cs"/>
                <a:hlinkClick r:id="rId2"/>
              </a:rPr>
              <a:t>https://protection.office.com/threatexplorer</a:t>
            </a: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err="1">
              <a:ln>
                <a:noFill/>
              </a:ln>
              <a:solidFill>
                <a:srgbClr val="000000"/>
              </a:solidFill>
              <a:effectLst/>
              <a:uLnTx/>
              <a:uFillTx/>
              <a:latin typeface="Segoe UI"/>
              <a:ea typeface="+mn-ea"/>
              <a:cs typeface="+mn-cs"/>
            </a:endParaRPr>
          </a:p>
        </p:txBody>
      </p:sp>
      <p:pic>
        <p:nvPicPr>
          <p:cNvPr id="4" name="Picture 3">
            <a:extLst>
              <a:ext uri="{FF2B5EF4-FFF2-40B4-BE49-F238E27FC236}">
                <a16:creationId xmlns:a16="http://schemas.microsoft.com/office/drawing/2014/main" id="{DF14FCCC-E6FE-4234-9AB3-AF6E555B6D8F}"/>
              </a:ext>
            </a:extLst>
          </p:cNvPr>
          <p:cNvPicPr>
            <a:picLocks noChangeAspect="1"/>
          </p:cNvPicPr>
          <p:nvPr/>
        </p:nvPicPr>
        <p:blipFill>
          <a:blip r:embed="rId3"/>
          <a:stretch>
            <a:fillRect/>
          </a:stretch>
        </p:blipFill>
        <p:spPr>
          <a:xfrm>
            <a:off x="0" y="5838825"/>
            <a:ext cx="809625" cy="1019175"/>
          </a:xfrm>
          <a:prstGeom prst="rect">
            <a:avLst/>
          </a:prstGeom>
        </p:spPr>
      </p:pic>
      <p:pic>
        <p:nvPicPr>
          <p:cNvPr id="8" name="Picture 7">
            <a:extLst>
              <a:ext uri="{FF2B5EF4-FFF2-40B4-BE49-F238E27FC236}">
                <a16:creationId xmlns:a16="http://schemas.microsoft.com/office/drawing/2014/main" id="{DD17F719-FA82-4B64-A08A-9284C6AAC4C5}"/>
              </a:ext>
            </a:extLst>
          </p:cNvPr>
          <p:cNvPicPr>
            <a:picLocks noChangeAspect="1"/>
          </p:cNvPicPr>
          <p:nvPr/>
        </p:nvPicPr>
        <p:blipFill>
          <a:blip r:embed="rId4"/>
          <a:stretch>
            <a:fillRect/>
          </a:stretch>
        </p:blipFill>
        <p:spPr>
          <a:xfrm>
            <a:off x="809625" y="5838824"/>
            <a:ext cx="896497" cy="1019175"/>
          </a:xfrm>
          <a:prstGeom prst="rect">
            <a:avLst/>
          </a:prstGeom>
        </p:spPr>
      </p:pic>
      <p:pic>
        <p:nvPicPr>
          <p:cNvPr id="7" name="Picture 6">
            <a:extLst>
              <a:ext uri="{FF2B5EF4-FFF2-40B4-BE49-F238E27FC236}">
                <a16:creationId xmlns:a16="http://schemas.microsoft.com/office/drawing/2014/main" id="{641C0E53-7CE9-44BE-8BDF-7B7CC5C985BA}"/>
              </a:ext>
            </a:extLst>
          </p:cNvPr>
          <p:cNvPicPr>
            <a:picLocks noChangeAspect="1"/>
          </p:cNvPicPr>
          <p:nvPr/>
        </p:nvPicPr>
        <p:blipFill>
          <a:blip r:embed="rId5"/>
          <a:stretch>
            <a:fillRect/>
          </a:stretch>
        </p:blipFill>
        <p:spPr>
          <a:xfrm>
            <a:off x="8238229" y="0"/>
            <a:ext cx="3946922" cy="6858000"/>
          </a:xfrm>
          <a:prstGeom prst="rect">
            <a:avLst/>
          </a:prstGeom>
        </p:spPr>
      </p:pic>
      <p:pic>
        <p:nvPicPr>
          <p:cNvPr id="10" name="Picture 9">
            <a:extLst>
              <a:ext uri="{FF2B5EF4-FFF2-40B4-BE49-F238E27FC236}">
                <a16:creationId xmlns:a16="http://schemas.microsoft.com/office/drawing/2014/main" id="{E88FC78E-4990-4B16-B6DD-248EF736C525}"/>
              </a:ext>
            </a:extLst>
          </p:cNvPr>
          <p:cNvPicPr>
            <a:picLocks noChangeAspect="1"/>
          </p:cNvPicPr>
          <p:nvPr/>
        </p:nvPicPr>
        <p:blipFill>
          <a:blip r:embed="rId6"/>
          <a:stretch>
            <a:fillRect/>
          </a:stretch>
        </p:blipFill>
        <p:spPr>
          <a:xfrm>
            <a:off x="4803383" y="4074611"/>
            <a:ext cx="3313202" cy="2783388"/>
          </a:xfrm>
          <a:prstGeom prst="rect">
            <a:avLst/>
          </a:prstGeom>
        </p:spPr>
      </p:pic>
    </p:spTree>
    <p:extLst>
      <p:ext uri="{BB962C8B-B14F-4D97-AF65-F5344CB8AC3E}">
        <p14:creationId xmlns:p14="http://schemas.microsoft.com/office/powerpoint/2010/main" val="89533260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A1AB6D7-8555-4D86-B0EC-A26FB072E689}"/>
              </a:ext>
              <a:ext uri="{C183D7F6-B498-43B3-948B-1728B52AA6E4}">
                <adec:decorative xmlns:adec="http://schemas.microsoft.com/office/drawing/2017/decorative" val="1"/>
              </a:ext>
            </a:extLst>
          </p:cNvPr>
          <p:cNvSpPr/>
          <p:nvPr/>
        </p:nvSpPr>
        <p:spPr bwMode="auto">
          <a:xfrm>
            <a:off x="426424" y="1144950"/>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314" name="TextBox 313">
            <a:extLst>
              <a:ext uri="{FF2B5EF4-FFF2-40B4-BE49-F238E27FC236}">
                <a16:creationId xmlns:a16="http://schemas.microsoft.com/office/drawing/2014/main" id="{F67C154F-332D-4245-A7C3-F6D61471AB3A}"/>
              </a:ext>
            </a:extLst>
          </p:cNvPr>
          <p:cNvSpPr txBox="1"/>
          <p:nvPr/>
        </p:nvSpPr>
        <p:spPr>
          <a:xfrm>
            <a:off x="408089" y="1126938"/>
            <a:ext cx="11364182" cy="1025158"/>
          </a:xfrm>
          <a:prstGeom prst="rect">
            <a:avLst/>
          </a:prstGeom>
          <a:solidFill>
            <a:schemeClr val="accent3">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Known bad senders </a:t>
            </a:r>
          </a:p>
        </p:txBody>
      </p:sp>
      <p:sp>
        <p:nvSpPr>
          <p:cNvPr id="4" name="Title 3">
            <a:extLst>
              <a:ext uri="{FF2B5EF4-FFF2-40B4-BE49-F238E27FC236}">
                <a16:creationId xmlns:a16="http://schemas.microsoft.com/office/drawing/2014/main" id="{4CA7ACBB-BFC5-44B8-AE7B-AB19EF727DBC}"/>
              </a:ext>
            </a:extLst>
          </p:cNvPr>
          <p:cNvSpPr>
            <a:spLocks noGrp="1"/>
          </p:cNvSpPr>
          <p:nvPr>
            <p:ph type="title"/>
          </p:nvPr>
        </p:nvSpPr>
        <p:spPr>
          <a:xfrm>
            <a:off x="426425" y="0"/>
            <a:ext cx="11158360" cy="758022"/>
          </a:xfrm>
        </p:spPr>
        <p:txBody>
          <a:bodyPr/>
          <a:lstStyle/>
          <a:p>
            <a:r>
              <a:rPr lang="en-US"/>
              <a:t>Multi-Layered protection stack</a:t>
            </a:r>
          </a:p>
        </p:txBody>
      </p:sp>
      <p:cxnSp>
        <p:nvCxnSpPr>
          <p:cNvPr id="8" name="Straight Arrow Connector 7">
            <a:extLst>
              <a:ext uri="{FF2B5EF4-FFF2-40B4-BE49-F238E27FC236}">
                <a16:creationId xmlns:a16="http://schemas.microsoft.com/office/drawing/2014/main" id="{8724430E-1CA0-478F-8D6A-9E42F925DB84}"/>
              </a:ext>
              <a:ext uri="{C183D7F6-B498-43B3-948B-1728B52AA6E4}">
                <adec:decorative xmlns:adec="http://schemas.microsoft.com/office/drawing/2017/decorative" val="1"/>
              </a:ext>
            </a:extLst>
          </p:cNvPr>
          <p:cNvCxnSpPr>
            <a:cxnSpLocks/>
          </p:cNvCxnSpPr>
          <p:nvPr/>
        </p:nvCxnSpPr>
        <p:spPr>
          <a:xfrm>
            <a:off x="6916732" y="946136"/>
            <a:ext cx="4845731"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061176C-A048-4890-BB86-70A7691FAF9D}"/>
              </a:ext>
            </a:extLst>
          </p:cNvPr>
          <p:cNvSpPr txBox="1"/>
          <p:nvPr/>
        </p:nvSpPr>
        <p:spPr>
          <a:xfrm>
            <a:off x="5174991" y="839457"/>
            <a:ext cx="1842018"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Edge protection</a:t>
            </a:r>
          </a:p>
        </p:txBody>
      </p:sp>
      <p:sp>
        <p:nvSpPr>
          <p:cNvPr id="360" name="TextBox 359">
            <a:extLst>
              <a:ext uri="{FF2B5EF4-FFF2-40B4-BE49-F238E27FC236}">
                <a16:creationId xmlns:a16="http://schemas.microsoft.com/office/drawing/2014/main" id="{483FB980-F55C-43C2-BA2C-4375B586E744}"/>
              </a:ext>
            </a:extLst>
          </p:cNvPr>
          <p:cNvSpPr txBox="1"/>
          <p:nvPr/>
        </p:nvSpPr>
        <p:spPr>
          <a:xfrm>
            <a:off x="560186" y="1665165"/>
            <a:ext cx="116891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Network throttling</a:t>
            </a:r>
          </a:p>
        </p:txBody>
      </p:sp>
      <p:sp>
        <p:nvSpPr>
          <p:cNvPr id="358" name="TextBox 357">
            <a:extLst>
              <a:ext uri="{FF2B5EF4-FFF2-40B4-BE49-F238E27FC236}">
                <a16:creationId xmlns:a16="http://schemas.microsoft.com/office/drawing/2014/main" id="{E5069AF5-AE34-4759-B1B4-D0925729D5D4}"/>
              </a:ext>
            </a:extLst>
          </p:cNvPr>
          <p:cNvSpPr txBox="1"/>
          <p:nvPr/>
        </p:nvSpPr>
        <p:spPr>
          <a:xfrm>
            <a:off x="2337444" y="1667988"/>
            <a:ext cx="141897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IP reputation/throttling</a:t>
            </a:r>
          </a:p>
        </p:txBody>
      </p:sp>
      <p:sp>
        <p:nvSpPr>
          <p:cNvPr id="359" name="TextBox 358">
            <a:extLst>
              <a:ext uri="{FF2B5EF4-FFF2-40B4-BE49-F238E27FC236}">
                <a16:creationId xmlns:a16="http://schemas.microsoft.com/office/drawing/2014/main" id="{C824C9E4-39D6-4106-A89B-8595F5FE0235}"/>
              </a:ext>
            </a:extLst>
          </p:cNvPr>
          <p:cNvSpPr txBox="1"/>
          <p:nvPr/>
        </p:nvSpPr>
        <p:spPr>
          <a:xfrm>
            <a:off x="4450920" y="1667850"/>
            <a:ext cx="11817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Domain reputation</a:t>
            </a:r>
          </a:p>
        </p:txBody>
      </p:sp>
      <p:sp>
        <p:nvSpPr>
          <p:cNvPr id="361" name="TextBox 360">
            <a:extLst>
              <a:ext uri="{FF2B5EF4-FFF2-40B4-BE49-F238E27FC236}">
                <a16:creationId xmlns:a16="http://schemas.microsoft.com/office/drawing/2014/main" id="{FE20DEA5-26ED-4FAF-AD1B-5828A49D77ED}"/>
              </a:ext>
            </a:extLst>
          </p:cNvPr>
          <p:cNvSpPr txBox="1"/>
          <p:nvPr/>
        </p:nvSpPr>
        <p:spPr>
          <a:xfrm>
            <a:off x="6249633" y="1672241"/>
            <a:ext cx="176362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Directory-based edge filtering</a:t>
            </a:r>
          </a:p>
        </p:txBody>
      </p:sp>
      <p:sp>
        <p:nvSpPr>
          <p:cNvPr id="362" name="TextBox 361">
            <a:extLst>
              <a:ext uri="{FF2B5EF4-FFF2-40B4-BE49-F238E27FC236}">
                <a16:creationId xmlns:a16="http://schemas.microsoft.com/office/drawing/2014/main" id="{13850997-35D1-4011-8D6D-EA7584F8BCDE}"/>
              </a:ext>
            </a:extLst>
          </p:cNvPr>
          <p:cNvSpPr txBox="1"/>
          <p:nvPr/>
        </p:nvSpPr>
        <p:spPr>
          <a:xfrm>
            <a:off x="8384453" y="1664621"/>
            <a:ext cx="13099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Backscatter detection</a:t>
            </a:r>
          </a:p>
        </p:txBody>
      </p:sp>
      <p:cxnSp>
        <p:nvCxnSpPr>
          <p:cNvPr id="49" name="Straight Arrow Connector 48">
            <a:extLst>
              <a:ext uri="{FF2B5EF4-FFF2-40B4-BE49-F238E27FC236}">
                <a16:creationId xmlns:a16="http://schemas.microsoft.com/office/drawing/2014/main" id="{B7EB3463-BA88-4C00-8086-286D02CFDE05}"/>
              </a:ext>
              <a:ext uri="{C183D7F6-B498-43B3-948B-1728B52AA6E4}">
                <adec:decorative xmlns:adec="http://schemas.microsoft.com/office/drawing/2017/decorative" val="1"/>
              </a:ext>
            </a:extLst>
          </p:cNvPr>
          <p:cNvCxnSpPr>
            <a:cxnSpLocks/>
          </p:cNvCxnSpPr>
          <p:nvPr/>
        </p:nvCxnSpPr>
        <p:spPr>
          <a:xfrm>
            <a:off x="7047800" y="2323809"/>
            <a:ext cx="4714663"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45D3051-2D6E-4B60-A921-F030D1531713}"/>
              </a:ext>
            </a:extLst>
          </p:cNvPr>
          <p:cNvSpPr txBox="1"/>
          <p:nvPr/>
        </p:nvSpPr>
        <p:spPr>
          <a:xfrm>
            <a:off x="5137020" y="2217131"/>
            <a:ext cx="19179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Sender intelligence</a:t>
            </a:r>
          </a:p>
        </p:txBody>
      </p:sp>
      <p:cxnSp>
        <p:nvCxnSpPr>
          <p:cNvPr id="52" name="Straight Arrow Connector 51">
            <a:extLst>
              <a:ext uri="{FF2B5EF4-FFF2-40B4-BE49-F238E27FC236}">
                <a16:creationId xmlns:a16="http://schemas.microsoft.com/office/drawing/2014/main" id="{0698C2FB-13D1-466B-A2B2-E84E22A5FF5B}"/>
              </a:ext>
              <a:ext uri="{C183D7F6-B498-43B3-948B-1728B52AA6E4}">
                <adec:decorative xmlns:adec="http://schemas.microsoft.com/office/drawing/2017/decorative" val="1"/>
              </a:ext>
            </a:extLst>
          </p:cNvPr>
          <p:cNvCxnSpPr>
            <a:cxnSpLocks/>
          </p:cNvCxnSpPr>
          <p:nvPr/>
        </p:nvCxnSpPr>
        <p:spPr>
          <a:xfrm>
            <a:off x="6980508" y="3656742"/>
            <a:ext cx="4781955"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685BC9E-88A0-44EB-BB3E-09A08BA7B7AA}"/>
              </a:ext>
            </a:extLst>
          </p:cNvPr>
          <p:cNvSpPr txBox="1"/>
          <p:nvPr/>
        </p:nvSpPr>
        <p:spPr>
          <a:xfrm>
            <a:off x="5244971" y="3550063"/>
            <a:ext cx="17020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Content filtering</a:t>
            </a:r>
          </a:p>
        </p:txBody>
      </p:sp>
      <p:sp>
        <p:nvSpPr>
          <p:cNvPr id="48" name="Rectangle 47">
            <a:extLst>
              <a:ext uri="{FF2B5EF4-FFF2-40B4-BE49-F238E27FC236}">
                <a16:creationId xmlns:a16="http://schemas.microsoft.com/office/drawing/2014/main" id="{FC379E9E-AAEE-49CF-8815-50E00A23E3FC}"/>
              </a:ext>
              <a:ext uri="{C183D7F6-B498-43B3-948B-1728B52AA6E4}">
                <adec:decorative xmlns:adec="http://schemas.microsoft.com/office/drawing/2017/decorative" val="1"/>
              </a:ext>
            </a:extLst>
          </p:cNvPr>
          <p:cNvSpPr/>
          <p:nvPr/>
        </p:nvSpPr>
        <p:spPr bwMode="auto">
          <a:xfrm>
            <a:off x="426424" y="2483509"/>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51" name="Rectangle 50">
            <a:extLst>
              <a:ext uri="{FF2B5EF4-FFF2-40B4-BE49-F238E27FC236}">
                <a16:creationId xmlns:a16="http://schemas.microsoft.com/office/drawing/2014/main" id="{11B7436D-2F1B-49D3-B7EE-211464390AD7}"/>
              </a:ext>
              <a:ext uri="{C183D7F6-B498-43B3-948B-1728B52AA6E4}">
                <adec:decorative xmlns:adec="http://schemas.microsoft.com/office/drawing/2017/decorative" val="1"/>
              </a:ext>
            </a:extLst>
          </p:cNvPr>
          <p:cNvSpPr/>
          <p:nvPr/>
        </p:nvSpPr>
        <p:spPr bwMode="auto">
          <a:xfrm>
            <a:off x="426424" y="3822068"/>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316" name="TextBox 315">
            <a:extLst>
              <a:ext uri="{FF2B5EF4-FFF2-40B4-BE49-F238E27FC236}">
                <a16:creationId xmlns:a16="http://schemas.microsoft.com/office/drawing/2014/main" id="{FA55A824-C9D1-45B2-8BFC-3010D5ED2159}"/>
              </a:ext>
            </a:extLst>
          </p:cNvPr>
          <p:cNvSpPr txBox="1"/>
          <p:nvPr/>
        </p:nvSpPr>
        <p:spPr>
          <a:xfrm>
            <a:off x="7045680" y="2465353"/>
            <a:ext cx="4726590" cy="1025158"/>
          </a:xfrm>
          <a:prstGeom prst="rect">
            <a:avLst/>
          </a:prstGeom>
          <a:solidFill>
            <a:schemeClr val="accent1">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Impersonation</a:t>
            </a:r>
          </a:p>
        </p:txBody>
      </p:sp>
      <p:sp>
        <p:nvSpPr>
          <p:cNvPr id="317" name="TextBox 316">
            <a:extLst>
              <a:ext uri="{FF2B5EF4-FFF2-40B4-BE49-F238E27FC236}">
                <a16:creationId xmlns:a16="http://schemas.microsoft.com/office/drawing/2014/main" id="{7435C3E6-83A4-485B-A1BE-AEF593476D0A}"/>
              </a:ext>
            </a:extLst>
          </p:cNvPr>
          <p:cNvSpPr txBox="1"/>
          <p:nvPr/>
        </p:nvSpPr>
        <p:spPr>
          <a:xfrm>
            <a:off x="3418547" y="3821610"/>
            <a:ext cx="2718735"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sp>
        <p:nvSpPr>
          <p:cNvPr id="315" name="TextBox 314">
            <a:extLst>
              <a:ext uri="{FF2B5EF4-FFF2-40B4-BE49-F238E27FC236}">
                <a16:creationId xmlns:a16="http://schemas.microsoft.com/office/drawing/2014/main" id="{DFD903C5-79CB-41D3-85CB-E3A7A4D544E6}"/>
              </a:ext>
            </a:extLst>
          </p:cNvPr>
          <p:cNvSpPr txBox="1"/>
          <p:nvPr/>
        </p:nvSpPr>
        <p:spPr>
          <a:xfrm>
            <a:off x="1437880" y="2465353"/>
            <a:ext cx="3377037" cy="1025158"/>
          </a:xfrm>
          <a:prstGeom prst="rect">
            <a:avLst/>
          </a:prstGeom>
          <a:solidFill>
            <a:schemeClr val="accent4">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Spoofing</a:t>
            </a:r>
          </a:p>
        </p:txBody>
      </p:sp>
      <p:grpSp>
        <p:nvGrpSpPr>
          <p:cNvPr id="58" name="component solutions">
            <a:extLst>
              <a:ext uri="{FF2B5EF4-FFF2-40B4-BE49-F238E27FC236}">
                <a16:creationId xmlns:a16="http://schemas.microsoft.com/office/drawing/2014/main" id="{966333D7-9681-4FA6-841F-21EF0E517941}"/>
              </a:ext>
              <a:ext uri="{C183D7F6-B498-43B3-948B-1728B52AA6E4}">
                <adec:decorative xmlns:adec="http://schemas.microsoft.com/office/drawing/2017/decorative" val="1"/>
              </a:ext>
            </a:extLst>
          </p:cNvPr>
          <p:cNvGrpSpPr/>
          <p:nvPr/>
        </p:nvGrpSpPr>
        <p:grpSpPr>
          <a:xfrm>
            <a:off x="891438" y="1388566"/>
            <a:ext cx="395425" cy="277329"/>
            <a:chOff x="-774701" y="4865688"/>
            <a:chExt cx="473075" cy="331788"/>
          </a:xfrm>
        </p:grpSpPr>
        <p:sp>
          <p:nvSpPr>
            <p:cNvPr id="77" name="Rectangle 932">
              <a:extLst>
                <a:ext uri="{FF2B5EF4-FFF2-40B4-BE49-F238E27FC236}">
                  <a16:creationId xmlns:a16="http://schemas.microsoft.com/office/drawing/2014/main" id="{151B8468-1998-4D82-B5CA-5942811EA2B1}"/>
                </a:ext>
              </a:extLst>
            </p:cNvPr>
            <p:cNvSpPr>
              <a:spLocks noChangeArrowheads="1"/>
            </p:cNvSpPr>
            <p:nvPr/>
          </p:nvSpPr>
          <p:spPr bwMode="auto">
            <a:xfrm>
              <a:off x="-538163" y="5145088"/>
              <a:ext cx="117475" cy="127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8" name="Freeform 933">
              <a:extLst>
                <a:ext uri="{FF2B5EF4-FFF2-40B4-BE49-F238E27FC236}">
                  <a16:creationId xmlns:a16="http://schemas.microsoft.com/office/drawing/2014/main" id="{2747D732-C400-4FB7-8936-227AE0E18C8E}"/>
                </a:ext>
              </a:extLst>
            </p:cNvPr>
            <p:cNvSpPr>
              <a:spLocks/>
            </p:cNvSpPr>
            <p:nvPr/>
          </p:nvSpPr>
          <p:spPr bwMode="auto">
            <a:xfrm>
              <a:off x="-425451" y="5127625"/>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9" name="Freeform 934">
              <a:extLst>
                <a:ext uri="{FF2B5EF4-FFF2-40B4-BE49-F238E27FC236}">
                  <a16:creationId xmlns:a16="http://schemas.microsoft.com/office/drawing/2014/main" id="{77AEF714-687A-4B33-B0E1-5BE320645C3B}"/>
                </a:ext>
              </a:extLst>
            </p:cNvPr>
            <p:cNvSpPr>
              <a:spLocks/>
            </p:cNvSpPr>
            <p:nvPr/>
          </p:nvSpPr>
          <p:spPr bwMode="auto">
            <a:xfrm>
              <a:off x="-542926" y="4908550"/>
              <a:ext cx="122237" cy="228600"/>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0" name="Rectangle 935">
              <a:extLst>
                <a:ext uri="{FF2B5EF4-FFF2-40B4-BE49-F238E27FC236}">
                  <a16:creationId xmlns:a16="http://schemas.microsoft.com/office/drawing/2014/main" id="{EA0D58F4-341A-4188-9DAE-A9EEAAA2C48C}"/>
                </a:ext>
              </a:extLst>
            </p:cNvPr>
            <p:cNvSpPr>
              <a:spLocks noChangeArrowheads="1"/>
            </p:cNvSpPr>
            <p:nvPr/>
          </p:nvSpPr>
          <p:spPr bwMode="auto">
            <a:xfrm>
              <a:off x="-357188" y="4914900"/>
              <a:ext cx="12700"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1" name="Rectangle 936">
              <a:extLst>
                <a:ext uri="{FF2B5EF4-FFF2-40B4-BE49-F238E27FC236}">
                  <a16:creationId xmlns:a16="http://schemas.microsoft.com/office/drawing/2014/main" id="{C33BD791-3424-4B05-807F-7EEB40DDC320}"/>
                </a:ext>
              </a:extLst>
            </p:cNvPr>
            <p:cNvSpPr>
              <a:spLocks noChangeArrowheads="1"/>
            </p:cNvSpPr>
            <p:nvPr/>
          </p:nvSpPr>
          <p:spPr bwMode="auto">
            <a:xfrm>
              <a:off x="-519113" y="5027613"/>
              <a:ext cx="101600"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2" name="Rectangle 937">
              <a:extLst>
                <a:ext uri="{FF2B5EF4-FFF2-40B4-BE49-F238E27FC236}">
                  <a16:creationId xmlns:a16="http://schemas.microsoft.com/office/drawing/2014/main" id="{8EB0B0DC-9E19-4223-8097-391F286FB83C}"/>
                </a:ext>
              </a:extLst>
            </p:cNvPr>
            <p:cNvSpPr>
              <a:spLocks noChangeArrowheads="1"/>
            </p:cNvSpPr>
            <p:nvPr/>
          </p:nvSpPr>
          <p:spPr bwMode="auto">
            <a:xfrm>
              <a:off x="-715963" y="5027613"/>
              <a:ext cx="104775"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3" name="Oval 938">
              <a:extLst>
                <a:ext uri="{FF2B5EF4-FFF2-40B4-BE49-F238E27FC236}">
                  <a16:creationId xmlns:a16="http://schemas.microsoft.com/office/drawing/2014/main" id="{3C1D662B-7702-4C03-86F4-1E50F78CE823}"/>
                </a:ext>
              </a:extLst>
            </p:cNvPr>
            <p:cNvSpPr>
              <a:spLocks noChangeArrowheads="1"/>
            </p:cNvSpPr>
            <p:nvPr/>
          </p:nvSpPr>
          <p:spPr bwMode="auto">
            <a:xfrm>
              <a:off x="-400051" y="4865688"/>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4" name="Rectangle 939">
              <a:extLst>
                <a:ext uri="{FF2B5EF4-FFF2-40B4-BE49-F238E27FC236}">
                  <a16:creationId xmlns:a16="http://schemas.microsoft.com/office/drawing/2014/main" id="{D6D303CD-B17F-4CAC-8006-BFC8AAF5FC16}"/>
                </a:ext>
              </a:extLst>
            </p:cNvPr>
            <p:cNvSpPr>
              <a:spLocks noChangeArrowheads="1"/>
            </p:cNvSpPr>
            <p:nvPr/>
          </p:nvSpPr>
          <p:spPr bwMode="auto">
            <a:xfrm>
              <a:off x="-400051" y="4984750"/>
              <a:ext cx="98425" cy="95250"/>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5" name="Oval 940">
              <a:extLst>
                <a:ext uri="{FF2B5EF4-FFF2-40B4-BE49-F238E27FC236}">
                  <a16:creationId xmlns:a16="http://schemas.microsoft.com/office/drawing/2014/main" id="{80F11ABD-2121-4966-87A6-02CCAA360143}"/>
                </a:ext>
              </a:extLst>
            </p:cNvPr>
            <p:cNvSpPr>
              <a:spLocks noChangeArrowheads="1"/>
            </p:cNvSpPr>
            <p:nvPr/>
          </p:nvSpPr>
          <p:spPr bwMode="auto">
            <a:xfrm>
              <a:off x="-400051" y="5103813"/>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6" name="Oval 941">
              <a:extLst>
                <a:ext uri="{FF2B5EF4-FFF2-40B4-BE49-F238E27FC236}">
                  <a16:creationId xmlns:a16="http://schemas.microsoft.com/office/drawing/2014/main" id="{2F664B66-E6FC-410C-943F-02BEE10848E1}"/>
                </a:ext>
              </a:extLst>
            </p:cNvPr>
            <p:cNvSpPr>
              <a:spLocks noChangeArrowheads="1"/>
            </p:cNvSpPr>
            <p:nvPr/>
          </p:nvSpPr>
          <p:spPr bwMode="auto">
            <a:xfrm>
              <a:off x="-774701" y="4984750"/>
              <a:ext cx="100012"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7" name="Oval 942">
              <a:extLst>
                <a:ext uri="{FF2B5EF4-FFF2-40B4-BE49-F238E27FC236}">
                  <a16:creationId xmlns:a16="http://schemas.microsoft.com/office/drawing/2014/main" id="{850964B6-F7D9-4308-84CB-78561A9341B8}"/>
                </a:ext>
              </a:extLst>
            </p:cNvPr>
            <p:cNvSpPr>
              <a:spLocks noChangeArrowheads="1"/>
            </p:cNvSpPr>
            <p:nvPr/>
          </p:nvSpPr>
          <p:spPr bwMode="auto">
            <a:xfrm>
              <a:off x="-587376" y="4984750"/>
              <a:ext cx="98425"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8" name="Rectangle 943">
              <a:extLst>
                <a:ext uri="{FF2B5EF4-FFF2-40B4-BE49-F238E27FC236}">
                  <a16:creationId xmlns:a16="http://schemas.microsoft.com/office/drawing/2014/main" id="{4D9EFFE7-980F-426B-B411-E641A90739C2}"/>
                </a:ext>
              </a:extLst>
            </p:cNvPr>
            <p:cNvSpPr>
              <a:spLocks noChangeArrowheads="1"/>
            </p:cNvSpPr>
            <p:nvPr/>
          </p:nvSpPr>
          <p:spPr bwMode="auto">
            <a:xfrm>
              <a:off x="-587376" y="4865688"/>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9" name="Rectangle 944" descr="component solutions">
              <a:extLst>
                <a:ext uri="{FF2B5EF4-FFF2-40B4-BE49-F238E27FC236}">
                  <a16:creationId xmlns:a16="http://schemas.microsoft.com/office/drawing/2014/main" id="{240E8437-7140-465F-A365-C3136B0CA3A3}"/>
                </a:ext>
              </a:extLst>
            </p:cNvPr>
            <p:cNvSpPr>
              <a:spLocks noChangeArrowheads="1"/>
            </p:cNvSpPr>
            <p:nvPr/>
          </p:nvSpPr>
          <p:spPr bwMode="auto">
            <a:xfrm>
              <a:off x="-587376" y="5103813"/>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0" name="Freeform 945">
              <a:extLst>
                <a:ext uri="{FF2B5EF4-FFF2-40B4-BE49-F238E27FC236}">
                  <a16:creationId xmlns:a16="http://schemas.microsoft.com/office/drawing/2014/main" id="{6AF52149-BCCC-46E4-BFB6-F5C564FDAF85}"/>
                </a:ext>
              </a:extLst>
            </p:cNvPr>
            <p:cNvSpPr>
              <a:spLocks/>
            </p:cNvSpPr>
            <p:nvPr/>
          </p:nvSpPr>
          <p:spPr bwMode="auto">
            <a:xfrm>
              <a:off x="-425451" y="5010150"/>
              <a:ext cx="25400" cy="46038"/>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946">
              <a:extLst>
                <a:ext uri="{FF2B5EF4-FFF2-40B4-BE49-F238E27FC236}">
                  <a16:creationId xmlns:a16="http://schemas.microsoft.com/office/drawing/2014/main" id="{155E371F-71E0-4806-B305-2E8FD954D64C}"/>
                </a:ext>
              </a:extLst>
            </p:cNvPr>
            <p:cNvSpPr>
              <a:spLocks/>
            </p:cNvSpPr>
            <p:nvPr/>
          </p:nvSpPr>
          <p:spPr bwMode="auto">
            <a:xfrm>
              <a:off x="-425451" y="4891088"/>
              <a:ext cx="23812" cy="46038"/>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2" name="Freeform 947">
              <a:extLst>
                <a:ext uri="{FF2B5EF4-FFF2-40B4-BE49-F238E27FC236}">
                  <a16:creationId xmlns:a16="http://schemas.microsoft.com/office/drawing/2014/main" id="{ACE18389-7AB6-499C-BB30-8C0ADBDFAF9C}"/>
                </a:ext>
              </a:extLst>
            </p:cNvPr>
            <p:cNvSpPr>
              <a:spLocks/>
            </p:cNvSpPr>
            <p:nvPr/>
          </p:nvSpPr>
          <p:spPr bwMode="auto">
            <a:xfrm>
              <a:off x="-617538" y="5010150"/>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3" name="location 1">
            <a:extLst>
              <a:ext uri="{FF2B5EF4-FFF2-40B4-BE49-F238E27FC236}">
                <a16:creationId xmlns:a16="http://schemas.microsoft.com/office/drawing/2014/main" id="{4D03CE1A-BFD7-4C94-BC1B-DB27360158F3}"/>
              </a:ext>
              <a:ext uri="{C183D7F6-B498-43B3-948B-1728B52AA6E4}">
                <adec:decorative xmlns:adec="http://schemas.microsoft.com/office/drawing/2017/decorative" val="1"/>
              </a:ext>
            </a:extLst>
          </p:cNvPr>
          <p:cNvGrpSpPr/>
          <p:nvPr/>
        </p:nvGrpSpPr>
        <p:grpSpPr>
          <a:xfrm>
            <a:off x="2960309" y="1374067"/>
            <a:ext cx="228914" cy="329368"/>
            <a:chOff x="798318" y="5778597"/>
            <a:chExt cx="268482" cy="386300"/>
          </a:xfrm>
        </p:grpSpPr>
        <p:sp>
          <p:nvSpPr>
            <p:cNvPr id="94" name="Freeform 113">
              <a:extLst>
                <a:ext uri="{FF2B5EF4-FFF2-40B4-BE49-F238E27FC236}">
                  <a16:creationId xmlns:a16="http://schemas.microsoft.com/office/drawing/2014/main" id="{031F0EE4-C542-481A-9E16-43428ED6FF24}"/>
                </a:ext>
              </a:extLst>
            </p:cNvPr>
            <p:cNvSpPr>
              <a:spLocks/>
            </p:cNvSpPr>
            <p:nvPr/>
          </p:nvSpPr>
          <p:spPr bwMode="auto">
            <a:xfrm>
              <a:off x="798318" y="5778597"/>
              <a:ext cx="268482" cy="386300"/>
            </a:xfrm>
            <a:custGeom>
              <a:avLst/>
              <a:gdLst>
                <a:gd name="T0" fmla="*/ 131 w 131"/>
                <a:gd name="T1" fmla="*/ 65 h 189"/>
                <a:gd name="T2" fmla="*/ 65 w 131"/>
                <a:gd name="T3" fmla="*/ 189 h 189"/>
                <a:gd name="T4" fmla="*/ 0 w 131"/>
                <a:gd name="T5" fmla="*/ 65 h 189"/>
                <a:gd name="T6" fmla="*/ 65 w 131"/>
                <a:gd name="T7" fmla="*/ 0 h 189"/>
                <a:gd name="T8" fmla="*/ 131 w 131"/>
                <a:gd name="T9" fmla="*/ 65 h 189"/>
              </a:gdLst>
              <a:ahLst/>
              <a:cxnLst>
                <a:cxn ang="0">
                  <a:pos x="T0" y="T1"/>
                </a:cxn>
                <a:cxn ang="0">
                  <a:pos x="T2" y="T3"/>
                </a:cxn>
                <a:cxn ang="0">
                  <a:pos x="T4" y="T5"/>
                </a:cxn>
                <a:cxn ang="0">
                  <a:pos x="T6" y="T7"/>
                </a:cxn>
                <a:cxn ang="0">
                  <a:pos x="T8" y="T9"/>
                </a:cxn>
              </a:cxnLst>
              <a:rect l="0" t="0" r="r" b="b"/>
              <a:pathLst>
                <a:path w="131" h="189">
                  <a:moveTo>
                    <a:pt x="131" y="65"/>
                  </a:moveTo>
                  <a:cubicBezTo>
                    <a:pt x="131" y="117"/>
                    <a:pt x="65" y="189"/>
                    <a:pt x="65" y="189"/>
                  </a:cubicBezTo>
                  <a:cubicBezTo>
                    <a:pt x="65" y="189"/>
                    <a:pt x="0" y="117"/>
                    <a:pt x="0" y="65"/>
                  </a:cubicBezTo>
                  <a:cubicBezTo>
                    <a:pt x="0" y="29"/>
                    <a:pt x="29" y="0"/>
                    <a:pt x="65" y="0"/>
                  </a:cubicBezTo>
                  <a:cubicBezTo>
                    <a:pt x="101" y="0"/>
                    <a:pt x="131" y="29"/>
                    <a:pt x="131" y="65"/>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5" name="Oval 94">
              <a:extLst>
                <a:ext uri="{FF2B5EF4-FFF2-40B4-BE49-F238E27FC236}">
                  <a16:creationId xmlns:a16="http://schemas.microsoft.com/office/drawing/2014/main" id="{C95AC97F-ADD9-40F7-89EE-31A3131AEA82}"/>
                </a:ext>
              </a:extLst>
            </p:cNvPr>
            <p:cNvSpPr>
              <a:spLocks noChangeArrowheads="1"/>
            </p:cNvSpPr>
            <p:nvPr/>
          </p:nvSpPr>
          <p:spPr bwMode="auto">
            <a:xfrm>
              <a:off x="875579" y="5857788"/>
              <a:ext cx="110097" cy="11395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9" name="deposit">
            <a:extLst>
              <a:ext uri="{FF2B5EF4-FFF2-40B4-BE49-F238E27FC236}">
                <a16:creationId xmlns:a16="http://schemas.microsoft.com/office/drawing/2014/main" id="{CA2AEED4-13B6-4730-A4AA-E118056DB965}"/>
              </a:ext>
              <a:ext uri="{C183D7F6-B498-43B3-948B-1728B52AA6E4}">
                <adec:decorative xmlns:adec="http://schemas.microsoft.com/office/drawing/2017/decorative" val="1"/>
              </a:ext>
            </a:extLst>
          </p:cNvPr>
          <p:cNvGrpSpPr/>
          <p:nvPr/>
        </p:nvGrpSpPr>
        <p:grpSpPr>
          <a:xfrm>
            <a:off x="8940981" y="1362736"/>
            <a:ext cx="260972" cy="270666"/>
            <a:chOff x="1698211" y="3026335"/>
            <a:chExt cx="417847" cy="433370"/>
          </a:xfrm>
        </p:grpSpPr>
        <p:sp>
          <p:nvSpPr>
            <p:cNvPr id="100" name="Freeform: Shape 99">
              <a:extLst>
                <a:ext uri="{FF2B5EF4-FFF2-40B4-BE49-F238E27FC236}">
                  <a16:creationId xmlns:a16="http://schemas.microsoft.com/office/drawing/2014/main" id="{553A00F1-8A65-40DA-9715-A499D7763C14}"/>
                </a:ext>
              </a:extLst>
            </p:cNvPr>
            <p:cNvSpPr/>
            <p:nvPr/>
          </p:nvSpPr>
          <p:spPr>
            <a:xfrm>
              <a:off x="1765022" y="3109407"/>
              <a:ext cx="287270" cy="287270"/>
            </a:xfrm>
            <a:custGeom>
              <a:avLst/>
              <a:gdLst>
                <a:gd name="connsiteX0" fmla="*/ 286511 w 287270"/>
                <a:gd name="connsiteY0" fmla="*/ 1481 h 287270"/>
                <a:gd name="connsiteX1" fmla="*/ 1481 w 287270"/>
                <a:gd name="connsiteY1" fmla="*/ 1481 h 287270"/>
                <a:gd name="connsiteX2" fmla="*/ 1481 w 287270"/>
                <a:gd name="connsiteY2" fmla="*/ 286511 h 287270"/>
                <a:gd name="connsiteX3" fmla="*/ 286511 w 287270"/>
                <a:gd name="connsiteY3" fmla="*/ 286511 h 287270"/>
                <a:gd name="connsiteX4" fmla="*/ 286511 w 287270"/>
                <a:gd name="connsiteY4" fmla="*/ 1481 h 28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270" h="287270">
                  <a:moveTo>
                    <a:pt x="286511" y="1481"/>
                  </a:moveTo>
                  <a:lnTo>
                    <a:pt x="1481" y="1481"/>
                  </a:lnTo>
                  <a:lnTo>
                    <a:pt x="1481" y="286511"/>
                  </a:lnTo>
                  <a:lnTo>
                    <a:pt x="286511" y="286511"/>
                  </a:lnTo>
                  <a:lnTo>
                    <a:pt x="286511" y="1481"/>
                  </a:lnTo>
                  <a:close/>
                </a:path>
              </a:pathLst>
            </a:custGeom>
            <a:solidFill>
              <a:srgbClr val="C1C1C1"/>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1" name="Freeform: Shape 100">
              <a:extLst>
                <a:ext uri="{FF2B5EF4-FFF2-40B4-BE49-F238E27FC236}">
                  <a16:creationId xmlns:a16="http://schemas.microsoft.com/office/drawing/2014/main" id="{705F61F0-0E3B-41F6-8DCA-C79D66740BB1}"/>
                </a:ext>
              </a:extLst>
            </p:cNvPr>
            <p:cNvSpPr/>
            <p:nvPr/>
          </p:nvSpPr>
          <p:spPr>
            <a:xfrm>
              <a:off x="1698211" y="3041858"/>
              <a:ext cx="417847" cy="417847"/>
            </a:xfrm>
            <a:custGeom>
              <a:avLst/>
              <a:gdLst>
                <a:gd name="connsiteX0" fmla="*/ 374471 w 417847"/>
                <a:gd name="connsiteY0" fmla="*/ 199136 h 417847"/>
                <a:gd name="connsiteX1" fmla="*/ 374471 w 417847"/>
                <a:gd name="connsiteY1" fmla="*/ 374690 h 417847"/>
                <a:gd name="connsiteX2" fmla="*/ 45095 w 417847"/>
                <a:gd name="connsiteY2" fmla="*/ 374690 h 417847"/>
                <a:gd name="connsiteX3" fmla="*/ 45095 w 417847"/>
                <a:gd name="connsiteY3" fmla="*/ 45242 h 417847"/>
                <a:gd name="connsiteX4" fmla="*/ 155155 w 417847"/>
                <a:gd name="connsiteY4" fmla="*/ 45242 h 417847"/>
                <a:gd name="connsiteX5" fmla="*/ 155155 w 417847"/>
                <a:gd name="connsiteY5" fmla="*/ 1481 h 417847"/>
                <a:gd name="connsiteX6" fmla="*/ 1554 w 417847"/>
                <a:gd name="connsiteY6" fmla="*/ 1773 h 417847"/>
                <a:gd name="connsiteX7" fmla="*/ 1481 w 417847"/>
                <a:gd name="connsiteY7" fmla="*/ 419037 h 417847"/>
                <a:gd name="connsiteX8" fmla="*/ 418451 w 417847"/>
                <a:gd name="connsiteY8" fmla="*/ 418744 h 417847"/>
                <a:gd name="connsiteX9" fmla="*/ 418451 w 417847"/>
                <a:gd name="connsiteY9" fmla="*/ 199136 h 417847"/>
                <a:gd name="connsiteX10" fmla="*/ 374471 w 417847"/>
                <a:gd name="connsiteY10" fmla="*/ 199136 h 41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47" h="417847">
                  <a:moveTo>
                    <a:pt x="374471" y="199136"/>
                  </a:moveTo>
                  <a:lnTo>
                    <a:pt x="374471" y="374690"/>
                  </a:lnTo>
                  <a:lnTo>
                    <a:pt x="45095" y="374690"/>
                  </a:lnTo>
                  <a:lnTo>
                    <a:pt x="45095" y="45242"/>
                  </a:lnTo>
                  <a:lnTo>
                    <a:pt x="155155" y="45242"/>
                  </a:lnTo>
                  <a:lnTo>
                    <a:pt x="155155" y="1481"/>
                  </a:lnTo>
                  <a:lnTo>
                    <a:pt x="1554" y="1773"/>
                  </a:lnTo>
                  <a:lnTo>
                    <a:pt x="1481" y="419037"/>
                  </a:lnTo>
                  <a:lnTo>
                    <a:pt x="418451" y="418744"/>
                  </a:lnTo>
                  <a:lnTo>
                    <a:pt x="418451" y="199136"/>
                  </a:lnTo>
                  <a:lnTo>
                    <a:pt x="374471" y="199136"/>
                  </a:ln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2" name="Freeform: Shape 101">
              <a:extLst>
                <a:ext uri="{FF2B5EF4-FFF2-40B4-BE49-F238E27FC236}">
                  <a16:creationId xmlns:a16="http://schemas.microsoft.com/office/drawing/2014/main" id="{A42E1930-5CD5-4A0B-A4F0-7B428A139BC6}"/>
                </a:ext>
              </a:extLst>
            </p:cNvPr>
            <p:cNvSpPr/>
            <p:nvPr/>
          </p:nvSpPr>
          <p:spPr>
            <a:xfrm rot="6207036" flipV="1">
              <a:off x="1837247" y="3041569"/>
              <a:ext cx="278565" cy="248097"/>
            </a:xfrm>
            <a:custGeom>
              <a:avLst/>
              <a:gdLst>
                <a:gd name="connsiteX0" fmla="*/ 279851 w 278564"/>
                <a:gd name="connsiteY0" fmla="*/ 1481 h 248096"/>
                <a:gd name="connsiteX1" fmla="*/ 267411 w 278564"/>
                <a:gd name="connsiteY1" fmla="*/ 1773 h 248096"/>
                <a:gd name="connsiteX2" fmla="*/ 60974 w 278564"/>
                <a:gd name="connsiteY2" fmla="*/ 132177 h 248096"/>
                <a:gd name="connsiteX3" fmla="*/ 1481 w 278564"/>
                <a:gd name="connsiteY3" fmla="*/ 103638 h 248096"/>
                <a:gd name="connsiteX4" fmla="*/ 52852 w 278564"/>
                <a:gd name="connsiteY4" fmla="*/ 248677 h 248096"/>
                <a:gd name="connsiteX5" fmla="*/ 197233 w 278564"/>
                <a:gd name="connsiteY5" fmla="*/ 197599 h 248096"/>
                <a:gd name="connsiteX6" fmla="*/ 133055 w 278564"/>
                <a:gd name="connsiteY6" fmla="*/ 166791 h 248096"/>
                <a:gd name="connsiteX7" fmla="*/ 279851 w 278564"/>
                <a:gd name="connsiteY7" fmla="*/ 1481 h 24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564" h="248096">
                  <a:moveTo>
                    <a:pt x="279851" y="1481"/>
                  </a:moveTo>
                  <a:cubicBezTo>
                    <a:pt x="275314" y="1481"/>
                    <a:pt x="271509" y="1554"/>
                    <a:pt x="267411" y="1773"/>
                  </a:cubicBezTo>
                  <a:cubicBezTo>
                    <a:pt x="138178" y="8286"/>
                    <a:pt x="71220" y="114614"/>
                    <a:pt x="60974" y="132177"/>
                  </a:cubicBezTo>
                  <a:lnTo>
                    <a:pt x="1481" y="103638"/>
                  </a:lnTo>
                  <a:lnTo>
                    <a:pt x="52852" y="248677"/>
                  </a:lnTo>
                  <a:lnTo>
                    <a:pt x="197233" y="197599"/>
                  </a:lnTo>
                  <a:lnTo>
                    <a:pt x="133055" y="166791"/>
                  </a:lnTo>
                  <a:cubicBezTo>
                    <a:pt x="155960" y="119591"/>
                    <a:pt x="203526" y="40558"/>
                    <a:pt x="279851" y="1481"/>
                  </a:cubicBez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13" name="Oval 12">
            <a:extLst>
              <a:ext uri="{FF2B5EF4-FFF2-40B4-BE49-F238E27FC236}">
                <a16:creationId xmlns:a16="http://schemas.microsoft.com/office/drawing/2014/main" id="{D84DD439-E531-45C6-8729-A49DFE0E5027}"/>
              </a:ext>
              <a:ext uri="{C183D7F6-B498-43B3-948B-1728B52AA6E4}">
                <adec:decorative xmlns:adec="http://schemas.microsoft.com/office/drawing/2017/decorative" val="1"/>
              </a:ext>
            </a:extLst>
          </p:cNvPr>
          <p:cNvSpPr/>
          <p:nvPr/>
        </p:nvSpPr>
        <p:spPr bwMode="auto">
          <a:xfrm>
            <a:off x="6916732" y="1353638"/>
            <a:ext cx="344092" cy="344092"/>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0078D4"/>
                    </a:gs>
                    <a:gs pos="100000">
                      <a:srgbClr val="0078D4"/>
                    </a:gs>
                  </a:gsLst>
                  <a:lin ang="5400000" scaled="0"/>
                </a:gradFill>
                <a:effectLst/>
                <a:uLnTx/>
                <a:uFillTx/>
                <a:latin typeface="Segoe UI"/>
                <a:ea typeface="Segoe UI" pitchFamily="34" charset="0"/>
                <a:cs typeface="Segoe UI" pitchFamily="34" charset="0"/>
              </a:rPr>
              <a:t>@</a:t>
            </a:r>
          </a:p>
        </p:txBody>
      </p:sp>
      <p:grpSp>
        <p:nvGrpSpPr>
          <p:cNvPr id="103" name="serverless">
            <a:extLst>
              <a:ext uri="{FF2B5EF4-FFF2-40B4-BE49-F238E27FC236}">
                <a16:creationId xmlns:a16="http://schemas.microsoft.com/office/drawing/2014/main" id="{51CA43A4-0353-417F-A5E4-C61791972D9F}"/>
              </a:ext>
              <a:ext uri="{C183D7F6-B498-43B3-948B-1728B52AA6E4}">
                <adec:decorative xmlns:adec="http://schemas.microsoft.com/office/drawing/2017/decorative" val="1"/>
              </a:ext>
            </a:extLst>
          </p:cNvPr>
          <p:cNvGrpSpPr/>
          <p:nvPr/>
        </p:nvGrpSpPr>
        <p:grpSpPr>
          <a:xfrm>
            <a:off x="10807579" y="1339880"/>
            <a:ext cx="355450" cy="355448"/>
            <a:chOff x="2577128" y="2114551"/>
            <a:chExt cx="440844" cy="440842"/>
          </a:xfrm>
        </p:grpSpPr>
        <p:sp>
          <p:nvSpPr>
            <p:cNvPr id="104" name="Freeform: Shape 103">
              <a:extLst>
                <a:ext uri="{FF2B5EF4-FFF2-40B4-BE49-F238E27FC236}">
                  <a16:creationId xmlns:a16="http://schemas.microsoft.com/office/drawing/2014/main" id="{BB83A855-1371-4BA0-A853-7449523BC8DF}"/>
                </a:ext>
              </a:extLst>
            </p:cNvPr>
            <p:cNvSpPr/>
            <p:nvPr/>
          </p:nvSpPr>
          <p:spPr>
            <a:xfrm>
              <a:off x="2670597" y="2113272"/>
              <a:ext cx="254508" cy="436297"/>
            </a:xfrm>
            <a:custGeom>
              <a:avLst/>
              <a:gdLst>
                <a:gd name="connsiteX0" fmla="*/ 1616 w 254507"/>
                <a:gd name="connsiteY0" fmla="*/ 437913 h 436297"/>
                <a:gd name="connsiteX1" fmla="*/ 254013 w 254507"/>
                <a:gd name="connsiteY1" fmla="*/ 437913 h 436297"/>
                <a:gd name="connsiteX2" fmla="*/ 254013 w 254507"/>
                <a:gd name="connsiteY2" fmla="*/ 1616 h 436297"/>
                <a:gd name="connsiteX3" fmla="*/ 1616 w 254507"/>
                <a:gd name="connsiteY3" fmla="*/ 1616 h 436297"/>
                <a:gd name="connsiteX4" fmla="*/ 1616 w 254507"/>
                <a:gd name="connsiteY4" fmla="*/ 437913 h 436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7" h="436297">
                  <a:moveTo>
                    <a:pt x="1616" y="437913"/>
                  </a:moveTo>
                  <a:lnTo>
                    <a:pt x="254013" y="437913"/>
                  </a:lnTo>
                  <a:lnTo>
                    <a:pt x="254013" y="1616"/>
                  </a:lnTo>
                  <a:lnTo>
                    <a:pt x="1616" y="1616"/>
                  </a:lnTo>
                  <a:lnTo>
                    <a:pt x="1616" y="437913"/>
                  </a:lnTo>
                  <a:close/>
                </a:path>
              </a:pathLst>
            </a:custGeom>
            <a:solidFill>
              <a:srgbClr val="C1C1C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5" name="Freeform: Shape 104">
              <a:extLst>
                <a:ext uri="{FF2B5EF4-FFF2-40B4-BE49-F238E27FC236}">
                  <a16:creationId xmlns:a16="http://schemas.microsoft.com/office/drawing/2014/main" id="{A1955C32-431B-47D2-950C-4D31102D13BE}"/>
                </a:ext>
              </a:extLst>
            </p:cNvPr>
            <p:cNvSpPr/>
            <p:nvPr/>
          </p:nvSpPr>
          <p:spPr>
            <a:xfrm>
              <a:off x="2716515" y="2157885"/>
              <a:ext cx="163612" cy="45448"/>
            </a:xfrm>
            <a:custGeom>
              <a:avLst/>
              <a:gdLst>
                <a:gd name="connsiteX0" fmla="*/ 1616 w 163612"/>
                <a:gd name="connsiteY0" fmla="*/ 47228 h 45447"/>
                <a:gd name="connsiteX1" fmla="*/ 162177 w 163612"/>
                <a:gd name="connsiteY1" fmla="*/ 47228 h 45447"/>
                <a:gd name="connsiteX2" fmla="*/ 162177 w 163612"/>
                <a:gd name="connsiteY2" fmla="*/ 1616 h 45447"/>
                <a:gd name="connsiteX3" fmla="*/ 1616 w 163612"/>
                <a:gd name="connsiteY3" fmla="*/ 1616 h 45447"/>
                <a:gd name="connsiteX4" fmla="*/ 1616 w 163612"/>
                <a:gd name="connsiteY4" fmla="*/ 47228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228"/>
                  </a:moveTo>
                  <a:lnTo>
                    <a:pt x="162177" y="47228"/>
                  </a:lnTo>
                  <a:lnTo>
                    <a:pt x="162177" y="1616"/>
                  </a:lnTo>
                  <a:lnTo>
                    <a:pt x="1616" y="1616"/>
                  </a:lnTo>
                  <a:lnTo>
                    <a:pt x="1616" y="47228"/>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6" name="Freeform: Shape 105">
              <a:extLst>
                <a:ext uri="{FF2B5EF4-FFF2-40B4-BE49-F238E27FC236}">
                  <a16:creationId xmlns:a16="http://schemas.microsoft.com/office/drawing/2014/main" id="{98B5299F-0039-4FDF-B95B-73AFE0D82F08}"/>
                </a:ext>
              </a:extLst>
            </p:cNvPr>
            <p:cNvSpPr/>
            <p:nvPr/>
          </p:nvSpPr>
          <p:spPr>
            <a:xfrm>
              <a:off x="2716515" y="245650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7" name="Freeform: Shape 106">
              <a:extLst>
                <a:ext uri="{FF2B5EF4-FFF2-40B4-BE49-F238E27FC236}">
                  <a16:creationId xmlns:a16="http://schemas.microsoft.com/office/drawing/2014/main" id="{EE8B5F9C-1E19-494B-AAA6-337DEFE689BA}"/>
                </a:ext>
              </a:extLst>
            </p:cNvPr>
            <p:cNvSpPr/>
            <p:nvPr/>
          </p:nvSpPr>
          <p:spPr>
            <a:xfrm>
              <a:off x="2716515" y="238808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8" name="Freeform: Shape 107">
              <a:extLst>
                <a:ext uri="{FF2B5EF4-FFF2-40B4-BE49-F238E27FC236}">
                  <a16:creationId xmlns:a16="http://schemas.microsoft.com/office/drawing/2014/main" id="{29AB76C2-07DD-42F5-84FF-4FBF384829CE}"/>
                </a:ext>
              </a:extLst>
            </p:cNvPr>
            <p:cNvSpPr/>
            <p:nvPr/>
          </p:nvSpPr>
          <p:spPr>
            <a:xfrm>
              <a:off x="2716515" y="2253698"/>
              <a:ext cx="163612" cy="90895"/>
            </a:xfrm>
            <a:custGeom>
              <a:avLst/>
              <a:gdLst>
                <a:gd name="connsiteX0" fmla="*/ 142585 w 163612"/>
                <a:gd name="connsiteY0" fmla="*/ 51743 h 90895"/>
                <a:gd name="connsiteX1" fmla="*/ 137075 w 163612"/>
                <a:gd name="connsiteY1" fmla="*/ 51743 h 90895"/>
                <a:gd name="connsiteX2" fmla="*/ 106999 w 163612"/>
                <a:gd name="connsiteY2" fmla="*/ 21667 h 90895"/>
                <a:gd name="connsiteX3" fmla="*/ 99958 w 163612"/>
                <a:gd name="connsiteY3" fmla="*/ 22509 h 90895"/>
                <a:gd name="connsiteX4" fmla="*/ 61846 w 163612"/>
                <a:gd name="connsiteY4" fmla="*/ 1616 h 90895"/>
                <a:gd name="connsiteX5" fmla="*/ 16693 w 163612"/>
                <a:gd name="connsiteY5" fmla="*/ 46769 h 90895"/>
                <a:gd name="connsiteX6" fmla="*/ 16999 w 163612"/>
                <a:gd name="connsiteY6" fmla="*/ 52279 h 90895"/>
                <a:gd name="connsiteX7" fmla="*/ 1616 w 163612"/>
                <a:gd name="connsiteY7" fmla="*/ 71412 h 90895"/>
                <a:gd name="connsiteX8" fmla="*/ 1616 w 163612"/>
                <a:gd name="connsiteY8" fmla="*/ 72407 h 90895"/>
                <a:gd name="connsiteX9" fmla="*/ 21208 w 163612"/>
                <a:gd name="connsiteY9" fmla="*/ 91998 h 90895"/>
                <a:gd name="connsiteX10" fmla="*/ 142585 w 163612"/>
                <a:gd name="connsiteY10" fmla="*/ 91998 h 90895"/>
                <a:gd name="connsiteX11" fmla="*/ 162177 w 163612"/>
                <a:gd name="connsiteY11" fmla="*/ 72407 h 90895"/>
                <a:gd name="connsiteX12" fmla="*/ 162177 w 163612"/>
                <a:gd name="connsiteY12" fmla="*/ 71412 h 90895"/>
                <a:gd name="connsiteX13" fmla="*/ 142585 w 163612"/>
                <a:gd name="connsiteY13" fmla="*/ 51743 h 90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612" h="90895">
                  <a:moveTo>
                    <a:pt x="142585" y="51743"/>
                  </a:moveTo>
                  <a:lnTo>
                    <a:pt x="137075" y="51743"/>
                  </a:lnTo>
                  <a:cubicBezTo>
                    <a:pt x="137075" y="35136"/>
                    <a:pt x="123606" y="21667"/>
                    <a:pt x="106999" y="21667"/>
                  </a:cubicBezTo>
                  <a:cubicBezTo>
                    <a:pt x="104550" y="21667"/>
                    <a:pt x="102177" y="21973"/>
                    <a:pt x="99958" y="22509"/>
                  </a:cubicBezTo>
                  <a:cubicBezTo>
                    <a:pt x="91922" y="9958"/>
                    <a:pt x="77917" y="1616"/>
                    <a:pt x="61846" y="1616"/>
                  </a:cubicBezTo>
                  <a:cubicBezTo>
                    <a:pt x="36897" y="1616"/>
                    <a:pt x="16693" y="21820"/>
                    <a:pt x="16693" y="46769"/>
                  </a:cubicBezTo>
                  <a:cubicBezTo>
                    <a:pt x="16693" y="48606"/>
                    <a:pt x="16846" y="50442"/>
                    <a:pt x="16999" y="52279"/>
                  </a:cubicBezTo>
                  <a:cubicBezTo>
                    <a:pt x="8198" y="54193"/>
                    <a:pt x="1616" y="61998"/>
                    <a:pt x="1616" y="71412"/>
                  </a:cubicBezTo>
                  <a:lnTo>
                    <a:pt x="1616" y="72407"/>
                  </a:lnTo>
                  <a:cubicBezTo>
                    <a:pt x="1616" y="83197"/>
                    <a:pt x="10417" y="91998"/>
                    <a:pt x="21208" y="91998"/>
                  </a:cubicBezTo>
                  <a:lnTo>
                    <a:pt x="142585" y="91998"/>
                  </a:lnTo>
                  <a:cubicBezTo>
                    <a:pt x="153376" y="91998"/>
                    <a:pt x="162177" y="83197"/>
                    <a:pt x="162177" y="72407"/>
                  </a:cubicBezTo>
                  <a:lnTo>
                    <a:pt x="162177" y="71412"/>
                  </a:lnTo>
                  <a:cubicBezTo>
                    <a:pt x="162177" y="60468"/>
                    <a:pt x="153376" y="51743"/>
                    <a:pt x="142585" y="51743"/>
                  </a:cubicBezTo>
                  <a:close/>
                </a:path>
              </a:pathLst>
            </a:custGeom>
            <a:solidFill>
              <a:srgbClr val="FFFFFF"/>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15" name="online">
            <a:extLst>
              <a:ext uri="{FF2B5EF4-FFF2-40B4-BE49-F238E27FC236}">
                <a16:creationId xmlns:a16="http://schemas.microsoft.com/office/drawing/2014/main" id="{0B6A3FA9-0FB1-4143-A528-97B763E2870F}"/>
              </a:ext>
              <a:ext uri="{C183D7F6-B498-43B3-948B-1728B52AA6E4}">
                <adec:decorative xmlns:adec="http://schemas.microsoft.com/office/drawing/2017/decorative" val="1"/>
              </a:ext>
            </a:extLst>
          </p:cNvPr>
          <p:cNvGrpSpPr/>
          <p:nvPr/>
        </p:nvGrpSpPr>
        <p:grpSpPr>
          <a:xfrm>
            <a:off x="1730185" y="2691170"/>
            <a:ext cx="323351" cy="323351"/>
            <a:chOff x="4472102" y="5773612"/>
            <a:chExt cx="436448" cy="436448"/>
          </a:xfrm>
        </p:grpSpPr>
        <p:sp>
          <p:nvSpPr>
            <p:cNvPr id="116" name="Freeform: Shape 115">
              <a:extLst>
                <a:ext uri="{FF2B5EF4-FFF2-40B4-BE49-F238E27FC236}">
                  <a16:creationId xmlns:a16="http://schemas.microsoft.com/office/drawing/2014/main" id="{69089259-2C95-4890-8C3F-B3FB7858853D}"/>
                </a:ext>
              </a:extLst>
            </p:cNvPr>
            <p:cNvSpPr/>
            <p:nvPr/>
          </p:nvSpPr>
          <p:spPr>
            <a:xfrm>
              <a:off x="4720145" y="5989603"/>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BA83131B-7B9A-49C9-8017-9BA45BD92839}"/>
                </a:ext>
              </a:extLst>
            </p:cNvPr>
            <p:cNvSpPr/>
            <p:nvPr/>
          </p:nvSpPr>
          <p:spPr>
            <a:xfrm>
              <a:off x="4720145" y="5823949"/>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8229ACE9-F007-4FBE-A653-E1EA3DEA7AC9}"/>
                </a:ext>
              </a:extLst>
            </p:cNvPr>
            <p:cNvSpPr/>
            <p:nvPr/>
          </p:nvSpPr>
          <p:spPr>
            <a:xfrm>
              <a:off x="4473724" y="5778339"/>
              <a:ext cx="427449" cy="427449"/>
            </a:xfrm>
            <a:custGeom>
              <a:avLst/>
              <a:gdLst>
                <a:gd name="connsiteX0" fmla="*/ 215909 w 427449"/>
                <a:gd name="connsiteY0" fmla="*/ 428976 h 427449"/>
                <a:gd name="connsiteX1" fmla="*/ 430252 w 427449"/>
                <a:gd name="connsiteY1" fmla="*/ 215233 h 427449"/>
                <a:gd name="connsiteX2" fmla="*/ 215909 w 427449"/>
                <a:gd name="connsiteY2" fmla="*/ 1566 h 427449"/>
                <a:gd name="connsiteX3" fmla="*/ 1566 w 427449"/>
                <a:gd name="connsiteY3" fmla="*/ 215233 h 427449"/>
                <a:gd name="connsiteX4" fmla="*/ 215909 w 427449"/>
                <a:gd name="connsiteY4" fmla="*/ 42897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449" h="427449">
                  <a:moveTo>
                    <a:pt x="215909" y="428976"/>
                  </a:moveTo>
                  <a:cubicBezTo>
                    <a:pt x="333927" y="428976"/>
                    <a:pt x="430252" y="332920"/>
                    <a:pt x="430252" y="215233"/>
                  </a:cubicBezTo>
                  <a:cubicBezTo>
                    <a:pt x="430252" y="97546"/>
                    <a:pt x="333851" y="1566"/>
                    <a:pt x="215909" y="1566"/>
                  </a:cubicBezTo>
                  <a:cubicBezTo>
                    <a:pt x="97891" y="1566"/>
                    <a:pt x="1566" y="97621"/>
                    <a:pt x="1566" y="215233"/>
                  </a:cubicBezTo>
                  <a:cubicBezTo>
                    <a:pt x="1566" y="332845"/>
                    <a:pt x="97891" y="428976"/>
                    <a:pt x="215909" y="428976"/>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CF31532B-9F6D-4038-B5C1-E987B12FDAC3}"/>
                </a:ext>
              </a:extLst>
            </p:cNvPr>
            <p:cNvSpPr/>
            <p:nvPr/>
          </p:nvSpPr>
          <p:spPr>
            <a:xfrm>
              <a:off x="4686399" y="5779112"/>
              <a:ext cx="4499" cy="427449"/>
            </a:xfrm>
            <a:custGeom>
              <a:avLst/>
              <a:gdLst>
                <a:gd name="connsiteX0" fmla="*/ 5585 w 4499"/>
                <a:gd name="connsiteY0" fmla="*/ 1566 h 427449"/>
                <a:gd name="connsiteX1" fmla="*/ 1566 w 4499"/>
                <a:gd name="connsiteY1" fmla="*/ 1566 h 427449"/>
                <a:gd name="connsiteX2" fmla="*/ 1566 w 4499"/>
                <a:gd name="connsiteY2" fmla="*/ 428220 h 427449"/>
                <a:gd name="connsiteX3" fmla="*/ 5585 w 4499"/>
                <a:gd name="connsiteY3" fmla="*/ 428220 h 427449"/>
                <a:gd name="connsiteX4" fmla="*/ 5585 w 4499"/>
                <a:gd name="connsiteY4" fmla="*/ 156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 h="427449">
                  <a:moveTo>
                    <a:pt x="5585" y="1566"/>
                  </a:moveTo>
                  <a:lnTo>
                    <a:pt x="1566" y="1566"/>
                  </a:lnTo>
                  <a:lnTo>
                    <a:pt x="1566" y="428220"/>
                  </a:lnTo>
                  <a:lnTo>
                    <a:pt x="5585" y="428220"/>
                  </a:lnTo>
                  <a:lnTo>
                    <a:pt x="5585"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1024D67F-9A24-4A82-BFE5-6707A7F1A764}"/>
                </a:ext>
              </a:extLst>
            </p:cNvPr>
            <p:cNvSpPr/>
            <p:nvPr/>
          </p:nvSpPr>
          <p:spPr>
            <a:xfrm>
              <a:off x="4472131" y="5888013"/>
              <a:ext cx="431949" cy="211475"/>
            </a:xfrm>
            <a:custGeom>
              <a:avLst/>
              <a:gdLst>
                <a:gd name="connsiteX0" fmla="*/ 217502 w 431948"/>
                <a:gd name="connsiteY0" fmla="*/ 211224 h 211474"/>
                <a:gd name="connsiteX1" fmla="*/ 1566 w 431948"/>
                <a:gd name="connsiteY1" fmla="*/ 106395 h 211474"/>
                <a:gd name="connsiteX2" fmla="*/ 217502 w 431948"/>
                <a:gd name="connsiteY2" fmla="*/ 1566 h 211474"/>
                <a:gd name="connsiteX3" fmla="*/ 433438 w 431948"/>
                <a:gd name="connsiteY3" fmla="*/ 106395 h 211474"/>
                <a:gd name="connsiteX4" fmla="*/ 217502 w 431948"/>
                <a:gd name="connsiteY4" fmla="*/ 211224 h 211474"/>
                <a:gd name="connsiteX5" fmla="*/ 217502 w 431948"/>
                <a:gd name="connsiteY5" fmla="*/ 4742 h 211474"/>
                <a:gd name="connsiteX6" fmla="*/ 5585 w 431948"/>
                <a:gd name="connsiteY6" fmla="*/ 105563 h 211474"/>
                <a:gd name="connsiteX7" fmla="*/ 217502 w 431948"/>
                <a:gd name="connsiteY7" fmla="*/ 206384 h 211474"/>
                <a:gd name="connsiteX8" fmla="*/ 429418 w 431948"/>
                <a:gd name="connsiteY8" fmla="*/ 105563 h 211474"/>
                <a:gd name="connsiteX9" fmla="*/ 217502 w 431948"/>
                <a:gd name="connsiteY9" fmla="*/ 4742 h 21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948" h="211474">
                  <a:moveTo>
                    <a:pt x="217502" y="211224"/>
                  </a:moveTo>
                  <a:cubicBezTo>
                    <a:pt x="98650" y="211224"/>
                    <a:pt x="1566" y="164029"/>
                    <a:pt x="1566" y="106395"/>
                  </a:cubicBezTo>
                  <a:cubicBezTo>
                    <a:pt x="1566" y="48762"/>
                    <a:pt x="98650" y="1566"/>
                    <a:pt x="217502" y="1566"/>
                  </a:cubicBezTo>
                  <a:cubicBezTo>
                    <a:pt x="336354" y="1566"/>
                    <a:pt x="433438" y="48762"/>
                    <a:pt x="433438" y="106395"/>
                  </a:cubicBezTo>
                  <a:cubicBezTo>
                    <a:pt x="433362" y="164029"/>
                    <a:pt x="336278" y="211224"/>
                    <a:pt x="217502" y="211224"/>
                  </a:cubicBezTo>
                  <a:close/>
                  <a:moveTo>
                    <a:pt x="217502" y="4742"/>
                  </a:moveTo>
                  <a:cubicBezTo>
                    <a:pt x="100318" y="4742"/>
                    <a:pt x="5585" y="50350"/>
                    <a:pt x="5585" y="105563"/>
                  </a:cubicBezTo>
                  <a:cubicBezTo>
                    <a:pt x="5585" y="160776"/>
                    <a:pt x="100318" y="206384"/>
                    <a:pt x="217502" y="206384"/>
                  </a:cubicBezTo>
                  <a:cubicBezTo>
                    <a:pt x="334685" y="206384"/>
                    <a:pt x="429418" y="160776"/>
                    <a:pt x="429418" y="105563"/>
                  </a:cubicBezTo>
                  <a:cubicBezTo>
                    <a:pt x="429342" y="50350"/>
                    <a:pt x="334685" y="4742"/>
                    <a:pt x="217502"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B2B8968C-969A-4F96-B019-32972C3A3B34}"/>
                </a:ext>
              </a:extLst>
            </p:cNvPr>
            <p:cNvSpPr/>
            <p:nvPr/>
          </p:nvSpPr>
          <p:spPr>
            <a:xfrm>
              <a:off x="4582938" y="5777513"/>
              <a:ext cx="211475" cy="431949"/>
            </a:xfrm>
            <a:custGeom>
              <a:avLst/>
              <a:gdLst>
                <a:gd name="connsiteX0" fmla="*/ 106689 w 211474"/>
                <a:gd name="connsiteY0" fmla="*/ 432228 h 431948"/>
                <a:gd name="connsiteX1" fmla="*/ 1566 w 211474"/>
                <a:gd name="connsiteY1" fmla="*/ 216897 h 431948"/>
                <a:gd name="connsiteX2" fmla="*/ 106689 w 211474"/>
                <a:gd name="connsiteY2" fmla="*/ 1566 h 431948"/>
                <a:gd name="connsiteX3" fmla="*/ 211813 w 211474"/>
                <a:gd name="connsiteY3" fmla="*/ 216897 h 431948"/>
                <a:gd name="connsiteX4" fmla="*/ 106689 w 211474"/>
                <a:gd name="connsiteY4" fmla="*/ 432228 h 431948"/>
                <a:gd name="connsiteX5" fmla="*/ 106689 w 211474"/>
                <a:gd name="connsiteY5" fmla="*/ 4742 h 431948"/>
                <a:gd name="connsiteX6" fmla="*/ 5585 w 211474"/>
                <a:gd name="connsiteY6" fmla="*/ 216065 h 431948"/>
                <a:gd name="connsiteX7" fmla="*/ 106689 w 211474"/>
                <a:gd name="connsiteY7" fmla="*/ 427387 h 431948"/>
                <a:gd name="connsiteX8" fmla="*/ 207793 w 211474"/>
                <a:gd name="connsiteY8" fmla="*/ 216065 h 431948"/>
                <a:gd name="connsiteX9" fmla="*/ 106689 w 211474"/>
                <a:gd name="connsiteY9" fmla="*/ 4742 h 43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474" h="431948">
                  <a:moveTo>
                    <a:pt x="106689" y="432228"/>
                  </a:moveTo>
                  <a:cubicBezTo>
                    <a:pt x="48894" y="432228"/>
                    <a:pt x="1566" y="335416"/>
                    <a:pt x="1566" y="216897"/>
                  </a:cubicBezTo>
                  <a:cubicBezTo>
                    <a:pt x="1566" y="98378"/>
                    <a:pt x="48894" y="1566"/>
                    <a:pt x="106689" y="1566"/>
                  </a:cubicBezTo>
                  <a:cubicBezTo>
                    <a:pt x="164484" y="1566"/>
                    <a:pt x="211813" y="98453"/>
                    <a:pt x="211813" y="216897"/>
                  </a:cubicBezTo>
                  <a:cubicBezTo>
                    <a:pt x="211813" y="335341"/>
                    <a:pt x="164484" y="432228"/>
                    <a:pt x="106689" y="432228"/>
                  </a:cubicBezTo>
                  <a:close/>
                  <a:moveTo>
                    <a:pt x="106689" y="4742"/>
                  </a:moveTo>
                  <a:cubicBezTo>
                    <a:pt x="50486" y="4742"/>
                    <a:pt x="5585" y="99210"/>
                    <a:pt x="5585" y="216065"/>
                  </a:cubicBezTo>
                  <a:cubicBezTo>
                    <a:pt x="5585" y="332920"/>
                    <a:pt x="51321" y="427387"/>
                    <a:pt x="106689" y="427387"/>
                  </a:cubicBezTo>
                  <a:cubicBezTo>
                    <a:pt x="162057" y="427387"/>
                    <a:pt x="207793" y="332920"/>
                    <a:pt x="207793" y="216065"/>
                  </a:cubicBezTo>
                  <a:cubicBezTo>
                    <a:pt x="207793" y="99210"/>
                    <a:pt x="162816" y="4742"/>
                    <a:pt x="106689"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3A5E2F12-B28D-4543-9D53-3D6B601270EA}"/>
                </a:ext>
              </a:extLst>
            </p:cNvPr>
            <p:cNvSpPr/>
            <p:nvPr/>
          </p:nvSpPr>
          <p:spPr>
            <a:xfrm>
              <a:off x="4474548" y="5990429"/>
              <a:ext cx="427449" cy="4499"/>
            </a:xfrm>
            <a:custGeom>
              <a:avLst/>
              <a:gdLst>
                <a:gd name="connsiteX0" fmla="*/ 429343 w 427449"/>
                <a:gd name="connsiteY0" fmla="*/ 1566 h 4499"/>
                <a:gd name="connsiteX1" fmla="*/ 1566 w 427449"/>
                <a:gd name="connsiteY1" fmla="*/ 1566 h 4499"/>
                <a:gd name="connsiteX2" fmla="*/ 1566 w 427449"/>
                <a:gd name="connsiteY2" fmla="*/ 5574 h 4499"/>
                <a:gd name="connsiteX3" fmla="*/ 429418 w 427449"/>
                <a:gd name="connsiteY3" fmla="*/ 5574 h 4499"/>
                <a:gd name="connsiteX4" fmla="*/ 429418 w 427449"/>
                <a:gd name="connsiteY4" fmla="*/ 1566 h 4499"/>
                <a:gd name="connsiteX5" fmla="*/ 429343 w 427449"/>
                <a:gd name="connsiteY5" fmla="*/ 1566 h 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449" h="4499">
                  <a:moveTo>
                    <a:pt x="429343" y="1566"/>
                  </a:moveTo>
                  <a:lnTo>
                    <a:pt x="1566" y="1566"/>
                  </a:lnTo>
                  <a:lnTo>
                    <a:pt x="1566" y="5574"/>
                  </a:lnTo>
                  <a:lnTo>
                    <a:pt x="429418" y="5574"/>
                  </a:lnTo>
                  <a:lnTo>
                    <a:pt x="429418" y="1566"/>
                  </a:lnTo>
                  <a:lnTo>
                    <a:pt x="429343"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A7218048-903B-4BED-83E2-7010C75263F9}"/>
                </a:ext>
              </a:extLst>
            </p:cNvPr>
            <p:cNvSpPr/>
            <p:nvPr/>
          </p:nvSpPr>
          <p:spPr>
            <a:xfrm>
              <a:off x="4668794" y="6076041"/>
              <a:ext cx="40495" cy="40495"/>
            </a:xfrm>
            <a:custGeom>
              <a:avLst/>
              <a:gdLst>
                <a:gd name="connsiteX0" fmla="*/ 20830 w 40495"/>
                <a:gd name="connsiteY0" fmla="*/ 39988 h 40495"/>
                <a:gd name="connsiteX1" fmla="*/ 40096 w 40495"/>
                <a:gd name="connsiteY1" fmla="*/ 20777 h 40495"/>
                <a:gd name="connsiteX2" fmla="*/ 20830 w 40495"/>
                <a:gd name="connsiteY2" fmla="*/ 1566 h 40495"/>
                <a:gd name="connsiteX3" fmla="*/ 1566 w 40495"/>
                <a:gd name="connsiteY3" fmla="*/ 20777 h 40495"/>
                <a:gd name="connsiteX4" fmla="*/ 20830 w 40495"/>
                <a:gd name="connsiteY4" fmla="*/ 39988 h 4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5" h="40495">
                  <a:moveTo>
                    <a:pt x="20830" y="39988"/>
                  </a:moveTo>
                  <a:cubicBezTo>
                    <a:pt x="31298" y="39988"/>
                    <a:pt x="40096" y="31214"/>
                    <a:pt x="40096" y="20777"/>
                  </a:cubicBezTo>
                  <a:cubicBezTo>
                    <a:pt x="40096" y="10339"/>
                    <a:pt x="31298" y="1566"/>
                    <a:pt x="20830" y="1566"/>
                  </a:cubicBezTo>
                  <a:cubicBezTo>
                    <a:pt x="10364" y="1566"/>
                    <a:pt x="1566" y="10339"/>
                    <a:pt x="1566" y="20777"/>
                  </a:cubicBezTo>
                  <a:cubicBezTo>
                    <a:pt x="1566" y="31214"/>
                    <a:pt x="10364" y="39988"/>
                    <a:pt x="20830" y="39988"/>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4" name="Freeform: Shape 123">
              <a:extLst>
                <a:ext uri="{FF2B5EF4-FFF2-40B4-BE49-F238E27FC236}">
                  <a16:creationId xmlns:a16="http://schemas.microsoft.com/office/drawing/2014/main" id="{F7F46775-BEED-43C5-BC22-C996837C0ADC}"/>
                </a:ext>
              </a:extLst>
            </p:cNvPr>
            <p:cNvSpPr/>
            <p:nvPr/>
          </p:nvSpPr>
          <p:spPr>
            <a:xfrm>
              <a:off x="4568457" y="5975981"/>
              <a:ext cx="31496" cy="31496"/>
            </a:xfrm>
            <a:custGeom>
              <a:avLst/>
              <a:gdLst>
                <a:gd name="connsiteX0" fmla="*/ 17645 w 31496"/>
                <a:gd name="connsiteY0" fmla="*/ 33635 h 31496"/>
                <a:gd name="connsiteX1" fmla="*/ 33725 w 31496"/>
                <a:gd name="connsiteY1" fmla="*/ 17600 h 31496"/>
                <a:gd name="connsiteX2" fmla="*/ 17645 w 31496"/>
                <a:gd name="connsiteY2" fmla="*/ 1566 h 31496"/>
                <a:gd name="connsiteX3" fmla="*/ 1566 w 31496"/>
                <a:gd name="connsiteY3" fmla="*/ 17600 h 31496"/>
                <a:gd name="connsiteX4" fmla="*/ 17645 w 31496"/>
                <a:gd name="connsiteY4" fmla="*/ 33635 h 31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 h="31496">
                  <a:moveTo>
                    <a:pt x="17645" y="33635"/>
                  </a:moveTo>
                  <a:cubicBezTo>
                    <a:pt x="26444" y="33635"/>
                    <a:pt x="33725" y="26449"/>
                    <a:pt x="33725" y="17600"/>
                  </a:cubicBezTo>
                  <a:cubicBezTo>
                    <a:pt x="33725" y="8826"/>
                    <a:pt x="26519" y="1566"/>
                    <a:pt x="17645" y="1566"/>
                  </a:cubicBezTo>
                  <a:cubicBezTo>
                    <a:pt x="8847" y="1566"/>
                    <a:pt x="1566" y="8751"/>
                    <a:pt x="1566" y="17600"/>
                  </a:cubicBezTo>
                  <a:cubicBezTo>
                    <a:pt x="1566" y="26449"/>
                    <a:pt x="8771" y="33635"/>
                    <a:pt x="17645" y="3363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5" name="Freeform: Shape 124">
              <a:extLst>
                <a:ext uri="{FF2B5EF4-FFF2-40B4-BE49-F238E27FC236}">
                  <a16:creationId xmlns:a16="http://schemas.microsoft.com/office/drawing/2014/main" id="{EECFB6AC-47B4-4000-9045-DB3D42E16D22}"/>
                </a:ext>
              </a:extLst>
            </p:cNvPr>
            <p:cNvSpPr/>
            <p:nvPr/>
          </p:nvSpPr>
          <p:spPr>
            <a:xfrm>
              <a:off x="4666676"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578DB2E9-431F-4DBE-B8C3-7E291E056B5A}"/>
                </a:ext>
              </a:extLst>
            </p:cNvPr>
            <p:cNvSpPr/>
            <p:nvPr/>
          </p:nvSpPr>
          <p:spPr>
            <a:xfrm>
              <a:off x="4666676" y="5866922"/>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1201DE5A-D753-4955-A77C-C006FEF742BA}"/>
                </a:ext>
              </a:extLst>
            </p:cNvPr>
            <p:cNvSpPr/>
            <p:nvPr/>
          </p:nvSpPr>
          <p:spPr>
            <a:xfrm>
              <a:off x="4768688"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2" y="45434"/>
                    <a:pt x="45557" y="35677"/>
                    <a:pt x="45557" y="23500"/>
                  </a:cubicBezTo>
                  <a:cubicBezTo>
                    <a:pt x="45557" y="11323"/>
                    <a:pt x="35772"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8E81C836-83AB-4F9D-A764-70AB242CC90E}"/>
                </a:ext>
              </a:extLst>
            </p:cNvPr>
            <p:cNvSpPr/>
            <p:nvPr/>
          </p:nvSpPr>
          <p:spPr>
            <a:xfrm>
              <a:off x="4767470" y="607150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037"/>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0D7648F0-D02C-485E-A78F-9B10A50835D5}"/>
                </a:ext>
              </a:extLst>
            </p:cNvPr>
            <p:cNvSpPr/>
            <p:nvPr/>
          </p:nvSpPr>
          <p:spPr>
            <a:xfrm>
              <a:off x="4585211" y="607150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037"/>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BAC14A58-1882-4A07-9A8E-074316417783}"/>
                </a:ext>
              </a:extLst>
            </p:cNvPr>
            <p:cNvSpPr/>
            <p:nvPr/>
          </p:nvSpPr>
          <p:spPr>
            <a:xfrm>
              <a:off x="4767470" y="588899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113"/>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F55AFEF6-4C9F-4D9E-AA84-C44197152A5D}"/>
                </a:ext>
              </a:extLst>
            </p:cNvPr>
            <p:cNvSpPr/>
            <p:nvPr/>
          </p:nvSpPr>
          <p:spPr>
            <a:xfrm>
              <a:off x="4585211" y="588899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113"/>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32" name="IoT">
            <a:extLst>
              <a:ext uri="{FF2B5EF4-FFF2-40B4-BE49-F238E27FC236}">
                <a16:creationId xmlns:a16="http://schemas.microsoft.com/office/drawing/2014/main" id="{86C02145-ED84-4BD1-83AF-041D2C2F5CE8}"/>
              </a:ext>
              <a:ext uri="{C183D7F6-B498-43B3-948B-1728B52AA6E4}">
                <adec:decorative xmlns:adec="http://schemas.microsoft.com/office/drawing/2017/decorative" val="1"/>
              </a:ext>
            </a:extLst>
          </p:cNvPr>
          <p:cNvGrpSpPr/>
          <p:nvPr/>
        </p:nvGrpSpPr>
        <p:grpSpPr>
          <a:xfrm>
            <a:off x="2896759" y="2693803"/>
            <a:ext cx="282782" cy="282781"/>
            <a:chOff x="11072807" y="1222433"/>
            <a:chExt cx="434068" cy="434066"/>
          </a:xfrm>
        </p:grpSpPr>
        <p:sp>
          <p:nvSpPr>
            <p:cNvPr id="133" name="Freeform: Shape 132">
              <a:extLst>
                <a:ext uri="{FF2B5EF4-FFF2-40B4-BE49-F238E27FC236}">
                  <a16:creationId xmlns:a16="http://schemas.microsoft.com/office/drawing/2014/main" id="{58CB16A0-3F96-489E-97BE-C7048FA4D752}"/>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4" name="Freeform: Shape 133">
              <a:extLst>
                <a:ext uri="{FF2B5EF4-FFF2-40B4-BE49-F238E27FC236}">
                  <a16:creationId xmlns:a16="http://schemas.microsoft.com/office/drawing/2014/main" id="{CA811482-0DF7-4686-90B2-B8BA3CF0B533}"/>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54B7E0B0-EFAD-474C-8786-B2DE87AECAE3}"/>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E6DDDF9A-3077-485D-9ADE-D4531AF348C1}"/>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7" name="Freeform: Shape 136">
              <a:extLst>
                <a:ext uri="{FF2B5EF4-FFF2-40B4-BE49-F238E27FC236}">
                  <a16:creationId xmlns:a16="http://schemas.microsoft.com/office/drawing/2014/main" id="{F00EA5E8-22BA-47B8-BDF1-DC3E718DB03F}"/>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509C1978-CBE1-42B3-A328-91CBBBD4DE20}"/>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47" name="Group 346">
            <a:extLst>
              <a:ext uri="{FF2B5EF4-FFF2-40B4-BE49-F238E27FC236}">
                <a16:creationId xmlns:a16="http://schemas.microsoft.com/office/drawing/2014/main" id="{AB9A23F9-8824-46F4-8C8B-9C5A4A779EC9}"/>
              </a:ext>
              <a:ext uri="{C183D7F6-B498-43B3-948B-1728B52AA6E4}">
                <adec:decorative xmlns:adec="http://schemas.microsoft.com/office/drawing/2017/decorative" val="1"/>
              </a:ext>
            </a:extLst>
          </p:cNvPr>
          <p:cNvGrpSpPr/>
          <p:nvPr/>
        </p:nvGrpSpPr>
        <p:grpSpPr>
          <a:xfrm>
            <a:off x="5148769" y="2650809"/>
            <a:ext cx="505964" cy="274073"/>
            <a:chOff x="5772916" y="2959330"/>
            <a:chExt cx="1148552" cy="622153"/>
          </a:xfrm>
        </p:grpSpPr>
        <p:grpSp>
          <p:nvGrpSpPr>
            <p:cNvPr id="147" name="Graphic 3">
              <a:extLst>
                <a:ext uri="{FF2B5EF4-FFF2-40B4-BE49-F238E27FC236}">
                  <a16:creationId xmlns:a16="http://schemas.microsoft.com/office/drawing/2014/main" id="{7AB5C3A3-3708-41A9-803A-C13D1C14A06F}"/>
                </a:ext>
              </a:extLst>
            </p:cNvPr>
            <p:cNvGrpSpPr/>
            <p:nvPr/>
          </p:nvGrpSpPr>
          <p:grpSpPr>
            <a:xfrm>
              <a:off x="5772916" y="2959330"/>
              <a:ext cx="532364" cy="312916"/>
              <a:chOff x="3219857" y="5576029"/>
              <a:chExt cx="1247775" cy="733425"/>
            </a:xfrm>
          </p:grpSpPr>
          <p:sp>
            <p:nvSpPr>
              <p:cNvPr id="148" name="Freeform: Shape 147">
                <a:extLst>
                  <a:ext uri="{FF2B5EF4-FFF2-40B4-BE49-F238E27FC236}">
                    <a16:creationId xmlns:a16="http://schemas.microsoft.com/office/drawing/2014/main" id="{58FAD2F2-D540-45CB-BA34-CBBFA0C331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9" name="Freeform: Shape 148">
                <a:extLst>
                  <a:ext uri="{FF2B5EF4-FFF2-40B4-BE49-F238E27FC236}">
                    <a16:creationId xmlns:a16="http://schemas.microsoft.com/office/drawing/2014/main" id="{324847E6-9749-4524-985F-5A33EB851C2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0" name="Graphic 3">
              <a:extLst>
                <a:ext uri="{FF2B5EF4-FFF2-40B4-BE49-F238E27FC236}">
                  <a16:creationId xmlns:a16="http://schemas.microsoft.com/office/drawing/2014/main" id="{4D1FE631-92A5-485F-96A1-A89F21C3469E}"/>
                </a:ext>
              </a:extLst>
            </p:cNvPr>
            <p:cNvGrpSpPr/>
            <p:nvPr/>
          </p:nvGrpSpPr>
          <p:grpSpPr>
            <a:xfrm>
              <a:off x="6071118" y="3110362"/>
              <a:ext cx="532364" cy="312916"/>
              <a:chOff x="3219857" y="5576029"/>
              <a:chExt cx="1247775" cy="733425"/>
            </a:xfrm>
          </p:grpSpPr>
          <p:sp>
            <p:nvSpPr>
              <p:cNvPr id="151" name="Freeform: Shape 150">
                <a:extLst>
                  <a:ext uri="{FF2B5EF4-FFF2-40B4-BE49-F238E27FC236}">
                    <a16:creationId xmlns:a16="http://schemas.microsoft.com/office/drawing/2014/main" id="{25096AA3-7218-4E9C-8401-9EB776B1D4DC}"/>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2" name="Freeform: Shape 151">
                <a:extLst>
                  <a:ext uri="{FF2B5EF4-FFF2-40B4-BE49-F238E27FC236}">
                    <a16:creationId xmlns:a16="http://schemas.microsoft.com/office/drawing/2014/main" id="{EC58004F-6A4A-4E80-80C4-72B65DAB9B3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3" name="Graphic 3">
              <a:extLst>
                <a:ext uri="{FF2B5EF4-FFF2-40B4-BE49-F238E27FC236}">
                  <a16:creationId xmlns:a16="http://schemas.microsoft.com/office/drawing/2014/main" id="{486C3BCC-83BE-4B03-BF39-768E803427C6}"/>
                </a:ext>
              </a:extLst>
            </p:cNvPr>
            <p:cNvGrpSpPr/>
            <p:nvPr/>
          </p:nvGrpSpPr>
          <p:grpSpPr>
            <a:xfrm>
              <a:off x="6389104" y="3268567"/>
              <a:ext cx="532364" cy="312916"/>
              <a:chOff x="3219857" y="5576029"/>
              <a:chExt cx="1247775" cy="733425"/>
            </a:xfrm>
          </p:grpSpPr>
          <p:sp>
            <p:nvSpPr>
              <p:cNvPr id="154" name="Freeform: Shape 153">
                <a:extLst>
                  <a:ext uri="{FF2B5EF4-FFF2-40B4-BE49-F238E27FC236}">
                    <a16:creationId xmlns:a16="http://schemas.microsoft.com/office/drawing/2014/main" id="{75560596-6BD4-47D6-AFD1-0BFBC725CB0B}"/>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221234CB-DF99-4153-8821-3595AC7AC1EC}"/>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21" name="Group 20">
            <a:extLst>
              <a:ext uri="{FF2B5EF4-FFF2-40B4-BE49-F238E27FC236}">
                <a16:creationId xmlns:a16="http://schemas.microsoft.com/office/drawing/2014/main" id="{34EDA061-4C71-40BC-886B-993C386EC172}"/>
              </a:ext>
              <a:ext uri="{C183D7F6-B498-43B3-948B-1728B52AA6E4}">
                <adec:decorative xmlns:adec="http://schemas.microsoft.com/office/drawing/2017/decorative" val="1"/>
              </a:ext>
            </a:extLst>
          </p:cNvPr>
          <p:cNvGrpSpPr/>
          <p:nvPr/>
        </p:nvGrpSpPr>
        <p:grpSpPr>
          <a:xfrm>
            <a:off x="6497956" y="2664310"/>
            <a:ext cx="261749" cy="341728"/>
            <a:chOff x="7332809" y="3100275"/>
            <a:chExt cx="342900" cy="447675"/>
          </a:xfrm>
        </p:grpSpPr>
        <p:grpSp>
          <p:nvGrpSpPr>
            <p:cNvPr id="15" name="Graphic 13">
              <a:extLst>
                <a:ext uri="{FF2B5EF4-FFF2-40B4-BE49-F238E27FC236}">
                  <a16:creationId xmlns:a16="http://schemas.microsoft.com/office/drawing/2014/main" id="{700CD930-7663-4B0D-993D-9942CF5554EF}"/>
                </a:ext>
              </a:extLst>
            </p:cNvPr>
            <p:cNvGrpSpPr/>
            <p:nvPr/>
          </p:nvGrpSpPr>
          <p:grpSpPr>
            <a:xfrm>
              <a:off x="7332809" y="3100275"/>
              <a:ext cx="342900" cy="447675"/>
              <a:chOff x="7295007" y="3199270"/>
              <a:chExt cx="342900" cy="447675"/>
            </a:xfrm>
          </p:grpSpPr>
          <p:sp>
            <p:nvSpPr>
              <p:cNvPr id="16" name="Freeform: Shape 15">
                <a:extLst>
                  <a:ext uri="{FF2B5EF4-FFF2-40B4-BE49-F238E27FC236}">
                    <a16:creationId xmlns:a16="http://schemas.microsoft.com/office/drawing/2014/main" id="{2F26CCEA-F601-47D3-811C-7BAA409F9FAD}"/>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CCE09FEA-F168-4DAA-B503-A5AABA1B10F7}"/>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E2874CEA-A1DB-429F-8214-BF803B676260}"/>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6" name="gears 1" descr="gears, process, precision, productivity, mechanical">
              <a:extLst>
                <a:ext uri="{FF2B5EF4-FFF2-40B4-BE49-F238E27FC236}">
                  <a16:creationId xmlns:a16="http://schemas.microsoft.com/office/drawing/2014/main" id="{0CE864B8-B488-455C-B24A-596748BD6E55}"/>
                </a:ext>
              </a:extLst>
            </p:cNvPr>
            <p:cNvGrpSpPr>
              <a:grpSpLocks noChangeAspect="1"/>
            </p:cNvGrpSpPr>
            <p:nvPr/>
          </p:nvGrpSpPr>
          <p:grpSpPr bwMode="auto">
            <a:xfrm>
              <a:off x="7493543" y="3259727"/>
              <a:ext cx="114551" cy="92016"/>
              <a:chOff x="1682" y="3095"/>
              <a:chExt cx="244" cy="196"/>
            </a:xfrm>
          </p:grpSpPr>
          <p:sp>
            <p:nvSpPr>
              <p:cNvPr id="157" name="AutoShape 151">
                <a:extLst>
                  <a:ext uri="{FF2B5EF4-FFF2-40B4-BE49-F238E27FC236}">
                    <a16:creationId xmlns:a16="http://schemas.microsoft.com/office/drawing/2014/main" id="{B42C4057-89BB-4F0D-AAD5-752C0FE92CF5}"/>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8" name="Freeform 153">
                <a:extLst>
                  <a:ext uri="{FF2B5EF4-FFF2-40B4-BE49-F238E27FC236}">
                    <a16:creationId xmlns:a16="http://schemas.microsoft.com/office/drawing/2014/main" id="{A94D8AED-BAFB-477B-A807-9589C1CC21C4}"/>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9" name="Freeform 154">
                <a:extLst>
                  <a:ext uri="{FF2B5EF4-FFF2-40B4-BE49-F238E27FC236}">
                    <a16:creationId xmlns:a16="http://schemas.microsoft.com/office/drawing/2014/main" id="{D403AA46-4806-4447-9925-332D259E3B24}"/>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169" name="people 1">
            <a:extLst>
              <a:ext uri="{FF2B5EF4-FFF2-40B4-BE49-F238E27FC236}">
                <a16:creationId xmlns:a16="http://schemas.microsoft.com/office/drawing/2014/main" id="{060A93BE-8F9D-4B1A-A00F-0963A84BC265}"/>
              </a:ext>
              <a:ext uri="{C183D7F6-B498-43B3-948B-1728B52AA6E4}">
                <adec:decorative xmlns:adec="http://schemas.microsoft.com/office/drawing/2017/decorative" val="1"/>
              </a:ext>
            </a:extLst>
          </p:cNvPr>
          <p:cNvGrpSpPr/>
          <p:nvPr/>
        </p:nvGrpSpPr>
        <p:grpSpPr>
          <a:xfrm>
            <a:off x="8707900" y="2661995"/>
            <a:ext cx="317727" cy="317727"/>
            <a:chOff x="5366688" y="3010214"/>
            <a:chExt cx="492116" cy="492116"/>
          </a:xfrm>
        </p:grpSpPr>
        <p:sp>
          <p:nvSpPr>
            <p:cNvPr id="170" name="Freeform: Shape 169">
              <a:extLst>
                <a:ext uri="{FF2B5EF4-FFF2-40B4-BE49-F238E27FC236}">
                  <a16:creationId xmlns:a16="http://schemas.microsoft.com/office/drawing/2014/main" id="{31437DE8-8CED-4178-B1BD-74C08CCB44BB}"/>
                </a:ext>
              </a:extLst>
            </p:cNvPr>
            <p:cNvSpPr/>
            <p:nvPr/>
          </p:nvSpPr>
          <p:spPr>
            <a:xfrm>
              <a:off x="5673612" y="3010750"/>
              <a:ext cx="126834" cy="126834"/>
            </a:xfrm>
            <a:custGeom>
              <a:avLst/>
              <a:gdLst>
                <a:gd name="connsiteX0" fmla="*/ 128703 w 126834"/>
                <a:gd name="connsiteY0" fmla="*/ 65352 h 126834"/>
                <a:gd name="connsiteX1" fmla="*/ 65352 w 126834"/>
                <a:gd name="connsiteY1" fmla="*/ 128703 h 126834"/>
                <a:gd name="connsiteX2" fmla="*/ 2001 w 126834"/>
                <a:gd name="connsiteY2" fmla="*/ 65352 h 126834"/>
                <a:gd name="connsiteX3" fmla="*/ 65352 w 126834"/>
                <a:gd name="connsiteY3" fmla="*/ 2001 h 126834"/>
                <a:gd name="connsiteX4" fmla="*/ 128703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8703" y="65352"/>
                  </a:moveTo>
                  <a:cubicBezTo>
                    <a:pt x="128703" y="100321"/>
                    <a:pt x="100321" y="128703"/>
                    <a:pt x="65352" y="128703"/>
                  </a:cubicBezTo>
                  <a:cubicBezTo>
                    <a:pt x="30382" y="128703"/>
                    <a:pt x="2001" y="100321"/>
                    <a:pt x="2001" y="65352"/>
                  </a:cubicBezTo>
                  <a:cubicBezTo>
                    <a:pt x="2001" y="30382"/>
                    <a:pt x="30382" y="2001"/>
                    <a:pt x="65352" y="2001"/>
                  </a:cubicBezTo>
                  <a:cubicBezTo>
                    <a:pt x="100321" y="2001"/>
                    <a:pt x="128703" y="30382"/>
                    <a:pt x="128703" y="65352"/>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1" name="Freeform: Shape 170">
              <a:extLst>
                <a:ext uri="{FF2B5EF4-FFF2-40B4-BE49-F238E27FC236}">
                  <a16:creationId xmlns:a16="http://schemas.microsoft.com/office/drawing/2014/main" id="{401A10A0-AA2D-4CE5-B848-1AE20C7BA66A}"/>
                </a:ext>
              </a:extLst>
            </p:cNvPr>
            <p:cNvSpPr/>
            <p:nvPr/>
          </p:nvSpPr>
          <p:spPr>
            <a:xfrm>
              <a:off x="5620396" y="3161267"/>
              <a:ext cx="233375" cy="131907"/>
            </a:xfrm>
            <a:custGeom>
              <a:avLst/>
              <a:gdLst>
                <a:gd name="connsiteX0" fmla="*/ 118060 w 233374"/>
                <a:gd name="connsiteY0" fmla="*/ 2001 h 131907"/>
                <a:gd name="connsiteX1" fmla="*/ 234119 w 233374"/>
                <a:gd name="connsiteY1" fmla="*/ 118059 h 131907"/>
                <a:gd name="connsiteX2" fmla="*/ 234119 w 233374"/>
                <a:gd name="connsiteY2" fmla="*/ 132757 h 131907"/>
                <a:gd name="connsiteX3" fmla="*/ 2001 w 233374"/>
                <a:gd name="connsiteY3" fmla="*/ 132757 h 131907"/>
                <a:gd name="connsiteX4" fmla="*/ 2001 w 233374"/>
                <a:gd name="connsiteY4" fmla="*/ 118059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8" y="2001"/>
                    <a:pt x="234119" y="53695"/>
                    <a:pt x="234119" y="118059"/>
                  </a:cubicBezTo>
                  <a:lnTo>
                    <a:pt x="234119" y="132757"/>
                  </a:lnTo>
                  <a:lnTo>
                    <a:pt x="2001" y="132757"/>
                  </a:lnTo>
                  <a:lnTo>
                    <a:pt x="2001" y="118059"/>
                  </a:lnTo>
                  <a:cubicBezTo>
                    <a:pt x="2001" y="53695"/>
                    <a:pt x="54202" y="2001"/>
                    <a:pt x="118060" y="2001"/>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2" name="Freeform: Shape 171">
              <a:extLst>
                <a:ext uri="{FF2B5EF4-FFF2-40B4-BE49-F238E27FC236}">
                  <a16:creationId xmlns:a16="http://schemas.microsoft.com/office/drawing/2014/main" id="{B8FFF2C5-2354-4C42-85C5-C13E9D7C2014}"/>
                </a:ext>
              </a:extLst>
            </p:cNvPr>
            <p:cNvSpPr/>
            <p:nvPr/>
          </p:nvSpPr>
          <p:spPr>
            <a:xfrm>
              <a:off x="5418180" y="3216519"/>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3" name="Freeform: Shape 172">
              <a:extLst>
                <a:ext uri="{FF2B5EF4-FFF2-40B4-BE49-F238E27FC236}">
                  <a16:creationId xmlns:a16="http://schemas.microsoft.com/office/drawing/2014/main" id="{C14C54D8-0ED6-4B5C-A4DB-6A9099690683}"/>
                </a:ext>
              </a:extLst>
            </p:cNvPr>
            <p:cNvSpPr/>
            <p:nvPr/>
          </p:nvSpPr>
          <p:spPr>
            <a:xfrm>
              <a:off x="5365475" y="3367035"/>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57" name="Group 356">
            <a:extLst>
              <a:ext uri="{FF2B5EF4-FFF2-40B4-BE49-F238E27FC236}">
                <a16:creationId xmlns:a16="http://schemas.microsoft.com/office/drawing/2014/main" id="{E98A8D9E-BA91-4FA2-8269-CFAC82C7927C}"/>
              </a:ext>
              <a:ext uri="{C183D7F6-B498-43B3-948B-1728B52AA6E4}">
                <adec:decorative xmlns:adec="http://schemas.microsoft.com/office/drawing/2017/decorative" val="1"/>
              </a:ext>
            </a:extLst>
          </p:cNvPr>
          <p:cNvGrpSpPr/>
          <p:nvPr/>
        </p:nvGrpSpPr>
        <p:grpSpPr>
          <a:xfrm>
            <a:off x="9868850" y="2652442"/>
            <a:ext cx="1098699" cy="406265"/>
            <a:chOff x="9731855" y="2855047"/>
            <a:chExt cx="1367125" cy="505520"/>
          </a:xfrm>
        </p:grpSpPr>
        <p:sp>
          <p:nvSpPr>
            <p:cNvPr id="22" name="Rectangle 21">
              <a:extLst>
                <a:ext uri="{FF2B5EF4-FFF2-40B4-BE49-F238E27FC236}">
                  <a16:creationId xmlns:a16="http://schemas.microsoft.com/office/drawing/2014/main" id="{E898625F-B25A-4906-BA2D-422EB431A829}"/>
                </a:ext>
              </a:extLst>
            </p:cNvPr>
            <p:cNvSpPr/>
            <p:nvPr/>
          </p:nvSpPr>
          <p:spPr bwMode="auto">
            <a:xfrm>
              <a:off x="9789821" y="2973590"/>
              <a:ext cx="1256486" cy="25458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12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4" name="TextBox 173">
              <a:extLst>
                <a:ext uri="{FF2B5EF4-FFF2-40B4-BE49-F238E27FC236}">
                  <a16:creationId xmlns:a16="http://schemas.microsoft.com/office/drawing/2014/main" id="{3AC4CD1D-483A-4687-B50D-8A1DB3E6648C}"/>
                </a:ext>
              </a:extLst>
            </p:cNvPr>
            <p:cNvSpPr txBox="1"/>
            <p:nvPr/>
          </p:nvSpPr>
          <p:spPr>
            <a:xfrm>
              <a:off x="9731855" y="2855047"/>
              <a:ext cx="1367125" cy="505520"/>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micr</a:t>
              </a:r>
              <a:r>
                <a:rPr kumimoji="0" lang="en-US" sz="800" b="0" i="0" u="none" strike="noStrike" kern="1200" cap="none" spc="0" normalizeH="0" baseline="0" noProof="0">
                  <a:ln>
                    <a:noFill/>
                  </a:ln>
                  <a:gradFill>
                    <a:gsLst>
                      <a:gs pos="2917">
                        <a:srgbClr val="243A5E"/>
                      </a:gs>
                      <a:gs pos="30000">
                        <a:srgbClr val="243A5E"/>
                      </a:gs>
                    </a:gsLst>
                    <a:lin ang="5400000" scaled="0"/>
                  </a:gradFill>
                  <a:effectLst/>
                  <a:uLnTx/>
                  <a:uFillTx/>
                  <a:latin typeface="Consolas" panose="020B0609020204030204" pitchFamily="49" charset="0"/>
                  <a:ea typeface="+mn-ea"/>
                  <a:cs typeface="+mn-cs"/>
                </a:rPr>
                <a:t>0</a:t>
              </a: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soft.com</a:t>
              </a:r>
            </a:p>
          </p:txBody>
        </p:sp>
      </p:grpSp>
      <p:grpSp>
        <p:nvGrpSpPr>
          <p:cNvPr id="27" name="Group 26">
            <a:extLst>
              <a:ext uri="{FF2B5EF4-FFF2-40B4-BE49-F238E27FC236}">
                <a16:creationId xmlns:a16="http://schemas.microsoft.com/office/drawing/2014/main" id="{70E4A305-5B7F-433A-82E8-6EE7FA113073}"/>
              </a:ext>
              <a:ext uri="{C183D7F6-B498-43B3-948B-1728B52AA6E4}">
                <adec:decorative xmlns:adec="http://schemas.microsoft.com/office/drawing/2017/decorative" val="1"/>
              </a:ext>
            </a:extLst>
          </p:cNvPr>
          <p:cNvGrpSpPr/>
          <p:nvPr/>
        </p:nvGrpSpPr>
        <p:grpSpPr>
          <a:xfrm>
            <a:off x="816346" y="4001644"/>
            <a:ext cx="235430" cy="297385"/>
            <a:chOff x="716908" y="4269040"/>
            <a:chExt cx="264135" cy="333644"/>
          </a:xfrm>
        </p:grpSpPr>
        <p:sp>
          <p:nvSpPr>
            <p:cNvPr id="176" name="Freeform: Shape 175">
              <a:extLst>
                <a:ext uri="{FF2B5EF4-FFF2-40B4-BE49-F238E27FC236}">
                  <a16:creationId xmlns:a16="http://schemas.microsoft.com/office/drawing/2014/main" id="{E8F38FC8-6926-4525-A92E-CEF8B771855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7" name="Freeform: Shape 176">
              <a:extLst>
                <a:ext uri="{FF2B5EF4-FFF2-40B4-BE49-F238E27FC236}">
                  <a16:creationId xmlns:a16="http://schemas.microsoft.com/office/drawing/2014/main" id="{6624B310-B566-419F-82CB-36F8336138CB}"/>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8" name="Freeform: Shape 177">
              <a:extLst>
                <a:ext uri="{FF2B5EF4-FFF2-40B4-BE49-F238E27FC236}">
                  <a16:creationId xmlns:a16="http://schemas.microsoft.com/office/drawing/2014/main" id="{275EA94C-3747-4877-8937-DE072F739C57}"/>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9" name="Freeform: Shape 178">
              <a:extLst>
                <a:ext uri="{FF2B5EF4-FFF2-40B4-BE49-F238E27FC236}">
                  <a16:creationId xmlns:a16="http://schemas.microsoft.com/office/drawing/2014/main" id="{6AA769E8-D1BA-4CDA-B043-001A901A79C1}"/>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8" name="Freeform: Shape 257">
              <a:extLst>
                <a:ext uri="{FF2B5EF4-FFF2-40B4-BE49-F238E27FC236}">
                  <a16:creationId xmlns:a16="http://schemas.microsoft.com/office/drawing/2014/main" id="{AB0EFC63-BD26-4241-819B-C69D49956644}"/>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84" name="chip 1">
            <a:extLst>
              <a:ext uri="{FF2B5EF4-FFF2-40B4-BE49-F238E27FC236}">
                <a16:creationId xmlns:a16="http://schemas.microsoft.com/office/drawing/2014/main" id="{694CFD73-C83E-4612-B7BF-F45A363A94DE}"/>
              </a:ext>
              <a:ext uri="{C183D7F6-B498-43B3-948B-1728B52AA6E4}">
                <adec:decorative xmlns:adec="http://schemas.microsoft.com/office/drawing/2017/decorative" val="1"/>
              </a:ext>
            </a:extLst>
          </p:cNvPr>
          <p:cNvGrpSpPr/>
          <p:nvPr/>
        </p:nvGrpSpPr>
        <p:grpSpPr>
          <a:xfrm>
            <a:off x="1609531" y="4043559"/>
            <a:ext cx="301778" cy="301778"/>
            <a:chOff x="3478894" y="5699187"/>
            <a:chExt cx="519802" cy="519802"/>
          </a:xfrm>
        </p:grpSpPr>
        <p:sp>
          <p:nvSpPr>
            <p:cNvPr id="185" name="Freeform: Shape 184">
              <a:extLst>
                <a:ext uri="{FF2B5EF4-FFF2-40B4-BE49-F238E27FC236}">
                  <a16:creationId xmlns:a16="http://schemas.microsoft.com/office/drawing/2014/main" id="{5E95D10B-C03F-4577-9CFA-61A9116ACABD}"/>
                </a:ext>
              </a:extLst>
            </p:cNvPr>
            <p:cNvSpPr/>
            <p:nvPr/>
          </p:nvSpPr>
          <p:spPr>
            <a:xfrm>
              <a:off x="3480179" y="5697996"/>
              <a:ext cx="514443" cy="514443"/>
            </a:xfrm>
            <a:custGeom>
              <a:avLst/>
              <a:gdLst>
                <a:gd name="connsiteX0" fmla="*/ 516591 w 514443"/>
                <a:gd name="connsiteY0" fmla="*/ 163971 h 514443"/>
                <a:gd name="connsiteX1" fmla="*/ 516591 w 514443"/>
                <a:gd name="connsiteY1" fmla="*/ 110992 h 514443"/>
                <a:gd name="connsiteX2" fmla="*/ 490958 w 514443"/>
                <a:gd name="connsiteY2" fmla="*/ 110992 h 514443"/>
                <a:gd name="connsiteX3" fmla="*/ 490958 w 514443"/>
                <a:gd name="connsiteY3" fmla="*/ 27508 h 514443"/>
                <a:gd name="connsiteX4" fmla="*/ 408377 w 514443"/>
                <a:gd name="connsiteY4" fmla="*/ 27508 h 514443"/>
                <a:gd name="connsiteX5" fmla="*/ 408377 w 514443"/>
                <a:gd name="connsiteY5" fmla="*/ 2237 h 514443"/>
                <a:gd name="connsiteX6" fmla="*/ 354045 w 514443"/>
                <a:gd name="connsiteY6" fmla="*/ 2237 h 514443"/>
                <a:gd name="connsiteX7" fmla="*/ 354045 w 514443"/>
                <a:gd name="connsiteY7" fmla="*/ 27508 h 514443"/>
                <a:gd name="connsiteX8" fmla="*/ 286445 w 514443"/>
                <a:gd name="connsiteY8" fmla="*/ 27508 h 514443"/>
                <a:gd name="connsiteX9" fmla="*/ 286445 w 514443"/>
                <a:gd name="connsiteY9" fmla="*/ 2237 h 514443"/>
                <a:gd name="connsiteX10" fmla="*/ 232383 w 514443"/>
                <a:gd name="connsiteY10" fmla="*/ 2237 h 514443"/>
                <a:gd name="connsiteX11" fmla="*/ 232383 w 514443"/>
                <a:gd name="connsiteY11" fmla="*/ 27508 h 514443"/>
                <a:gd name="connsiteX12" fmla="*/ 164784 w 514443"/>
                <a:gd name="connsiteY12" fmla="*/ 27508 h 514443"/>
                <a:gd name="connsiteX13" fmla="*/ 164784 w 514443"/>
                <a:gd name="connsiteY13" fmla="*/ 2237 h 514443"/>
                <a:gd name="connsiteX14" fmla="*/ 110722 w 514443"/>
                <a:gd name="connsiteY14" fmla="*/ 2237 h 514443"/>
                <a:gd name="connsiteX15" fmla="*/ 110722 w 514443"/>
                <a:gd name="connsiteY15" fmla="*/ 27508 h 514443"/>
                <a:gd name="connsiteX16" fmla="*/ 27960 w 514443"/>
                <a:gd name="connsiteY16" fmla="*/ 27508 h 514443"/>
                <a:gd name="connsiteX17" fmla="*/ 27960 w 514443"/>
                <a:gd name="connsiteY17" fmla="*/ 110361 h 514443"/>
                <a:gd name="connsiteX18" fmla="*/ 2689 w 514443"/>
                <a:gd name="connsiteY18" fmla="*/ 110361 h 514443"/>
                <a:gd name="connsiteX19" fmla="*/ 2689 w 514443"/>
                <a:gd name="connsiteY19" fmla="*/ 164423 h 514443"/>
                <a:gd name="connsiteX20" fmla="*/ 27960 w 514443"/>
                <a:gd name="connsiteY20" fmla="*/ 164423 h 514443"/>
                <a:gd name="connsiteX21" fmla="*/ 27960 w 514443"/>
                <a:gd name="connsiteY21" fmla="*/ 232022 h 514443"/>
                <a:gd name="connsiteX22" fmla="*/ 2237 w 514443"/>
                <a:gd name="connsiteY22" fmla="*/ 232022 h 514443"/>
                <a:gd name="connsiteX23" fmla="*/ 2237 w 514443"/>
                <a:gd name="connsiteY23" fmla="*/ 286084 h 514443"/>
                <a:gd name="connsiteX24" fmla="*/ 27960 w 514443"/>
                <a:gd name="connsiteY24" fmla="*/ 286084 h 514443"/>
                <a:gd name="connsiteX25" fmla="*/ 27960 w 514443"/>
                <a:gd name="connsiteY25" fmla="*/ 353684 h 514443"/>
                <a:gd name="connsiteX26" fmla="*/ 2237 w 514443"/>
                <a:gd name="connsiteY26" fmla="*/ 353684 h 514443"/>
                <a:gd name="connsiteX27" fmla="*/ 2237 w 514443"/>
                <a:gd name="connsiteY27" fmla="*/ 408377 h 514443"/>
                <a:gd name="connsiteX28" fmla="*/ 27960 w 514443"/>
                <a:gd name="connsiteY28" fmla="*/ 408377 h 514443"/>
                <a:gd name="connsiteX29" fmla="*/ 27960 w 514443"/>
                <a:gd name="connsiteY29" fmla="*/ 490507 h 514443"/>
                <a:gd name="connsiteX30" fmla="*/ 110542 w 514443"/>
                <a:gd name="connsiteY30" fmla="*/ 490507 h 514443"/>
                <a:gd name="connsiteX31" fmla="*/ 110542 w 514443"/>
                <a:gd name="connsiteY31" fmla="*/ 516681 h 514443"/>
                <a:gd name="connsiteX32" fmla="*/ 164874 w 514443"/>
                <a:gd name="connsiteY32" fmla="*/ 516681 h 514443"/>
                <a:gd name="connsiteX33" fmla="*/ 164874 w 514443"/>
                <a:gd name="connsiteY33" fmla="*/ 490507 h 514443"/>
                <a:gd name="connsiteX34" fmla="*/ 232473 w 514443"/>
                <a:gd name="connsiteY34" fmla="*/ 490507 h 514443"/>
                <a:gd name="connsiteX35" fmla="*/ 232473 w 514443"/>
                <a:gd name="connsiteY35" fmla="*/ 516681 h 514443"/>
                <a:gd name="connsiteX36" fmla="*/ 286535 w 514443"/>
                <a:gd name="connsiteY36" fmla="*/ 516681 h 514443"/>
                <a:gd name="connsiteX37" fmla="*/ 286535 w 514443"/>
                <a:gd name="connsiteY37" fmla="*/ 490507 h 514443"/>
                <a:gd name="connsiteX38" fmla="*/ 354135 w 514443"/>
                <a:gd name="connsiteY38" fmla="*/ 490507 h 514443"/>
                <a:gd name="connsiteX39" fmla="*/ 354135 w 514443"/>
                <a:gd name="connsiteY39" fmla="*/ 516681 h 514443"/>
                <a:gd name="connsiteX40" fmla="*/ 408196 w 514443"/>
                <a:gd name="connsiteY40" fmla="*/ 516681 h 514443"/>
                <a:gd name="connsiteX41" fmla="*/ 408196 w 514443"/>
                <a:gd name="connsiteY41" fmla="*/ 490507 h 514443"/>
                <a:gd name="connsiteX42" fmla="*/ 491049 w 514443"/>
                <a:gd name="connsiteY42" fmla="*/ 490507 h 514443"/>
                <a:gd name="connsiteX43" fmla="*/ 491049 w 514443"/>
                <a:gd name="connsiteY43" fmla="*/ 408286 h 514443"/>
                <a:gd name="connsiteX44" fmla="*/ 516681 w 514443"/>
                <a:gd name="connsiteY44" fmla="*/ 408286 h 514443"/>
                <a:gd name="connsiteX45" fmla="*/ 516681 w 514443"/>
                <a:gd name="connsiteY45" fmla="*/ 354225 h 514443"/>
                <a:gd name="connsiteX46" fmla="*/ 491049 w 514443"/>
                <a:gd name="connsiteY46" fmla="*/ 354225 h 514443"/>
                <a:gd name="connsiteX47" fmla="*/ 491049 w 514443"/>
                <a:gd name="connsiteY47" fmla="*/ 286445 h 514443"/>
                <a:gd name="connsiteX48" fmla="*/ 516681 w 514443"/>
                <a:gd name="connsiteY48" fmla="*/ 286445 h 514443"/>
                <a:gd name="connsiteX49" fmla="*/ 516681 w 514443"/>
                <a:gd name="connsiteY49" fmla="*/ 232383 h 514443"/>
                <a:gd name="connsiteX50" fmla="*/ 491049 w 514443"/>
                <a:gd name="connsiteY50" fmla="*/ 232383 h 514443"/>
                <a:gd name="connsiteX51" fmla="*/ 491049 w 514443"/>
                <a:gd name="connsiteY51" fmla="*/ 163971 h 514443"/>
                <a:gd name="connsiteX52" fmla="*/ 516591 w 514443"/>
                <a:gd name="connsiteY52" fmla="*/ 163971 h 514443"/>
                <a:gd name="connsiteX53" fmla="*/ 462619 w 514443"/>
                <a:gd name="connsiteY53" fmla="*/ 462528 h 514443"/>
                <a:gd name="connsiteX54" fmla="*/ 56389 w 514443"/>
                <a:gd name="connsiteY54" fmla="*/ 462528 h 514443"/>
                <a:gd name="connsiteX55" fmla="*/ 56389 w 514443"/>
                <a:gd name="connsiteY55" fmla="*/ 56389 h 514443"/>
                <a:gd name="connsiteX56" fmla="*/ 462619 w 514443"/>
                <a:gd name="connsiteY56" fmla="*/ 56389 h 514443"/>
                <a:gd name="connsiteX57" fmla="*/ 462619 w 514443"/>
                <a:gd name="connsiteY57" fmla="*/ 462528 h 51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14443" h="514443">
                  <a:moveTo>
                    <a:pt x="516591" y="163971"/>
                  </a:moveTo>
                  <a:lnTo>
                    <a:pt x="516591" y="110992"/>
                  </a:lnTo>
                  <a:lnTo>
                    <a:pt x="490958" y="110992"/>
                  </a:lnTo>
                  <a:lnTo>
                    <a:pt x="490958" y="27508"/>
                  </a:lnTo>
                  <a:lnTo>
                    <a:pt x="408377" y="27508"/>
                  </a:lnTo>
                  <a:lnTo>
                    <a:pt x="408377" y="2237"/>
                  </a:lnTo>
                  <a:lnTo>
                    <a:pt x="354045" y="2237"/>
                  </a:lnTo>
                  <a:lnTo>
                    <a:pt x="354045" y="27508"/>
                  </a:lnTo>
                  <a:lnTo>
                    <a:pt x="286445" y="27508"/>
                  </a:lnTo>
                  <a:lnTo>
                    <a:pt x="286445" y="2237"/>
                  </a:lnTo>
                  <a:lnTo>
                    <a:pt x="232383" y="2237"/>
                  </a:lnTo>
                  <a:lnTo>
                    <a:pt x="232383" y="27508"/>
                  </a:lnTo>
                  <a:lnTo>
                    <a:pt x="164784" y="27508"/>
                  </a:lnTo>
                  <a:lnTo>
                    <a:pt x="164784" y="2237"/>
                  </a:lnTo>
                  <a:lnTo>
                    <a:pt x="110722" y="2237"/>
                  </a:lnTo>
                  <a:lnTo>
                    <a:pt x="110722" y="27508"/>
                  </a:lnTo>
                  <a:lnTo>
                    <a:pt x="27960" y="27508"/>
                  </a:lnTo>
                  <a:lnTo>
                    <a:pt x="27960" y="110361"/>
                  </a:lnTo>
                  <a:lnTo>
                    <a:pt x="2689" y="110361"/>
                  </a:lnTo>
                  <a:lnTo>
                    <a:pt x="2689" y="164423"/>
                  </a:lnTo>
                  <a:lnTo>
                    <a:pt x="27960" y="164423"/>
                  </a:lnTo>
                  <a:lnTo>
                    <a:pt x="27960" y="232022"/>
                  </a:lnTo>
                  <a:lnTo>
                    <a:pt x="2237" y="232022"/>
                  </a:lnTo>
                  <a:lnTo>
                    <a:pt x="2237" y="286084"/>
                  </a:lnTo>
                  <a:lnTo>
                    <a:pt x="27960" y="286084"/>
                  </a:lnTo>
                  <a:lnTo>
                    <a:pt x="27960" y="353684"/>
                  </a:lnTo>
                  <a:lnTo>
                    <a:pt x="2237" y="353684"/>
                  </a:lnTo>
                  <a:lnTo>
                    <a:pt x="2237" y="408377"/>
                  </a:lnTo>
                  <a:lnTo>
                    <a:pt x="27960" y="408377"/>
                  </a:lnTo>
                  <a:lnTo>
                    <a:pt x="27960" y="490507"/>
                  </a:lnTo>
                  <a:lnTo>
                    <a:pt x="110542" y="490507"/>
                  </a:lnTo>
                  <a:lnTo>
                    <a:pt x="110542" y="516681"/>
                  </a:lnTo>
                  <a:lnTo>
                    <a:pt x="164874" y="516681"/>
                  </a:lnTo>
                  <a:lnTo>
                    <a:pt x="164874" y="490507"/>
                  </a:lnTo>
                  <a:lnTo>
                    <a:pt x="232473" y="490507"/>
                  </a:lnTo>
                  <a:lnTo>
                    <a:pt x="232473" y="516681"/>
                  </a:lnTo>
                  <a:lnTo>
                    <a:pt x="286535" y="516681"/>
                  </a:lnTo>
                  <a:lnTo>
                    <a:pt x="286535" y="490507"/>
                  </a:lnTo>
                  <a:lnTo>
                    <a:pt x="354135" y="490507"/>
                  </a:lnTo>
                  <a:lnTo>
                    <a:pt x="354135" y="516681"/>
                  </a:lnTo>
                  <a:lnTo>
                    <a:pt x="408196" y="516681"/>
                  </a:lnTo>
                  <a:lnTo>
                    <a:pt x="408196" y="490507"/>
                  </a:lnTo>
                  <a:lnTo>
                    <a:pt x="491049" y="490507"/>
                  </a:lnTo>
                  <a:lnTo>
                    <a:pt x="491049" y="408286"/>
                  </a:lnTo>
                  <a:lnTo>
                    <a:pt x="516681" y="408286"/>
                  </a:lnTo>
                  <a:lnTo>
                    <a:pt x="516681" y="354225"/>
                  </a:lnTo>
                  <a:lnTo>
                    <a:pt x="491049" y="354225"/>
                  </a:lnTo>
                  <a:lnTo>
                    <a:pt x="491049" y="286445"/>
                  </a:lnTo>
                  <a:lnTo>
                    <a:pt x="516681" y="286445"/>
                  </a:lnTo>
                  <a:lnTo>
                    <a:pt x="516681" y="232383"/>
                  </a:lnTo>
                  <a:lnTo>
                    <a:pt x="491049" y="232383"/>
                  </a:lnTo>
                  <a:lnTo>
                    <a:pt x="491049" y="163971"/>
                  </a:lnTo>
                  <a:lnTo>
                    <a:pt x="516591" y="163971"/>
                  </a:lnTo>
                  <a:close/>
                  <a:moveTo>
                    <a:pt x="462619" y="462528"/>
                  </a:moveTo>
                  <a:lnTo>
                    <a:pt x="56389" y="462528"/>
                  </a:lnTo>
                  <a:lnTo>
                    <a:pt x="56389" y="56389"/>
                  </a:lnTo>
                  <a:lnTo>
                    <a:pt x="462619" y="56389"/>
                  </a:lnTo>
                  <a:lnTo>
                    <a:pt x="462619" y="462528"/>
                  </a:lnTo>
                  <a:close/>
                </a:path>
              </a:pathLst>
            </a:custGeom>
            <a:solidFill>
              <a:srgbClr val="C1C1C1"/>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6" name="Freeform: Shape 185">
              <a:extLst>
                <a:ext uri="{FF2B5EF4-FFF2-40B4-BE49-F238E27FC236}">
                  <a16:creationId xmlns:a16="http://schemas.microsoft.com/office/drawing/2014/main" id="{DD7F969F-E6CD-48FD-9CC7-823058458259}"/>
                </a:ext>
              </a:extLst>
            </p:cNvPr>
            <p:cNvSpPr/>
            <p:nvPr/>
          </p:nvSpPr>
          <p:spPr>
            <a:xfrm>
              <a:off x="3661768" y="5768037"/>
              <a:ext cx="262580" cy="262580"/>
            </a:xfrm>
            <a:custGeom>
              <a:avLst/>
              <a:gdLst>
                <a:gd name="connsiteX0" fmla="*/ 265596 w 262580"/>
                <a:gd name="connsiteY0" fmla="*/ 147726 h 262580"/>
                <a:gd name="connsiteX1" fmla="*/ 265596 w 262580"/>
                <a:gd name="connsiteY1" fmla="*/ 120018 h 262580"/>
                <a:gd name="connsiteX2" fmla="*/ 236986 w 262580"/>
                <a:gd name="connsiteY2" fmla="*/ 120018 h 262580"/>
                <a:gd name="connsiteX3" fmla="*/ 216589 w 262580"/>
                <a:gd name="connsiteY3" fmla="*/ 70830 h 262580"/>
                <a:gd name="connsiteX4" fmla="*/ 236895 w 262580"/>
                <a:gd name="connsiteY4" fmla="*/ 50523 h 262580"/>
                <a:gd name="connsiteX5" fmla="*/ 217311 w 262580"/>
                <a:gd name="connsiteY5" fmla="*/ 30938 h 262580"/>
                <a:gd name="connsiteX6" fmla="*/ 197004 w 262580"/>
                <a:gd name="connsiteY6" fmla="*/ 51245 h 262580"/>
                <a:gd name="connsiteX7" fmla="*/ 147816 w 262580"/>
                <a:gd name="connsiteY7" fmla="*/ 30848 h 262580"/>
                <a:gd name="connsiteX8" fmla="*/ 147816 w 262580"/>
                <a:gd name="connsiteY8" fmla="*/ 2237 h 262580"/>
                <a:gd name="connsiteX9" fmla="*/ 120108 w 262580"/>
                <a:gd name="connsiteY9" fmla="*/ 2237 h 262580"/>
                <a:gd name="connsiteX10" fmla="*/ 120108 w 262580"/>
                <a:gd name="connsiteY10" fmla="*/ 30848 h 262580"/>
                <a:gd name="connsiteX11" fmla="*/ 70920 w 262580"/>
                <a:gd name="connsiteY11" fmla="*/ 51245 h 262580"/>
                <a:gd name="connsiteX12" fmla="*/ 50613 w 262580"/>
                <a:gd name="connsiteY12" fmla="*/ 30938 h 262580"/>
                <a:gd name="connsiteX13" fmla="*/ 30937 w 262580"/>
                <a:gd name="connsiteY13" fmla="*/ 50523 h 262580"/>
                <a:gd name="connsiteX14" fmla="*/ 51245 w 262580"/>
                <a:gd name="connsiteY14" fmla="*/ 70830 h 262580"/>
                <a:gd name="connsiteX15" fmla="*/ 30847 w 262580"/>
                <a:gd name="connsiteY15" fmla="*/ 120018 h 262580"/>
                <a:gd name="connsiteX16" fmla="*/ 2237 w 262580"/>
                <a:gd name="connsiteY16" fmla="*/ 120018 h 262580"/>
                <a:gd name="connsiteX17" fmla="*/ 2237 w 262580"/>
                <a:gd name="connsiteY17" fmla="*/ 147726 h 262580"/>
                <a:gd name="connsiteX18" fmla="*/ 30847 w 262580"/>
                <a:gd name="connsiteY18" fmla="*/ 147726 h 262580"/>
                <a:gd name="connsiteX19" fmla="*/ 51245 w 262580"/>
                <a:gd name="connsiteY19" fmla="*/ 196913 h 262580"/>
                <a:gd name="connsiteX20" fmla="*/ 30937 w 262580"/>
                <a:gd name="connsiteY20" fmla="*/ 217221 h 262580"/>
                <a:gd name="connsiteX21" fmla="*/ 50523 w 262580"/>
                <a:gd name="connsiteY21" fmla="*/ 236806 h 262580"/>
                <a:gd name="connsiteX22" fmla="*/ 70830 w 262580"/>
                <a:gd name="connsiteY22" fmla="*/ 216499 h 262580"/>
                <a:gd name="connsiteX23" fmla="*/ 120018 w 262580"/>
                <a:gd name="connsiteY23" fmla="*/ 236896 h 262580"/>
                <a:gd name="connsiteX24" fmla="*/ 120018 w 262580"/>
                <a:gd name="connsiteY24" fmla="*/ 265506 h 262580"/>
                <a:gd name="connsiteX25" fmla="*/ 147725 w 262580"/>
                <a:gd name="connsiteY25" fmla="*/ 265506 h 262580"/>
                <a:gd name="connsiteX26" fmla="*/ 147725 w 262580"/>
                <a:gd name="connsiteY26" fmla="*/ 236896 h 262580"/>
                <a:gd name="connsiteX27" fmla="*/ 196913 w 262580"/>
                <a:gd name="connsiteY27" fmla="*/ 216499 h 262580"/>
                <a:gd name="connsiteX28" fmla="*/ 217221 w 262580"/>
                <a:gd name="connsiteY28" fmla="*/ 236806 h 262580"/>
                <a:gd name="connsiteX29" fmla="*/ 236805 w 262580"/>
                <a:gd name="connsiteY29" fmla="*/ 217221 h 262580"/>
                <a:gd name="connsiteX30" fmla="*/ 216498 w 262580"/>
                <a:gd name="connsiteY30" fmla="*/ 196913 h 262580"/>
                <a:gd name="connsiteX31" fmla="*/ 236895 w 262580"/>
                <a:gd name="connsiteY31" fmla="*/ 147726 h 262580"/>
                <a:gd name="connsiteX32" fmla="*/ 265596 w 262580"/>
                <a:gd name="connsiteY32" fmla="*/ 147726 h 262580"/>
                <a:gd name="connsiteX33" fmla="*/ 133917 w 262580"/>
                <a:gd name="connsiteY33" fmla="*/ 183827 h 262580"/>
                <a:gd name="connsiteX34" fmla="*/ 84007 w 262580"/>
                <a:gd name="connsiteY34" fmla="*/ 133917 h 262580"/>
                <a:gd name="connsiteX35" fmla="*/ 133917 w 262580"/>
                <a:gd name="connsiteY35" fmla="*/ 84007 h 262580"/>
                <a:gd name="connsiteX36" fmla="*/ 183827 w 262580"/>
                <a:gd name="connsiteY36" fmla="*/ 133917 h 262580"/>
                <a:gd name="connsiteX37" fmla="*/ 133917 w 262580"/>
                <a:gd name="connsiteY37" fmla="*/ 183827 h 26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2580" h="262580">
                  <a:moveTo>
                    <a:pt x="265596" y="147726"/>
                  </a:moveTo>
                  <a:lnTo>
                    <a:pt x="265596" y="120018"/>
                  </a:lnTo>
                  <a:lnTo>
                    <a:pt x="236986" y="120018"/>
                  </a:lnTo>
                  <a:cubicBezTo>
                    <a:pt x="234549" y="101696"/>
                    <a:pt x="227329" y="84820"/>
                    <a:pt x="216589" y="70830"/>
                  </a:cubicBezTo>
                  <a:lnTo>
                    <a:pt x="236895" y="50523"/>
                  </a:lnTo>
                  <a:lnTo>
                    <a:pt x="217311" y="30938"/>
                  </a:lnTo>
                  <a:lnTo>
                    <a:pt x="197004" y="51245"/>
                  </a:lnTo>
                  <a:cubicBezTo>
                    <a:pt x="183014" y="40505"/>
                    <a:pt x="166137" y="33285"/>
                    <a:pt x="147816" y="30848"/>
                  </a:cubicBezTo>
                  <a:lnTo>
                    <a:pt x="147816" y="2237"/>
                  </a:lnTo>
                  <a:lnTo>
                    <a:pt x="120108" y="2237"/>
                  </a:lnTo>
                  <a:lnTo>
                    <a:pt x="120108" y="30848"/>
                  </a:lnTo>
                  <a:cubicBezTo>
                    <a:pt x="101786" y="33285"/>
                    <a:pt x="84909" y="40505"/>
                    <a:pt x="70920" y="51245"/>
                  </a:cubicBezTo>
                  <a:lnTo>
                    <a:pt x="50613" y="30938"/>
                  </a:lnTo>
                  <a:lnTo>
                    <a:pt x="30937" y="50523"/>
                  </a:lnTo>
                  <a:lnTo>
                    <a:pt x="51245" y="70830"/>
                  </a:lnTo>
                  <a:cubicBezTo>
                    <a:pt x="40505" y="84820"/>
                    <a:pt x="33284" y="101696"/>
                    <a:pt x="30847" y="120018"/>
                  </a:cubicBezTo>
                  <a:lnTo>
                    <a:pt x="2237" y="120018"/>
                  </a:lnTo>
                  <a:lnTo>
                    <a:pt x="2237" y="147726"/>
                  </a:lnTo>
                  <a:lnTo>
                    <a:pt x="30847" y="147726"/>
                  </a:lnTo>
                  <a:cubicBezTo>
                    <a:pt x="33284" y="166047"/>
                    <a:pt x="40505" y="182924"/>
                    <a:pt x="51245" y="196913"/>
                  </a:cubicBezTo>
                  <a:lnTo>
                    <a:pt x="30937" y="217221"/>
                  </a:lnTo>
                  <a:lnTo>
                    <a:pt x="50523" y="236806"/>
                  </a:lnTo>
                  <a:lnTo>
                    <a:pt x="70830" y="216499"/>
                  </a:lnTo>
                  <a:cubicBezTo>
                    <a:pt x="84819" y="227239"/>
                    <a:pt x="101696" y="234459"/>
                    <a:pt x="120018" y="236896"/>
                  </a:cubicBezTo>
                  <a:lnTo>
                    <a:pt x="120018" y="265506"/>
                  </a:lnTo>
                  <a:lnTo>
                    <a:pt x="147725" y="265506"/>
                  </a:lnTo>
                  <a:lnTo>
                    <a:pt x="147725" y="236896"/>
                  </a:lnTo>
                  <a:cubicBezTo>
                    <a:pt x="166047" y="234459"/>
                    <a:pt x="182924" y="227239"/>
                    <a:pt x="196913" y="216499"/>
                  </a:cubicBezTo>
                  <a:lnTo>
                    <a:pt x="217221" y="236806"/>
                  </a:lnTo>
                  <a:lnTo>
                    <a:pt x="236805" y="217221"/>
                  </a:lnTo>
                  <a:lnTo>
                    <a:pt x="216498" y="196913"/>
                  </a:lnTo>
                  <a:cubicBezTo>
                    <a:pt x="227238" y="182924"/>
                    <a:pt x="234459" y="166047"/>
                    <a:pt x="236895" y="147726"/>
                  </a:cubicBezTo>
                  <a:lnTo>
                    <a:pt x="265596" y="147726"/>
                  </a:lnTo>
                  <a:close/>
                  <a:moveTo>
                    <a:pt x="133917" y="183827"/>
                  </a:moveTo>
                  <a:cubicBezTo>
                    <a:pt x="106389" y="183827"/>
                    <a:pt x="84007" y="161444"/>
                    <a:pt x="84007" y="133917"/>
                  </a:cubicBezTo>
                  <a:cubicBezTo>
                    <a:pt x="84007" y="106390"/>
                    <a:pt x="106389" y="84007"/>
                    <a:pt x="133917" y="84007"/>
                  </a:cubicBezTo>
                  <a:cubicBezTo>
                    <a:pt x="161444" y="84007"/>
                    <a:pt x="183827" y="106390"/>
                    <a:pt x="183827" y="133917"/>
                  </a:cubicBezTo>
                  <a:cubicBezTo>
                    <a:pt x="183827" y="161444"/>
                    <a:pt x="161444" y="183827"/>
                    <a:pt x="133917" y="183827"/>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7" name="Freeform: Shape 186">
              <a:extLst>
                <a:ext uri="{FF2B5EF4-FFF2-40B4-BE49-F238E27FC236}">
                  <a16:creationId xmlns:a16="http://schemas.microsoft.com/office/drawing/2014/main" id="{696D6385-4398-442B-9CC1-CBD7543EED3A}"/>
                </a:ext>
              </a:extLst>
            </p:cNvPr>
            <p:cNvSpPr/>
            <p:nvPr/>
          </p:nvSpPr>
          <p:spPr>
            <a:xfrm>
              <a:off x="3546606" y="5984273"/>
              <a:ext cx="166122" cy="166122"/>
            </a:xfrm>
            <a:custGeom>
              <a:avLst/>
              <a:gdLst>
                <a:gd name="connsiteX0" fmla="*/ 164603 w 166122"/>
                <a:gd name="connsiteY0" fmla="*/ 96823 h 166122"/>
                <a:gd name="connsiteX1" fmla="*/ 164603 w 166122"/>
                <a:gd name="connsiteY1" fmla="*/ 69837 h 166122"/>
                <a:gd name="connsiteX2" fmla="*/ 135812 w 166122"/>
                <a:gd name="connsiteY2" fmla="*/ 69837 h 166122"/>
                <a:gd name="connsiteX3" fmla="*/ 130036 w 166122"/>
                <a:gd name="connsiteY3" fmla="*/ 55848 h 166122"/>
                <a:gd name="connsiteX4" fmla="*/ 150434 w 166122"/>
                <a:gd name="connsiteY4" fmla="*/ 35451 h 166122"/>
                <a:gd name="connsiteX5" fmla="*/ 131299 w 166122"/>
                <a:gd name="connsiteY5" fmla="*/ 16317 h 166122"/>
                <a:gd name="connsiteX6" fmla="*/ 110902 w 166122"/>
                <a:gd name="connsiteY6" fmla="*/ 36804 h 166122"/>
                <a:gd name="connsiteX7" fmla="*/ 96913 w 166122"/>
                <a:gd name="connsiteY7" fmla="*/ 31028 h 166122"/>
                <a:gd name="connsiteX8" fmla="*/ 96913 w 166122"/>
                <a:gd name="connsiteY8" fmla="*/ 2237 h 166122"/>
                <a:gd name="connsiteX9" fmla="*/ 69927 w 166122"/>
                <a:gd name="connsiteY9" fmla="*/ 2237 h 166122"/>
                <a:gd name="connsiteX10" fmla="*/ 69927 w 166122"/>
                <a:gd name="connsiteY10" fmla="*/ 31119 h 166122"/>
                <a:gd name="connsiteX11" fmla="*/ 56028 w 166122"/>
                <a:gd name="connsiteY11" fmla="*/ 36895 h 166122"/>
                <a:gd name="connsiteX12" fmla="*/ 35631 w 166122"/>
                <a:gd name="connsiteY12" fmla="*/ 16497 h 166122"/>
                <a:gd name="connsiteX13" fmla="*/ 16498 w 166122"/>
                <a:gd name="connsiteY13" fmla="*/ 35451 h 166122"/>
                <a:gd name="connsiteX14" fmla="*/ 36895 w 166122"/>
                <a:gd name="connsiteY14" fmla="*/ 55848 h 166122"/>
                <a:gd name="connsiteX15" fmla="*/ 31119 w 166122"/>
                <a:gd name="connsiteY15" fmla="*/ 69747 h 166122"/>
                <a:gd name="connsiteX16" fmla="*/ 2237 w 166122"/>
                <a:gd name="connsiteY16" fmla="*/ 69747 h 166122"/>
                <a:gd name="connsiteX17" fmla="*/ 2237 w 166122"/>
                <a:gd name="connsiteY17" fmla="*/ 96823 h 166122"/>
                <a:gd name="connsiteX18" fmla="*/ 31119 w 166122"/>
                <a:gd name="connsiteY18" fmla="*/ 96823 h 166122"/>
                <a:gd name="connsiteX19" fmla="*/ 36895 w 166122"/>
                <a:gd name="connsiteY19" fmla="*/ 110722 h 166122"/>
                <a:gd name="connsiteX20" fmla="*/ 16498 w 166122"/>
                <a:gd name="connsiteY20" fmla="*/ 131119 h 166122"/>
                <a:gd name="connsiteX21" fmla="*/ 35631 w 166122"/>
                <a:gd name="connsiteY21" fmla="*/ 150252 h 166122"/>
                <a:gd name="connsiteX22" fmla="*/ 56028 w 166122"/>
                <a:gd name="connsiteY22" fmla="*/ 129855 h 166122"/>
                <a:gd name="connsiteX23" fmla="*/ 69927 w 166122"/>
                <a:gd name="connsiteY23" fmla="*/ 135632 h 166122"/>
                <a:gd name="connsiteX24" fmla="*/ 69927 w 166122"/>
                <a:gd name="connsiteY24" fmla="*/ 164513 h 166122"/>
                <a:gd name="connsiteX25" fmla="*/ 96913 w 166122"/>
                <a:gd name="connsiteY25" fmla="*/ 164513 h 166122"/>
                <a:gd name="connsiteX26" fmla="*/ 96913 w 166122"/>
                <a:gd name="connsiteY26" fmla="*/ 135722 h 166122"/>
                <a:gd name="connsiteX27" fmla="*/ 110902 w 166122"/>
                <a:gd name="connsiteY27" fmla="*/ 129946 h 166122"/>
                <a:gd name="connsiteX28" fmla="*/ 131299 w 166122"/>
                <a:gd name="connsiteY28" fmla="*/ 150343 h 166122"/>
                <a:gd name="connsiteX29" fmla="*/ 150434 w 166122"/>
                <a:gd name="connsiteY29" fmla="*/ 131209 h 166122"/>
                <a:gd name="connsiteX30" fmla="*/ 130036 w 166122"/>
                <a:gd name="connsiteY30" fmla="*/ 110812 h 166122"/>
                <a:gd name="connsiteX31" fmla="*/ 135812 w 166122"/>
                <a:gd name="connsiteY31" fmla="*/ 96823 h 166122"/>
                <a:gd name="connsiteX32" fmla="*/ 164603 w 166122"/>
                <a:gd name="connsiteY32" fmla="*/ 96823 h 166122"/>
                <a:gd name="connsiteX33" fmla="*/ 83465 w 166122"/>
                <a:gd name="connsiteY33" fmla="*/ 110361 h 166122"/>
                <a:gd name="connsiteX34" fmla="*/ 56480 w 166122"/>
                <a:gd name="connsiteY34" fmla="*/ 83375 h 166122"/>
                <a:gd name="connsiteX35" fmla="*/ 83465 w 166122"/>
                <a:gd name="connsiteY35" fmla="*/ 56390 h 166122"/>
                <a:gd name="connsiteX36" fmla="*/ 110451 w 166122"/>
                <a:gd name="connsiteY36" fmla="*/ 83375 h 166122"/>
                <a:gd name="connsiteX37" fmla="*/ 83465 w 166122"/>
                <a:gd name="connsiteY37" fmla="*/ 11036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122" h="166122">
                  <a:moveTo>
                    <a:pt x="164603" y="96823"/>
                  </a:moveTo>
                  <a:lnTo>
                    <a:pt x="164603" y="69837"/>
                  </a:lnTo>
                  <a:lnTo>
                    <a:pt x="135812" y="69837"/>
                  </a:lnTo>
                  <a:cubicBezTo>
                    <a:pt x="134548" y="64873"/>
                    <a:pt x="132563" y="60180"/>
                    <a:pt x="130036" y="55848"/>
                  </a:cubicBezTo>
                  <a:lnTo>
                    <a:pt x="150434" y="35451"/>
                  </a:lnTo>
                  <a:lnTo>
                    <a:pt x="131299" y="16317"/>
                  </a:lnTo>
                  <a:lnTo>
                    <a:pt x="110902" y="36804"/>
                  </a:lnTo>
                  <a:cubicBezTo>
                    <a:pt x="106570" y="34277"/>
                    <a:pt x="101877" y="32292"/>
                    <a:pt x="96913" y="31028"/>
                  </a:cubicBezTo>
                  <a:lnTo>
                    <a:pt x="96913" y="2237"/>
                  </a:lnTo>
                  <a:lnTo>
                    <a:pt x="69927" y="2237"/>
                  </a:lnTo>
                  <a:lnTo>
                    <a:pt x="69927" y="31119"/>
                  </a:lnTo>
                  <a:cubicBezTo>
                    <a:pt x="64964" y="32382"/>
                    <a:pt x="60270" y="34368"/>
                    <a:pt x="56028" y="36895"/>
                  </a:cubicBezTo>
                  <a:lnTo>
                    <a:pt x="35631" y="16497"/>
                  </a:lnTo>
                  <a:lnTo>
                    <a:pt x="16498" y="35451"/>
                  </a:lnTo>
                  <a:lnTo>
                    <a:pt x="36895" y="55848"/>
                  </a:lnTo>
                  <a:cubicBezTo>
                    <a:pt x="34368" y="60180"/>
                    <a:pt x="32382" y="64783"/>
                    <a:pt x="31119" y="69747"/>
                  </a:cubicBezTo>
                  <a:lnTo>
                    <a:pt x="2237" y="69747"/>
                  </a:lnTo>
                  <a:lnTo>
                    <a:pt x="2237" y="96823"/>
                  </a:lnTo>
                  <a:lnTo>
                    <a:pt x="31119" y="96823"/>
                  </a:lnTo>
                  <a:cubicBezTo>
                    <a:pt x="32382" y="101786"/>
                    <a:pt x="34368" y="106480"/>
                    <a:pt x="36895" y="110722"/>
                  </a:cubicBezTo>
                  <a:lnTo>
                    <a:pt x="16498" y="131119"/>
                  </a:lnTo>
                  <a:lnTo>
                    <a:pt x="35631" y="150252"/>
                  </a:lnTo>
                  <a:lnTo>
                    <a:pt x="56028" y="129855"/>
                  </a:lnTo>
                  <a:cubicBezTo>
                    <a:pt x="60360" y="132382"/>
                    <a:pt x="64964" y="134368"/>
                    <a:pt x="69927" y="135632"/>
                  </a:cubicBezTo>
                  <a:lnTo>
                    <a:pt x="69927" y="164513"/>
                  </a:lnTo>
                  <a:lnTo>
                    <a:pt x="96913" y="164513"/>
                  </a:lnTo>
                  <a:lnTo>
                    <a:pt x="96913" y="135722"/>
                  </a:lnTo>
                  <a:cubicBezTo>
                    <a:pt x="101877" y="134458"/>
                    <a:pt x="106570" y="132473"/>
                    <a:pt x="110902" y="129946"/>
                  </a:cubicBezTo>
                  <a:lnTo>
                    <a:pt x="131299" y="150343"/>
                  </a:lnTo>
                  <a:lnTo>
                    <a:pt x="150434" y="131209"/>
                  </a:lnTo>
                  <a:lnTo>
                    <a:pt x="130036" y="110812"/>
                  </a:lnTo>
                  <a:cubicBezTo>
                    <a:pt x="132563" y="106480"/>
                    <a:pt x="134548" y="101786"/>
                    <a:pt x="135812" y="96823"/>
                  </a:cubicBezTo>
                  <a:lnTo>
                    <a:pt x="164603" y="96823"/>
                  </a:lnTo>
                  <a:close/>
                  <a:moveTo>
                    <a:pt x="83465" y="110361"/>
                  </a:moveTo>
                  <a:cubicBezTo>
                    <a:pt x="68574" y="110361"/>
                    <a:pt x="56480" y="98267"/>
                    <a:pt x="56480" y="83375"/>
                  </a:cubicBezTo>
                  <a:cubicBezTo>
                    <a:pt x="56480" y="68483"/>
                    <a:pt x="68574" y="56390"/>
                    <a:pt x="83465" y="56390"/>
                  </a:cubicBezTo>
                  <a:cubicBezTo>
                    <a:pt x="98357" y="56390"/>
                    <a:pt x="110451" y="68483"/>
                    <a:pt x="110451" y="83375"/>
                  </a:cubicBezTo>
                  <a:cubicBezTo>
                    <a:pt x="110542" y="98267"/>
                    <a:pt x="98357" y="110361"/>
                    <a:pt x="83465" y="110361"/>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82" name="Group 381">
            <a:extLst>
              <a:ext uri="{FF2B5EF4-FFF2-40B4-BE49-F238E27FC236}">
                <a16:creationId xmlns:a16="http://schemas.microsoft.com/office/drawing/2014/main" id="{4CCAF065-D325-4B22-A7CB-EF9268D1606B}"/>
              </a:ext>
              <a:ext uri="{C183D7F6-B498-43B3-948B-1728B52AA6E4}">
                <adec:decorative xmlns:adec="http://schemas.microsoft.com/office/drawing/2017/decorative" val="1"/>
              </a:ext>
            </a:extLst>
          </p:cNvPr>
          <p:cNvGrpSpPr/>
          <p:nvPr/>
        </p:nvGrpSpPr>
        <p:grpSpPr>
          <a:xfrm>
            <a:off x="2459539" y="3999222"/>
            <a:ext cx="753716" cy="461665"/>
            <a:chOff x="2273128" y="4197837"/>
            <a:chExt cx="1105102" cy="676895"/>
          </a:xfrm>
        </p:grpSpPr>
        <p:grpSp>
          <p:nvGrpSpPr>
            <p:cNvPr id="188" name="mitigation reports" descr="mitigation reports">
              <a:extLst>
                <a:ext uri="{FF2B5EF4-FFF2-40B4-BE49-F238E27FC236}">
                  <a16:creationId xmlns:a16="http://schemas.microsoft.com/office/drawing/2014/main" id="{2903B7A2-10A8-417A-AB9E-EC30DD0B8539}"/>
                </a:ext>
              </a:extLst>
            </p:cNvPr>
            <p:cNvGrpSpPr>
              <a:grpSpLocks noChangeAspect="1"/>
            </p:cNvGrpSpPr>
            <p:nvPr/>
          </p:nvGrpSpPr>
          <p:grpSpPr bwMode="auto">
            <a:xfrm>
              <a:off x="2273128" y="4262016"/>
              <a:ext cx="339725" cy="430212"/>
              <a:chOff x="4035" y="3037"/>
              <a:chExt cx="214" cy="271"/>
            </a:xfrm>
          </p:grpSpPr>
          <p:sp>
            <p:nvSpPr>
              <p:cNvPr id="189" name="AutoShape 131">
                <a:extLst>
                  <a:ext uri="{FF2B5EF4-FFF2-40B4-BE49-F238E27FC236}">
                    <a16:creationId xmlns:a16="http://schemas.microsoft.com/office/drawing/2014/main" id="{DD0B4C23-8C2E-44C4-94DF-BB87B61D540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0" name="Freeform 133">
                <a:extLst>
                  <a:ext uri="{FF2B5EF4-FFF2-40B4-BE49-F238E27FC236}">
                    <a16:creationId xmlns:a16="http://schemas.microsoft.com/office/drawing/2014/main" id="{E500C151-A1FD-4883-8609-59B40B3DD413}"/>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3" name="Freeform 136">
                <a:extLst>
                  <a:ext uri="{FF2B5EF4-FFF2-40B4-BE49-F238E27FC236}">
                    <a16:creationId xmlns:a16="http://schemas.microsoft.com/office/drawing/2014/main" id="{71F6BF15-1FC0-4459-ADCE-7A92AB7689ED}"/>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94" name="mitigation reports" descr="mitigation reports">
              <a:extLst>
                <a:ext uri="{FF2B5EF4-FFF2-40B4-BE49-F238E27FC236}">
                  <a16:creationId xmlns:a16="http://schemas.microsoft.com/office/drawing/2014/main" id="{907F012E-2D90-4EFC-830A-5FA7CDD33DA7}"/>
                </a:ext>
              </a:extLst>
            </p:cNvPr>
            <p:cNvGrpSpPr>
              <a:grpSpLocks noChangeAspect="1"/>
            </p:cNvGrpSpPr>
            <p:nvPr/>
          </p:nvGrpSpPr>
          <p:grpSpPr bwMode="auto">
            <a:xfrm>
              <a:off x="2658230" y="4262016"/>
              <a:ext cx="339725" cy="430212"/>
              <a:chOff x="4035" y="3037"/>
              <a:chExt cx="214" cy="271"/>
            </a:xfrm>
          </p:grpSpPr>
          <p:sp>
            <p:nvSpPr>
              <p:cNvPr id="195" name="AutoShape 131">
                <a:extLst>
                  <a:ext uri="{FF2B5EF4-FFF2-40B4-BE49-F238E27FC236}">
                    <a16:creationId xmlns:a16="http://schemas.microsoft.com/office/drawing/2014/main" id="{2BCACAF8-BA7E-4BF1-AEAF-1B428901E537}"/>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6" name="Freeform 133">
                <a:extLst>
                  <a:ext uri="{FF2B5EF4-FFF2-40B4-BE49-F238E27FC236}">
                    <a16:creationId xmlns:a16="http://schemas.microsoft.com/office/drawing/2014/main" id="{09BE098E-971D-4925-B9A0-0498F31E9482}"/>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7" name="Freeform 136">
                <a:extLst>
                  <a:ext uri="{FF2B5EF4-FFF2-40B4-BE49-F238E27FC236}">
                    <a16:creationId xmlns:a16="http://schemas.microsoft.com/office/drawing/2014/main" id="{795622AC-77F1-48E7-8515-919F83D89E00}"/>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98" name="mitigation reports" descr="mitigation reports">
              <a:extLst>
                <a:ext uri="{FF2B5EF4-FFF2-40B4-BE49-F238E27FC236}">
                  <a16:creationId xmlns:a16="http://schemas.microsoft.com/office/drawing/2014/main" id="{42C981BD-38A7-4D64-A0C2-3FB7ADA14F7E}"/>
                </a:ext>
              </a:extLst>
            </p:cNvPr>
            <p:cNvGrpSpPr>
              <a:grpSpLocks noChangeAspect="1"/>
            </p:cNvGrpSpPr>
            <p:nvPr/>
          </p:nvGrpSpPr>
          <p:grpSpPr bwMode="auto">
            <a:xfrm>
              <a:off x="3038505" y="4262016"/>
              <a:ext cx="339725" cy="430212"/>
              <a:chOff x="4035" y="3037"/>
              <a:chExt cx="214" cy="271"/>
            </a:xfrm>
          </p:grpSpPr>
          <p:sp>
            <p:nvSpPr>
              <p:cNvPr id="199" name="AutoShape 131">
                <a:extLst>
                  <a:ext uri="{FF2B5EF4-FFF2-40B4-BE49-F238E27FC236}">
                    <a16:creationId xmlns:a16="http://schemas.microsoft.com/office/drawing/2014/main" id="{12CCC33B-BE06-4E81-AEA6-425259DFD5E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200" name="Freeform 133">
                <a:extLst>
                  <a:ext uri="{FF2B5EF4-FFF2-40B4-BE49-F238E27FC236}">
                    <a16:creationId xmlns:a16="http://schemas.microsoft.com/office/drawing/2014/main" id="{7538941E-B417-4A74-8E13-09B1D891DD4D}"/>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201" name="Freeform 136">
                <a:extLst>
                  <a:ext uri="{FF2B5EF4-FFF2-40B4-BE49-F238E27FC236}">
                    <a16:creationId xmlns:a16="http://schemas.microsoft.com/office/drawing/2014/main" id="{945E286D-4384-4D29-A1BF-D46DD3922ECC}"/>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3" name="TextBox 22">
              <a:extLst>
                <a:ext uri="{FF2B5EF4-FFF2-40B4-BE49-F238E27FC236}">
                  <a16:creationId xmlns:a16="http://schemas.microsoft.com/office/drawing/2014/main" id="{58CB3CE8-C9DF-49B2-A31B-CD11EBDECDEB}"/>
                </a:ext>
              </a:extLst>
            </p:cNvPr>
            <p:cNvSpPr txBox="1"/>
            <p:nvPr/>
          </p:nvSpPr>
          <p:spPr>
            <a:xfrm>
              <a:off x="2537158" y="4197837"/>
              <a:ext cx="471487" cy="67689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X</a:t>
              </a:r>
            </a:p>
          </p:txBody>
        </p:sp>
      </p:grpSp>
      <p:grpSp>
        <p:nvGrpSpPr>
          <p:cNvPr id="381" name="Group 380">
            <a:extLst>
              <a:ext uri="{FF2B5EF4-FFF2-40B4-BE49-F238E27FC236}">
                <a16:creationId xmlns:a16="http://schemas.microsoft.com/office/drawing/2014/main" id="{8461F297-B746-4165-8320-79DBD1D0141E}"/>
              </a:ext>
              <a:ext uri="{C183D7F6-B498-43B3-948B-1728B52AA6E4}">
                <adec:decorative xmlns:adec="http://schemas.microsoft.com/office/drawing/2017/decorative" val="1"/>
              </a:ext>
            </a:extLst>
          </p:cNvPr>
          <p:cNvGrpSpPr/>
          <p:nvPr/>
        </p:nvGrpSpPr>
        <p:grpSpPr>
          <a:xfrm>
            <a:off x="3761485" y="4055466"/>
            <a:ext cx="439038" cy="278972"/>
            <a:chOff x="3827358" y="4263341"/>
            <a:chExt cx="538450" cy="342140"/>
          </a:xfrm>
        </p:grpSpPr>
        <p:grpSp>
          <p:nvGrpSpPr>
            <p:cNvPr id="202" name="cloud security" descr="cloud security">
              <a:extLst>
                <a:ext uri="{FF2B5EF4-FFF2-40B4-BE49-F238E27FC236}">
                  <a16:creationId xmlns:a16="http://schemas.microsoft.com/office/drawing/2014/main" id="{47BD9D9C-704F-4104-A20B-92C6CE8757E6}"/>
                </a:ext>
              </a:extLst>
            </p:cNvPr>
            <p:cNvGrpSpPr/>
            <p:nvPr/>
          </p:nvGrpSpPr>
          <p:grpSpPr>
            <a:xfrm>
              <a:off x="3827358" y="4263341"/>
              <a:ext cx="538450" cy="342140"/>
              <a:chOff x="3470763" y="5797197"/>
              <a:chExt cx="538450" cy="342140"/>
            </a:xfrm>
            <a:solidFill>
              <a:srgbClr val="C1C1C1"/>
            </a:solidFill>
          </p:grpSpPr>
          <p:sp>
            <p:nvSpPr>
              <p:cNvPr id="203" name="Freeform: Shape 202">
                <a:extLst>
                  <a:ext uri="{FF2B5EF4-FFF2-40B4-BE49-F238E27FC236}">
                    <a16:creationId xmlns:a16="http://schemas.microsoft.com/office/drawing/2014/main" id="{266D7903-5854-49BA-AABA-E26D9A6D89F3}"/>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5" name="Freeform: Shape 204">
                <a:extLst>
                  <a:ext uri="{FF2B5EF4-FFF2-40B4-BE49-F238E27FC236}">
                    <a16:creationId xmlns:a16="http://schemas.microsoft.com/office/drawing/2014/main" id="{83AF564A-F366-47DA-BD32-F99C3C0F80D1}"/>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07" name="Freeform: Shape 206">
              <a:extLst>
                <a:ext uri="{FF2B5EF4-FFF2-40B4-BE49-F238E27FC236}">
                  <a16:creationId xmlns:a16="http://schemas.microsoft.com/office/drawing/2014/main" id="{DA0AF671-1CFB-447B-B472-AAC075C3864C}"/>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08" name="scale 2">
            <a:extLst>
              <a:ext uri="{FF2B5EF4-FFF2-40B4-BE49-F238E27FC236}">
                <a16:creationId xmlns:a16="http://schemas.microsoft.com/office/drawing/2014/main" id="{B2612685-91D7-4572-B276-9DB09FC5EF9A}"/>
              </a:ext>
              <a:ext uri="{C183D7F6-B498-43B3-948B-1728B52AA6E4}">
                <adec:decorative xmlns:adec="http://schemas.microsoft.com/office/drawing/2017/decorative" val="1"/>
              </a:ext>
            </a:extLst>
          </p:cNvPr>
          <p:cNvGrpSpPr/>
          <p:nvPr/>
        </p:nvGrpSpPr>
        <p:grpSpPr>
          <a:xfrm>
            <a:off x="4748753" y="4045638"/>
            <a:ext cx="279509" cy="279509"/>
            <a:chOff x="1672233" y="4003357"/>
            <a:chExt cx="365760" cy="365760"/>
          </a:xfrm>
        </p:grpSpPr>
        <p:sp>
          <p:nvSpPr>
            <p:cNvPr id="209" name="Freeform 333">
              <a:extLst>
                <a:ext uri="{FF2B5EF4-FFF2-40B4-BE49-F238E27FC236}">
                  <a16:creationId xmlns:a16="http://schemas.microsoft.com/office/drawing/2014/main" id="{E573A860-4D1B-4538-9DD9-F387911A5F63}"/>
                </a:ext>
              </a:extLst>
            </p:cNvPr>
            <p:cNvSpPr>
              <a:spLocks/>
            </p:cNvSpPr>
            <p:nvPr/>
          </p:nvSpPr>
          <p:spPr bwMode="auto">
            <a:xfrm>
              <a:off x="1672233" y="4003357"/>
              <a:ext cx="365760" cy="365760"/>
            </a:xfrm>
            <a:custGeom>
              <a:avLst/>
              <a:gdLst>
                <a:gd name="T0" fmla="*/ 0 w 261"/>
                <a:gd name="T1" fmla="*/ 0 h 261"/>
                <a:gd name="T2" fmla="*/ 0 w 261"/>
                <a:gd name="T3" fmla="*/ 124 h 261"/>
                <a:gd name="T4" fmla="*/ 137 w 261"/>
                <a:gd name="T5" fmla="*/ 124 h 261"/>
                <a:gd name="T6" fmla="*/ 137 w 261"/>
                <a:gd name="T7" fmla="*/ 261 h 261"/>
                <a:gd name="T8" fmla="*/ 261 w 261"/>
                <a:gd name="T9" fmla="*/ 261 h 261"/>
                <a:gd name="T10" fmla="*/ 261 w 261"/>
                <a:gd name="T11" fmla="*/ 0 h 261"/>
                <a:gd name="T12" fmla="*/ 0 w 261"/>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261" h="261">
                  <a:moveTo>
                    <a:pt x="0" y="0"/>
                  </a:moveTo>
                  <a:lnTo>
                    <a:pt x="0" y="124"/>
                  </a:lnTo>
                  <a:lnTo>
                    <a:pt x="137" y="124"/>
                  </a:lnTo>
                  <a:lnTo>
                    <a:pt x="137" y="261"/>
                  </a:lnTo>
                  <a:lnTo>
                    <a:pt x="261" y="261"/>
                  </a:lnTo>
                  <a:lnTo>
                    <a:pt x="261" y="0"/>
                  </a:lnTo>
                  <a:lnTo>
                    <a:pt x="0"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10" name="Rectangle 334">
              <a:extLst>
                <a:ext uri="{FF2B5EF4-FFF2-40B4-BE49-F238E27FC236}">
                  <a16:creationId xmlns:a16="http://schemas.microsoft.com/office/drawing/2014/main" id="{1B27EA08-0020-4A58-8E0D-81E5369F5470}"/>
                </a:ext>
              </a:extLst>
            </p:cNvPr>
            <p:cNvSpPr>
              <a:spLocks noChangeArrowheads="1"/>
            </p:cNvSpPr>
            <p:nvPr/>
          </p:nvSpPr>
          <p:spPr bwMode="auto">
            <a:xfrm>
              <a:off x="1672233" y="4196747"/>
              <a:ext cx="172370" cy="17237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24" name="Group 23">
            <a:extLst>
              <a:ext uri="{FF2B5EF4-FFF2-40B4-BE49-F238E27FC236}">
                <a16:creationId xmlns:a16="http://schemas.microsoft.com/office/drawing/2014/main" id="{5F254E54-33BD-4569-87DC-6F79928DECC6}"/>
              </a:ext>
              <a:ext uri="{C183D7F6-B498-43B3-948B-1728B52AA6E4}">
                <adec:decorative xmlns:adec="http://schemas.microsoft.com/office/drawing/2017/decorative" val="1"/>
              </a:ext>
            </a:extLst>
          </p:cNvPr>
          <p:cNvGrpSpPr/>
          <p:nvPr/>
        </p:nvGrpSpPr>
        <p:grpSpPr>
          <a:xfrm>
            <a:off x="5576492" y="4032942"/>
            <a:ext cx="287624" cy="320546"/>
            <a:chOff x="-1045293" y="833273"/>
            <a:chExt cx="689610" cy="768544"/>
          </a:xfrm>
        </p:grpSpPr>
        <p:sp>
          <p:nvSpPr>
            <p:cNvPr id="214" name="Freeform: Shape 213">
              <a:extLst>
                <a:ext uri="{FF2B5EF4-FFF2-40B4-BE49-F238E27FC236}">
                  <a16:creationId xmlns:a16="http://schemas.microsoft.com/office/drawing/2014/main" id="{C1618FAE-4387-4126-9C2E-E167A4324EF9}"/>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3" name="Freeform: Shape 222">
              <a:extLst>
                <a:ext uri="{FF2B5EF4-FFF2-40B4-BE49-F238E27FC236}">
                  <a16:creationId xmlns:a16="http://schemas.microsoft.com/office/drawing/2014/main" id="{88837663-7C23-483F-9245-8D4F45BCC49B}"/>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4" name="Freeform: Shape 223">
              <a:extLst>
                <a:ext uri="{FF2B5EF4-FFF2-40B4-BE49-F238E27FC236}">
                  <a16:creationId xmlns:a16="http://schemas.microsoft.com/office/drawing/2014/main" id="{922B96A2-1676-4484-9448-963D29C315CC}"/>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5" name="Freeform: Shape 224">
              <a:extLst>
                <a:ext uri="{FF2B5EF4-FFF2-40B4-BE49-F238E27FC236}">
                  <a16:creationId xmlns:a16="http://schemas.microsoft.com/office/drawing/2014/main" id="{05D77526-D0C1-4E06-B6E2-AE9B03AA15C0}"/>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6" name="Freeform: Shape 225">
              <a:extLst>
                <a:ext uri="{FF2B5EF4-FFF2-40B4-BE49-F238E27FC236}">
                  <a16:creationId xmlns:a16="http://schemas.microsoft.com/office/drawing/2014/main" id="{A6B02611-19FC-4677-8A1D-EE9885F4596A}"/>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7" name="Freeform: Shape 226">
              <a:extLst>
                <a:ext uri="{FF2B5EF4-FFF2-40B4-BE49-F238E27FC236}">
                  <a16:creationId xmlns:a16="http://schemas.microsoft.com/office/drawing/2014/main" id="{42B427AF-BF4E-4065-A3EE-D3442F762163}"/>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8" name="Freeform: Shape 227">
              <a:extLst>
                <a:ext uri="{FF2B5EF4-FFF2-40B4-BE49-F238E27FC236}">
                  <a16:creationId xmlns:a16="http://schemas.microsoft.com/office/drawing/2014/main" id="{3BD20E4E-11B5-43C2-A022-360A1BA2BE88}"/>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9" name="Freeform: Shape 228">
              <a:extLst>
                <a:ext uri="{FF2B5EF4-FFF2-40B4-BE49-F238E27FC236}">
                  <a16:creationId xmlns:a16="http://schemas.microsoft.com/office/drawing/2014/main" id="{391CA1D9-184D-42BD-8D88-EDEB19825CA1}"/>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0" name="Freeform: Shape 229">
              <a:extLst>
                <a:ext uri="{FF2B5EF4-FFF2-40B4-BE49-F238E27FC236}">
                  <a16:creationId xmlns:a16="http://schemas.microsoft.com/office/drawing/2014/main" id="{A37BD7AB-47A2-45C9-8C48-211B734723EF}"/>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1" name="Freeform: Shape 230">
              <a:extLst>
                <a:ext uri="{FF2B5EF4-FFF2-40B4-BE49-F238E27FC236}">
                  <a16:creationId xmlns:a16="http://schemas.microsoft.com/office/drawing/2014/main" id="{ECAA34A9-0E81-4DD0-84A6-AF1990B9B947}"/>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18" name="TextBox 317">
            <a:extLst>
              <a:ext uri="{FF2B5EF4-FFF2-40B4-BE49-F238E27FC236}">
                <a16:creationId xmlns:a16="http://schemas.microsoft.com/office/drawing/2014/main" id="{CF8FA791-28C8-4BCE-AAEC-5CF683B61AFF}"/>
              </a:ext>
            </a:extLst>
          </p:cNvPr>
          <p:cNvSpPr txBox="1"/>
          <p:nvPr/>
        </p:nvSpPr>
        <p:spPr>
          <a:xfrm>
            <a:off x="7128646" y="3821610"/>
            <a:ext cx="4633817"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380" name="Group 379">
            <a:extLst>
              <a:ext uri="{FF2B5EF4-FFF2-40B4-BE49-F238E27FC236}">
                <a16:creationId xmlns:a16="http://schemas.microsoft.com/office/drawing/2014/main" id="{23CDEF44-3A34-4D3C-8E42-7035CA565E63}"/>
              </a:ext>
              <a:ext uri="{C183D7F6-B498-43B3-948B-1728B52AA6E4}">
                <adec:decorative xmlns:adec="http://schemas.microsoft.com/office/drawing/2017/decorative" val="1"/>
              </a:ext>
            </a:extLst>
          </p:cNvPr>
          <p:cNvGrpSpPr/>
          <p:nvPr/>
        </p:nvGrpSpPr>
        <p:grpSpPr>
          <a:xfrm>
            <a:off x="6412346" y="4036915"/>
            <a:ext cx="364832" cy="288897"/>
            <a:chOff x="6228361" y="4264164"/>
            <a:chExt cx="450383" cy="356642"/>
          </a:xfrm>
        </p:grpSpPr>
        <p:grpSp>
          <p:nvGrpSpPr>
            <p:cNvPr id="232" name="calendar 2" descr="calendar, events">
              <a:extLst>
                <a:ext uri="{FF2B5EF4-FFF2-40B4-BE49-F238E27FC236}">
                  <a16:creationId xmlns:a16="http://schemas.microsoft.com/office/drawing/2014/main" id="{7BC2FBD3-CBAD-413F-AD0A-5816A55F23D7}"/>
                </a:ext>
              </a:extLst>
            </p:cNvPr>
            <p:cNvGrpSpPr/>
            <p:nvPr/>
          </p:nvGrpSpPr>
          <p:grpSpPr>
            <a:xfrm>
              <a:off x="6228361" y="4264164"/>
              <a:ext cx="450383" cy="356642"/>
              <a:chOff x="3473935" y="3957733"/>
              <a:chExt cx="498752" cy="394946"/>
            </a:xfrm>
          </p:grpSpPr>
          <p:sp>
            <p:nvSpPr>
              <p:cNvPr id="233" name="Freeform: Shape 232">
                <a:extLst>
                  <a:ext uri="{FF2B5EF4-FFF2-40B4-BE49-F238E27FC236}">
                    <a16:creationId xmlns:a16="http://schemas.microsoft.com/office/drawing/2014/main" id="{33269EBA-3B62-452C-B1B6-7C6C05CB7C4B}"/>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4" name="Freeform: Shape 233">
                <a:extLst>
                  <a:ext uri="{FF2B5EF4-FFF2-40B4-BE49-F238E27FC236}">
                    <a16:creationId xmlns:a16="http://schemas.microsoft.com/office/drawing/2014/main" id="{66F8988C-8910-445B-A67A-BFAF3F2FE6A5}"/>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5" name="Freeform: Shape 234">
                <a:extLst>
                  <a:ext uri="{FF2B5EF4-FFF2-40B4-BE49-F238E27FC236}">
                    <a16:creationId xmlns:a16="http://schemas.microsoft.com/office/drawing/2014/main" id="{DF0FF2C3-3FE2-4354-A927-CE6C21D912A3}"/>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6" name="Freeform: Shape 235">
                <a:extLst>
                  <a:ext uri="{FF2B5EF4-FFF2-40B4-BE49-F238E27FC236}">
                    <a16:creationId xmlns:a16="http://schemas.microsoft.com/office/drawing/2014/main" id="{119DA8B3-E5DE-4446-A504-D159DAE10D8D}"/>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E2296534-47FE-407C-87A1-C7C3F72CBF91}"/>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5" name="TextBox 24">
              <a:extLst>
                <a:ext uri="{FF2B5EF4-FFF2-40B4-BE49-F238E27FC236}">
                  <a16:creationId xmlns:a16="http://schemas.microsoft.com/office/drawing/2014/main" id="{D7802AF9-A1E6-46F6-AF4D-55DE4373EC03}"/>
                </a:ext>
              </a:extLst>
            </p:cNvPr>
            <p:cNvSpPr txBox="1"/>
            <p:nvPr/>
          </p:nvSpPr>
          <p:spPr>
            <a:xfrm>
              <a:off x="6247993" y="4357945"/>
              <a:ext cx="405220" cy="188074"/>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0078D4"/>
                      </a:gs>
                      <a:gs pos="30000">
                        <a:srgbClr val="0078D4"/>
                      </a:gs>
                    </a:gsLst>
                    <a:lin ang="5400000" scaled="0"/>
                  </a:gradFill>
                  <a:effectLst/>
                  <a:uLnTx/>
                  <a:uFillTx/>
                  <a:latin typeface="Segoe UI"/>
                  <a:ea typeface="+mn-ea"/>
                  <a:cs typeface="+mn-cs"/>
                </a:rPr>
                <a:t>&lt;/&gt;</a:t>
              </a:r>
            </a:p>
          </p:txBody>
        </p:sp>
      </p:grpSp>
      <p:grpSp>
        <p:nvGrpSpPr>
          <p:cNvPr id="249" name="spreadsheet">
            <a:extLst>
              <a:ext uri="{FF2B5EF4-FFF2-40B4-BE49-F238E27FC236}">
                <a16:creationId xmlns:a16="http://schemas.microsoft.com/office/drawing/2014/main" id="{A9746347-66FA-43B8-817C-7178FCE61E84}"/>
              </a:ext>
              <a:ext uri="{C183D7F6-B498-43B3-948B-1728B52AA6E4}">
                <adec:decorative xmlns:adec="http://schemas.microsoft.com/office/drawing/2017/decorative" val="1"/>
              </a:ext>
            </a:extLst>
          </p:cNvPr>
          <p:cNvGrpSpPr/>
          <p:nvPr/>
        </p:nvGrpSpPr>
        <p:grpSpPr>
          <a:xfrm>
            <a:off x="8312676" y="4050662"/>
            <a:ext cx="297385" cy="297385"/>
            <a:chOff x="6354216" y="3963965"/>
            <a:chExt cx="379710" cy="379710"/>
          </a:xfrm>
        </p:grpSpPr>
        <p:sp>
          <p:nvSpPr>
            <p:cNvPr id="250" name="Freeform: Shape 249">
              <a:extLst>
                <a:ext uri="{FF2B5EF4-FFF2-40B4-BE49-F238E27FC236}">
                  <a16:creationId xmlns:a16="http://schemas.microsoft.com/office/drawing/2014/main" id="{F231BBE2-189F-402B-8754-6078FCE7AE1F}"/>
                </a:ext>
              </a:extLst>
            </p:cNvPr>
            <p:cNvSpPr/>
            <p:nvPr/>
          </p:nvSpPr>
          <p:spPr>
            <a:xfrm>
              <a:off x="6392789" y="3964742"/>
              <a:ext cx="297505" cy="375795"/>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1" name="Freeform: Shape 250">
              <a:extLst>
                <a:ext uri="{FF2B5EF4-FFF2-40B4-BE49-F238E27FC236}">
                  <a16:creationId xmlns:a16="http://schemas.microsoft.com/office/drawing/2014/main" id="{08DBFFA9-A139-4570-9FBF-16A4CEE569EF}"/>
                </a:ext>
              </a:extLst>
            </p:cNvPr>
            <p:cNvSpPr/>
            <p:nvPr/>
          </p:nvSpPr>
          <p:spPr>
            <a:xfrm>
              <a:off x="6452680" y="4242276"/>
              <a:ext cx="180069" cy="39145"/>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2" name="Freeform: Shape 251">
              <a:extLst>
                <a:ext uri="{FF2B5EF4-FFF2-40B4-BE49-F238E27FC236}">
                  <a16:creationId xmlns:a16="http://schemas.microsoft.com/office/drawing/2014/main" id="{62A4FF31-2C4B-40E5-A9FD-6E8D170D2CF2}"/>
                </a:ext>
              </a:extLst>
            </p:cNvPr>
            <p:cNvSpPr/>
            <p:nvPr/>
          </p:nvSpPr>
          <p:spPr>
            <a:xfrm>
              <a:off x="6452680" y="4182778"/>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3" name="Freeform: Shape 252">
              <a:extLst>
                <a:ext uri="{FF2B5EF4-FFF2-40B4-BE49-F238E27FC236}">
                  <a16:creationId xmlns:a16="http://schemas.microsoft.com/office/drawing/2014/main" id="{E80702FF-8E1E-4542-BB36-DAE495766BE2}"/>
                </a:ext>
              </a:extLst>
            </p:cNvPr>
            <p:cNvSpPr/>
            <p:nvPr/>
          </p:nvSpPr>
          <p:spPr>
            <a:xfrm>
              <a:off x="6452680" y="4122883"/>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4" name="Freeform: Shape 253">
              <a:extLst>
                <a:ext uri="{FF2B5EF4-FFF2-40B4-BE49-F238E27FC236}">
                  <a16:creationId xmlns:a16="http://schemas.microsoft.com/office/drawing/2014/main" id="{00C8335B-B3C9-49E6-9651-B6CD83D6EC15}"/>
                </a:ext>
              </a:extLst>
            </p:cNvPr>
            <p:cNvSpPr/>
            <p:nvPr/>
          </p:nvSpPr>
          <p:spPr>
            <a:xfrm>
              <a:off x="6570510" y="4063003"/>
              <a:ext cx="62633" cy="39145"/>
            </a:xfrm>
            <a:custGeom>
              <a:avLst/>
              <a:gdLst>
                <a:gd name="connsiteX0" fmla="*/ 1180 w 62632"/>
                <a:gd name="connsiteY0" fmla="*/ 40717 h 39145"/>
                <a:gd name="connsiteX1" fmla="*/ 61464 w 62632"/>
                <a:gd name="connsiteY1" fmla="*/ 40717 h 39145"/>
                <a:gd name="connsiteX2" fmla="*/ 61464 w 62632"/>
                <a:gd name="connsiteY2" fmla="*/ 1180 h 39145"/>
                <a:gd name="connsiteX3" fmla="*/ 1180 w 62632"/>
                <a:gd name="connsiteY3" fmla="*/ 1180 h 39145"/>
                <a:gd name="connsiteX4" fmla="*/ 1180 w 62632"/>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717"/>
                  </a:moveTo>
                  <a:lnTo>
                    <a:pt x="61464" y="40717"/>
                  </a:lnTo>
                  <a:lnTo>
                    <a:pt x="61464"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5" name="Freeform: Shape 254">
              <a:extLst>
                <a:ext uri="{FF2B5EF4-FFF2-40B4-BE49-F238E27FC236}">
                  <a16:creationId xmlns:a16="http://schemas.microsoft.com/office/drawing/2014/main" id="{4B615B7D-F796-424D-B826-1152A445C237}"/>
                </a:ext>
              </a:extLst>
            </p:cNvPr>
            <p:cNvSpPr/>
            <p:nvPr/>
          </p:nvSpPr>
          <p:spPr>
            <a:xfrm>
              <a:off x="6570510" y="4004285"/>
              <a:ext cx="62633" cy="39145"/>
            </a:xfrm>
            <a:custGeom>
              <a:avLst/>
              <a:gdLst>
                <a:gd name="connsiteX0" fmla="*/ 1180 w 62632"/>
                <a:gd name="connsiteY0" fmla="*/ 40326 h 39145"/>
                <a:gd name="connsiteX1" fmla="*/ 61464 w 62632"/>
                <a:gd name="connsiteY1" fmla="*/ 40326 h 39145"/>
                <a:gd name="connsiteX2" fmla="*/ 61464 w 62632"/>
                <a:gd name="connsiteY2" fmla="*/ 1180 h 39145"/>
                <a:gd name="connsiteX3" fmla="*/ 1180 w 62632"/>
                <a:gd name="connsiteY3" fmla="*/ 1180 h 39145"/>
                <a:gd name="connsiteX4" fmla="*/ 1180 w 62632"/>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326"/>
                  </a:moveTo>
                  <a:lnTo>
                    <a:pt x="61464" y="40326"/>
                  </a:lnTo>
                  <a:lnTo>
                    <a:pt x="61464"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6" name="Freeform: Shape 255">
              <a:extLst>
                <a:ext uri="{FF2B5EF4-FFF2-40B4-BE49-F238E27FC236}">
                  <a16:creationId xmlns:a16="http://schemas.microsoft.com/office/drawing/2014/main" id="{34661D8A-0CC3-40F7-AFC0-9E8D1C2B30B7}"/>
                </a:ext>
              </a:extLst>
            </p:cNvPr>
            <p:cNvSpPr/>
            <p:nvPr/>
          </p:nvSpPr>
          <p:spPr>
            <a:xfrm>
              <a:off x="6473821" y="4019148"/>
              <a:ext cx="78291" cy="78291"/>
            </a:xfrm>
            <a:custGeom>
              <a:avLst/>
              <a:gdLst>
                <a:gd name="connsiteX0" fmla="*/ 1180 w 78290"/>
                <a:gd name="connsiteY0" fmla="*/ 68119 h 78290"/>
                <a:gd name="connsiteX1" fmla="*/ 13315 w 78290"/>
                <a:gd name="connsiteY1" fmla="*/ 80254 h 78290"/>
                <a:gd name="connsiteX2" fmla="*/ 80254 w 78290"/>
                <a:gd name="connsiteY2" fmla="*/ 13315 h 78290"/>
                <a:gd name="connsiteX3" fmla="*/ 68119 w 78290"/>
                <a:gd name="connsiteY3" fmla="*/ 1180 h 78290"/>
                <a:gd name="connsiteX4" fmla="*/ 1180 w 78290"/>
                <a:gd name="connsiteY4" fmla="*/ 68119 h 7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90" h="78290">
                  <a:moveTo>
                    <a:pt x="1180" y="68119"/>
                  </a:moveTo>
                  <a:lnTo>
                    <a:pt x="13315" y="80254"/>
                  </a:lnTo>
                  <a:lnTo>
                    <a:pt x="80254" y="13315"/>
                  </a:lnTo>
                  <a:lnTo>
                    <a:pt x="68119" y="1180"/>
                  </a:lnTo>
                  <a:lnTo>
                    <a:pt x="1180" y="68119"/>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7" name="Freeform: Shape 256">
              <a:extLst>
                <a:ext uri="{FF2B5EF4-FFF2-40B4-BE49-F238E27FC236}">
                  <a16:creationId xmlns:a16="http://schemas.microsoft.com/office/drawing/2014/main" id="{1C3B663D-3908-45E3-A6DC-900A85761AA0}"/>
                </a:ext>
              </a:extLst>
            </p:cNvPr>
            <p:cNvSpPr/>
            <p:nvPr/>
          </p:nvSpPr>
          <p:spPr>
            <a:xfrm>
              <a:off x="6447199" y="4047727"/>
              <a:ext cx="50889" cy="50889"/>
            </a:xfrm>
            <a:custGeom>
              <a:avLst/>
              <a:gdLst>
                <a:gd name="connsiteX0" fmla="*/ 39543 w 50888"/>
                <a:gd name="connsiteY0" fmla="*/ 51286 h 50888"/>
                <a:gd name="connsiteX1" fmla="*/ 51678 w 50888"/>
                <a:gd name="connsiteY1" fmla="*/ 39151 h 50888"/>
                <a:gd name="connsiteX2" fmla="*/ 13315 w 50888"/>
                <a:gd name="connsiteY2" fmla="*/ 1180 h 50888"/>
                <a:gd name="connsiteX3" fmla="*/ 1180 w 50888"/>
                <a:gd name="connsiteY3" fmla="*/ 13315 h 50888"/>
                <a:gd name="connsiteX4" fmla="*/ 39543 w 50888"/>
                <a:gd name="connsiteY4" fmla="*/ 51286 h 5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88" h="50888">
                  <a:moveTo>
                    <a:pt x="39543" y="51286"/>
                  </a:moveTo>
                  <a:lnTo>
                    <a:pt x="51678" y="39151"/>
                  </a:lnTo>
                  <a:lnTo>
                    <a:pt x="13315" y="1180"/>
                  </a:lnTo>
                  <a:lnTo>
                    <a:pt x="1180" y="13315"/>
                  </a:lnTo>
                  <a:lnTo>
                    <a:pt x="39543" y="51286"/>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77" name="Group 376">
            <a:extLst>
              <a:ext uri="{FF2B5EF4-FFF2-40B4-BE49-F238E27FC236}">
                <a16:creationId xmlns:a16="http://schemas.microsoft.com/office/drawing/2014/main" id="{E494E442-D66E-42DF-8B58-78A947649C3D}"/>
              </a:ext>
              <a:ext uri="{C183D7F6-B498-43B3-948B-1728B52AA6E4}">
                <adec:decorative xmlns:adec="http://schemas.microsoft.com/office/drawing/2017/decorative" val="1"/>
              </a:ext>
            </a:extLst>
          </p:cNvPr>
          <p:cNvGrpSpPr/>
          <p:nvPr/>
        </p:nvGrpSpPr>
        <p:grpSpPr>
          <a:xfrm>
            <a:off x="10094203" y="4050355"/>
            <a:ext cx="387682" cy="322183"/>
            <a:chOff x="9628751" y="4238979"/>
            <a:chExt cx="546814" cy="454430"/>
          </a:xfrm>
        </p:grpSpPr>
        <p:sp>
          <p:nvSpPr>
            <p:cNvPr id="260" name="Graphic 27">
              <a:extLst>
                <a:ext uri="{FF2B5EF4-FFF2-40B4-BE49-F238E27FC236}">
                  <a16:creationId xmlns:a16="http://schemas.microsoft.com/office/drawing/2014/main" id="{637029CD-7F8E-4A14-BC72-49E2B177D532}"/>
                </a:ext>
              </a:extLst>
            </p:cNvPr>
            <p:cNvSpPr/>
            <p:nvPr/>
          </p:nvSpPr>
          <p:spPr>
            <a:xfrm>
              <a:off x="9628751"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2" name="Star: 5 Points 41">
              <a:extLst>
                <a:ext uri="{FF2B5EF4-FFF2-40B4-BE49-F238E27FC236}">
                  <a16:creationId xmlns:a16="http://schemas.microsoft.com/office/drawing/2014/main" id="{1B0E521B-05D5-4AF9-A97E-93E0C9849A7B}"/>
                </a:ext>
              </a:extLst>
            </p:cNvPr>
            <p:cNvSpPr/>
            <p:nvPr/>
          </p:nvSpPr>
          <p:spPr bwMode="auto">
            <a:xfrm>
              <a:off x="9814538" y="4334559"/>
              <a:ext cx="175282" cy="175282"/>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69" name="globe 1" descr="globe, one infrastructure worldwide">
              <a:extLst>
                <a:ext uri="{FF2B5EF4-FFF2-40B4-BE49-F238E27FC236}">
                  <a16:creationId xmlns:a16="http://schemas.microsoft.com/office/drawing/2014/main" id="{8C0D8F06-2856-48AB-8749-5DBCAF5AFF45}"/>
                </a:ext>
              </a:extLst>
            </p:cNvPr>
            <p:cNvGrpSpPr/>
            <p:nvPr/>
          </p:nvGrpSpPr>
          <p:grpSpPr>
            <a:xfrm>
              <a:off x="10020625" y="4540066"/>
              <a:ext cx="154940" cy="153343"/>
              <a:chOff x="8283819" y="4884062"/>
              <a:chExt cx="301921" cy="298808"/>
            </a:xfrm>
          </p:grpSpPr>
          <p:sp>
            <p:nvSpPr>
              <p:cNvPr id="270" name="Oval 1152">
                <a:extLst>
                  <a:ext uri="{FF2B5EF4-FFF2-40B4-BE49-F238E27FC236}">
                    <a16:creationId xmlns:a16="http://schemas.microsoft.com/office/drawing/2014/main" id="{813AE0C6-2B76-4599-B892-E95772A904A1}"/>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1" name="Freeform 1154">
                <a:extLst>
                  <a:ext uri="{FF2B5EF4-FFF2-40B4-BE49-F238E27FC236}">
                    <a16:creationId xmlns:a16="http://schemas.microsoft.com/office/drawing/2014/main" id="{1619FAD3-C73C-41B6-A868-42E7AAE1F970}"/>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76" name="Group 375">
            <a:extLst>
              <a:ext uri="{FF2B5EF4-FFF2-40B4-BE49-F238E27FC236}">
                <a16:creationId xmlns:a16="http://schemas.microsoft.com/office/drawing/2014/main" id="{D8C1E604-D060-44C7-9D83-535286AAEE4D}"/>
              </a:ext>
              <a:ext uri="{C183D7F6-B498-43B3-948B-1728B52AA6E4}">
                <adec:decorative xmlns:adec="http://schemas.microsoft.com/office/drawing/2017/decorative" val="1"/>
              </a:ext>
            </a:extLst>
          </p:cNvPr>
          <p:cNvGrpSpPr/>
          <p:nvPr/>
        </p:nvGrpSpPr>
        <p:grpSpPr>
          <a:xfrm>
            <a:off x="11030112" y="4050355"/>
            <a:ext cx="393999" cy="322183"/>
            <a:chOff x="10399065" y="4238979"/>
            <a:chExt cx="555725" cy="454430"/>
          </a:xfrm>
        </p:grpSpPr>
        <p:sp>
          <p:nvSpPr>
            <p:cNvPr id="261" name="Graphic 27">
              <a:extLst>
                <a:ext uri="{FF2B5EF4-FFF2-40B4-BE49-F238E27FC236}">
                  <a16:creationId xmlns:a16="http://schemas.microsoft.com/office/drawing/2014/main" id="{26F929B9-4007-4F07-9300-13D71750F23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62" name="Graphic 42">
              <a:extLst>
                <a:ext uri="{FF2B5EF4-FFF2-40B4-BE49-F238E27FC236}">
                  <a16:creationId xmlns:a16="http://schemas.microsoft.com/office/drawing/2014/main" id="{D82D7E7D-EA2D-4BB4-B20E-644B0424B1D9}"/>
                </a:ext>
              </a:extLst>
            </p:cNvPr>
            <p:cNvGrpSpPr/>
            <p:nvPr/>
          </p:nvGrpSpPr>
          <p:grpSpPr>
            <a:xfrm>
              <a:off x="10595963" y="4352099"/>
              <a:ext cx="167506" cy="167506"/>
              <a:chOff x="3676650" y="1009650"/>
              <a:chExt cx="4838700" cy="4838700"/>
            </a:xfrm>
          </p:grpSpPr>
          <p:sp>
            <p:nvSpPr>
              <p:cNvPr id="263" name="Freeform: Shape 262">
                <a:extLst>
                  <a:ext uri="{FF2B5EF4-FFF2-40B4-BE49-F238E27FC236}">
                    <a16:creationId xmlns:a16="http://schemas.microsoft.com/office/drawing/2014/main" id="{ECA2C2D7-D3E9-4AB4-A459-BDFB506206FA}"/>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4" name="Freeform: Shape 263">
                <a:extLst>
                  <a:ext uri="{FF2B5EF4-FFF2-40B4-BE49-F238E27FC236}">
                    <a16:creationId xmlns:a16="http://schemas.microsoft.com/office/drawing/2014/main" id="{536C3B8B-40B9-4CBA-B9C1-F0889B7AB54F}"/>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72" name="globe 1" descr="globe, one infrastructure worldwide">
              <a:extLst>
                <a:ext uri="{FF2B5EF4-FFF2-40B4-BE49-F238E27FC236}">
                  <a16:creationId xmlns:a16="http://schemas.microsoft.com/office/drawing/2014/main" id="{772CE00B-8EEF-436A-930E-E843C1406E30}"/>
                </a:ext>
              </a:extLst>
            </p:cNvPr>
            <p:cNvGrpSpPr/>
            <p:nvPr/>
          </p:nvGrpSpPr>
          <p:grpSpPr>
            <a:xfrm>
              <a:off x="10799850" y="4540066"/>
              <a:ext cx="154940" cy="153343"/>
              <a:chOff x="8283819" y="4884062"/>
              <a:chExt cx="301921" cy="298808"/>
            </a:xfrm>
          </p:grpSpPr>
          <p:sp>
            <p:nvSpPr>
              <p:cNvPr id="273" name="Oval 1152">
                <a:extLst>
                  <a:ext uri="{FF2B5EF4-FFF2-40B4-BE49-F238E27FC236}">
                    <a16:creationId xmlns:a16="http://schemas.microsoft.com/office/drawing/2014/main" id="{3FFF993D-42DF-4BBE-8A1D-3E3D9D35BF82}"/>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4" name="Freeform 1154">
                <a:extLst>
                  <a:ext uri="{FF2B5EF4-FFF2-40B4-BE49-F238E27FC236}">
                    <a16:creationId xmlns:a16="http://schemas.microsoft.com/office/drawing/2014/main" id="{01A75A7C-56D2-4AB6-A924-FC52E80969E5}"/>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39" name="Group 338">
            <a:extLst>
              <a:ext uri="{FF2B5EF4-FFF2-40B4-BE49-F238E27FC236}">
                <a16:creationId xmlns:a16="http://schemas.microsoft.com/office/drawing/2014/main" id="{339EA0C3-03BE-42F6-9A74-F8DF66E25104}"/>
              </a:ext>
              <a:ext uri="{C183D7F6-B498-43B3-948B-1728B52AA6E4}">
                <adec:decorative xmlns:adec="http://schemas.microsoft.com/office/drawing/2017/decorative" val="1"/>
              </a:ext>
            </a:extLst>
          </p:cNvPr>
          <p:cNvGrpSpPr/>
          <p:nvPr/>
        </p:nvGrpSpPr>
        <p:grpSpPr>
          <a:xfrm>
            <a:off x="4862669" y="1346374"/>
            <a:ext cx="380617" cy="342487"/>
            <a:chOff x="3276983" y="1677820"/>
            <a:chExt cx="453905" cy="408433"/>
          </a:xfrm>
        </p:grpSpPr>
        <p:grpSp>
          <p:nvGrpSpPr>
            <p:cNvPr id="96" name="Graphic 3">
              <a:extLst>
                <a:ext uri="{FF2B5EF4-FFF2-40B4-BE49-F238E27FC236}">
                  <a16:creationId xmlns:a16="http://schemas.microsoft.com/office/drawing/2014/main" id="{B3899098-CA96-4314-B342-28BCCDEE9C9B}"/>
                </a:ext>
              </a:extLst>
            </p:cNvPr>
            <p:cNvGrpSpPr/>
            <p:nvPr/>
          </p:nvGrpSpPr>
          <p:grpSpPr>
            <a:xfrm>
              <a:off x="3276983" y="1819454"/>
              <a:ext cx="453905" cy="266799"/>
              <a:chOff x="3219857" y="5576029"/>
              <a:chExt cx="1247775" cy="733425"/>
            </a:xfrm>
          </p:grpSpPr>
          <p:sp>
            <p:nvSpPr>
              <p:cNvPr id="97" name="Freeform: Shape 96">
                <a:extLst>
                  <a:ext uri="{FF2B5EF4-FFF2-40B4-BE49-F238E27FC236}">
                    <a16:creationId xmlns:a16="http://schemas.microsoft.com/office/drawing/2014/main" id="{248C7C11-4073-465F-8639-BA038AE6B201}"/>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8" name="Freeform: Shape 97">
                <a:extLst>
                  <a:ext uri="{FF2B5EF4-FFF2-40B4-BE49-F238E27FC236}">
                    <a16:creationId xmlns:a16="http://schemas.microsoft.com/office/drawing/2014/main" id="{2B23418A-681E-4DFB-88E7-55901B677731}"/>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33" name="Group 332">
              <a:extLst>
                <a:ext uri="{FF2B5EF4-FFF2-40B4-BE49-F238E27FC236}">
                  <a16:creationId xmlns:a16="http://schemas.microsoft.com/office/drawing/2014/main" id="{48D34B94-637B-464D-B67D-E30CA27D8378}"/>
                </a:ext>
              </a:extLst>
            </p:cNvPr>
            <p:cNvGrpSpPr/>
            <p:nvPr/>
          </p:nvGrpSpPr>
          <p:grpSpPr>
            <a:xfrm>
              <a:off x="3392966" y="1677820"/>
              <a:ext cx="225208" cy="284473"/>
              <a:chOff x="716908" y="4269040"/>
              <a:chExt cx="264135" cy="333644"/>
            </a:xfrm>
          </p:grpSpPr>
          <p:sp>
            <p:nvSpPr>
              <p:cNvPr id="334" name="Freeform: Shape 333">
                <a:extLst>
                  <a:ext uri="{FF2B5EF4-FFF2-40B4-BE49-F238E27FC236}">
                    <a16:creationId xmlns:a16="http://schemas.microsoft.com/office/drawing/2014/main" id="{E2E7A728-7E06-4B0D-B9CD-76A823F21DE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5" name="Freeform: Shape 334">
                <a:extLst>
                  <a:ext uri="{FF2B5EF4-FFF2-40B4-BE49-F238E27FC236}">
                    <a16:creationId xmlns:a16="http://schemas.microsoft.com/office/drawing/2014/main" id="{25004637-78DB-42AE-B53F-1BCEA6BD79A9}"/>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6" name="Freeform: Shape 335">
                <a:extLst>
                  <a:ext uri="{FF2B5EF4-FFF2-40B4-BE49-F238E27FC236}">
                    <a16:creationId xmlns:a16="http://schemas.microsoft.com/office/drawing/2014/main" id="{0A035E39-71F9-414D-8491-289510E1140F}"/>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7" name="Freeform: Shape 336">
                <a:extLst>
                  <a:ext uri="{FF2B5EF4-FFF2-40B4-BE49-F238E27FC236}">
                    <a16:creationId xmlns:a16="http://schemas.microsoft.com/office/drawing/2014/main" id="{4D2A81CF-6689-4F44-A604-6C525163E74C}"/>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8" name="Freeform: Shape 337">
                <a:extLst>
                  <a:ext uri="{FF2B5EF4-FFF2-40B4-BE49-F238E27FC236}">
                    <a16:creationId xmlns:a16="http://schemas.microsoft.com/office/drawing/2014/main" id="{D000E404-FBEB-4EB9-931F-53E84271C72A}"/>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340" name="IoT">
            <a:extLst>
              <a:ext uri="{FF2B5EF4-FFF2-40B4-BE49-F238E27FC236}">
                <a16:creationId xmlns:a16="http://schemas.microsoft.com/office/drawing/2014/main" id="{80CEB56D-0EB5-411E-83E4-2D1C94105F4F}"/>
              </a:ext>
              <a:ext uri="{C183D7F6-B498-43B3-948B-1728B52AA6E4}">
                <adec:decorative xmlns:adec="http://schemas.microsoft.com/office/drawing/2017/decorative" val="1"/>
              </a:ext>
            </a:extLst>
          </p:cNvPr>
          <p:cNvGrpSpPr/>
          <p:nvPr/>
        </p:nvGrpSpPr>
        <p:grpSpPr>
          <a:xfrm>
            <a:off x="4022764" y="2693803"/>
            <a:ext cx="282782" cy="282781"/>
            <a:chOff x="11072807" y="1222433"/>
            <a:chExt cx="434068" cy="434066"/>
          </a:xfrm>
        </p:grpSpPr>
        <p:sp>
          <p:nvSpPr>
            <p:cNvPr id="341" name="Freeform: Shape 340">
              <a:extLst>
                <a:ext uri="{FF2B5EF4-FFF2-40B4-BE49-F238E27FC236}">
                  <a16:creationId xmlns:a16="http://schemas.microsoft.com/office/drawing/2014/main" id="{76EAD81C-BDB9-4607-B8F4-BE707B1244CF}"/>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2" name="Freeform: Shape 341">
              <a:extLst>
                <a:ext uri="{FF2B5EF4-FFF2-40B4-BE49-F238E27FC236}">
                  <a16:creationId xmlns:a16="http://schemas.microsoft.com/office/drawing/2014/main" id="{0A9D1D52-511A-481D-B625-20A095AC7A06}"/>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3" name="Freeform: Shape 342">
              <a:extLst>
                <a:ext uri="{FF2B5EF4-FFF2-40B4-BE49-F238E27FC236}">
                  <a16:creationId xmlns:a16="http://schemas.microsoft.com/office/drawing/2014/main" id="{4D9507DE-3800-4DF0-BB21-0369C39A6F7F}"/>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4" name="Freeform: Shape 343">
              <a:extLst>
                <a:ext uri="{FF2B5EF4-FFF2-40B4-BE49-F238E27FC236}">
                  <a16:creationId xmlns:a16="http://schemas.microsoft.com/office/drawing/2014/main" id="{78663553-06AA-4E57-A5DE-FB63C8E59305}"/>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5" name="Freeform: Shape 344">
              <a:extLst>
                <a:ext uri="{FF2B5EF4-FFF2-40B4-BE49-F238E27FC236}">
                  <a16:creationId xmlns:a16="http://schemas.microsoft.com/office/drawing/2014/main" id="{29A0BF42-0867-496B-A759-324E75285182}"/>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6" name="Freeform: Shape 345">
              <a:extLst>
                <a:ext uri="{FF2B5EF4-FFF2-40B4-BE49-F238E27FC236}">
                  <a16:creationId xmlns:a16="http://schemas.microsoft.com/office/drawing/2014/main" id="{556C2CE9-FB9C-4C61-8C4C-05D8BACC2792}"/>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48" name="Group 347">
            <a:extLst>
              <a:ext uri="{FF2B5EF4-FFF2-40B4-BE49-F238E27FC236}">
                <a16:creationId xmlns:a16="http://schemas.microsoft.com/office/drawing/2014/main" id="{A7BBA9EA-FE77-44C6-808C-74A883C370FA}"/>
              </a:ext>
              <a:ext uri="{C183D7F6-B498-43B3-948B-1728B52AA6E4}">
                <adec:decorative xmlns:adec="http://schemas.microsoft.com/office/drawing/2017/decorative" val="1"/>
              </a:ext>
            </a:extLst>
          </p:cNvPr>
          <p:cNvGrpSpPr/>
          <p:nvPr/>
        </p:nvGrpSpPr>
        <p:grpSpPr>
          <a:xfrm>
            <a:off x="7602928" y="2664310"/>
            <a:ext cx="261749" cy="341728"/>
            <a:chOff x="7332809" y="3100275"/>
            <a:chExt cx="342900" cy="447675"/>
          </a:xfrm>
        </p:grpSpPr>
        <p:grpSp>
          <p:nvGrpSpPr>
            <p:cNvPr id="349" name="Graphic 13">
              <a:extLst>
                <a:ext uri="{FF2B5EF4-FFF2-40B4-BE49-F238E27FC236}">
                  <a16:creationId xmlns:a16="http://schemas.microsoft.com/office/drawing/2014/main" id="{70EDAA62-EFFA-47B5-9DED-514EAF66938A}"/>
                </a:ext>
              </a:extLst>
            </p:cNvPr>
            <p:cNvGrpSpPr/>
            <p:nvPr/>
          </p:nvGrpSpPr>
          <p:grpSpPr>
            <a:xfrm>
              <a:off x="7332809" y="3100275"/>
              <a:ext cx="342900" cy="447675"/>
              <a:chOff x="7295007" y="3199270"/>
              <a:chExt cx="342900" cy="447675"/>
            </a:xfrm>
          </p:grpSpPr>
          <p:sp>
            <p:nvSpPr>
              <p:cNvPr id="354" name="Freeform: Shape 353">
                <a:extLst>
                  <a:ext uri="{FF2B5EF4-FFF2-40B4-BE49-F238E27FC236}">
                    <a16:creationId xmlns:a16="http://schemas.microsoft.com/office/drawing/2014/main" id="{FB00FDE6-5CAE-4038-8252-DAB2B976A8DC}"/>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5" name="Freeform: Shape 354">
                <a:extLst>
                  <a:ext uri="{FF2B5EF4-FFF2-40B4-BE49-F238E27FC236}">
                    <a16:creationId xmlns:a16="http://schemas.microsoft.com/office/drawing/2014/main" id="{E448F5C2-4094-46EC-90B1-CED2EA94789F}"/>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6" name="Freeform: Shape 355">
                <a:extLst>
                  <a:ext uri="{FF2B5EF4-FFF2-40B4-BE49-F238E27FC236}">
                    <a16:creationId xmlns:a16="http://schemas.microsoft.com/office/drawing/2014/main" id="{4F8163D3-3484-4AB4-ADED-A4DF56BEFC85}"/>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50" name="gears 1" descr="gears, process, precision, productivity, mechanical">
              <a:extLst>
                <a:ext uri="{FF2B5EF4-FFF2-40B4-BE49-F238E27FC236}">
                  <a16:creationId xmlns:a16="http://schemas.microsoft.com/office/drawing/2014/main" id="{5FDB62FC-D56D-45E2-9CC2-1829614F538C}"/>
                </a:ext>
              </a:extLst>
            </p:cNvPr>
            <p:cNvGrpSpPr>
              <a:grpSpLocks noChangeAspect="1"/>
            </p:cNvGrpSpPr>
            <p:nvPr/>
          </p:nvGrpSpPr>
          <p:grpSpPr bwMode="auto">
            <a:xfrm>
              <a:off x="7493543" y="3259727"/>
              <a:ext cx="114551" cy="92016"/>
              <a:chOff x="1682" y="3095"/>
              <a:chExt cx="244" cy="196"/>
            </a:xfrm>
          </p:grpSpPr>
          <p:sp>
            <p:nvSpPr>
              <p:cNvPr id="351" name="AutoShape 151">
                <a:extLst>
                  <a:ext uri="{FF2B5EF4-FFF2-40B4-BE49-F238E27FC236}">
                    <a16:creationId xmlns:a16="http://schemas.microsoft.com/office/drawing/2014/main" id="{54A3CF7D-0DE6-4F02-8115-C1D75982E123}"/>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2" name="Freeform 153">
                <a:extLst>
                  <a:ext uri="{FF2B5EF4-FFF2-40B4-BE49-F238E27FC236}">
                    <a16:creationId xmlns:a16="http://schemas.microsoft.com/office/drawing/2014/main" id="{0BF5398B-1096-4684-A7E2-D6217B29CAF1}"/>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3" name="Freeform 154">
                <a:extLst>
                  <a:ext uri="{FF2B5EF4-FFF2-40B4-BE49-F238E27FC236}">
                    <a16:creationId xmlns:a16="http://schemas.microsoft.com/office/drawing/2014/main" id="{30703BFB-76FF-4CC1-86E8-3AA1CB618ECB}"/>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
        <p:nvSpPr>
          <p:cNvPr id="363" name="TextBox 362">
            <a:extLst>
              <a:ext uri="{FF2B5EF4-FFF2-40B4-BE49-F238E27FC236}">
                <a16:creationId xmlns:a16="http://schemas.microsoft.com/office/drawing/2014/main" id="{6D3819B5-E160-4BE0-989E-6228A1735046}"/>
              </a:ext>
            </a:extLst>
          </p:cNvPr>
          <p:cNvSpPr txBox="1"/>
          <p:nvPr/>
        </p:nvSpPr>
        <p:spPr>
          <a:xfrm>
            <a:off x="10198338" y="1669082"/>
            <a:ext cx="15739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Enhanced filtering for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on-prem routing</a:t>
            </a:r>
          </a:p>
        </p:txBody>
      </p:sp>
      <p:sp>
        <p:nvSpPr>
          <p:cNvPr id="365" name="TextBox 364">
            <a:extLst>
              <a:ext uri="{FF2B5EF4-FFF2-40B4-BE49-F238E27FC236}">
                <a16:creationId xmlns:a16="http://schemas.microsoft.com/office/drawing/2014/main" id="{6A7C533C-4842-4FE2-B238-CABB3D11ECEE}"/>
              </a:ext>
            </a:extLst>
          </p:cNvPr>
          <p:cNvSpPr txBox="1"/>
          <p:nvPr/>
        </p:nvSpPr>
        <p:spPr>
          <a:xfrm>
            <a:off x="9960827" y="2959725"/>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impersonation</a:t>
            </a:r>
          </a:p>
        </p:txBody>
      </p:sp>
      <p:sp>
        <p:nvSpPr>
          <p:cNvPr id="366" name="TextBox 365">
            <a:extLst>
              <a:ext uri="{FF2B5EF4-FFF2-40B4-BE49-F238E27FC236}">
                <a16:creationId xmlns:a16="http://schemas.microsoft.com/office/drawing/2014/main" id="{68B0D768-D6DE-40F1-AF40-89B64A04E7EC}"/>
              </a:ext>
            </a:extLst>
          </p:cNvPr>
          <p:cNvSpPr txBox="1"/>
          <p:nvPr/>
        </p:nvSpPr>
        <p:spPr>
          <a:xfrm>
            <a:off x="8496849" y="2959545"/>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impersonation</a:t>
            </a:r>
          </a:p>
        </p:txBody>
      </p:sp>
      <p:sp>
        <p:nvSpPr>
          <p:cNvPr id="367" name="TextBox 366">
            <a:extLst>
              <a:ext uri="{FF2B5EF4-FFF2-40B4-BE49-F238E27FC236}">
                <a16:creationId xmlns:a16="http://schemas.microsoft.com/office/drawing/2014/main" id="{B5EE66E6-F780-4643-908A-B07963E8BEB9}"/>
              </a:ext>
            </a:extLst>
          </p:cNvPr>
          <p:cNvSpPr txBox="1"/>
          <p:nvPr/>
        </p:nvSpPr>
        <p:spPr>
          <a:xfrm>
            <a:off x="6245455" y="2957564"/>
            <a:ext cx="7889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intelligence</a:t>
            </a:r>
          </a:p>
        </p:txBody>
      </p:sp>
      <p:sp>
        <p:nvSpPr>
          <p:cNvPr id="368" name="TextBox 367">
            <a:extLst>
              <a:ext uri="{FF2B5EF4-FFF2-40B4-BE49-F238E27FC236}">
                <a16:creationId xmlns:a16="http://schemas.microsoft.com/office/drawing/2014/main" id="{7851C36C-93E3-40DF-8E94-EF5E0F88DE33}"/>
              </a:ext>
            </a:extLst>
          </p:cNvPr>
          <p:cNvSpPr txBox="1"/>
          <p:nvPr/>
        </p:nvSpPr>
        <p:spPr>
          <a:xfrm>
            <a:off x="1388341" y="2962123"/>
            <a:ext cx="100533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DMARC DKIM, SPF, ARC</a:t>
            </a:r>
          </a:p>
        </p:txBody>
      </p:sp>
      <p:sp>
        <p:nvSpPr>
          <p:cNvPr id="369" name="TextBox 368">
            <a:extLst>
              <a:ext uri="{FF2B5EF4-FFF2-40B4-BE49-F238E27FC236}">
                <a16:creationId xmlns:a16="http://schemas.microsoft.com/office/drawing/2014/main" id="{8B0B9972-5B82-4CC2-9AAB-E37E896FE46B}"/>
              </a:ext>
            </a:extLst>
          </p:cNvPr>
          <p:cNvSpPr txBox="1"/>
          <p:nvPr/>
        </p:nvSpPr>
        <p:spPr>
          <a:xfrm>
            <a:off x="2425122" y="2868128"/>
            <a:ext cx="122107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Intra-org spoof intelligence</a:t>
            </a:r>
          </a:p>
        </p:txBody>
      </p:sp>
      <p:sp>
        <p:nvSpPr>
          <p:cNvPr id="370" name="TextBox 369">
            <a:extLst>
              <a:ext uri="{FF2B5EF4-FFF2-40B4-BE49-F238E27FC236}">
                <a16:creationId xmlns:a16="http://schemas.microsoft.com/office/drawing/2014/main" id="{8FA227C1-C216-4575-81E5-3BED4680372F}"/>
              </a:ext>
            </a:extLst>
          </p:cNvPr>
          <p:cNvSpPr txBox="1"/>
          <p:nvPr/>
        </p:nvSpPr>
        <p:spPr>
          <a:xfrm>
            <a:off x="4967980" y="2871335"/>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Bulk filtering</a:t>
            </a:r>
          </a:p>
        </p:txBody>
      </p:sp>
      <p:sp>
        <p:nvSpPr>
          <p:cNvPr id="371" name="TextBox 370">
            <a:extLst>
              <a:ext uri="{FF2B5EF4-FFF2-40B4-BE49-F238E27FC236}">
                <a16:creationId xmlns:a16="http://schemas.microsoft.com/office/drawing/2014/main" id="{4C578BAA-68DD-40ED-BBEB-E053DAFB34DE}"/>
              </a:ext>
            </a:extLst>
          </p:cNvPr>
          <p:cNvSpPr txBox="1"/>
          <p:nvPr/>
        </p:nvSpPr>
        <p:spPr>
          <a:xfrm>
            <a:off x="3418547" y="2870909"/>
            <a:ext cx="1493707"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Cross-domain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spoof intelligence</a:t>
            </a:r>
          </a:p>
        </p:txBody>
      </p:sp>
      <p:sp>
        <p:nvSpPr>
          <p:cNvPr id="373" name="TextBox 372">
            <a:extLst>
              <a:ext uri="{FF2B5EF4-FFF2-40B4-BE49-F238E27FC236}">
                <a16:creationId xmlns:a16="http://schemas.microsoft.com/office/drawing/2014/main" id="{C4A283B9-17F8-4651-821C-3440AB665088}"/>
              </a:ext>
            </a:extLst>
          </p:cNvPr>
          <p:cNvSpPr txBox="1"/>
          <p:nvPr/>
        </p:nvSpPr>
        <p:spPr>
          <a:xfrm>
            <a:off x="6953008" y="2962044"/>
            <a:ext cx="15019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Mailbox intelligence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impersonation</a:t>
            </a:r>
          </a:p>
        </p:txBody>
      </p:sp>
      <p:grpSp>
        <p:nvGrpSpPr>
          <p:cNvPr id="383" name="Group 382">
            <a:extLst>
              <a:ext uri="{FF2B5EF4-FFF2-40B4-BE49-F238E27FC236}">
                <a16:creationId xmlns:a16="http://schemas.microsoft.com/office/drawing/2014/main" id="{6D249547-2C59-4859-82EA-2FD5FC323EEF}"/>
              </a:ext>
              <a:ext uri="{C183D7F6-B498-43B3-948B-1728B52AA6E4}">
                <adec:decorative xmlns:adec="http://schemas.microsoft.com/office/drawing/2017/decorative" val="1"/>
              </a:ext>
            </a:extLst>
          </p:cNvPr>
          <p:cNvGrpSpPr/>
          <p:nvPr/>
        </p:nvGrpSpPr>
        <p:grpSpPr>
          <a:xfrm>
            <a:off x="7325408" y="4055466"/>
            <a:ext cx="439038" cy="278972"/>
            <a:chOff x="3827358" y="4263341"/>
            <a:chExt cx="538450" cy="342140"/>
          </a:xfrm>
        </p:grpSpPr>
        <p:grpSp>
          <p:nvGrpSpPr>
            <p:cNvPr id="384" name="cloud security" descr="cloud security">
              <a:extLst>
                <a:ext uri="{FF2B5EF4-FFF2-40B4-BE49-F238E27FC236}">
                  <a16:creationId xmlns:a16="http://schemas.microsoft.com/office/drawing/2014/main" id="{08C9FEC6-BB24-4C9A-A525-5531C759CF66}"/>
                </a:ext>
              </a:extLst>
            </p:cNvPr>
            <p:cNvGrpSpPr/>
            <p:nvPr/>
          </p:nvGrpSpPr>
          <p:grpSpPr>
            <a:xfrm>
              <a:off x="3827358" y="4263341"/>
              <a:ext cx="538450" cy="342140"/>
              <a:chOff x="3470763" y="5797197"/>
              <a:chExt cx="538450" cy="342140"/>
            </a:xfrm>
            <a:solidFill>
              <a:srgbClr val="C1C1C1"/>
            </a:solidFill>
          </p:grpSpPr>
          <p:sp>
            <p:nvSpPr>
              <p:cNvPr id="386" name="Freeform: Shape 385">
                <a:extLst>
                  <a:ext uri="{FF2B5EF4-FFF2-40B4-BE49-F238E27FC236}">
                    <a16:creationId xmlns:a16="http://schemas.microsoft.com/office/drawing/2014/main" id="{A5AD5E7C-0BD6-4E5C-8BD8-9ED0CA9E6E3C}"/>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87" name="Freeform: Shape 386">
                <a:extLst>
                  <a:ext uri="{FF2B5EF4-FFF2-40B4-BE49-F238E27FC236}">
                    <a16:creationId xmlns:a16="http://schemas.microsoft.com/office/drawing/2014/main" id="{66D40084-301B-4C7C-878F-03DE2B3C406B}"/>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85" name="Freeform: Shape 384">
              <a:extLst>
                <a:ext uri="{FF2B5EF4-FFF2-40B4-BE49-F238E27FC236}">
                  <a16:creationId xmlns:a16="http://schemas.microsoft.com/office/drawing/2014/main" id="{286ED391-7110-4DCA-A071-1892B74C3AA1}"/>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00" name="TextBox 399">
            <a:extLst>
              <a:ext uri="{FF2B5EF4-FFF2-40B4-BE49-F238E27FC236}">
                <a16:creationId xmlns:a16="http://schemas.microsoft.com/office/drawing/2014/main" id="{0D0BD5E8-13DF-4F6A-9D29-97F1CA3546C3}"/>
              </a:ext>
            </a:extLst>
          </p:cNvPr>
          <p:cNvSpPr txBox="1"/>
          <p:nvPr/>
        </p:nvSpPr>
        <p:spPr>
          <a:xfrm>
            <a:off x="1390248" y="4294838"/>
            <a:ext cx="77136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AV engines</a:t>
            </a:r>
          </a:p>
        </p:txBody>
      </p:sp>
      <p:sp>
        <p:nvSpPr>
          <p:cNvPr id="401" name="TextBox 400">
            <a:extLst>
              <a:ext uri="{FF2B5EF4-FFF2-40B4-BE49-F238E27FC236}">
                <a16:creationId xmlns:a16="http://schemas.microsoft.com/office/drawing/2014/main" id="{3BEE67B9-CA00-4B84-A050-CD4C72F0D338}"/>
              </a:ext>
            </a:extLst>
          </p:cNvPr>
          <p:cNvSpPr txBox="1"/>
          <p:nvPr/>
        </p:nvSpPr>
        <p:spPr>
          <a:xfrm>
            <a:off x="2405674" y="4294838"/>
            <a:ext cx="92044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Type blocking</a:t>
            </a:r>
          </a:p>
        </p:txBody>
      </p:sp>
      <p:sp>
        <p:nvSpPr>
          <p:cNvPr id="402" name="TextBox 401">
            <a:extLst>
              <a:ext uri="{FF2B5EF4-FFF2-40B4-BE49-F238E27FC236}">
                <a16:creationId xmlns:a16="http://schemas.microsoft.com/office/drawing/2014/main" id="{898545DD-63B0-41A4-AC7A-7DB641FB8EC1}"/>
              </a:ext>
            </a:extLst>
          </p:cNvPr>
          <p:cNvSpPr txBox="1"/>
          <p:nvPr/>
        </p:nvSpPr>
        <p:spPr>
          <a:xfrm>
            <a:off x="5446165" y="4291611"/>
            <a:ext cx="57099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models</a:t>
            </a:r>
          </a:p>
        </p:txBody>
      </p:sp>
      <p:sp>
        <p:nvSpPr>
          <p:cNvPr id="403" name="TextBox 402">
            <a:extLst>
              <a:ext uri="{FF2B5EF4-FFF2-40B4-BE49-F238E27FC236}">
                <a16:creationId xmlns:a16="http://schemas.microsoft.com/office/drawing/2014/main" id="{50275977-09A1-40DA-AF7B-10BF355E5667}"/>
              </a:ext>
            </a:extLst>
          </p:cNvPr>
          <p:cNvSpPr txBox="1"/>
          <p:nvPr/>
        </p:nvSpPr>
        <p:spPr>
          <a:xfrm>
            <a:off x="8902871" y="4290891"/>
            <a:ext cx="84991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attachments</a:t>
            </a:r>
          </a:p>
        </p:txBody>
      </p:sp>
      <p:sp>
        <p:nvSpPr>
          <p:cNvPr id="404" name="TextBox 403">
            <a:extLst>
              <a:ext uri="{FF2B5EF4-FFF2-40B4-BE49-F238E27FC236}">
                <a16:creationId xmlns:a16="http://schemas.microsoft.com/office/drawing/2014/main" id="{47C8C357-4E26-4489-824A-C6F4D46502D7}"/>
              </a:ext>
            </a:extLst>
          </p:cNvPr>
          <p:cNvSpPr txBox="1"/>
          <p:nvPr/>
        </p:nvSpPr>
        <p:spPr>
          <a:xfrm>
            <a:off x="3338278" y="4288110"/>
            <a:ext cx="13320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reputation blocking</a:t>
            </a:r>
          </a:p>
        </p:txBody>
      </p:sp>
      <p:sp>
        <p:nvSpPr>
          <p:cNvPr id="405" name="TextBox 404">
            <a:extLst>
              <a:ext uri="{FF2B5EF4-FFF2-40B4-BE49-F238E27FC236}">
                <a16:creationId xmlns:a16="http://schemas.microsoft.com/office/drawing/2014/main" id="{A8312BB7-F303-4F20-B400-F8A3014E8A31}"/>
              </a:ext>
            </a:extLst>
          </p:cNvPr>
          <p:cNvSpPr txBox="1"/>
          <p:nvPr/>
        </p:nvSpPr>
        <p:spPr>
          <a:xfrm>
            <a:off x="4564192" y="4288110"/>
            <a:ext cx="6992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clustering</a:t>
            </a:r>
          </a:p>
        </p:txBody>
      </p:sp>
      <p:sp>
        <p:nvSpPr>
          <p:cNvPr id="406" name="TextBox 405">
            <a:extLst>
              <a:ext uri="{FF2B5EF4-FFF2-40B4-BE49-F238E27FC236}">
                <a16:creationId xmlns:a16="http://schemas.microsoft.com/office/drawing/2014/main" id="{BB6232A3-013D-421D-852F-C6C3311230F5}"/>
              </a:ext>
            </a:extLst>
          </p:cNvPr>
          <p:cNvSpPr txBox="1"/>
          <p:nvPr/>
        </p:nvSpPr>
        <p:spPr>
          <a:xfrm>
            <a:off x="9548531" y="4290891"/>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detonation</a:t>
            </a:r>
          </a:p>
        </p:txBody>
      </p:sp>
      <p:sp>
        <p:nvSpPr>
          <p:cNvPr id="407" name="TextBox 406">
            <a:extLst>
              <a:ext uri="{FF2B5EF4-FFF2-40B4-BE49-F238E27FC236}">
                <a16:creationId xmlns:a16="http://schemas.microsoft.com/office/drawing/2014/main" id="{B4C5F8F0-1134-47FC-ADE0-0B7C931CC5C2}"/>
              </a:ext>
            </a:extLst>
          </p:cNvPr>
          <p:cNvSpPr txBox="1"/>
          <p:nvPr/>
        </p:nvSpPr>
        <p:spPr>
          <a:xfrm>
            <a:off x="10842862" y="4293947"/>
            <a:ext cx="7761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URL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detonation</a:t>
            </a:r>
          </a:p>
        </p:txBody>
      </p:sp>
      <p:sp>
        <p:nvSpPr>
          <p:cNvPr id="408" name="TextBox 407">
            <a:extLst>
              <a:ext uri="{FF2B5EF4-FFF2-40B4-BE49-F238E27FC236}">
                <a16:creationId xmlns:a16="http://schemas.microsoft.com/office/drawing/2014/main" id="{5FAA75C1-DDB7-44ED-BCED-D00DDF77A0EA}"/>
              </a:ext>
            </a:extLst>
          </p:cNvPr>
          <p:cNvSpPr txBox="1"/>
          <p:nvPr/>
        </p:nvSpPr>
        <p:spPr>
          <a:xfrm>
            <a:off x="6980508" y="4294463"/>
            <a:ext cx="115063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URL reputation blocking</a:t>
            </a:r>
          </a:p>
        </p:txBody>
      </p:sp>
      <p:sp>
        <p:nvSpPr>
          <p:cNvPr id="409" name="TextBox 408">
            <a:extLst>
              <a:ext uri="{FF2B5EF4-FFF2-40B4-BE49-F238E27FC236}">
                <a16:creationId xmlns:a16="http://schemas.microsoft.com/office/drawing/2014/main" id="{02FD9C95-E20B-49AA-A759-F7C3BB250535}"/>
              </a:ext>
            </a:extLst>
          </p:cNvPr>
          <p:cNvSpPr txBox="1"/>
          <p:nvPr/>
        </p:nvSpPr>
        <p:spPr>
          <a:xfrm>
            <a:off x="8003376" y="4294463"/>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Content heuristics</a:t>
            </a:r>
          </a:p>
        </p:txBody>
      </p:sp>
      <p:sp>
        <p:nvSpPr>
          <p:cNvPr id="410" name="TextBox 409">
            <a:extLst>
              <a:ext uri="{FF2B5EF4-FFF2-40B4-BE49-F238E27FC236}">
                <a16:creationId xmlns:a16="http://schemas.microsoft.com/office/drawing/2014/main" id="{DD3BD790-985A-40ED-BB77-E835979289F7}"/>
              </a:ext>
            </a:extLst>
          </p:cNvPr>
          <p:cNvSpPr txBox="1"/>
          <p:nvPr/>
        </p:nvSpPr>
        <p:spPr>
          <a:xfrm>
            <a:off x="418313" y="4296935"/>
            <a:ext cx="104444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Transport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custom rules</a:t>
            </a:r>
          </a:p>
        </p:txBody>
      </p:sp>
      <p:sp>
        <p:nvSpPr>
          <p:cNvPr id="411" name="TextBox 410">
            <a:extLst>
              <a:ext uri="{FF2B5EF4-FFF2-40B4-BE49-F238E27FC236}">
                <a16:creationId xmlns:a16="http://schemas.microsoft.com/office/drawing/2014/main" id="{F7677BC5-A4F3-4D99-B73C-C68507783EC9}"/>
              </a:ext>
            </a:extLst>
          </p:cNvPr>
          <p:cNvSpPr txBox="1"/>
          <p:nvPr/>
        </p:nvSpPr>
        <p:spPr>
          <a:xfrm>
            <a:off x="6022317" y="4286130"/>
            <a:ext cx="11854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Tenant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allow/block lists</a:t>
            </a:r>
          </a:p>
        </p:txBody>
      </p:sp>
      <p:grpSp>
        <p:nvGrpSpPr>
          <p:cNvPr id="2" name="Group 1">
            <a:extLst>
              <a:ext uri="{FF2B5EF4-FFF2-40B4-BE49-F238E27FC236}">
                <a16:creationId xmlns:a16="http://schemas.microsoft.com/office/drawing/2014/main" id="{CADB8142-DA56-41CF-9B50-1E5EC277E596}"/>
              </a:ext>
            </a:extLst>
          </p:cNvPr>
          <p:cNvGrpSpPr/>
          <p:nvPr/>
        </p:nvGrpSpPr>
        <p:grpSpPr>
          <a:xfrm>
            <a:off x="9158291" y="4050355"/>
            <a:ext cx="387682" cy="322183"/>
            <a:chOff x="9158291" y="4240292"/>
            <a:chExt cx="387682" cy="322183"/>
          </a:xfrm>
        </p:grpSpPr>
        <p:grpSp>
          <p:nvGrpSpPr>
            <p:cNvPr id="378" name="Group 377">
              <a:extLst>
                <a:ext uri="{FF2B5EF4-FFF2-40B4-BE49-F238E27FC236}">
                  <a16:creationId xmlns:a16="http://schemas.microsoft.com/office/drawing/2014/main" id="{3204F89D-6D7E-4DD7-9280-C72B4FFBF2E6}"/>
                </a:ext>
                <a:ext uri="{C183D7F6-B498-43B3-948B-1728B52AA6E4}">
                  <adec:decorative xmlns:adec="http://schemas.microsoft.com/office/drawing/2017/decorative" val="1"/>
                </a:ext>
              </a:extLst>
            </p:cNvPr>
            <p:cNvGrpSpPr/>
            <p:nvPr/>
          </p:nvGrpSpPr>
          <p:grpSpPr>
            <a:xfrm>
              <a:off x="9158291" y="4240292"/>
              <a:ext cx="387682" cy="322183"/>
              <a:chOff x="8946734" y="4238979"/>
              <a:chExt cx="546814" cy="454430"/>
            </a:xfrm>
          </p:grpSpPr>
          <p:sp>
            <p:nvSpPr>
              <p:cNvPr id="34" name="Graphic 27">
                <a:extLst>
                  <a:ext uri="{FF2B5EF4-FFF2-40B4-BE49-F238E27FC236}">
                    <a16:creationId xmlns:a16="http://schemas.microsoft.com/office/drawing/2014/main" id="{C339AE7F-6868-4B7C-8C69-818E79BB312F}"/>
                  </a:ext>
                </a:extLst>
              </p:cNvPr>
              <p:cNvSpPr/>
              <p:nvPr/>
            </p:nvSpPr>
            <p:spPr>
              <a:xfrm>
                <a:off x="8946734"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65" name="globe 1" descr="globe, one infrastructure worldwide">
                <a:extLst>
                  <a:ext uri="{FF2B5EF4-FFF2-40B4-BE49-F238E27FC236}">
                    <a16:creationId xmlns:a16="http://schemas.microsoft.com/office/drawing/2014/main" id="{48F79737-DB3E-42D3-938B-53C7CC94F978}"/>
                  </a:ext>
                </a:extLst>
              </p:cNvPr>
              <p:cNvGrpSpPr/>
              <p:nvPr/>
            </p:nvGrpSpPr>
            <p:grpSpPr>
              <a:xfrm>
                <a:off x="9338608" y="4540066"/>
                <a:ext cx="154940" cy="153343"/>
                <a:chOff x="8283819" y="4884062"/>
                <a:chExt cx="301921" cy="298808"/>
              </a:xfrm>
            </p:grpSpPr>
            <p:sp>
              <p:nvSpPr>
                <p:cNvPr id="266" name="Oval 1152">
                  <a:extLst>
                    <a:ext uri="{FF2B5EF4-FFF2-40B4-BE49-F238E27FC236}">
                      <a16:creationId xmlns:a16="http://schemas.microsoft.com/office/drawing/2014/main" id="{F7D604A1-CAB0-46AF-9039-1EF8E634F55E}"/>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68" name="Freeform 1154">
                  <a:extLst>
                    <a:ext uri="{FF2B5EF4-FFF2-40B4-BE49-F238E27FC236}">
                      <a16:creationId xmlns:a16="http://schemas.microsoft.com/office/drawing/2014/main" id="{554B53CF-4802-409B-A0AE-663AB722315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493" name="Freeform: Shape 492">
              <a:extLst>
                <a:ext uri="{FF2B5EF4-FFF2-40B4-BE49-F238E27FC236}">
                  <a16:creationId xmlns:a16="http://schemas.microsoft.com/office/drawing/2014/main" id="{B357BA51-C6D1-4E20-A6EA-0EE46F7BAB18}"/>
                </a:ext>
              </a:extLst>
            </p:cNvPr>
            <p:cNvSpPr/>
            <p:nvPr/>
          </p:nvSpPr>
          <p:spPr>
            <a:xfrm>
              <a:off x="9284849" y="4324876"/>
              <a:ext cx="121089" cy="98783"/>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cxnSp>
        <p:nvCxnSpPr>
          <p:cNvPr id="434" name="Straight Arrow Connector 433">
            <a:extLst>
              <a:ext uri="{FF2B5EF4-FFF2-40B4-BE49-F238E27FC236}">
                <a16:creationId xmlns:a16="http://schemas.microsoft.com/office/drawing/2014/main" id="{E89D422C-0B40-4F61-9AA6-C618B3BDE8A6}"/>
              </a:ext>
              <a:ext uri="{C183D7F6-B498-43B3-948B-1728B52AA6E4}">
                <adec:decorative xmlns:adec="http://schemas.microsoft.com/office/drawing/2017/decorative" val="1"/>
              </a:ext>
            </a:extLst>
          </p:cNvPr>
          <p:cNvCxnSpPr>
            <a:cxnSpLocks/>
          </p:cNvCxnSpPr>
          <p:nvPr/>
        </p:nvCxnSpPr>
        <p:spPr>
          <a:xfrm>
            <a:off x="428464" y="2323809"/>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5" name="Straight Arrow Connector 434">
            <a:extLst>
              <a:ext uri="{FF2B5EF4-FFF2-40B4-BE49-F238E27FC236}">
                <a16:creationId xmlns:a16="http://schemas.microsoft.com/office/drawing/2014/main" id="{E13C1BB2-19B4-4513-A2D7-A497A268EDED}"/>
              </a:ext>
              <a:ext uri="{C183D7F6-B498-43B3-948B-1728B52AA6E4}">
                <adec:decorative xmlns:adec="http://schemas.microsoft.com/office/drawing/2017/decorative" val="1"/>
              </a:ext>
            </a:extLst>
          </p:cNvPr>
          <p:cNvCxnSpPr>
            <a:cxnSpLocks/>
          </p:cNvCxnSpPr>
          <p:nvPr/>
        </p:nvCxnSpPr>
        <p:spPr>
          <a:xfrm>
            <a:off x="428464" y="939852"/>
            <a:ext cx="4786087"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6" name="Straight Arrow Connector 435">
            <a:extLst>
              <a:ext uri="{FF2B5EF4-FFF2-40B4-BE49-F238E27FC236}">
                <a16:creationId xmlns:a16="http://schemas.microsoft.com/office/drawing/2014/main" id="{28590B2B-E66E-45FD-BE68-182EE9CA7635}"/>
              </a:ext>
              <a:ext uri="{C183D7F6-B498-43B3-948B-1728B52AA6E4}">
                <adec:decorative xmlns:adec="http://schemas.microsoft.com/office/drawing/2017/decorative" val="1"/>
              </a:ext>
            </a:extLst>
          </p:cNvPr>
          <p:cNvCxnSpPr>
            <a:cxnSpLocks/>
          </p:cNvCxnSpPr>
          <p:nvPr/>
        </p:nvCxnSpPr>
        <p:spPr>
          <a:xfrm>
            <a:off x="428464" y="3656742"/>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450" name="Rectangle 449">
            <a:extLst>
              <a:ext uri="{FF2B5EF4-FFF2-40B4-BE49-F238E27FC236}">
                <a16:creationId xmlns:a16="http://schemas.microsoft.com/office/drawing/2014/main" id="{057127AC-645E-49ED-8254-A7CBD2DDC693}"/>
              </a:ext>
              <a:ext uri="{C183D7F6-B498-43B3-948B-1728B52AA6E4}">
                <adec:decorative xmlns:adec="http://schemas.microsoft.com/office/drawing/2017/decorative" val="1"/>
              </a:ext>
            </a:extLst>
          </p:cNvPr>
          <p:cNvSpPr/>
          <p:nvPr/>
        </p:nvSpPr>
        <p:spPr bwMode="auto">
          <a:xfrm>
            <a:off x="426424" y="5160628"/>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cxnSp>
        <p:nvCxnSpPr>
          <p:cNvPr id="451" name="Straight Arrow Connector 450">
            <a:extLst>
              <a:ext uri="{FF2B5EF4-FFF2-40B4-BE49-F238E27FC236}">
                <a16:creationId xmlns:a16="http://schemas.microsoft.com/office/drawing/2014/main" id="{0BAEA0EB-7A53-44C1-992C-3B03E02CFC4C}"/>
              </a:ext>
              <a:ext uri="{C183D7F6-B498-43B3-948B-1728B52AA6E4}">
                <adec:decorative xmlns:adec="http://schemas.microsoft.com/office/drawing/2017/decorative" val="1"/>
              </a:ext>
            </a:extLst>
          </p:cNvPr>
          <p:cNvCxnSpPr>
            <a:cxnSpLocks/>
          </p:cNvCxnSpPr>
          <p:nvPr/>
        </p:nvCxnSpPr>
        <p:spPr>
          <a:xfrm>
            <a:off x="7325408" y="5011210"/>
            <a:ext cx="4371292" cy="0"/>
          </a:xfrm>
          <a:prstGeom prst="straightConnector1">
            <a:avLst/>
          </a:prstGeom>
          <a:ln w="1905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54" name="TextBox 453">
            <a:extLst>
              <a:ext uri="{FF2B5EF4-FFF2-40B4-BE49-F238E27FC236}">
                <a16:creationId xmlns:a16="http://schemas.microsoft.com/office/drawing/2014/main" id="{120C4F51-8339-43F3-BA75-6BCF99A2FC9A}"/>
              </a:ext>
            </a:extLst>
          </p:cNvPr>
          <p:cNvSpPr txBox="1"/>
          <p:nvPr/>
        </p:nvSpPr>
        <p:spPr>
          <a:xfrm>
            <a:off x="4876671" y="4904531"/>
            <a:ext cx="24386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Post-delivery protection</a:t>
            </a:r>
          </a:p>
        </p:txBody>
      </p:sp>
      <p:sp>
        <p:nvSpPr>
          <p:cNvPr id="319" name="TextBox 318">
            <a:extLst>
              <a:ext uri="{FF2B5EF4-FFF2-40B4-BE49-F238E27FC236}">
                <a16:creationId xmlns:a16="http://schemas.microsoft.com/office/drawing/2014/main" id="{259C5E28-5951-4CFB-B7E9-82ABC5434841}"/>
              </a:ext>
            </a:extLst>
          </p:cNvPr>
          <p:cNvSpPr txBox="1"/>
          <p:nvPr/>
        </p:nvSpPr>
        <p:spPr>
          <a:xfrm>
            <a:off x="428654" y="5163833"/>
            <a:ext cx="2403686"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455" name="Group 454">
            <a:extLst>
              <a:ext uri="{FF2B5EF4-FFF2-40B4-BE49-F238E27FC236}">
                <a16:creationId xmlns:a16="http://schemas.microsoft.com/office/drawing/2014/main" id="{5185B830-B263-46F4-844E-924B35F1E28A}"/>
              </a:ext>
              <a:ext uri="{C183D7F6-B498-43B3-948B-1728B52AA6E4}">
                <adec:decorative xmlns:adec="http://schemas.microsoft.com/office/drawing/2017/decorative" val="1"/>
              </a:ext>
            </a:extLst>
          </p:cNvPr>
          <p:cNvGrpSpPr/>
          <p:nvPr/>
        </p:nvGrpSpPr>
        <p:grpSpPr>
          <a:xfrm>
            <a:off x="800519" y="5372105"/>
            <a:ext cx="385432" cy="305247"/>
            <a:chOff x="716908" y="5645756"/>
            <a:chExt cx="541384" cy="428755"/>
          </a:xfrm>
        </p:grpSpPr>
        <p:grpSp>
          <p:nvGrpSpPr>
            <p:cNvPr id="456" name="calendar 2" descr="calendar, events">
              <a:extLst>
                <a:ext uri="{FF2B5EF4-FFF2-40B4-BE49-F238E27FC236}">
                  <a16:creationId xmlns:a16="http://schemas.microsoft.com/office/drawing/2014/main" id="{34DCB51B-A688-4ED4-A7EE-B5533C10CCE6}"/>
                </a:ext>
              </a:extLst>
            </p:cNvPr>
            <p:cNvGrpSpPr/>
            <p:nvPr/>
          </p:nvGrpSpPr>
          <p:grpSpPr>
            <a:xfrm>
              <a:off x="716908" y="5645756"/>
              <a:ext cx="450383" cy="356642"/>
              <a:chOff x="3473935" y="3957733"/>
              <a:chExt cx="498752" cy="394946"/>
            </a:xfrm>
          </p:grpSpPr>
          <p:sp>
            <p:nvSpPr>
              <p:cNvPr id="464" name="Freeform: Shape 463">
                <a:extLst>
                  <a:ext uri="{FF2B5EF4-FFF2-40B4-BE49-F238E27FC236}">
                    <a16:creationId xmlns:a16="http://schemas.microsoft.com/office/drawing/2014/main" id="{B1C2C63A-9007-4AFB-A437-04B3D5F6984D}"/>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5" name="Freeform: Shape 464">
                <a:extLst>
                  <a:ext uri="{FF2B5EF4-FFF2-40B4-BE49-F238E27FC236}">
                    <a16:creationId xmlns:a16="http://schemas.microsoft.com/office/drawing/2014/main" id="{A43B00FE-1385-44EC-B053-E0C30D272321}"/>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6" name="Freeform: Shape 465">
                <a:extLst>
                  <a:ext uri="{FF2B5EF4-FFF2-40B4-BE49-F238E27FC236}">
                    <a16:creationId xmlns:a16="http://schemas.microsoft.com/office/drawing/2014/main" id="{F8A5EAC4-C9E6-4AEC-AA96-D77E4721F16D}"/>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7" name="Freeform: Shape 466">
                <a:extLst>
                  <a:ext uri="{FF2B5EF4-FFF2-40B4-BE49-F238E27FC236}">
                    <a16:creationId xmlns:a16="http://schemas.microsoft.com/office/drawing/2014/main" id="{B45621B9-2D7B-4C7E-9CD9-34F96EB9A511}"/>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8" name="Freeform: Shape 467">
                <a:extLst>
                  <a:ext uri="{FF2B5EF4-FFF2-40B4-BE49-F238E27FC236}">
                    <a16:creationId xmlns:a16="http://schemas.microsoft.com/office/drawing/2014/main" id="{1A30725E-0C9A-4F54-B0CC-0130E3075359}"/>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57" name="Graphic 280" descr="click, interaction&#10;">
              <a:extLst>
                <a:ext uri="{FF2B5EF4-FFF2-40B4-BE49-F238E27FC236}">
                  <a16:creationId xmlns:a16="http://schemas.microsoft.com/office/drawing/2014/main" id="{87B9A78D-394D-44BD-8E5B-13D01D0BB485}"/>
                </a:ext>
              </a:extLst>
            </p:cNvPr>
            <p:cNvGrpSpPr/>
            <p:nvPr/>
          </p:nvGrpSpPr>
          <p:grpSpPr>
            <a:xfrm>
              <a:off x="774926" y="5759290"/>
              <a:ext cx="210147" cy="315221"/>
              <a:chOff x="842264" y="5759290"/>
              <a:chExt cx="210147" cy="315221"/>
            </a:xfrm>
          </p:grpSpPr>
          <p:sp>
            <p:nvSpPr>
              <p:cNvPr id="461" name="Freeform: Shape 460">
                <a:extLst>
                  <a:ext uri="{FF2B5EF4-FFF2-40B4-BE49-F238E27FC236}">
                    <a16:creationId xmlns:a16="http://schemas.microsoft.com/office/drawing/2014/main" id="{F1804077-1338-4F76-A4C1-264560605EEB}"/>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rgbClr val="50E6FF"/>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2" name="Freeform: Shape 461">
                <a:extLst>
                  <a:ext uri="{FF2B5EF4-FFF2-40B4-BE49-F238E27FC236}">
                    <a16:creationId xmlns:a16="http://schemas.microsoft.com/office/drawing/2014/main" id="{88540D24-7E96-4C43-B6FB-F4A05FF940E9}"/>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chemeClr val="accent1"/>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3" name="Freeform: Shape 462">
                <a:extLst>
                  <a:ext uri="{FF2B5EF4-FFF2-40B4-BE49-F238E27FC236}">
                    <a16:creationId xmlns:a16="http://schemas.microsoft.com/office/drawing/2014/main" id="{280D1D16-3434-423D-97ED-912F6C76C59D}"/>
                  </a:ext>
                </a:extLst>
              </p:cNvPr>
              <p:cNvSpPr/>
              <p:nvPr/>
            </p:nvSpPr>
            <p:spPr>
              <a:xfrm>
                <a:off x="865949" y="5759290"/>
                <a:ext cx="117857" cy="111947"/>
              </a:xfrm>
              <a:custGeom>
                <a:avLst/>
                <a:gdLst>
                  <a:gd name="connsiteX0" fmla="*/ 34105 w 117857"/>
                  <a:gd name="connsiteY0" fmla="*/ 111947 h 111947"/>
                  <a:gd name="connsiteX1" fmla="*/ 34061 w 117857"/>
                  <a:gd name="connsiteY1" fmla="*/ 58535 h 111947"/>
                  <a:gd name="connsiteX2" fmla="*/ 58973 w 117857"/>
                  <a:gd name="connsiteY2" fmla="*/ 33667 h 111947"/>
                  <a:gd name="connsiteX3" fmla="*/ 83884 w 117857"/>
                  <a:gd name="connsiteY3" fmla="*/ 58535 h 111947"/>
                  <a:gd name="connsiteX4" fmla="*/ 83884 w 117857"/>
                  <a:gd name="connsiteY4" fmla="*/ 111816 h 111947"/>
                  <a:gd name="connsiteX5" fmla="*/ 117857 w 117857"/>
                  <a:gd name="connsiteY5" fmla="*/ 58666 h 111947"/>
                  <a:gd name="connsiteX6" fmla="*/ 58841 w 117857"/>
                  <a:gd name="connsiteY6" fmla="*/ 0 h 111947"/>
                  <a:gd name="connsiteX7" fmla="*/ 0 w 117857"/>
                  <a:gd name="connsiteY7" fmla="*/ 58710 h 111947"/>
                  <a:gd name="connsiteX8" fmla="*/ 34105 w 117857"/>
                  <a:gd name="connsiteY8" fmla="*/ 111947 h 11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57" h="111947">
                    <a:moveTo>
                      <a:pt x="34105" y="111947"/>
                    </a:moveTo>
                    <a:lnTo>
                      <a:pt x="34061" y="58535"/>
                    </a:lnTo>
                    <a:cubicBezTo>
                      <a:pt x="34061" y="44831"/>
                      <a:pt x="45225" y="33667"/>
                      <a:pt x="58973" y="33667"/>
                    </a:cubicBezTo>
                    <a:cubicBezTo>
                      <a:pt x="72720" y="33667"/>
                      <a:pt x="83884" y="44831"/>
                      <a:pt x="83884" y="58535"/>
                    </a:cubicBezTo>
                    <a:lnTo>
                      <a:pt x="83884" y="111816"/>
                    </a:lnTo>
                    <a:cubicBezTo>
                      <a:pt x="103979" y="102491"/>
                      <a:pt x="117857" y="82220"/>
                      <a:pt x="117857" y="58666"/>
                    </a:cubicBezTo>
                    <a:cubicBezTo>
                      <a:pt x="117814" y="26312"/>
                      <a:pt x="91458" y="0"/>
                      <a:pt x="58841" y="0"/>
                    </a:cubicBezTo>
                    <a:cubicBezTo>
                      <a:pt x="26356" y="0"/>
                      <a:pt x="0" y="26312"/>
                      <a:pt x="0" y="58710"/>
                    </a:cubicBezTo>
                    <a:cubicBezTo>
                      <a:pt x="0" y="82264"/>
                      <a:pt x="13966" y="102578"/>
                      <a:pt x="34105" y="111947"/>
                    </a:cubicBezTo>
                    <a:close/>
                  </a:path>
                </a:pathLst>
              </a:custGeom>
              <a:solidFill>
                <a:srgbClr val="0078D7"/>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58" name="globe 1" descr="globe, one infrastructure worldwide">
              <a:extLst>
                <a:ext uri="{FF2B5EF4-FFF2-40B4-BE49-F238E27FC236}">
                  <a16:creationId xmlns:a16="http://schemas.microsoft.com/office/drawing/2014/main" id="{C708CEC6-0792-4E68-9747-AE6ABA7F179E}"/>
                </a:ext>
              </a:extLst>
            </p:cNvPr>
            <p:cNvGrpSpPr/>
            <p:nvPr/>
          </p:nvGrpSpPr>
          <p:grpSpPr>
            <a:xfrm>
              <a:off x="1103352" y="5891484"/>
              <a:ext cx="154940" cy="153343"/>
              <a:chOff x="8283819" y="4884062"/>
              <a:chExt cx="301921" cy="298808"/>
            </a:xfrm>
          </p:grpSpPr>
          <p:sp>
            <p:nvSpPr>
              <p:cNvPr id="459" name="Oval 1152">
                <a:extLst>
                  <a:ext uri="{FF2B5EF4-FFF2-40B4-BE49-F238E27FC236}">
                    <a16:creationId xmlns:a16="http://schemas.microsoft.com/office/drawing/2014/main" id="{F714C351-55C1-4DC3-87E1-313C70F19DD6}"/>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460" name="Freeform 1154">
                <a:extLst>
                  <a:ext uri="{FF2B5EF4-FFF2-40B4-BE49-F238E27FC236}">
                    <a16:creationId xmlns:a16="http://schemas.microsoft.com/office/drawing/2014/main" id="{4C80216A-04B2-4208-970D-2FF0E57A8877}"/>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469" name="Group 468">
            <a:extLst>
              <a:ext uri="{FF2B5EF4-FFF2-40B4-BE49-F238E27FC236}">
                <a16:creationId xmlns:a16="http://schemas.microsoft.com/office/drawing/2014/main" id="{766CF72E-9472-4414-BB5A-30BCEF737E3F}"/>
              </a:ext>
              <a:ext uri="{C183D7F6-B498-43B3-948B-1728B52AA6E4}">
                <adec:decorative xmlns:adec="http://schemas.microsoft.com/office/drawing/2017/decorative" val="1"/>
              </a:ext>
            </a:extLst>
          </p:cNvPr>
          <p:cNvGrpSpPr/>
          <p:nvPr/>
        </p:nvGrpSpPr>
        <p:grpSpPr>
          <a:xfrm>
            <a:off x="2071550" y="5437255"/>
            <a:ext cx="372500" cy="273750"/>
            <a:chOff x="2455537" y="5557900"/>
            <a:chExt cx="372500" cy="273750"/>
          </a:xfrm>
        </p:grpSpPr>
        <p:grpSp>
          <p:nvGrpSpPr>
            <p:cNvPr id="470" name="Graphic 3">
              <a:extLst>
                <a:ext uri="{FF2B5EF4-FFF2-40B4-BE49-F238E27FC236}">
                  <a16:creationId xmlns:a16="http://schemas.microsoft.com/office/drawing/2014/main" id="{808DCAF7-90C2-43EA-9C89-6EE17FAA3FD8}"/>
                </a:ext>
              </a:extLst>
            </p:cNvPr>
            <p:cNvGrpSpPr/>
            <p:nvPr/>
          </p:nvGrpSpPr>
          <p:grpSpPr>
            <a:xfrm>
              <a:off x="2455537" y="5557900"/>
              <a:ext cx="318522" cy="187223"/>
              <a:chOff x="3219857" y="5576029"/>
              <a:chExt cx="1247775" cy="733425"/>
            </a:xfrm>
          </p:grpSpPr>
          <p:sp>
            <p:nvSpPr>
              <p:cNvPr id="472" name="Freeform: Shape 471">
                <a:extLst>
                  <a:ext uri="{FF2B5EF4-FFF2-40B4-BE49-F238E27FC236}">
                    <a16:creationId xmlns:a16="http://schemas.microsoft.com/office/drawing/2014/main" id="{E0855C50-4CAA-42A5-BD14-B115128FC4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73" name="Freeform: Shape 472">
                <a:extLst>
                  <a:ext uri="{FF2B5EF4-FFF2-40B4-BE49-F238E27FC236}">
                    <a16:creationId xmlns:a16="http://schemas.microsoft.com/office/drawing/2014/main" id="{5DA41519-F08D-46E9-A42E-4A8B0B64D5AF}"/>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71" name="Graphic 291">
              <a:extLst>
                <a:ext uri="{FF2B5EF4-FFF2-40B4-BE49-F238E27FC236}">
                  <a16:creationId xmlns:a16="http://schemas.microsoft.com/office/drawing/2014/main" id="{B5A230B3-0410-4F4A-82CD-D710BEC04936}"/>
                </a:ext>
              </a:extLst>
            </p:cNvPr>
            <p:cNvSpPr/>
            <p:nvPr/>
          </p:nvSpPr>
          <p:spPr>
            <a:xfrm>
              <a:off x="2739612"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74" name="Group 473">
            <a:extLst>
              <a:ext uri="{FF2B5EF4-FFF2-40B4-BE49-F238E27FC236}">
                <a16:creationId xmlns:a16="http://schemas.microsoft.com/office/drawing/2014/main" id="{DC3D480F-B62E-4708-A58A-AD9B04AAFCE6}"/>
              </a:ext>
              <a:ext uri="{C183D7F6-B498-43B3-948B-1728B52AA6E4}">
                <adec:decorative xmlns:adec="http://schemas.microsoft.com/office/drawing/2017/decorative" val="1"/>
              </a:ext>
            </a:extLst>
          </p:cNvPr>
          <p:cNvGrpSpPr/>
          <p:nvPr/>
        </p:nvGrpSpPr>
        <p:grpSpPr>
          <a:xfrm>
            <a:off x="3456146" y="5437255"/>
            <a:ext cx="350859" cy="273750"/>
            <a:chOff x="2876317" y="5557900"/>
            <a:chExt cx="350859" cy="273750"/>
          </a:xfrm>
        </p:grpSpPr>
        <p:grpSp>
          <p:nvGrpSpPr>
            <p:cNvPr id="475" name="Graphic 3">
              <a:extLst>
                <a:ext uri="{FF2B5EF4-FFF2-40B4-BE49-F238E27FC236}">
                  <a16:creationId xmlns:a16="http://schemas.microsoft.com/office/drawing/2014/main" id="{7BEF7440-8EB9-4554-A421-82074133C56F}"/>
                </a:ext>
              </a:extLst>
            </p:cNvPr>
            <p:cNvGrpSpPr/>
            <p:nvPr/>
          </p:nvGrpSpPr>
          <p:grpSpPr>
            <a:xfrm>
              <a:off x="2876317" y="5557900"/>
              <a:ext cx="318522" cy="187223"/>
              <a:chOff x="3219857" y="5576029"/>
              <a:chExt cx="1247775" cy="733425"/>
            </a:xfrm>
          </p:grpSpPr>
          <p:sp>
            <p:nvSpPr>
              <p:cNvPr id="477" name="Freeform: Shape 476">
                <a:extLst>
                  <a:ext uri="{FF2B5EF4-FFF2-40B4-BE49-F238E27FC236}">
                    <a16:creationId xmlns:a16="http://schemas.microsoft.com/office/drawing/2014/main" id="{1B0D3A68-F9BF-48FE-A5AC-230EA57B3949}"/>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78" name="Freeform: Shape 477">
                <a:extLst>
                  <a:ext uri="{FF2B5EF4-FFF2-40B4-BE49-F238E27FC236}">
                    <a16:creationId xmlns:a16="http://schemas.microsoft.com/office/drawing/2014/main" id="{2B505AD0-2A06-438B-9464-DBCCC8BC76A4}"/>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76" name="Graphic 291">
              <a:extLst>
                <a:ext uri="{FF2B5EF4-FFF2-40B4-BE49-F238E27FC236}">
                  <a16:creationId xmlns:a16="http://schemas.microsoft.com/office/drawing/2014/main" id="{C5D587A7-1874-46A1-B623-27AF33E37883}"/>
                </a:ext>
              </a:extLst>
            </p:cNvPr>
            <p:cNvSpPr/>
            <p:nvPr/>
          </p:nvSpPr>
          <p:spPr>
            <a:xfrm>
              <a:off x="3138751"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79" name="Group 478">
            <a:extLst>
              <a:ext uri="{FF2B5EF4-FFF2-40B4-BE49-F238E27FC236}">
                <a16:creationId xmlns:a16="http://schemas.microsoft.com/office/drawing/2014/main" id="{4D358E11-AA24-47D3-B52D-99001EC3AA87}"/>
              </a:ext>
              <a:ext uri="{C183D7F6-B498-43B3-948B-1728B52AA6E4}">
                <adec:decorative xmlns:adec="http://schemas.microsoft.com/office/drawing/2017/decorative" val="1"/>
              </a:ext>
            </a:extLst>
          </p:cNvPr>
          <p:cNvGrpSpPr/>
          <p:nvPr/>
        </p:nvGrpSpPr>
        <p:grpSpPr>
          <a:xfrm>
            <a:off x="4821064" y="5437255"/>
            <a:ext cx="372500" cy="273750"/>
            <a:chOff x="3297098" y="5557900"/>
            <a:chExt cx="372500" cy="273750"/>
          </a:xfrm>
        </p:grpSpPr>
        <p:grpSp>
          <p:nvGrpSpPr>
            <p:cNvPr id="480" name="Graphic 3">
              <a:extLst>
                <a:ext uri="{FF2B5EF4-FFF2-40B4-BE49-F238E27FC236}">
                  <a16:creationId xmlns:a16="http://schemas.microsoft.com/office/drawing/2014/main" id="{AC7AFDE4-A308-432A-A514-242B8588D38A}"/>
                </a:ext>
              </a:extLst>
            </p:cNvPr>
            <p:cNvGrpSpPr/>
            <p:nvPr/>
          </p:nvGrpSpPr>
          <p:grpSpPr>
            <a:xfrm>
              <a:off x="3297098" y="5557900"/>
              <a:ext cx="318522" cy="187223"/>
              <a:chOff x="3219857" y="5576029"/>
              <a:chExt cx="1247775" cy="733425"/>
            </a:xfrm>
          </p:grpSpPr>
          <p:sp>
            <p:nvSpPr>
              <p:cNvPr id="482" name="Freeform: Shape 481">
                <a:extLst>
                  <a:ext uri="{FF2B5EF4-FFF2-40B4-BE49-F238E27FC236}">
                    <a16:creationId xmlns:a16="http://schemas.microsoft.com/office/drawing/2014/main" id="{03DD1709-2474-4A28-A7B3-832FAF22F014}"/>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3" name="Freeform: Shape 482">
                <a:extLst>
                  <a:ext uri="{FF2B5EF4-FFF2-40B4-BE49-F238E27FC236}">
                    <a16:creationId xmlns:a16="http://schemas.microsoft.com/office/drawing/2014/main" id="{D394747B-3547-4C70-8949-9572DE21CC52}"/>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81" name="Graphic 291">
              <a:extLst>
                <a:ext uri="{FF2B5EF4-FFF2-40B4-BE49-F238E27FC236}">
                  <a16:creationId xmlns:a16="http://schemas.microsoft.com/office/drawing/2014/main" id="{09EC9754-5887-4F3A-B045-CEAED1144A0A}"/>
                </a:ext>
              </a:extLst>
            </p:cNvPr>
            <p:cNvSpPr/>
            <p:nvPr/>
          </p:nvSpPr>
          <p:spPr>
            <a:xfrm>
              <a:off x="3581173"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20" name="TextBox 319">
            <a:extLst>
              <a:ext uri="{FF2B5EF4-FFF2-40B4-BE49-F238E27FC236}">
                <a16:creationId xmlns:a16="http://schemas.microsoft.com/office/drawing/2014/main" id="{C7064959-F7A1-41F1-AE79-9D3EB98F5221}"/>
              </a:ext>
            </a:extLst>
          </p:cNvPr>
          <p:cNvSpPr txBox="1"/>
          <p:nvPr/>
        </p:nvSpPr>
        <p:spPr>
          <a:xfrm>
            <a:off x="5711529" y="5163833"/>
            <a:ext cx="6050934"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484" name="Group 483">
            <a:extLst>
              <a:ext uri="{FF2B5EF4-FFF2-40B4-BE49-F238E27FC236}">
                <a16:creationId xmlns:a16="http://schemas.microsoft.com/office/drawing/2014/main" id="{6CDC294A-A24B-44B5-BA66-943979E7C9B5}"/>
              </a:ext>
              <a:ext uri="{C183D7F6-B498-43B3-948B-1728B52AA6E4}">
                <adec:decorative xmlns:adec="http://schemas.microsoft.com/office/drawing/2017/decorative" val="1"/>
              </a:ext>
            </a:extLst>
          </p:cNvPr>
          <p:cNvGrpSpPr/>
          <p:nvPr/>
        </p:nvGrpSpPr>
        <p:grpSpPr>
          <a:xfrm>
            <a:off x="6137282" y="5376701"/>
            <a:ext cx="320381" cy="320381"/>
            <a:chOff x="4553365" y="5613590"/>
            <a:chExt cx="432343" cy="432343"/>
          </a:xfrm>
        </p:grpSpPr>
        <p:grpSp>
          <p:nvGrpSpPr>
            <p:cNvPr id="485" name="Group 484">
              <a:extLst>
                <a:ext uri="{FF2B5EF4-FFF2-40B4-BE49-F238E27FC236}">
                  <a16:creationId xmlns:a16="http://schemas.microsoft.com/office/drawing/2014/main" id="{8B9C1A30-7EFC-4E53-99A9-F0807E976382}"/>
                </a:ext>
              </a:extLst>
            </p:cNvPr>
            <p:cNvGrpSpPr/>
            <p:nvPr/>
          </p:nvGrpSpPr>
          <p:grpSpPr>
            <a:xfrm>
              <a:off x="4621534" y="5669213"/>
              <a:ext cx="287499" cy="320407"/>
              <a:chOff x="-1045293" y="833273"/>
              <a:chExt cx="689610" cy="768544"/>
            </a:xfrm>
          </p:grpSpPr>
          <p:sp>
            <p:nvSpPr>
              <p:cNvPr id="487" name="Freeform: Shape 486">
                <a:extLst>
                  <a:ext uri="{FF2B5EF4-FFF2-40B4-BE49-F238E27FC236}">
                    <a16:creationId xmlns:a16="http://schemas.microsoft.com/office/drawing/2014/main" id="{4DB9DBEA-5A87-4E66-8FDA-F536C64B7136}"/>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8" name="Freeform: Shape 487">
                <a:extLst>
                  <a:ext uri="{FF2B5EF4-FFF2-40B4-BE49-F238E27FC236}">
                    <a16:creationId xmlns:a16="http://schemas.microsoft.com/office/drawing/2014/main" id="{1F311FBA-0798-474F-8947-4E8E586C65C7}"/>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9" name="Freeform: Shape 488">
                <a:extLst>
                  <a:ext uri="{FF2B5EF4-FFF2-40B4-BE49-F238E27FC236}">
                    <a16:creationId xmlns:a16="http://schemas.microsoft.com/office/drawing/2014/main" id="{751DD038-7FDF-413C-945A-59A91EF46CAD}"/>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0" name="Freeform: Shape 489">
                <a:extLst>
                  <a:ext uri="{FF2B5EF4-FFF2-40B4-BE49-F238E27FC236}">
                    <a16:creationId xmlns:a16="http://schemas.microsoft.com/office/drawing/2014/main" id="{B8DDEF7A-57FA-4389-BF54-1E2FFA4C896E}"/>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1" name="Freeform: Shape 490">
                <a:extLst>
                  <a:ext uri="{FF2B5EF4-FFF2-40B4-BE49-F238E27FC236}">
                    <a16:creationId xmlns:a16="http://schemas.microsoft.com/office/drawing/2014/main" id="{723EBEE4-E6B5-4935-B2CC-5EA1E8C37D6F}"/>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2" name="Freeform: Shape 491">
                <a:extLst>
                  <a:ext uri="{FF2B5EF4-FFF2-40B4-BE49-F238E27FC236}">
                    <a16:creationId xmlns:a16="http://schemas.microsoft.com/office/drawing/2014/main" id="{611C635D-B1C6-4B09-883B-AEC641B62FE4}"/>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39" name="Freeform: Shape 538">
                <a:extLst>
                  <a:ext uri="{FF2B5EF4-FFF2-40B4-BE49-F238E27FC236}">
                    <a16:creationId xmlns:a16="http://schemas.microsoft.com/office/drawing/2014/main" id="{912F673C-4F5C-4C29-8501-AE546821A2C7}"/>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0" name="Freeform: Shape 539">
                <a:extLst>
                  <a:ext uri="{FF2B5EF4-FFF2-40B4-BE49-F238E27FC236}">
                    <a16:creationId xmlns:a16="http://schemas.microsoft.com/office/drawing/2014/main" id="{BEF05269-8188-4ADD-9964-E6163939573E}"/>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1" name="Freeform: Shape 540">
                <a:extLst>
                  <a:ext uri="{FF2B5EF4-FFF2-40B4-BE49-F238E27FC236}">
                    <a16:creationId xmlns:a16="http://schemas.microsoft.com/office/drawing/2014/main" id="{559A6D09-9C06-4FEB-9DEB-503BEA80E3D6}"/>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2" name="Freeform: Shape 541">
                <a:extLst>
                  <a:ext uri="{FF2B5EF4-FFF2-40B4-BE49-F238E27FC236}">
                    <a16:creationId xmlns:a16="http://schemas.microsoft.com/office/drawing/2014/main" id="{28BB26C6-2C25-4FA5-839D-C16F3FE7489E}"/>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86" name="Oval 485">
              <a:extLst>
                <a:ext uri="{FF2B5EF4-FFF2-40B4-BE49-F238E27FC236}">
                  <a16:creationId xmlns:a16="http://schemas.microsoft.com/office/drawing/2014/main" id="{D86719D7-786E-4BB2-848B-3ABDE06D1770}"/>
                </a:ext>
              </a:extLst>
            </p:cNvPr>
            <p:cNvSpPr/>
            <p:nvPr/>
          </p:nvSpPr>
          <p:spPr bwMode="auto">
            <a:xfrm>
              <a:off x="4553365" y="5613590"/>
              <a:ext cx="432343" cy="432343"/>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43" name="Group 542">
            <a:extLst>
              <a:ext uri="{FF2B5EF4-FFF2-40B4-BE49-F238E27FC236}">
                <a16:creationId xmlns:a16="http://schemas.microsoft.com/office/drawing/2014/main" id="{45FF30AB-0D8E-4372-BE9D-7B98AD6F5117}"/>
              </a:ext>
              <a:ext uri="{C183D7F6-B498-43B3-948B-1728B52AA6E4}">
                <adec:decorative xmlns:adec="http://schemas.microsoft.com/office/drawing/2017/decorative" val="1"/>
              </a:ext>
            </a:extLst>
          </p:cNvPr>
          <p:cNvGrpSpPr/>
          <p:nvPr/>
        </p:nvGrpSpPr>
        <p:grpSpPr>
          <a:xfrm>
            <a:off x="7379789" y="5279468"/>
            <a:ext cx="905675" cy="511211"/>
            <a:chOff x="7524795" y="5637977"/>
            <a:chExt cx="1415115" cy="798766"/>
          </a:xfrm>
        </p:grpSpPr>
        <p:pic>
          <p:nvPicPr>
            <p:cNvPr id="544" name="Graphic 543">
              <a:extLst>
                <a:ext uri="{FF2B5EF4-FFF2-40B4-BE49-F238E27FC236}">
                  <a16:creationId xmlns:a16="http://schemas.microsoft.com/office/drawing/2014/main" id="{FA554A92-1C1A-4601-AF28-355997B179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24795" y="5637977"/>
              <a:ext cx="609600" cy="609600"/>
            </a:xfrm>
            <a:prstGeom prst="rect">
              <a:avLst/>
            </a:prstGeom>
          </p:spPr>
        </p:pic>
        <p:pic>
          <p:nvPicPr>
            <p:cNvPr id="545" name="Graphic 544">
              <a:extLst>
                <a:ext uri="{FF2B5EF4-FFF2-40B4-BE49-F238E27FC236}">
                  <a16:creationId xmlns:a16="http://schemas.microsoft.com/office/drawing/2014/main" id="{6D8B32DC-3487-4A36-A4BB-97FCD4EB5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22759" y="5726841"/>
              <a:ext cx="609600" cy="609600"/>
            </a:xfrm>
            <a:prstGeom prst="rect">
              <a:avLst/>
            </a:prstGeom>
          </p:spPr>
        </p:pic>
        <p:pic>
          <p:nvPicPr>
            <p:cNvPr id="546" name="Graphic 545">
              <a:extLst>
                <a:ext uri="{FF2B5EF4-FFF2-40B4-BE49-F238E27FC236}">
                  <a16:creationId xmlns:a16="http://schemas.microsoft.com/office/drawing/2014/main" id="{40378D64-59C6-47E1-B829-5713C0916F5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48745" y="5827143"/>
              <a:ext cx="609600" cy="609600"/>
            </a:xfrm>
            <a:prstGeom prst="rect">
              <a:avLst/>
            </a:prstGeom>
          </p:spPr>
        </p:pic>
        <p:pic>
          <p:nvPicPr>
            <p:cNvPr id="547" name="Picture 546" descr="A picture containing clock, drawing, table&#10;&#10;Description automatically generated">
              <a:extLst>
                <a:ext uri="{FF2B5EF4-FFF2-40B4-BE49-F238E27FC236}">
                  <a16:creationId xmlns:a16="http://schemas.microsoft.com/office/drawing/2014/main" id="{0C392066-8509-49D4-93A6-BDB9627C58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8105" y="5640384"/>
              <a:ext cx="609600" cy="609600"/>
            </a:xfrm>
            <a:prstGeom prst="rect">
              <a:avLst/>
            </a:prstGeom>
          </p:spPr>
        </p:pic>
        <p:pic>
          <p:nvPicPr>
            <p:cNvPr id="548" name="Graphic 547">
              <a:extLst>
                <a:ext uri="{FF2B5EF4-FFF2-40B4-BE49-F238E27FC236}">
                  <a16:creationId xmlns:a16="http://schemas.microsoft.com/office/drawing/2014/main" id="{E516C6B3-D67B-482A-8172-9D1A981269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30310" y="5825912"/>
              <a:ext cx="609600" cy="609600"/>
            </a:xfrm>
            <a:prstGeom prst="rect">
              <a:avLst/>
            </a:prstGeom>
          </p:spPr>
        </p:pic>
      </p:grpSp>
      <p:grpSp>
        <p:nvGrpSpPr>
          <p:cNvPr id="549" name="Group 548">
            <a:extLst>
              <a:ext uri="{FF2B5EF4-FFF2-40B4-BE49-F238E27FC236}">
                <a16:creationId xmlns:a16="http://schemas.microsoft.com/office/drawing/2014/main" id="{5B36C43B-3D15-4148-88E2-E2964161B198}"/>
              </a:ext>
              <a:ext uri="{C183D7F6-B498-43B3-948B-1728B52AA6E4}">
                <adec:decorative xmlns:adec="http://schemas.microsoft.com/office/drawing/2017/decorative" val="1"/>
              </a:ext>
            </a:extLst>
          </p:cNvPr>
          <p:cNvGrpSpPr/>
          <p:nvPr/>
        </p:nvGrpSpPr>
        <p:grpSpPr>
          <a:xfrm>
            <a:off x="9317519" y="5276137"/>
            <a:ext cx="816549" cy="508718"/>
            <a:chOff x="9038615" y="5714584"/>
            <a:chExt cx="984109" cy="613109"/>
          </a:xfrm>
        </p:grpSpPr>
        <p:pic>
          <p:nvPicPr>
            <p:cNvPr id="550" name="Picture 549" descr="A close up of a logo&#10;&#10;Description automatically generated">
              <a:extLst>
                <a:ext uri="{FF2B5EF4-FFF2-40B4-BE49-F238E27FC236}">
                  <a16:creationId xmlns:a16="http://schemas.microsoft.com/office/drawing/2014/main" id="{1A3B3547-3B2F-4AC6-9A49-68388DED48F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38615" y="5714584"/>
              <a:ext cx="609600" cy="609600"/>
            </a:xfrm>
            <a:prstGeom prst="rect">
              <a:avLst/>
            </a:prstGeom>
          </p:spPr>
        </p:pic>
        <p:pic>
          <p:nvPicPr>
            <p:cNvPr id="551" name="Picture 550" descr="A close up of a logo&#10;&#10;Description automatically generated">
              <a:extLst>
                <a:ext uri="{FF2B5EF4-FFF2-40B4-BE49-F238E27FC236}">
                  <a16:creationId xmlns:a16="http://schemas.microsoft.com/office/drawing/2014/main" id="{DA66E0DC-541D-48BB-8F52-91AB42D624E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413124" y="5718093"/>
              <a:ext cx="609600" cy="609600"/>
            </a:xfrm>
            <a:prstGeom prst="rect">
              <a:avLst/>
            </a:prstGeom>
          </p:spPr>
        </p:pic>
      </p:grpSp>
      <p:grpSp>
        <p:nvGrpSpPr>
          <p:cNvPr id="552" name="Group 551">
            <a:extLst>
              <a:ext uri="{FF2B5EF4-FFF2-40B4-BE49-F238E27FC236}">
                <a16:creationId xmlns:a16="http://schemas.microsoft.com/office/drawing/2014/main" id="{28711BE4-6EBC-43D3-9E02-19CFFEC93180}"/>
              </a:ext>
              <a:ext uri="{C183D7F6-B498-43B3-948B-1728B52AA6E4}">
                <adec:decorative xmlns:adec="http://schemas.microsoft.com/office/drawing/2017/decorative" val="1"/>
              </a:ext>
            </a:extLst>
          </p:cNvPr>
          <p:cNvGrpSpPr/>
          <p:nvPr/>
        </p:nvGrpSpPr>
        <p:grpSpPr>
          <a:xfrm>
            <a:off x="10950108" y="5396214"/>
            <a:ext cx="393999" cy="322183"/>
            <a:chOff x="10399065" y="4238979"/>
            <a:chExt cx="555725" cy="454430"/>
          </a:xfrm>
        </p:grpSpPr>
        <p:sp>
          <p:nvSpPr>
            <p:cNvPr id="553" name="Graphic 27">
              <a:extLst>
                <a:ext uri="{FF2B5EF4-FFF2-40B4-BE49-F238E27FC236}">
                  <a16:creationId xmlns:a16="http://schemas.microsoft.com/office/drawing/2014/main" id="{F1E0B3B5-3640-4D5D-83F1-5919D299712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554" name="Graphic 42">
              <a:extLst>
                <a:ext uri="{FF2B5EF4-FFF2-40B4-BE49-F238E27FC236}">
                  <a16:creationId xmlns:a16="http://schemas.microsoft.com/office/drawing/2014/main" id="{B5471D21-CCED-499A-96CA-8BC3412C92E3}"/>
                </a:ext>
              </a:extLst>
            </p:cNvPr>
            <p:cNvGrpSpPr/>
            <p:nvPr/>
          </p:nvGrpSpPr>
          <p:grpSpPr>
            <a:xfrm>
              <a:off x="10595963" y="4352099"/>
              <a:ext cx="167506" cy="167506"/>
              <a:chOff x="3676650" y="1009650"/>
              <a:chExt cx="4838700" cy="4838700"/>
            </a:xfrm>
          </p:grpSpPr>
          <p:sp>
            <p:nvSpPr>
              <p:cNvPr id="558" name="Freeform: Shape 557">
                <a:extLst>
                  <a:ext uri="{FF2B5EF4-FFF2-40B4-BE49-F238E27FC236}">
                    <a16:creationId xmlns:a16="http://schemas.microsoft.com/office/drawing/2014/main" id="{6397BA2F-2A34-481C-B6C7-82164F873AB4}"/>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59" name="Freeform: Shape 558">
                <a:extLst>
                  <a:ext uri="{FF2B5EF4-FFF2-40B4-BE49-F238E27FC236}">
                    <a16:creationId xmlns:a16="http://schemas.microsoft.com/office/drawing/2014/main" id="{7023BE15-63D1-4CA0-AB9D-6CB603C10B4D}"/>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555" name="globe 1" descr="globe, one infrastructure worldwide">
              <a:extLst>
                <a:ext uri="{FF2B5EF4-FFF2-40B4-BE49-F238E27FC236}">
                  <a16:creationId xmlns:a16="http://schemas.microsoft.com/office/drawing/2014/main" id="{F3CC4FF6-DC88-42F5-863D-89C8BFC3F450}"/>
                </a:ext>
              </a:extLst>
            </p:cNvPr>
            <p:cNvGrpSpPr/>
            <p:nvPr/>
          </p:nvGrpSpPr>
          <p:grpSpPr>
            <a:xfrm>
              <a:off x="10799850" y="4540066"/>
              <a:ext cx="154940" cy="153343"/>
              <a:chOff x="8283819" y="4884062"/>
              <a:chExt cx="301921" cy="298808"/>
            </a:xfrm>
          </p:grpSpPr>
          <p:sp>
            <p:nvSpPr>
              <p:cNvPr id="556" name="Oval 1152">
                <a:extLst>
                  <a:ext uri="{FF2B5EF4-FFF2-40B4-BE49-F238E27FC236}">
                    <a16:creationId xmlns:a16="http://schemas.microsoft.com/office/drawing/2014/main" id="{98BD9959-FD3E-4ED3-8CED-975224F2DE20}"/>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557" name="Freeform 1154">
                <a:extLst>
                  <a:ext uri="{FF2B5EF4-FFF2-40B4-BE49-F238E27FC236}">
                    <a16:creationId xmlns:a16="http://schemas.microsoft.com/office/drawing/2014/main" id="{BAF5AD5C-120C-4654-86E7-B88CB36494F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560" name="TextBox 559">
            <a:extLst>
              <a:ext uri="{FF2B5EF4-FFF2-40B4-BE49-F238E27FC236}">
                <a16:creationId xmlns:a16="http://schemas.microsoft.com/office/drawing/2014/main" id="{45D835EA-CB13-4327-88F4-F372B564DCA3}"/>
              </a:ext>
            </a:extLst>
          </p:cNvPr>
          <p:cNvSpPr txBox="1"/>
          <p:nvPr/>
        </p:nvSpPr>
        <p:spPr>
          <a:xfrm>
            <a:off x="2976970" y="5670650"/>
            <a:ext cx="12330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Malware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auto-purge</a:t>
            </a:r>
          </a:p>
        </p:txBody>
      </p:sp>
      <p:sp>
        <p:nvSpPr>
          <p:cNvPr id="561" name="TextBox 560">
            <a:extLst>
              <a:ext uri="{FF2B5EF4-FFF2-40B4-BE49-F238E27FC236}">
                <a16:creationId xmlns:a16="http://schemas.microsoft.com/office/drawing/2014/main" id="{8FC7F494-917F-4D0D-8C5A-61759BF555AB}"/>
              </a:ext>
            </a:extLst>
          </p:cNvPr>
          <p:cNvSpPr txBox="1"/>
          <p:nvPr/>
        </p:nvSpPr>
        <p:spPr>
          <a:xfrm>
            <a:off x="640854" y="5662845"/>
            <a:ext cx="67999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Safe links</a:t>
            </a:r>
          </a:p>
        </p:txBody>
      </p:sp>
      <p:sp>
        <p:nvSpPr>
          <p:cNvPr id="562" name="TextBox 561">
            <a:extLst>
              <a:ext uri="{FF2B5EF4-FFF2-40B4-BE49-F238E27FC236}">
                <a16:creationId xmlns:a16="http://schemas.microsoft.com/office/drawing/2014/main" id="{668896BF-AAA0-4D14-95F7-19C3AAD4DF99}"/>
              </a:ext>
            </a:extLst>
          </p:cNvPr>
          <p:cNvSpPr txBox="1"/>
          <p:nvPr/>
        </p:nvSpPr>
        <p:spPr>
          <a:xfrm>
            <a:off x="1723719" y="5676412"/>
            <a:ext cx="105028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Phish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auto-purge</a:t>
            </a:r>
          </a:p>
        </p:txBody>
      </p:sp>
      <p:sp>
        <p:nvSpPr>
          <p:cNvPr id="563" name="TextBox 562">
            <a:extLst>
              <a:ext uri="{FF2B5EF4-FFF2-40B4-BE49-F238E27FC236}">
                <a16:creationId xmlns:a16="http://schemas.microsoft.com/office/drawing/2014/main" id="{06A4B86C-EA9E-4288-AF90-5696A8981A39}"/>
              </a:ext>
            </a:extLst>
          </p:cNvPr>
          <p:cNvSpPr txBox="1"/>
          <p:nvPr/>
        </p:nvSpPr>
        <p:spPr>
          <a:xfrm>
            <a:off x="7455405" y="5660671"/>
            <a:ext cx="86434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Office clients</a:t>
            </a:r>
          </a:p>
        </p:txBody>
      </p:sp>
      <p:sp>
        <p:nvSpPr>
          <p:cNvPr id="564" name="TextBox 563">
            <a:extLst>
              <a:ext uri="{FF2B5EF4-FFF2-40B4-BE49-F238E27FC236}">
                <a16:creationId xmlns:a16="http://schemas.microsoft.com/office/drawing/2014/main" id="{6B4E2100-5E8F-4935-BC68-32F33EA0EDD7}"/>
              </a:ext>
            </a:extLst>
          </p:cNvPr>
          <p:cNvSpPr txBox="1"/>
          <p:nvPr/>
        </p:nvSpPr>
        <p:spPr>
          <a:xfrm>
            <a:off x="9077045" y="5665970"/>
            <a:ext cx="129554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OneDrive/SharePoint</a:t>
            </a:r>
          </a:p>
        </p:txBody>
      </p:sp>
      <p:sp>
        <p:nvSpPr>
          <p:cNvPr id="565" name="TextBox 564">
            <a:extLst>
              <a:ext uri="{FF2B5EF4-FFF2-40B4-BE49-F238E27FC236}">
                <a16:creationId xmlns:a16="http://schemas.microsoft.com/office/drawing/2014/main" id="{FE66240D-DBE7-48AC-A8B8-48BA42AC0D0E}"/>
              </a:ext>
            </a:extLst>
          </p:cNvPr>
          <p:cNvSpPr txBox="1"/>
          <p:nvPr/>
        </p:nvSpPr>
        <p:spPr>
          <a:xfrm>
            <a:off x="5903707" y="5661923"/>
            <a:ext cx="76655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Campaigns</a:t>
            </a:r>
          </a:p>
        </p:txBody>
      </p:sp>
      <p:sp>
        <p:nvSpPr>
          <p:cNvPr id="566" name="TextBox 565">
            <a:extLst>
              <a:ext uri="{FF2B5EF4-FFF2-40B4-BE49-F238E27FC236}">
                <a16:creationId xmlns:a16="http://schemas.microsoft.com/office/drawing/2014/main" id="{76BEFA88-740E-4C05-9FB7-9759EC54C7CB}"/>
              </a:ext>
            </a:extLst>
          </p:cNvPr>
          <p:cNvSpPr txBox="1"/>
          <p:nvPr/>
        </p:nvSpPr>
        <p:spPr>
          <a:xfrm>
            <a:off x="4429228" y="5666684"/>
            <a:ext cx="107753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Spam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auto-purge</a:t>
            </a:r>
          </a:p>
        </p:txBody>
      </p:sp>
      <p:sp>
        <p:nvSpPr>
          <p:cNvPr id="567" name="TextBox 566">
            <a:extLst>
              <a:ext uri="{FF2B5EF4-FFF2-40B4-BE49-F238E27FC236}">
                <a16:creationId xmlns:a16="http://schemas.microsoft.com/office/drawing/2014/main" id="{7263C624-53AE-49E9-B4D8-6EABDBB84E55}"/>
              </a:ext>
            </a:extLst>
          </p:cNvPr>
          <p:cNvSpPr txBox="1"/>
          <p:nvPr/>
        </p:nvSpPr>
        <p:spPr>
          <a:xfrm>
            <a:off x="10628610" y="5665285"/>
            <a:ext cx="1003801"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URL detonation</a:t>
            </a:r>
          </a:p>
        </p:txBody>
      </p:sp>
      <p:cxnSp>
        <p:nvCxnSpPr>
          <p:cNvPr id="584" name="Straight Arrow Connector 583">
            <a:extLst>
              <a:ext uri="{FF2B5EF4-FFF2-40B4-BE49-F238E27FC236}">
                <a16:creationId xmlns:a16="http://schemas.microsoft.com/office/drawing/2014/main" id="{BF00DF93-3DC5-4B09-A9E3-611A0BE6FFE9}"/>
              </a:ext>
              <a:ext uri="{C183D7F6-B498-43B3-948B-1728B52AA6E4}">
                <adec:decorative xmlns:adec="http://schemas.microsoft.com/office/drawing/2017/decorative" val="1"/>
              </a:ext>
            </a:extLst>
          </p:cNvPr>
          <p:cNvCxnSpPr>
            <a:cxnSpLocks/>
          </p:cNvCxnSpPr>
          <p:nvPr/>
        </p:nvCxnSpPr>
        <p:spPr>
          <a:xfrm>
            <a:off x="428464" y="5006004"/>
            <a:ext cx="4434205"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543742"/>
      </p:ext>
    </p:extLst>
  </p:cSld>
  <p:clrMapOvr>
    <a:masterClrMapping/>
  </p:clrMapOvr>
  <mc:AlternateContent xmlns:mc="http://schemas.openxmlformats.org/markup-compatibility/2006" xmlns:p14="http://schemas.microsoft.com/office/powerpoint/2010/main">
    <mc:Choice Requires="p14">
      <p:transition spd="med" p14:dur="700" advTm="85170">
        <p:fade/>
      </p:transition>
    </mc:Choice>
    <mc:Fallback xmlns="">
      <p:transition spd="med" advTm="85170">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6140E-355C-4328-B72C-AC5782540B29}"/>
              </a:ext>
            </a:extLst>
          </p:cNvPr>
          <p:cNvSpPr>
            <a:spLocks noGrp="1"/>
          </p:cNvSpPr>
          <p:nvPr>
            <p:ph type="title"/>
          </p:nvPr>
        </p:nvSpPr>
        <p:spPr>
          <a:xfrm>
            <a:off x="159763" y="282539"/>
            <a:ext cx="11018520" cy="553998"/>
          </a:xfrm>
        </p:spPr>
        <p:txBody>
          <a:bodyPr/>
          <a:lstStyle/>
          <a:p>
            <a:r>
              <a:rPr lang="fr-FR" dirty="0" err="1"/>
              <a:t>From</a:t>
            </a:r>
            <a:r>
              <a:rPr lang="fr-FR" dirty="0"/>
              <a:t> </a:t>
            </a:r>
            <a:r>
              <a:rPr lang="fr-FR" dirty="0" err="1"/>
              <a:t>Alert</a:t>
            </a:r>
            <a:r>
              <a:rPr lang="fr-FR" dirty="0"/>
              <a:t> menu</a:t>
            </a:r>
          </a:p>
        </p:txBody>
      </p:sp>
      <p:pic>
        <p:nvPicPr>
          <p:cNvPr id="4" name="Picture 3">
            <a:extLst>
              <a:ext uri="{FF2B5EF4-FFF2-40B4-BE49-F238E27FC236}">
                <a16:creationId xmlns:a16="http://schemas.microsoft.com/office/drawing/2014/main" id="{7732A99B-C342-4DFC-B5FC-495CA97AD6DD}"/>
              </a:ext>
            </a:extLst>
          </p:cNvPr>
          <p:cNvPicPr>
            <a:picLocks noChangeAspect="1"/>
          </p:cNvPicPr>
          <p:nvPr/>
        </p:nvPicPr>
        <p:blipFill>
          <a:blip r:embed="rId2"/>
          <a:stretch>
            <a:fillRect/>
          </a:stretch>
        </p:blipFill>
        <p:spPr>
          <a:xfrm>
            <a:off x="0" y="1116030"/>
            <a:ext cx="11178283" cy="5741970"/>
          </a:xfrm>
          <a:prstGeom prst="rect">
            <a:avLst/>
          </a:prstGeom>
        </p:spPr>
      </p:pic>
    </p:spTree>
    <p:extLst>
      <p:ext uri="{BB962C8B-B14F-4D97-AF65-F5344CB8AC3E}">
        <p14:creationId xmlns:p14="http://schemas.microsoft.com/office/powerpoint/2010/main" val="3165699373"/>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604DD-AA9E-4F68-89D1-AC61B1CC192D}"/>
              </a:ext>
            </a:extLst>
          </p:cNvPr>
          <p:cNvSpPr>
            <a:spLocks noGrp="1"/>
          </p:cNvSpPr>
          <p:nvPr>
            <p:ph type="title"/>
          </p:nvPr>
        </p:nvSpPr>
        <p:spPr>
          <a:xfrm>
            <a:off x="197845" y="118153"/>
            <a:ext cx="11018520" cy="553998"/>
          </a:xfrm>
        </p:spPr>
        <p:txBody>
          <a:bodyPr/>
          <a:lstStyle/>
          <a:p>
            <a:r>
              <a:rPr lang="fr-FR" dirty="0" err="1"/>
              <a:t>Investiguation</a:t>
            </a:r>
            <a:r>
              <a:rPr lang="fr-FR" dirty="0"/>
              <a:t> Graph</a:t>
            </a:r>
          </a:p>
        </p:txBody>
      </p:sp>
      <p:pic>
        <p:nvPicPr>
          <p:cNvPr id="4" name="Picture 3">
            <a:extLst>
              <a:ext uri="{FF2B5EF4-FFF2-40B4-BE49-F238E27FC236}">
                <a16:creationId xmlns:a16="http://schemas.microsoft.com/office/drawing/2014/main" id="{A0142F56-C42C-4547-8822-19BE488FB967}"/>
              </a:ext>
            </a:extLst>
          </p:cNvPr>
          <p:cNvPicPr>
            <a:picLocks noChangeAspect="1"/>
          </p:cNvPicPr>
          <p:nvPr/>
        </p:nvPicPr>
        <p:blipFill>
          <a:blip r:embed="rId2"/>
          <a:stretch>
            <a:fillRect/>
          </a:stretch>
        </p:blipFill>
        <p:spPr>
          <a:xfrm>
            <a:off x="0" y="876300"/>
            <a:ext cx="12192000" cy="5981700"/>
          </a:xfrm>
          <a:prstGeom prst="rect">
            <a:avLst/>
          </a:prstGeom>
        </p:spPr>
      </p:pic>
    </p:spTree>
    <p:extLst>
      <p:ext uri="{BB962C8B-B14F-4D97-AF65-F5344CB8AC3E}">
        <p14:creationId xmlns:p14="http://schemas.microsoft.com/office/powerpoint/2010/main" val="4196594307"/>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A523D3-6CEE-4E50-ACC0-DB031E988B95}"/>
              </a:ext>
            </a:extLst>
          </p:cNvPr>
          <p:cNvSpPr>
            <a:spLocks noGrp="1"/>
          </p:cNvSpPr>
          <p:nvPr>
            <p:ph type="title"/>
          </p:nvPr>
        </p:nvSpPr>
        <p:spPr>
          <a:xfrm>
            <a:off x="197845" y="118153"/>
            <a:ext cx="11018520" cy="553998"/>
          </a:xfrm>
        </p:spPr>
        <p:txBody>
          <a:bodyPr/>
          <a:lstStyle/>
          <a:p>
            <a:r>
              <a:rPr lang="fr-FR" dirty="0"/>
              <a:t>Actions</a:t>
            </a:r>
          </a:p>
        </p:txBody>
      </p:sp>
      <p:pic>
        <p:nvPicPr>
          <p:cNvPr id="5" name="Picture 4">
            <a:extLst>
              <a:ext uri="{FF2B5EF4-FFF2-40B4-BE49-F238E27FC236}">
                <a16:creationId xmlns:a16="http://schemas.microsoft.com/office/drawing/2014/main" id="{BB028DA0-7387-4986-9915-564AD85D17FF}"/>
              </a:ext>
            </a:extLst>
          </p:cNvPr>
          <p:cNvPicPr>
            <a:picLocks noChangeAspect="1"/>
          </p:cNvPicPr>
          <p:nvPr/>
        </p:nvPicPr>
        <p:blipFill>
          <a:blip r:embed="rId2"/>
          <a:stretch>
            <a:fillRect/>
          </a:stretch>
        </p:blipFill>
        <p:spPr>
          <a:xfrm>
            <a:off x="197845" y="843917"/>
            <a:ext cx="11774184" cy="5765163"/>
          </a:xfrm>
          <a:prstGeom prst="rect">
            <a:avLst/>
          </a:prstGeom>
        </p:spPr>
      </p:pic>
    </p:spTree>
    <p:extLst>
      <p:ext uri="{BB962C8B-B14F-4D97-AF65-F5344CB8AC3E}">
        <p14:creationId xmlns:p14="http://schemas.microsoft.com/office/powerpoint/2010/main" val="3527823465"/>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A44B4-3B90-466A-8C6F-7BFB226383C8}"/>
              </a:ext>
            </a:extLst>
          </p:cNvPr>
          <p:cNvSpPr>
            <a:spLocks noGrp="1"/>
          </p:cNvSpPr>
          <p:nvPr>
            <p:ph type="title"/>
          </p:nvPr>
        </p:nvSpPr>
        <p:spPr>
          <a:xfrm>
            <a:off x="393054" y="210620"/>
            <a:ext cx="11018520" cy="553998"/>
          </a:xfrm>
        </p:spPr>
        <p:txBody>
          <a:bodyPr/>
          <a:lstStyle/>
          <a:p>
            <a:r>
              <a:rPr lang="fr-FR" dirty="0"/>
              <a:t>Details de l’investigation </a:t>
            </a:r>
          </a:p>
        </p:txBody>
      </p:sp>
      <p:pic>
        <p:nvPicPr>
          <p:cNvPr id="4" name="Picture 3">
            <a:extLst>
              <a:ext uri="{FF2B5EF4-FFF2-40B4-BE49-F238E27FC236}">
                <a16:creationId xmlns:a16="http://schemas.microsoft.com/office/drawing/2014/main" id="{EC934B39-FB0D-4C24-8DB0-A1BF8BDD905B}"/>
              </a:ext>
            </a:extLst>
          </p:cNvPr>
          <p:cNvPicPr>
            <a:picLocks noChangeAspect="1"/>
          </p:cNvPicPr>
          <p:nvPr/>
        </p:nvPicPr>
        <p:blipFill>
          <a:blip r:embed="rId2"/>
          <a:stretch>
            <a:fillRect/>
          </a:stretch>
        </p:blipFill>
        <p:spPr>
          <a:xfrm>
            <a:off x="393054" y="946793"/>
            <a:ext cx="10928279" cy="5613550"/>
          </a:xfrm>
          <a:prstGeom prst="rect">
            <a:avLst/>
          </a:prstGeom>
        </p:spPr>
      </p:pic>
    </p:spTree>
    <p:extLst>
      <p:ext uri="{BB962C8B-B14F-4D97-AF65-F5344CB8AC3E}">
        <p14:creationId xmlns:p14="http://schemas.microsoft.com/office/powerpoint/2010/main" val="1244935386"/>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D87FA7-9282-4272-8E50-9D3CAF1463B7}"/>
              </a:ext>
            </a:extLst>
          </p:cNvPr>
          <p:cNvPicPr>
            <a:picLocks noChangeAspect="1"/>
          </p:cNvPicPr>
          <p:nvPr/>
        </p:nvPicPr>
        <p:blipFill>
          <a:blip r:embed="rId3"/>
          <a:stretch>
            <a:fillRect/>
          </a:stretch>
        </p:blipFill>
        <p:spPr>
          <a:xfrm>
            <a:off x="588263" y="1468679"/>
            <a:ext cx="9653081" cy="4932121"/>
          </a:xfrm>
          <a:prstGeom prst="rect">
            <a:avLst/>
          </a:prstGeom>
        </p:spPr>
      </p:pic>
      <p:sp>
        <p:nvSpPr>
          <p:cNvPr id="5" name="Title 1">
            <a:extLst>
              <a:ext uri="{FF2B5EF4-FFF2-40B4-BE49-F238E27FC236}">
                <a16:creationId xmlns:a16="http://schemas.microsoft.com/office/drawing/2014/main" id="{94D00A76-AAC2-47D0-A888-53417A1A1435}"/>
              </a:ext>
            </a:extLst>
          </p:cNvPr>
          <p:cNvSpPr>
            <a:spLocks noGrp="1"/>
          </p:cNvSpPr>
          <p:nvPr>
            <p:ph type="title"/>
          </p:nvPr>
        </p:nvSpPr>
        <p:spPr>
          <a:xfrm>
            <a:off x="588263" y="457200"/>
            <a:ext cx="11018520" cy="553998"/>
          </a:xfrm>
        </p:spPr>
        <p:txBody>
          <a:bodyPr/>
          <a:lstStyle/>
          <a:p>
            <a:r>
              <a:rPr lang="fr-FR" dirty="0"/>
              <a:t>Details des investigations</a:t>
            </a:r>
          </a:p>
        </p:txBody>
      </p:sp>
    </p:spTree>
    <p:extLst>
      <p:ext uri="{BB962C8B-B14F-4D97-AF65-F5344CB8AC3E}">
        <p14:creationId xmlns:p14="http://schemas.microsoft.com/office/powerpoint/2010/main" val="4267339736"/>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5" name="Title 1">
            <a:extLst>
              <a:ext uri="{FF2B5EF4-FFF2-40B4-BE49-F238E27FC236}">
                <a16:creationId xmlns:a16="http://schemas.microsoft.com/office/drawing/2014/main" id="{5330F564-692B-44BE-AF1B-2A014FA7EB2F}"/>
              </a:ext>
            </a:extLst>
          </p:cNvPr>
          <p:cNvSpPr txBox="1">
            <a:spLocks/>
          </p:cNvSpPr>
          <p:nvPr/>
        </p:nvSpPr>
        <p:spPr>
          <a:xfrm>
            <a:off x="426424" y="1577401"/>
            <a:ext cx="11336039"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47" normalizeH="0" baseline="0" noProof="0" dirty="0">
                <a:ln w="3175">
                  <a:noFill/>
                </a:ln>
                <a:gradFill>
                  <a:gsLst>
                    <a:gs pos="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t>Awareness </a:t>
            </a:r>
            <a:br>
              <a:rPr kumimoji="0" lang="en-US" sz="3600" b="0" i="0" u="none" strike="noStrike" kern="1200" cap="none" spc="-147" normalizeH="0" baseline="0" noProof="0" dirty="0">
                <a:ln w="3175">
                  <a:noFill/>
                </a:ln>
                <a:gradFill>
                  <a:gsLst>
                    <a:gs pos="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br>
            <a:r>
              <a:rPr kumimoji="0" lang="en-US" sz="3600" b="0" i="0" u="none" strike="noStrike" kern="1200" cap="none" spc="-147" normalizeH="0" baseline="0" noProof="0" dirty="0">
                <a:ln w="3175">
                  <a:noFill/>
                </a:ln>
                <a:gradFill>
                  <a:gsLst>
                    <a:gs pos="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t>&amp; Training</a:t>
            </a:r>
          </a:p>
        </p:txBody>
      </p:sp>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Enhanced simulation management</a:t>
            </a:r>
          </a:p>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Dynamic end user training</a:t>
            </a:r>
          </a:p>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Detailed reporting and insights</a:t>
            </a:r>
          </a:p>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Native experiences foster </a:t>
            </a:r>
            <a:b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b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pic>
        <p:nvPicPr>
          <p:cNvPr id="2" name="Picture 1" descr="A screenshot of a cell phone&#10;&#10;Description automatically generated">
            <a:extLst>
              <a:ext uri="{FF2B5EF4-FFF2-40B4-BE49-F238E27FC236}">
                <a16:creationId xmlns:a16="http://schemas.microsoft.com/office/drawing/2014/main" id="{E6A1C87B-D1CC-456C-A58A-A298EA613B28}"/>
              </a:ext>
            </a:extLst>
          </p:cNvPr>
          <p:cNvPicPr>
            <a:picLocks noChangeAspect="1"/>
          </p:cNvPicPr>
          <p:nvPr/>
        </p:nvPicPr>
        <p:blipFill rotWithShape="1">
          <a:blip r:embed="rId6">
            <a:extLst>
              <a:ext uri="{28A0092B-C50C-407E-A947-70E740481C1C}">
                <a14:useLocalDpi xmlns:a14="http://schemas.microsoft.com/office/drawing/2010/main" val="0"/>
              </a:ext>
            </a:extLst>
          </a:blip>
          <a:srcRect l="11636" t="8685" r="9067" b="47683"/>
          <a:stretch/>
        </p:blipFill>
        <p:spPr>
          <a:xfrm>
            <a:off x="4877156" y="789904"/>
            <a:ext cx="7581684" cy="5042537"/>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5C51BC8E-9D84-4A54-899C-3D00836DAB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4679" y="794200"/>
            <a:ext cx="7466344" cy="4969786"/>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0" name="Group 9">
            <a:extLst>
              <a:ext uri="{FF2B5EF4-FFF2-40B4-BE49-F238E27FC236}">
                <a16:creationId xmlns:a16="http://schemas.microsoft.com/office/drawing/2014/main" id="{B18ECC8F-6B23-481C-8B3A-3D9442655000}"/>
              </a:ext>
            </a:extLst>
          </p:cNvPr>
          <p:cNvGrpSpPr/>
          <p:nvPr/>
        </p:nvGrpSpPr>
        <p:grpSpPr>
          <a:xfrm>
            <a:off x="4917658" y="790391"/>
            <a:ext cx="8149308" cy="5022461"/>
            <a:chOff x="-1518179" y="2503661"/>
            <a:chExt cx="8149308" cy="5022461"/>
          </a:xfrm>
        </p:grpSpPr>
        <p:pic>
          <p:nvPicPr>
            <p:cNvPr id="8" name="Picture 7" descr="A screenshot of a computer&#10;&#10;Description automatically generated">
              <a:extLst>
                <a:ext uri="{FF2B5EF4-FFF2-40B4-BE49-F238E27FC236}">
                  <a16:creationId xmlns:a16="http://schemas.microsoft.com/office/drawing/2014/main" id="{818B569A-A6D1-4D8F-AA40-1668ED929A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18179" y="2503661"/>
              <a:ext cx="8149308" cy="5022461"/>
            </a:xfrm>
            <a:prstGeom prst="rect">
              <a:avLst/>
            </a:prstGeom>
          </p:spPr>
        </p:pic>
        <p:pic>
          <p:nvPicPr>
            <p:cNvPr id="13" name="Picture 12">
              <a:extLst>
                <a:ext uri="{FF2B5EF4-FFF2-40B4-BE49-F238E27FC236}">
                  <a16:creationId xmlns:a16="http://schemas.microsoft.com/office/drawing/2014/main" id="{CB790CB2-346B-4C7F-A8F8-4CD24E28ADA2}"/>
                </a:ext>
              </a:extLst>
            </p:cNvPr>
            <p:cNvPicPr>
              <a:picLocks noChangeAspect="1"/>
            </p:cNvPicPr>
            <p:nvPr/>
          </p:nvPicPr>
          <p:blipFill>
            <a:blip r:embed="rId9"/>
            <a:stretch>
              <a:fillRect/>
            </a:stretch>
          </p:blipFill>
          <p:spPr>
            <a:xfrm>
              <a:off x="2181394" y="4398651"/>
              <a:ext cx="2510696" cy="617214"/>
            </a:xfrm>
            <a:prstGeom prst="rect">
              <a:avLst/>
            </a:prstGeom>
          </p:spPr>
        </p:pic>
      </p:grpSp>
      <p:sp>
        <p:nvSpPr>
          <p:cNvPr id="6" name="Rectangle 5">
            <a:extLst>
              <a:ext uri="{FF2B5EF4-FFF2-40B4-BE49-F238E27FC236}">
                <a16:creationId xmlns:a16="http://schemas.microsoft.com/office/drawing/2014/main" id="{2A723395-FAC7-4792-B942-E62E0D13BADA}"/>
              </a:ext>
            </a:extLst>
          </p:cNvPr>
          <p:cNvSpPr/>
          <p:nvPr/>
        </p:nvSpPr>
        <p:spPr bwMode="auto">
          <a:xfrm>
            <a:off x="8617231" y="2107580"/>
            <a:ext cx="4449735" cy="398531"/>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Rectangle 44">
            <a:extLst>
              <a:ext uri="{FF2B5EF4-FFF2-40B4-BE49-F238E27FC236}">
                <a16:creationId xmlns:a16="http://schemas.microsoft.com/office/drawing/2014/main" id="{8D45354E-1AD5-4BAF-9BF6-0E56ADD70CFE}"/>
              </a:ext>
            </a:extLst>
          </p:cNvPr>
          <p:cNvSpPr/>
          <p:nvPr/>
        </p:nvSpPr>
        <p:spPr bwMode="auto">
          <a:xfrm>
            <a:off x="8617232" y="2687444"/>
            <a:ext cx="2177148" cy="535258"/>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3" name="chassis" descr="A screen shot of a computer&#10;&#10;Description automatically generated">
            <a:extLst>
              <a:ext uri="{FF2B5EF4-FFF2-40B4-BE49-F238E27FC236}">
                <a16:creationId xmlns:a16="http://schemas.microsoft.com/office/drawing/2014/main" id="{5053376D-0A6E-4315-88D2-6A3A8F2533F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0258" y="170688"/>
            <a:ext cx="11121742" cy="6687312"/>
          </a:xfrm>
          <a:prstGeom prst="rect">
            <a:avLst/>
          </a:prstGeom>
        </p:spPr>
      </p:pic>
    </p:spTree>
    <p:extLst>
      <p:ext uri="{BB962C8B-B14F-4D97-AF65-F5344CB8AC3E}">
        <p14:creationId xmlns:p14="http://schemas.microsoft.com/office/powerpoint/2010/main" val="1759175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dir="cw">
                                      <p:cBhvr override="childStyle">
                                        <p:cTn id="6" dur="500" fill="hold"/>
                                        <p:tgtEl>
                                          <p:spTgt spid="56">
                                            <p:txEl>
                                              <p:pRg st="0" end="0"/>
                                            </p:txEl>
                                          </p:spTgt>
                                        </p:tgtEl>
                                        <p:attrNameLst>
                                          <p:attrName>style.color</p:attrName>
                                        </p:attrNameLst>
                                      </p:cBhvr>
                                      <p:to>
                                        <a:srgbClr val="0078D4"/>
                                      </p:to>
                                    </p:animClr>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3" presetClass="emph" presetSubtype="2" fill="hold" nodeType="withEffect">
                                  <p:stCondLst>
                                    <p:cond delay="0"/>
                                  </p:stCondLst>
                                  <p:childTnLst>
                                    <p:animClr clrSpc="rgb" dir="cw">
                                      <p:cBhvr override="childStyle">
                                        <p:cTn id="13" dur="500" fill="hold"/>
                                        <p:tgtEl>
                                          <p:spTgt spid="56">
                                            <p:txEl>
                                              <p:pRg st="1" end="1"/>
                                            </p:txEl>
                                          </p:spTgt>
                                        </p:tgtEl>
                                        <p:attrNameLst>
                                          <p:attrName>style.color</p:attrName>
                                        </p:attrNameLst>
                                      </p:cBhvr>
                                      <p:to>
                                        <a:srgbClr val="0078D4"/>
                                      </p:to>
                                    </p:animClr>
                                  </p:childTnLst>
                                </p:cTn>
                              </p:par>
                              <p:par>
                                <p:cTn id="14" presetID="3" presetClass="emph" presetSubtype="2" fill="hold" nodeType="withEffect">
                                  <p:stCondLst>
                                    <p:cond delay="0"/>
                                  </p:stCondLst>
                                  <p:childTnLst>
                                    <p:animClr clrSpc="rgb" dir="cw">
                                      <p:cBhvr override="childStyle">
                                        <p:cTn id="15" dur="500" fill="hold"/>
                                        <p:tgtEl>
                                          <p:spTgt spid="56">
                                            <p:txEl>
                                              <p:pRg st="0" end="0"/>
                                            </p:txEl>
                                          </p:spTgt>
                                        </p:tgtEl>
                                        <p:attrNameLst>
                                          <p:attrName>style.color</p:attrName>
                                        </p:attrNameLst>
                                      </p:cBhvr>
                                      <p:to>
                                        <a:srgbClr val="282828"/>
                                      </p:to>
                                    </p:animClr>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3" presetClass="emph" presetSubtype="2" fill="hold" nodeType="withEffect">
                                  <p:stCondLst>
                                    <p:cond delay="0"/>
                                  </p:stCondLst>
                                  <p:childTnLst>
                                    <p:animClr clrSpc="rgb" dir="cw">
                                      <p:cBhvr override="childStyle">
                                        <p:cTn id="22" dur="500" fill="hold"/>
                                        <p:tgtEl>
                                          <p:spTgt spid="56">
                                            <p:txEl>
                                              <p:pRg st="1" end="1"/>
                                            </p:txEl>
                                          </p:spTgt>
                                        </p:tgtEl>
                                        <p:attrNameLst>
                                          <p:attrName>style.color</p:attrName>
                                        </p:attrNameLst>
                                      </p:cBhvr>
                                      <p:to>
                                        <a:schemeClr val="accent2"/>
                                      </p:to>
                                    </p:animClr>
                                  </p:childTnLst>
                                </p:cTn>
                              </p:par>
                              <p:par>
                                <p:cTn id="23" presetID="3" presetClass="emph" presetSubtype="2" fill="hold" nodeType="withEffect">
                                  <p:stCondLst>
                                    <p:cond delay="0"/>
                                  </p:stCondLst>
                                  <p:childTnLst>
                                    <p:animClr clrSpc="rgb" dir="cw">
                                      <p:cBhvr override="childStyle">
                                        <p:cTn id="24" dur="500" fill="hold"/>
                                        <p:tgtEl>
                                          <p:spTgt spid="56">
                                            <p:txEl>
                                              <p:pRg st="2" end="2"/>
                                            </p:txEl>
                                          </p:spTgt>
                                        </p:tgtEl>
                                        <p:attrNameLst>
                                          <p:attrName>style.color</p:attrName>
                                        </p:attrNameLst>
                                      </p:cBhvr>
                                      <p:to>
                                        <a:srgbClr val="0078D4"/>
                                      </p:to>
                                    </p:animClr>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3" presetClass="emph" presetSubtype="2" fill="hold" nodeType="withEffect">
                                  <p:stCondLst>
                                    <p:cond delay="300"/>
                                  </p:stCondLst>
                                  <p:childTnLst>
                                    <p:animClr clrSpc="rgb" dir="cw">
                                      <p:cBhvr override="childStyle">
                                        <p:cTn id="31" dur="500" fill="hold"/>
                                        <p:tgtEl>
                                          <p:spTgt spid="56">
                                            <p:txEl>
                                              <p:pRg st="3" end="3"/>
                                            </p:txEl>
                                          </p:spTgt>
                                        </p:tgtEl>
                                        <p:attrNameLst>
                                          <p:attrName>style.color</p:attrName>
                                        </p:attrNameLst>
                                      </p:cBhvr>
                                      <p:to>
                                        <a:srgbClr val="0078D4"/>
                                      </p:to>
                                    </p:animClr>
                                  </p:childTnLst>
                                </p:cTn>
                              </p:par>
                              <p:par>
                                <p:cTn id="32" presetID="3" presetClass="emph" presetSubtype="2" fill="hold" nodeType="withEffect">
                                  <p:stCondLst>
                                    <p:cond delay="300"/>
                                  </p:stCondLst>
                                  <p:childTnLst>
                                    <p:animClr clrSpc="rgb" dir="cw">
                                      <p:cBhvr override="childStyle">
                                        <p:cTn id="33" dur="500" fill="hold"/>
                                        <p:tgtEl>
                                          <p:spTgt spid="56">
                                            <p:txEl>
                                              <p:pRg st="2" end="2"/>
                                            </p:txEl>
                                          </p:spTgt>
                                        </p:tgtEl>
                                        <p:attrNameLst>
                                          <p:attrName>style.color</p:attrName>
                                        </p:attrNameLst>
                                      </p:cBhvr>
                                      <p:to>
                                        <a:srgbClr val="282828"/>
                                      </p:to>
                                    </p:animClr>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45" grpId="0" animBg="1"/>
    </p:bldLst>
  </p:timing>
</p:sld>
</file>

<file path=ppt/slides/slide96.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B1E42-2E30-4862-8919-84E80A7D530A}"/>
              </a:ext>
            </a:extLst>
          </p:cNvPr>
          <p:cNvSpPr>
            <a:spLocks noGrp="1"/>
          </p:cNvSpPr>
          <p:nvPr>
            <p:ph type="title"/>
          </p:nvPr>
        </p:nvSpPr>
        <p:spPr/>
        <p:txBody>
          <a:bodyPr/>
          <a:lstStyle/>
          <a:p>
            <a:r>
              <a:rPr lang="en-US"/>
              <a:t>The challenge of securing your environment</a:t>
            </a:r>
          </a:p>
        </p:txBody>
      </p:sp>
      <p:sp>
        <p:nvSpPr>
          <p:cNvPr id="80" name="Rectangle 79">
            <a:extLst>
              <a:ext uri="{FF2B5EF4-FFF2-40B4-BE49-F238E27FC236}">
                <a16:creationId xmlns:a16="http://schemas.microsoft.com/office/drawing/2014/main" id="{C0CE77D3-E579-434C-AA80-DD9F34F638BB}"/>
              </a:ext>
            </a:extLst>
          </p:cNvPr>
          <p:cNvSpPr/>
          <p:nvPr/>
        </p:nvSpPr>
        <p:spPr bwMode="auto">
          <a:xfrm>
            <a:off x="826561" y="4807407"/>
            <a:ext cx="2540446" cy="16770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ctr" defTabSz="896171"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a:ln w="139700">
                <a:noFill/>
              </a:ln>
              <a:gradFill>
                <a:gsLst>
                  <a:gs pos="66000">
                    <a:srgbClr val="282828"/>
                  </a:gs>
                  <a:gs pos="100000">
                    <a:srgbClr val="282828"/>
                  </a:gs>
                </a:gsLst>
                <a:lin ang="0" scaled="1"/>
              </a:gradFill>
              <a:effectLst/>
              <a:uLnTx/>
              <a:uFillTx/>
              <a:latin typeface="Segoe UI" panose="020B0502040204020203" pitchFamily="34" charset="0"/>
              <a:ea typeface="+mn-ea"/>
              <a:cs typeface="Segoe UI" panose="020B0502040204020203" pitchFamily="34" charset="0"/>
            </a:endParaRPr>
          </a:p>
        </p:txBody>
      </p:sp>
      <p:grpSp>
        <p:nvGrpSpPr>
          <p:cNvPr id="14" name="Group 13">
            <a:extLst>
              <a:ext uri="{FF2B5EF4-FFF2-40B4-BE49-F238E27FC236}">
                <a16:creationId xmlns:a16="http://schemas.microsoft.com/office/drawing/2014/main" id="{D15DF4E1-1959-46D2-9280-D36927E116C4}"/>
              </a:ext>
            </a:extLst>
          </p:cNvPr>
          <p:cNvGrpSpPr/>
          <p:nvPr/>
        </p:nvGrpSpPr>
        <p:grpSpPr>
          <a:xfrm>
            <a:off x="1904830" y="1592239"/>
            <a:ext cx="8378440" cy="2057961"/>
            <a:chOff x="1904830" y="1592239"/>
            <a:chExt cx="8378440" cy="2057961"/>
          </a:xfrm>
        </p:grpSpPr>
        <p:sp>
          <p:nvSpPr>
            <p:cNvPr id="6" name="Rectangle 5">
              <a:extLst>
                <a:ext uri="{FF2B5EF4-FFF2-40B4-BE49-F238E27FC236}">
                  <a16:creationId xmlns:a16="http://schemas.microsoft.com/office/drawing/2014/main" id="{54FB5321-9FF4-4738-8B7B-77BC325D0845}"/>
                </a:ext>
              </a:extLst>
            </p:cNvPr>
            <p:cNvSpPr/>
            <p:nvPr/>
          </p:nvSpPr>
          <p:spPr bwMode="auto">
            <a:xfrm>
              <a:off x="4392058" y="1846167"/>
              <a:ext cx="5891212" cy="6206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l" defTabSz="896124"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D83B01"/>
                  </a:solidFill>
                  <a:effectLst/>
                  <a:uLnTx/>
                  <a:uFillTx/>
                  <a:latin typeface="Segoe UI Semibold"/>
                  <a:ea typeface="+mn-lt"/>
                  <a:cs typeface="Segoe UI"/>
                </a:rPr>
                <a:t>The threat landscape continues to evolve</a:t>
              </a: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6" name="object 60">
              <a:extLst>
                <a:ext uri="{FF2B5EF4-FFF2-40B4-BE49-F238E27FC236}">
                  <a16:creationId xmlns:a16="http://schemas.microsoft.com/office/drawing/2014/main" id="{5CCA858D-0CB9-4A42-8309-126C0B809D96}"/>
                </a:ext>
              </a:extLst>
            </p:cNvPr>
            <p:cNvSpPr/>
            <p:nvPr/>
          </p:nvSpPr>
          <p:spPr>
            <a:xfrm>
              <a:off x="3254092" y="1592239"/>
              <a:ext cx="1083696" cy="108369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0" name="Group 9">
              <a:extLst>
                <a:ext uri="{FF2B5EF4-FFF2-40B4-BE49-F238E27FC236}">
                  <a16:creationId xmlns:a16="http://schemas.microsoft.com/office/drawing/2014/main" id="{A47507B2-2D90-4978-AA59-1D69C8AD30B1}"/>
                </a:ext>
              </a:extLst>
            </p:cNvPr>
            <p:cNvGrpSpPr/>
            <p:nvPr/>
          </p:nvGrpSpPr>
          <p:grpSpPr>
            <a:xfrm>
              <a:off x="1904830" y="1851867"/>
              <a:ext cx="2161237" cy="1798333"/>
              <a:chOff x="1904830" y="1851867"/>
              <a:chExt cx="2161237" cy="1798333"/>
            </a:xfrm>
          </p:grpSpPr>
          <p:cxnSp>
            <p:nvCxnSpPr>
              <p:cNvPr id="24" name="Straight Connector 23">
                <a:extLst>
                  <a:ext uri="{FF2B5EF4-FFF2-40B4-BE49-F238E27FC236}">
                    <a16:creationId xmlns:a16="http://schemas.microsoft.com/office/drawing/2014/main" id="{445F2082-1D5A-42D7-9BA5-06BBCA2D987D}"/>
                  </a:ext>
                </a:extLst>
              </p:cNvPr>
              <p:cNvCxnSpPr/>
              <p:nvPr/>
            </p:nvCxnSpPr>
            <p:spPr>
              <a:xfrm>
                <a:off x="1904830" y="3650200"/>
                <a:ext cx="399155"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C3603C52-37FF-4B0B-B4DD-083B16CEC3BD}"/>
                  </a:ext>
                </a:extLst>
              </p:cNvPr>
              <p:cNvCxnSpPr>
                <a:cxnSpLocks/>
              </p:cNvCxnSpPr>
              <p:nvPr/>
            </p:nvCxnSpPr>
            <p:spPr>
              <a:xfrm>
                <a:off x="2303986" y="2134087"/>
                <a:ext cx="0" cy="1516113"/>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EC7CF3E-747A-4AFB-91A4-1A2382B50142}"/>
                  </a:ext>
                </a:extLst>
              </p:cNvPr>
              <p:cNvCxnSpPr>
                <a:cxnSpLocks/>
              </p:cNvCxnSpPr>
              <p:nvPr/>
            </p:nvCxnSpPr>
            <p:spPr>
              <a:xfrm flipH="1">
                <a:off x="2303986" y="2134087"/>
                <a:ext cx="934982"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71" name="Group 170">
                <a:extLst>
                  <a:ext uri="{FF2B5EF4-FFF2-40B4-BE49-F238E27FC236}">
                    <a16:creationId xmlns:a16="http://schemas.microsoft.com/office/drawing/2014/main" id="{ACB81003-B11C-48B1-A1A3-818D564151C3}"/>
                  </a:ext>
                </a:extLst>
              </p:cNvPr>
              <p:cNvGrpSpPr/>
              <p:nvPr/>
            </p:nvGrpSpPr>
            <p:grpSpPr>
              <a:xfrm>
                <a:off x="3525814" y="1851867"/>
                <a:ext cx="540253" cy="564440"/>
                <a:chOff x="2382547" y="2923762"/>
                <a:chExt cx="602856" cy="629847"/>
              </a:xfrm>
            </p:grpSpPr>
            <p:grpSp>
              <p:nvGrpSpPr>
                <p:cNvPr id="172" name="Group 171">
                  <a:extLst>
                    <a:ext uri="{FF2B5EF4-FFF2-40B4-BE49-F238E27FC236}">
                      <a16:creationId xmlns:a16="http://schemas.microsoft.com/office/drawing/2014/main" id="{737A74F2-8AA6-4AB2-9C27-48A600315021}"/>
                    </a:ext>
                  </a:extLst>
                </p:cNvPr>
                <p:cNvGrpSpPr/>
                <p:nvPr/>
              </p:nvGrpSpPr>
              <p:grpSpPr>
                <a:xfrm>
                  <a:off x="2465580" y="2972754"/>
                  <a:ext cx="383957" cy="414566"/>
                  <a:chOff x="2465580" y="2972754"/>
                  <a:chExt cx="383957" cy="414566"/>
                </a:xfrm>
              </p:grpSpPr>
              <p:sp>
                <p:nvSpPr>
                  <p:cNvPr id="179" name="Oval 178">
                    <a:extLst>
                      <a:ext uri="{FF2B5EF4-FFF2-40B4-BE49-F238E27FC236}">
                        <a16:creationId xmlns:a16="http://schemas.microsoft.com/office/drawing/2014/main" id="{1AB0BC6E-BB2E-49BE-9F24-ED76D1A2DF08}"/>
                      </a:ext>
                    </a:extLst>
                  </p:cNvPr>
                  <p:cNvSpPr/>
                  <p:nvPr/>
                </p:nvSpPr>
                <p:spPr bwMode="auto">
                  <a:xfrm>
                    <a:off x="2465580" y="2972754"/>
                    <a:ext cx="383957" cy="37289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0" name="Rectangle 179">
                    <a:extLst>
                      <a:ext uri="{FF2B5EF4-FFF2-40B4-BE49-F238E27FC236}">
                        <a16:creationId xmlns:a16="http://schemas.microsoft.com/office/drawing/2014/main" id="{C399FB46-5143-42B8-9E3C-669837008032}"/>
                      </a:ext>
                    </a:extLst>
                  </p:cNvPr>
                  <p:cNvSpPr/>
                  <p:nvPr/>
                </p:nvSpPr>
                <p:spPr bwMode="auto">
                  <a:xfrm rot="388727">
                    <a:off x="2704788" y="3165421"/>
                    <a:ext cx="122846" cy="22189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73" name="Group 172">
                  <a:extLst>
                    <a:ext uri="{FF2B5EF4-FFF2-40B4-BE49-F238E27FC236}">
                      <a16:creationId xmlns:a16="http://schemas.microsoft.com/office/drawing/2014/main" id="{CA203B06-C3E2-4852-9DA5-8B51CD476570}"/>
                    </a:ext>
                  </a:extLst>
                </p:cNvPr>
                <p:cNvGrpSpPr>
                  <a:grpSpLocks noChangeAspect="1"/>
                </p:cNvGrpSpPr>
                <p:nvPr/>
              </p:nvGrpSpPr>
              <p:grpSpPr>
                <a:xfrm>
                  <a:off x="2382547" y="2923762"/>
                  <a:ext cx="602856" cy="629847"/>
                  <a:chOff x="1101114" y="2623625"/>
                  <a:chExt cx="1879599" cy="1977967"/>
                </a:xfrm>
                <a:solidFill>
                  <a:srgbClr val="C1C1C1"/>
                </a:solidFill>
              </p:grpSpPr>
              <p:sp>
                <p:nvSpPr>
                  <p:cNvPr id="174" name="Freeform 30">
                    <a:extLst>
                      <a:ext uri="{FF2B5EF4-FFF2-40B4-BE49-F238E27FC236}">
                        <a16:creationId xmlns:a16="http://schemas.microsoft.com/office/drawing/2014/main" id="{F1FD2D6F-CDCE-454C-A2D7-6A0838FCFC5B}"/>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solidFill>
                    <a:schemeClr val="accent6"/>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5" name="Freeform 31">
                    <a:extLst>
                      <a:ext uri="{FF2B5EF4-FFF2-40B4-BE49-F238E27FC236}">
                        <a16:creationId xmlns:a16="http://schemas.microsoft.com/office/drawing/2014/main" id="{95C2CE8A-507D-4F90-ADD9-46B45A654CA2}"/>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solidFill>
                    <a:srgbClr val="D74119"/>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6" name="Oval 175">
                    <a:extLst>
                      <a:ext uri="{FF2B5EF4-FFF2-40B4-BE49-F238E27FC236}">
                        <a16:creationId xmlns:a16="http://schemas.microsoft.com/office/drawing/2014/main" id="{96F320AC-39A2-487A-B0D3-7519D99EA8B3}"/>
                      </a:ext>
                    </a:extLst>
                  </p:cNvPr>
                  <p:cNvSpPr/>
                  <p:nvPr/>
                </p:nvSpPr>
                <p:spPr bwMode="auto">
                  <a:xfrm rot="641942">
                    <a:off x="2263399" y="3384154"/>
                    <a:ext cx="125506" cy="61076"/>
                  </a:xfrm>
                  <a:prstGeom prst="ellipse">
                    <a:avLst/>
                  </a:prstGeom>
                  <a:solidFill>
                    <a:schemeClr val="bg2"/>
                  </a:solidFill>
                  <a:ln w="952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7" name="Freeform 33">
                    <a:extLst>
                      <a:ext uri="{FF2B5EF4-FFF2-40B4-BE49-F238E27FC236}">
                        <a16:creationId xmlns:a16="http://schemas.microsoft.com/office/drawing/2014/main" id="{FEF13D7C-97C6-4284-8559-570497C16CC3}"/>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8" name="Freeform 34">
                    <a:extLst>
                      <a:ext uri="{FF2B5EF4-FFF2-40B4-BE49-F238E27FC236}">
                        <a16:creationId xmlns:a16="http://schemas.microsoft.com/office/drawing/2014/main" id="{F59DAEA7-B77D-4CE7-896C-39919A93A7E1}"/>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grpSp>
      <p:grpSp>
        <p:nvGrpSpPr>
          <p:cNvPr id="15" name="Group 14">
            <a:extLst>
              <a:ext uri="{FF2B5EF4-FFF2-40B4-BE49-F238E27FC236}">
                <a16:creationId xmlns:a16="http://schemas.microsoft.com/office/drawing/2014/main" id="{44E0AC8D-6C13-471A-9F5E-B78F4B8EDB5B}"/>
              </a:ext>
            </a:extLst>
          </p:cNvPr>
          <p:cNvGrpSpPr/>
          <p:nvPr/>
        </p:nvGrpSpPr>
        <p:grpSpPr>
          <a:xfrm>
            <a:off x="1812929" y="3259232"/>
            <a:ext cx="9911644" cy="1083696"/>
            <a:chOff x="1812929" y="3259232"/>
            <a:chExt cx="9911644" cy="1083696"/>
          </a:xfrm>
        </p:grpSpPr>
        <p:sp>
          <p:nvSpPr>
            <p:cNvPr id="12" name="Rectangle 11">
              <a:extLst>
                <a:ext uri="{FF2B5EF4-FFF2-40B4-BE49-F238E27FC236}">
                  <a16:creationId xmlns:a16="http://schemas.microsoft.com/office/drawing/2014/main" id="{E66879C8-D965-457D-B0EF-6A2193BCDE14}"/>
                </a:ext>
              </a:extLst>
            </p:cNvPr>
            <p:cNvSpPr/>
            <p:nvPr/>
          </p:nvSpPr>
          <p:spPr bwMode="auto">
            <a:xfrm>
              <a:off x="4409986" y="3495230"/>
              <a:ext cx="7314587" cy="6027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l" defTabSz="896124"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D83B01"/>
                  </a:solidFill>
                  <a:effectLst/>
                  <a:uLnTx/>
                  <a:uFillTx/>
                  <a:latin typeface="Segoe UI Semibold"/>
                  <a:ea typeface="+mn-lt"/>
                  <a:cs typeface="Segoe UI"/>
                </a:rPr>
                <a:t>Correlation of signals is time-consuming and expensive</a:t>
              </a:r>
              <a:r>
                <a:rPr kumimoji="0" lang="en-US" sz="2000" b="0" i="0" u="none" strike="noStrike" kern="1200" cap="none" spc="0" normalizeH="0" baseline="0" noProof="0">
                  <a:ln>
                    <a:noFill/>
                  </a:ln>
                  <a:solidFill>
                    <a:srgbClr val="D83B01"/>
                  </a:solidFill>
                  <a:effectLst/>
                  <a:uLnTx/>
                  <a:uFillTx/>
                  <a:latin typeface="Segoe UI Semibold"/>
                  <a:ea typeface="+mn-lt"/>
                  <a:cs typeface="Segoe UI"/>
                </a:rPr>
                <a:t> </a:t>
              </a:r>
              <a:endParaRPr kumimoji="0" lang="en-US" sz="1800" b="0" i="0" u="none" strike="noStrike" kern="1200" cap="none" spc="0" normalizeH="0" baseline="0" noProof="0">
                <a:ln>
                  <a:noFill/>
                </a:ln>
                <a:solidFill>
                  <a:srgbClr val="D83B01"/>
                </a:solidFill>
                <a:effectLst/>
                <a:uLnTx/>
                <a:uFillTx/>
                <a:latin typeface="Segoe UI Semibold"/>
                <a:ea typeface="+mn-ea"/>
                <a:cs typeface="Segoe UI Semibold"/>
              </a:endParaRPr>
            </a:p>
          </p:txBody>
        </p:sp>
        <p:cxnSp>
          <p:nvCxnSpPr>
            <p:cNvPr id="98" name="Straight Connector 97">
              <a:extLst>
                <a:ext uri="{FF2B5EF4-FFF2-40B4-BE49-F238E27FC236}">
                  <a16:creationId xmlns:a16="http://schemas.microsoft.com/office/drawing/2014/main" id="{C90D1C85-C97D-4D72-903C-E7B413E5AC9A}"/>
                </a:ext>
              </a:extLst>
            </p:cNvPr>
            <p:cNvCxnSpPr>
              <a:cxnSpLocks/>
            </p:cNvCxnSpPr>
            <p:nvPr/>
          </p:nvCxnSpPr>
          <p:spPr>
            <a:xfrm>
              <a:off x="1812929" y="3859872"/>
              <a:ext cx="1554077"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8" name="object 60">
              <a:extLst>
                <a:ext uri="{FF2B5EF4-FFF2-40B4-BE49-F238E27FC236}">
                  <a16:creationId xmlns:a16="http://schemas.microsoft.com/office/drawing/2014/main" id="{337E1B97-B1D7-435A-AD6F-72EFC97141B4}"/>
                </a:ext>
              </a:extLst>
            </p:cNvPr>
            <p:cNvSpPr/>
            <p:nvPr/>
          </p:nvSpPr>
          <p:spPr>
            <a:xfrm>
              <a:off x="3254092" y="3259232"/>
              <a:ext cx="1083696" cy="108369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48" name="Group 10">
              <a:extLst>
                <a:ext uri="{FF2B5EF4-FFF2-40B4-BE49-F238E27FC236}">
                  <a16:creationId xmlns:a16="http://schemas.microsoft.com/office/drawing/2014/main" id="{786E39A0-2C45-4276-B0A1-6C2955A34F44}"/>
                </a:ext>
              </a:extLst>
            </p:cNvPr>
            <p:cNvGrpSpPr>
              <a:grpSpLocks noChangeAspect="1"/>
            </p:cNvGrpSpPr>
            <p:nvPr/>
          </p:nvGrpSpPr>
          <p:grpSpPr bwMode="auto">
            <a:xfrm>
              <a:off x="3494091" y="3498856"/>
              <a:ext cx="606425" cy="604839"/>
              <a:chOff x="2201" y="2204"/>
              <a:chExt cx="382" cy="381"/>
            </a:xfrm>
          </p:grpSpPr>
          <p:sp>
            <p:nvSpPr>
              <p:cNvPr id="49" name="AutoShape 9">
                <a:extLst>
                  <a:ext uri="{FF2B5EF4-FFF2-40B4-BE49-F238E27FC236}">
                    <a16:creationId xmlns:a16="http://schemas.microsoft.com/office/drawing/2014/main" id="{A215DB49-F499-4CB7-8713-F88660D42A27}"/>
                  </a:ext>
                </a:extLst>
              </p:cNvPr>
              <p:cNvSpPr>
                <a:spLocks noChangeAspect="1" noChangeArrowheads="1" noTextEdit="1"/>
              </p:cNvSpPr>
              <p:nvPr/>
            </p:nvSpPr>
            <p:spPr bwMode="auto">
              <a:xfrm>
                <a:off x="2201" y="2204"/>
                <a:ext cx="381" cy="38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0" name="Freeform 11">
                <a:extLst>
                  <a:ext uri="{FF2B5EF4-FFF2-40B4-BE49-F238E27FC236}">
                    <a16:creationId xmlns:a16="http://schemas.microsoft.com/office/drawing/2014/main" id="{9CD9F0E8-A994-438F-9B65-A11F9AADA8F8}"/>
                  </a:ext>
                </a:extLst>
              </p:cNvPr>
              <p:cNvSpPr>
                <a:spLocks/>
              </p:cNvSpPr>
              <p:nvPr/>
            </p:nvSpPr>
            <p:spPr bwMode="auto">
              <a:xfrm>
                <a:off x="2459" y="2331"/>
                <a:ext cx="124" cy="136"/>
              </a:xfrm>
              <a:custGeom>
                <a:avLst/>
                <a:gdLst>
                  <a:gd name="T0" fmla="*/ 0 w 134"/>
                  <a:gd name="T1" fmla="*/ 61 h 148"/>
                  <a:gd name="T2" fmla="*/ 0 w 134"/>
                  <a:gd name="T3" fmla="*/ 61 h 148"/>
                  <a:gd name="T4" fmla="*/ 0 w 134"/>
                  <a:gd name="T5" fmla="*/ 88 h 148"/>
                  <a:gd name="T6" fmla="*/ 83 w 134"/>
                  <a:gd name="T7" fmla="*/ 88 h 148"/>
                  <a:gd name="T8" fmla="*/ 41 w 134"/>
                  <a:gd name="T9" fmla="*/ 130 h 148"/>
                  <a:gd name="T10" fmla="*/ 60 w 134"/>
                  <a:gd name="T11" fmla="*/ 148 h 148"/>
                  <a:gd name="T12" fmla="*/ 134 w 134"/>
                  <a:gd name="T13" fmla="*/ 75 h 148"/>
                  <a:gd name="T14" fmla="*/ 59 w 134"/>
                  <a:gd name="T15" fmla="*/ 0 h 148"/>
                  <a:gd name="T16" fmla="*/ 40 w 134"/>
                  <a:gd name="T17" fmla="*/ 18 h 148"/>
                  <a:gd name="T18" fmla="*/ 83 w 134"/>
                  <a:gd name="T19" fmla="*/ 61 h 148"/>
                  <a:gd name="T20" fmla="*/ 0 w 134"/>
                  <a:gd name="T21"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148">
                    <a:moveTo>
                      <a:pt x="0" y="61"/>
                    </a:moveTo>
                    <a:lnTo>
                      <a:pt x="0" y="61"/>
                    </a:lnTo>
                    <a:lnTo>
                      <a:pt x="0" y="88"/>
                    </a:lnTo>
                    <a:lnTo>
                      <a:pt x="83" y="88"/>
                    </a:lnTo>
                    <a:lnTo>
                      <a:pt x="41" y="130"/>
                    </a:lnTo>
                    <a:lnTo>
                      <a:pt x="60" y="148"/>
                    </a:lnTo>
                    <a:lnTo>
                      <a:pt x="134" y="75"/>
                    </a:lnTo>
                    <a:lnTo>
                      <a:pt x="59" y="0"/>
                    </a:lnTo>
                    <a:lnTo>
                      <a:pt x="40" y="18"/>
                    </a:lnTo>
                    <a:lnTo>
                      <a:pt x="83" y="61"/>
                    </a:lnTo>
                    <a:lnTo>
                      <a:pt x="0" y="6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1" name="Freeform 12">
                <a:extLst>
                  <a:ext uri="{FF2B5EF4-FFF2-40B4-BE49-F238E27FC236}">
                    <a16:creationId xmlns:a16="http://schemas.microsoft.com/office/drawing/2014/main" id="{9BCC9DFF-1111-40AA-8BCC-80A19CCF7A63}"/>
                  </a:ext>
                </a:extLst>
              </p:cNvPr>
              <p:cNvSpPr>
                <a:spLocks/>
              </p:cNvSpPr>
              <p:nvPr/>
            </p:nvSpPr>
            <p:spPr bwMode="auto">
              <a:xfrm>
                <a:off x="2329" y="2461"/>
                <a:ext cx="138" cy="124"/>
              </a:xfrm>
              <a:custGeom>
                <a:avLst/>
                <a:gdLst>
                  <a:gd name="T0" fmla="*/ 62 w 150"/>
                  <a:gd name="T1" fmla="*/ 0 h 134"/>
                  <a:gd name="T2" fmla="*/ 62 w 150"/>
                  <a:gd name="T3" fmla="*/ 0 h 134"/>
                  <a:gd name="T4" fmla="*/ 62 w 150"/>
                  <a:gd name="T5" fmla="*/ 82 h 134"/>
                  <a:gd name="T6" fmla="*/ 19 w 150"/>
                  <a:gd name="T7" fmla="*/ 40 h 134"/>
                  <a:gd name="T8" fmla="*/ 0 w 150"/>
                  <a:gd name="T9" fmla="*/ 59 h 134"/>
                  <a:gd name="T10" fmla="*/ 75 w 150"/>
                  <a:gd name="T11" fmla="*/ 134 h 134"/>
                  <a:gd name="T12" fmla="*/ 150 w 150"/>
                  <a:gd name="T13" fmla="*/ 59 h 134"/>
                  <a:gd name="T14" fmla="*/ 131 w 150"/>
                  <a:gd name="T15" fmla="*/ 40 h 134"/>
                  <a:gd name="T16" fmla="*/ 88 w 150"/>
                  <a:gd name="T17" fmla="*/ 82 h 134"/>
                  <a:gd name="T18" fmla="*/ 88 w 150"/>
                  <a:gd name="T19" fmla="*/ 0 h 134"/>
                  <a:gd name="T20" fmla="*/ 62 w 150"/>
                  <a:gd name="T2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34">
                    <a:moveTo>
                      <a:pt x="62" y="0"/>
                    </a:moveTo>
                    <a:lnTo>
                      <a:pt x="62" y="0"/>
                    </a:lnTo>
                    <a:lnTo>
                      <a:pt x="62" y="82"/>
                    </a:lnTo>
                    <a:lnTo>
                      <a:pt x="19" y="40"/>
                    </a:lnTo>
                    <a:lnTo>
                      <a:pt x="0" y="59"/>
                    </a:lnTo>
                    <a:lnTo>
                      <a:pt x="75" y="134"/>
                    </a:lnTo>
                    <a:lnTo>
                      <a:pt x="150" y="59"/>
                    </a:lnTo>
                    <a:lnTo>
                      <a:pt x="131" y="40"/>
                    </a:lnTo>
                    <a:lnTo>
                      <a:pt x="88" y="82"/>
                    </a:lnTo>
                    <a:lnTo>
                      <a:pt x="88" y="0"/>
                    </a:lnTo>
                    <a:lnTo>
                      <a:pt x="62" y="0"/>
                    </a:ln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2" name="Freeform 13">
                <a:extLst>
                  <a:ext uri="{FF2B5EF4-FFF2-40B4-BE49-F238E27FC236}">
                    <a16:creationId xmlns:a16="http://schemas.microsoft.com/office/drawing/2014/main" id="{A5823D28-37F1-4814-865B-1D0A66D482F6}"/>
                  </a:ext>
                </a:extLst>
              </p:cNvPr>
              <p:cNvSpPr>
                <a:spLocks/>
              </p:cNvSpPr>
              <p:nvPr/>
            </p:nvSpPr>
            <p:spPr bwMode="auto">
              <a:xfrm>
                <a:off x="2213" y="2331"/>
                <a:ext cx="123" cy="138"/>
              </a:xfrm>
              <a:custGeom>
                <a:avLst/>
                <a:gdLst>
                  <a:gd name="T0" fmla="*/ 94 w 133"/>
                  <a:gd name="T1" fmla="*/ 131 h 150"/>
                  <a:gd name="T2" fmla="*/ 94 w 133"/>
                  <a:gd name="T3" fmla="*/ 131 h 150"/>
                  <a:gd name="T4" fmla="*/ 51 w 133"/>
                  <a:gd name="T5" fmla="*/ 88 h 150"/>
                  <a:gd name="T6" fmla="*/ 133 w 133"/>
                  <a:gd name="T7" fmla="*/ 88 h 150"/>
                  <a:gd name="T8" fmla="*/ 133 w 133"/>
                  <a:gd name="T9" fmla="*/ 61 h 150"/>
                  <a:gd name="T10" fmla="*/ 51 w 133"/>
                  <a:gd name="T11" fmla="*/ 61 h 150"/>
                  <a:gd name="T12" fmla="*/ 94 w 133"/>
                  <a:gd name="T13" fmla="*/ 19 h 150"/>
                  <a:gd name="T14" fmla="*/ 75 w 133"/>
                  <a:gd name="T15" fmla="*/ 0 h 150"/>
                  <a:gd name="T16" fmla="*/ 0 w 133"/>
                  <a:gd name="T17" fmla="*/ 75 h 150"/>
                  <a:gd name="T18" fmla="*/ 75 w 133"/>
                  <a:gd name="T19" fmla="*/ 150 h 150"/>
                  <a:gd name="T20" fmla="*/ 94 w 133"/>
                  <a:gd name="T21" fmla="*/ 13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0">
                    <a:moveTo>
                      <a:pt x="94" y="131"/>
                    </a:moveTo>
                    <a:lnTo>
                      <a:pt x="94" y="131"/>
                    </a:lnTo>
                    <a:lnTo>
                      <a:pt x="51" y="88"/>
                    </a:lnTo>
                    <a:lnTo>
                      <a:pt x="133" y="88"/>
                    </a:lnTo>
                    <a:lnTo>
                      <a:pt x="133" y="61"/>
                    </a:lnTo>
                    <a:lnTo>
                      <a:pt x="51" y="61"/>
                    </a:lnTo>
                    <a:lnTo>
                      <a:pt x="94" y="19"/>
                    </a:lnTo>
                    <a:lnTo>
                      <a:pt x="75" y="0"/>
                    </a:lnTo>
                    <a:lnTo>
                      <a:pt x="0" y="75"/>
                    </a:lnTo>
                    <a:lnTo>
                      <a:pt x="75" y="150"/>
                    </a:lnTo>
                    <a:lnTo>
                      <a:pt x="94" y="13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3" name="Freeform 14">
                <a:extLst>
                  <a:ext uri="{FF2B5EF4-FFF2-40B4-BE49-F238E27FC236}">
                    <a16:creationId xmlns:a16="http://schemas.microsoft.com/office/drawing/2014/main" id="{B5023A34-99A0-4F41-BFA1-789278B5275F}"/>
                  </a:ext>
                </a:extLst>
              </p:cNvPr>
              <p:cNvSpPr>
                <a:spLocks/>
              </p:cNvSpPr>
              <p:nvPr/>
            </p:nvSpPr>
            <p:spPr bwMode="auto">
              <a:xfrm>
                <a:off x="2329" y="2215"/>
                <a:ext cx="138" cy="123"/>
              </a:xfrm>
              <a:custGeom>
                <a:avLst/>
                <a:gdLst>
                  <a:gd name="T0" fmla="*/ 60 w 149"/>
                  <a:gd name="T1" fmla="*/ 51 h 133"/>
                  <a:gd name="T2" fmla="*/ 60 w 149"/>
                  <a:gd name="T3" fmla="*/ 51 h 133"/>
                  <a:gd name="T4" fmla="*/ 60 w 149"/>
                  <a:gd name="T5" fmla="*/ 133 h 133"/>
                  <a:gd name="T6" fmla="*/ 87 w 149"/>
                  <a:gd name="T7" fmla="*/ 133 h 133"/>
                  <a:gd name="T8" fmla="*/ 87 w 149"/>
                  <a:gd name="T9" fmla="*/ 51 h 133"/>
                  <a:gd name="T10" fmla="*/ 130 w 149"/>
                  <a:gd name="T11" fmla="*/ 93 h 133"/>
                  <a:gd name="T12" fmla="*/ 149 w 149"/>
                  <a:gd name="T13" fmla="*/ 75 h 133"/>
                  <a:gd name="T14" fmla="*/ 74 w 149"/>
                  <a:gd name="T15" fmla="*/ 0 h 133"/>
                  <a:gd name="T16" fmla="*/ 0 w 149"/>
                  <a:gd name="T17" fmla="*/ 74 h 133"/>
                  <a:gd name="T18" fmla="*/ 19 w 149"/>
                  <a:gd name="T19" fmla="*/ 92 h 133"/>
                  <a:gd name="T20" fmla="*/ 60 w 149"/>
                  <a:gd name="T21"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33">
                    <a:moveTo>
                      <a:pt x="60" y="51"/>
                    </a:moveTo>
                    <a:lnTo>
                      <a:pt x="60" y="51"/>
                    </a:lnTo>
                    <a:lnTo>
                      <a:pt x="60" y="133"/>
                    </a:lnTo>
                    <a:lnTo>
                      <a:pt x="87" y="133"/>
                    </a:lnTo>
                    <a:lnTo>
                      <a:pt x="87" y="51"/>
                    </a:lnTo>
                    <a:lnTo>
                      <a:pt x="130" y="93"/>
                    </a:lnTo>
                    <a:lnTo>
                      <a:pt x="149" y="75"/>
                    </a:lnTo>
                    <a:lnTo>
                      <a:pt x="74" y="0"/>
                    </a:lnTo>
                    <a:lnTo>
                      <a:pt x="0" y="74"/>
                    </a:lnTo>
                    <a:lnTo>
                      <a:pt x="19" y="92"/>
                    </a:lnTo>
                    <a:lnTo>
                      <a:pt x="60" y="51"/>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6" name="Group 15">
            <a:extLst>
              <a:ext uri="{FF2B5EF4-FFF2-40B4-BE49-F238E27FC236}">
                <a16:creationId xmlns:a16="http://schemas.microsoft.com/office/drawing/2014/main" id="{35F0EA08-94D9-434D-B960-ECB63885594A}"/>
              </a:ext>
            </a:extLst>
          </p:cNvPr>
          <p:cNvGrpSpPr/>
          <p:nvPr/>
        </p:nvGrpSpPr>
        <p:grpSpPr>
          <a:xfrm>
            <a:off x="1904830" y="4151355"/>
            <a:ext cx="9519169" cy="1899888"/>
            <a:chOff x="1904830" y="4151355"/>
            <a:chExt cx="9519169" cy="1899888"/>
          </a:xfrm>
        </p:grpSpPr>
        <p:sp>
          <p:nvSpPr>
            <p:cNvPr id="13" name="Rectangle 12">
              <a:extLst>
                <a:ext uri="{FF2B5EF4-FFF2-40B4-BE49-F238E27FC236}">
                  <a16:creationId xmlns:a16="http://schemas.microsoft.com/office/drawing/2014/main" id="{D7D36E95-0DA4-4DB3-880A-CC5DDA039021}"/>
                </a:ext>
              </a:extLst>
            </p:cNvPr>
            <p:cNvSpPr/>
            <p:nvPr/>
          </p:nvSpPr>
          <p:spPr bwMode="auto">
            <a:xfrm>
              <a:off x="4392058" y="5152672"/>
              <a:ext cx="7031941" cy="8985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l" defTabSz="896124"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D83B01"/>
                  </a:solidFill>
                  <a:effectLst/>
                  <a:uLnTx/>
                  <a:uFillTx/>
                  <a:latin typeface="Segoe UI Semibold"/>
                  <a:ea typeface="+mn-lt"/>
                  <a:cs typeface="Segoe UI"/>
                </a:rPr>
                <a:t>Disparate solutions cause inefficiencies</a:t>
              </a:r>
              <a:r>
                <a:rPr kumimoji="0" lang="en-US" sz="2000" b="0" i="0" u="none" strike="noStrike" kern="1200" cap="none" spc="0" normalizeH="0" baseline="0" noProof="0">
                  <a:ln>
                    <a:noFill/>
                  </a:ln>
                  <a:solidFill>
                    <a:srgbClr val="D83B01"/>
                  </a:solidFill>
                  <a:effectLst/>
                  <a:uLnTx/>
                  <a:uFillTx/>
                  <a:latin typeface="Segoe UI Semibold"/>
                  <a:ea typeface="+mn-lt"/>
                  <a:cs typeface="Segoe UI"/>
                </a:rPr>
                <a:t> </a:t>
              </a:r>
              <a:endParaRPr kumimoji="0" lang="en-US" sz="1800" b="0" i="0" u="none" strike="noStrike" kern="1200" cap="none" spc="0" normalizeH="0" baseline="0" noProof="0">
                <a:ln>
                  <a:noFill/>
                </a:ln>
                <a:solidFill>
                  <a:srgbClr val="D83B01"/>
                </a:solidFill>
                <a:effectLst/>
                <a:uLnTx/>
                <a:uFillTx/>
                <a:latin typeface="Segoe UI Semibold"/>
                <a:ea typeface="+mn-ea"/>
                <a:cs typeface="Segoe UI Semibold"/>
              </a:endParaRPr>
            </a:p>
            <a:p>
              <a:pPr marL="0" marR="0" lvl="0" indent="0" algn="l" defTabSz="896124"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gradFill>
                  <a:gsLst>
                    <a:gs pos="83000">
                      <a:srgbClr val="0078D4"/>
                    </a:gs>
                    <a:gs pos="100000">
                      <a:srgbClr val="0078D4"/>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cxnSp>
          <p:nvCxnSpPr>
            <p:cNvPr id="99" name="Straight Connector 98">
              <a:extLst>
                <a:ext uri="{FF2B5EF4-FFF2-40B4-BE49-F238E27FC236}">
                  <a16:creationId xmlns:a16="http://schemas.microsoft.com/office/drawing/2014/main" id="{2B495795-CD2E-4CB8-8B36-9E2C7715755E}"/>
                </a:ext>
              </a:extLst>
            </p:cNvPr>
            <p:cNvCxnSpPr>
              <a:cxnSpLocks/>
            </p:cNvCxnSpPr>
            <p:nvPr/>
          </p:nvCxnSpPr>
          <p:spPr>
            <a:xfrm>
              <a:off x="1904830" y="4151355"/>
              <a:ext cx="784081"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57604FC-76D3-4633-9C17-CA6C64BADCEA}"/>
                </a:ext>
              </a:extLst>
            </p:cNvPr>
            <p:cNvCxnSpPr>
              <a:cxnSpLocks/>
            </p:cNvCxnSpPr>
            <p:nvPr/>
          </p:nvCxnSpPr>
          <p:spPr>
            <a:xfrm>
              <a:off x="2688911" y="4151355"/>
              <a:ext cx="0" cy="1316033"/>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DA6E4E-976D-490F-918C-8BEE18D4106A}"/>
                </a:ext>
              </a:extLst>
            </p:cNvPr>
            <p:cNvCxnSpPr>
              <a:cxnSpLocks/>
            </p:cNvCxnSpPr>
            <p:nvPr/>
          </p:nvCxnSpPr>
          <p:spPr>
            <a:xfrm flipH="1">
              <a:off x="2688911" y="5485416"/>
              <a:ext cx="678096"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1" name="object 60">
              <a:extLst>
                <a:ext uri="{FF2B5EF4-FFF2-40B4-BE49-F238E27FC236}">
                  <a16:creationId xmlns:a16="http://schemas.microsoft.com/office/drawing/2014/main" id="{1F1BC4F2-7DBA-4338-A0F2-FB42AE294C36}"/>
                </a:ext>
              </a:extLst>
            </p:cNvPr>
            <p:cNvSpPr/>
            <p:nvPr/>
          </p:nvSpPr>
          <p:spPr>
            <a:xfrm>
              <a:off x="3254092" y="4943568"/>
              <a:ext cx="1083696" cy="108369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54" name="Group 17">
              <a:extLst>
                <a:ext uri="{FF2B5EF4-FFF2-40B4-BE49-F238E27FC236}">
                  <a16:creationId xmlns:a16="http://schemas.microsoft.com/office/drawing/2014/main" id="{DC00FCFD-D744-4EA2-9FDA-DDB078B93425}"/>
                </a:ext>
              </a:extLst>
            </p:cNvPr>
            <p:cNvGrpSpPr>
              <a:grpSpLocks noChangeAspect="1"/>
            </p:cNvGrpSpPr>
            <p:nvPr/>
          </p:nvGrpSpPr>
          <p:grpSpPr bwMode="auto">
            <a:xfrm>
              <a:off x="3524067" y="5213543"/>
              <a:ext cx="543746" cy="543746"/>
              <a:chOff x="5004" y="3361"/>
              <a:chExt cx="256" cy="256"/>
            </a:xfrm>
          </p:grpSpPr>
          <p:sp>
            <p:nvSpPr>
              <p:cNvPr id="55" name="AutoShape 16">
                <a:extLst>
                  <a:ext uri="{FF2B5EF4-FFF2-40B4-BE49-F238E27FC236}">
                    <a16:creationId xmlns:a16="http://schemas.microsoft.com/office/drawing/2014/main" id="{E831DE94-82A9-4D71-9ACA-9FCEDF2D26E8}"/>
                  </a:ext>
                </a:extLst>
              </p:cNvPr>
              <p:cNvSpPr>
                <a:spLocks noChangeAspect="1" noChangeArrowheads="1" noTextEdit="1"/>
              </p:cNvSpPr>
              <p:nvPr/>
            </p:nvSpPr>
            <p:spPr bwMode="auto">
              <a:xfrm>
                <a:off x="5004"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7" name="Freeform 18">
                <a:extLst>
                  <a:ext uri="{FF2B5EF4-FFF2-40B4-BE49-F238E27FC236}">
                    <a16:creationId xmlns:a16="http://schemas.microsoft.com/office/drawing/2014/main" id="{79FE072B-22FE-4E15-A079-40EC25D2364C}"/>
                  </a:ext>
                </a:extLst>
              </p:cNvPr>
              <p:cNvSpPr>
                <a:spLocks/>
              </p:cNvSpPr>
              <p:nvPr/>
            </p:nvSpPr>
            <p:spPr bwMode="auto">
              <a:xfrm>
                <a:off x="5089" y="3443"/>
                <a:ext cx="89" cy="94"/>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8" name="Freeform 19">
                <a:extLst>
                  <a:ext uri="{FF2B5EF4-FFF2-40B4-BE49-F238E27FC236}">
                    <a16:creationId xmlns:a16="http://schemas.microsoft.com/office/drawing/2014/main" id="{2F6117BA-66E0-4BD8-AE13-AEBBA3C5434C}"/>
                  </a:ext>
                </a:extLst>
              </p:cNvPr>
              <p:cNvSpPr>
                <a:spLocks/>
              </p:cNvSpPr>
              <p:nvPr/>
            </p:nvSpPr>
            <p:spPr bwMode="auto">
              <a:xfrm>
                <a:off x="5004" y="3359"/>
                <a:ext cx="250" cy="263"/>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9" name="Freeform 20">
                <a:extLst>
                  <a:ext uri="{FF2B5EF4-FFF2-40B4-BE49-F238E27FC236}">
                    <a16:creationId xmlns:a16="http://schemas.microsoft.com/office/drawing/2014/main" id="{7CBDF01F-9CB2-4929-B0D2-9B8CF0E97023}"/>
                  </a:ext>
                </a:extLst>
              </p:cNvPr>
              <p:cNvSpPr>
                <a:spLocks/>
              </p:cNvSpPr>
              <p:nvPr/>
            </p:nvSpPr>
            <p:spPr bwMode="auto">
              <a:xfrm>
                <a:off x="5044" y="3398"/>
                <a:ext cx="174" cy="184"/>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0" name="Freeform 21">
                <a:extLst>
                  <a:ext uri="{FF2B5EF4-FFF2-40B4-BE49-F238E27FC236}">
                    <a16:creationId xmlns:a16="http://schemas.microsoft.com/office/drawing/2014/main" id="{53A8DE5A-9236-430B-9C56-FDC337BDFEC8}"/>
                  </a:ext>
                </a:extLst>
              </p:cNvPr>
              <p:cNvSpPr>
                <a:spLocks/>
              </p:cNvSpPr>
              <p:nvPr/>
            </p:nvSpPr>
            <p:spPr bwMode="auto">
              <a:xfrm>
                <a:off x="5128" y="3359"/>
                <a:ext cx="140" cy="140"/>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3" name="Group 4">
            <a:extLst>
              <a:ext uri="{FF2B5EF4-FFF2-40B4-BE49-F238E27FC236}">
                <a16:creationId xmlns:a16="http://schemas.microsoft.com/office/drawing/2014/main" id="{683DEC61-BFE3-433D-836B-B41C3578DDD4}"/>
              </a:ext>
            </a:extLst>
          </p:cNvPr>
          <p:cNvGrpSpPr>
            <a:grpSpLocks noChangeAspect="1"/>
          </p:cNvGrpSpPr>
          <p:nvPr/>
        </p:nvGrpSpPr>
        <p:grpSpPr bwMode="auto">
          <a:xfrm>
            <a:off x="338261" y="2583373"/>
            <a:ext cx="1786364" cy="1786364"/>
            <a:chOff x="3267" y="819"/>
            <a:chExt cx="256" cy="256"/>
          </a:xfrm>
        </p:grpSpPr>
        <p:sp>
          <p:nvSpPr>
            <p:cNvPr id="4" name="AutoShape 3">
              <a:extLst>
                <a:ext uri="{FF2B5EF4-FFF2-40B4-BE49-F238E27FC236}">
                  <a16:creationId xmlns:a16="http://schemas.microsoft.com/office/drawing/2014/main" id="{598C3707-5FA2-4CA6-9BB5-C8E6B686FB34}"/>
                </a:ext>
              </a:extLst>
            </p:cNvPr>
            <p:cNvSpPr>
              <a:spLocks noChangeAspect="1" noChangeArrowheads="1" noTextEdit="1"/>
            </p:cNvSpPr>
            <p:nvPr/>
          </p:nvSpPr>
          <p:spPr bwMode="auto">
            <a:xfrm>
              <a:off x="3267" y="819"/>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 name="Freeform 5">
              <a:extLst>
                <a:ext uri="{FF2B5EF4-FFF2-40B4-BE49-F238E27FC236}">
                  <a16:creationId xmlns:a16="http://schemas.microsoft.com/office/drawing/2014/main" id="{52C5D498-8872-465B-BBC7-73E4546DEE70}"/>
                </a:ext>
              </a:extLst>
            </p:cNvPr>
            <p:cNvSpPr>
              <a:spLocks noEditPoints="1"/>
            </p:cNvSpPr>
            <p:nvPr/>
          </p:nvSpPr>
          <p:spPr bwMode="auto">
            <a:xfrm>
              <a:off x="3300" y="933"/>
              <a:ext cx="199" cy="147"/>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 name="Freeform 6">
              <a:extLst>
                <a:ext uri="{FF2B5EF4-FFF2-40B4-BE49-F238E27FC236}">
                  <a16:creationId xmlns:a16="http://schemas.microsoft.com/office/drawing/2014/main" id="{03320DB3-F477-463F-B138-24F54329A7A3}"/>
                </a:ext>
              </a:extLst>
            </p:cNvPr>
            <p:cNvSpPr>
              <a:spLocks/>
            </p:cNvSpPr>
            <p:nvPr/>
          </p:nvSpPr>
          <p:spPr bwMode="auto">
            <a:xfrm>
              <a:off x="3382" y="994"/>
              <a:ext cx="33" cy="33"/>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rgbClr val="D83B0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 name="Freeform 7">
              <a:extLst>
                <a:ext uri="{FF2B5EF4-FFF2-40B4-BE49-F238E27FC236}">
                  <a16:creationId xmlns:a16="http://schemas.microsoft.com/office/drawing/2014/main" id="{C7AB2D00-7D5A-4A6E-B447-DF312AF445F4}"/>
                </a:ext>
              </a:extLst>
            </p:cNvPr>
            <p:cNvSpPr>
              <a:spLocks/>
            </p:cNvSpPr>
            <p:nvPr/>
          </p:nvSpPr>
          <p:spPr bwMode="auto">
            <a:xfrm>
              <a:off x="3333" y="817"/>
              <a:ext cx="132" cy="116"/>
            </a:xfrm>
            <a:custGeom>
              <a:avLst/>
              <a:gdLst>
                <a:gd name="T0" fmla="*/ 205 w 213"/>
                <a:gd name="T1" fmla="*/ 65 h 186"/>
                <a:gd name="T2" fmla="*/ 205 w 213"/>
                <a:gd name="T3" fmla="*/ 65 h 186"/>
                <a:gd name="T4" fmla="*/ 183 w 213"/>
                <a:gd name="T5" fmla="*/ 31 h 186"/>
                <a:gd name="T6" fmla="*/ 149 w 213"/>
                <a:gd name="T7" fmla="*/ 7 h 186"/>
                <a:gd name="T8" fmla="*/ 107 w 213"/>
                <a:gd name="T9" fmla="*/ 0 h 186"/>
                <a:gd name="T10" fmla="*/ 65 w 213"/>
                <a:gd name="T11" fmla="*/ 7 h 186"/>
                <a:gd name="T12" fmla="*/ 31 w 213"/>
                <a:gd name="T13" fmla="*/ 31 h 186"/>
                <a:gd name="T14" fmla="*/ 8 w 213"/>
                <a:gd name="T15" fmla="*/ 65 h 186"/>
                <a:gd name="T16" fmla="*/ 0 w 213"/>
                <a:gd name="T17" fmla="*/ 106 h 186"/>
                <a:gd name="T18" fmla="*/ 27 w 213"/>
                <a:gd name="T19" fmla="*/ 106 h 186"/>
                <a:gd name="T20" fmla="*/ 33 w 213"/>
                <a:gd name="T21" fmla="*/ 76 h 186"/>
                <a:gd name="T22" fmla="*/ 50 w 213"/>
                <a:gd name="T23" fmla="*/ 50 h 186"/>
                <a:gd name="T24" fmla="*/ 75 w 213"/>
                <a:gd name="T25" fmla="*/ 32 h 186"/>
                <a:gd name="T26" fmla="*/ 107 w 213"/>
                <a:gd name="T27" fmla="*/ 26 h 186"/>
                <a:gd name="T28" fmla="*/ 139 w 213"/>
                <a:gd name="T29" fmla="*/ 32 h 186"/>
                <a:gd name="T30" fmla="*/ 164 w 213"/>
                <a:gd name="T31" fmla="*/ 50 h 186"/>
                <a:gd name="T32" fmla="*/ 181 w 213"/>
                <a:gd name="T33" fmla="*/ 76 h 186"/>
                <a:gd name="T34" fmla="*/ 187 w 213"/>
                <a:gd name="T35" fmla="*/ 108 h 186"/>
                <a:gd name="T36" fmla="*/ 187 w 213"/>
                <a:gd name="T37" fmla="*/ 186 h 186"/>
                <a:gd name="T38" fmla="*/ 213 w 213"/>
                <a:gd name="T39" fmla="*/ 186 h 186"/>
                <a:gd name="T40" fmla="*/ 213 w 213"/>
                <a:gd name="T41" fmla="*/ 108 h 186"/>
                <a:gd name="T42" fmla="*/ 205 w 213"/>
                <a:gd name="T43" fmla="*/ 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86">
                  <a:moveTo>
                    <a:pt x="205" y="65"/>
                  </a:moveTo>
                  <a:lnTo>
                    <a:pt x="205" y="65"/>
                  </a:lnTo>
                  <a:cubicBezTo>
                    <a:pt x="200" y="52"/>
                    <a:pt x="192" y="41"/>
                    <a:pt x="183" y="31"/>
                  </a:cubicBezTo>
                  <a:cubicBezTo>
                    <a:pt x="173" y="21"/>
                    <a:pt x="162" y="13"/>
                    <a:pt x="149" y="7"/>
                  </a:cubicBezTo>
                  <a:cubicBezTo>
                    <a:pt x="136" y="3"/>
                    <a:pt x="122" y="0"/>
                    <a:pt x="107" y="0"/>
                  </a:cubicBezTo>
                  <a:cubicBezTo>
                    <a:pt x="92" y="0"/>
                    <a:pt x="78" y="3"/>
                    <a:pt x="65" y="7"/>
                  </a:cubicBezTo>
                  <a:cubicBezTo>
                    <a:pt x="52" y="13"/>
                    <a:pt x="40" y="21"/>
                    <a:pt x="31" y="31"/>
                  </a:cubicBezTo>
                  <a:cubicBezTo>
                    <a:pt x="21" y="41"/>
                    <a:pt x="14" y="52"/>
                    <a:pt x="8" y="65"/>
                  </a:cubicBezTo>
                  <a:cubicBezTo>
                    <a:pt x="3" y="78"/>
                    <a:pt x="0" y="91"/>
                    <a:pt x="0" y="106"/>
                  </a:cubicBezTo>
                  <a:lnTo>
                    <a:pt x="27" y="106"/>
                  </a:lnTo>
                  <a:cubicBezTo>
                    <a:pt x="27" y="95"/>
                    <a:pt x="29" y="85"/>
                    <a:pt x="33" y="76"/>
                  </a:cubicBezTo>
                  <a:cubicBezTo>
                    <a:pt x="37" y="66"/>
                    <a:pt x="42" y="57"/>
                    <a:pt x="50" y="50"/>
                  </a:cubicBezTo>
                  <a:cubicBezTo>
                    <a:pt x="57" y="42"/>
                    <a:pt x="65" y="36"/>
                    <a:pt x="75" y="32"/>
                  </a:cubicBezTo>
                  <a:cubicBezTo>
                    <a:pt x="85" y="28"/>
                    <a:pt x="95" y="26"/>
                    <a:pt x="107" y="26"/>
                  </a:cubicBezTo>
                  <a:cubicBezTo>
                    <a:pt x="118" y="26"/>
                    <a:pt x="129" y="28"/>
                    <a:pt x="139" y="32"/>
                  </a:cubicBezTo>
                  <a:cubicBezTo>
                    <a:pt x="148" y="36"/>
                    <a:pt x="157" y="42"/>
                    <a:pt x="164" y="50"/>
                  </a:cubicBezTo>
                  <a:cubicBezTo>
                    <a:pt x="171" y="57"/>
                    <a:pt x="177" y="66"/>
                    <a:pt x="181" y="76"/>
                  </a:cubicBezTo>
                  <a:cubicBezTo>
                    <a:pt x="185" y="86"/>
                    <a:pt x="187" y="96"/>
                    <a:pt x="187" y="108"/>
                  </a:cubicBezTo>
                  <a:lnTo>
                    <a:pt x="187" y="186"/>
                  </a:lnTo>
                  <a:lnTo>
                    <a:pt x="213" y="186"/>
                  </a:lnTo>
                  <a:lnTo>
                    <a:pt x="213" y="108"/>
                  </a:lnTo>
                  <a:cubicBezTo>
                    <a:pt x="213" y="93"/>
                    <a:pt x="211" y="79"/>
                    <a:pt x="205" y="65"/>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 name="Freeform 8">
              <a:extLst>
                <a:ext uri="{FF2B5EF4-FFF2-40B4-BE49-F238E27FC236}">
                  <a16:creationId xmlns:a16="http://schemas.microsoft.com/office/drawing/2014/main" id="{F7F72ECD-E5F5-40CE-BDC9-01DA1FC38B93}"/>
                </a:ext>
              </a:extLst>
            </p:cNvPr>
            <p:cNvSpPr>
              <a:spLocks/>
            </p:cNvSpPr>
            <p:nvPr/>
          </p:nvSpPr>
          <p:spPr bwMode="auto">
            <a:xfrm>
              <a:off x="3310" y="933"/>
              <a:ext cx="54" cy="0"/>
            </a:xfrm>
            <a:custGeom>
              <a:avLst/>
              <a:gdLst>
                <a:gd name="T0" fmla="*/ 36 w 86"/>
                <a:gd name="T1" fmla="*/ 36 w 86"/>
                <a:gd name="T2" fmla="*/ 0 w 86"/>
                <a:gd name="T3" fmla="*/ 0 w 86"/>
                <a:gd name="T4" fmla="*/ 86 w 86"/>
                <a:gd name="T5" fmla="*/ 86 w 86"/>
                <a:gd name="T6" fmla="*/ 63 w 86"/>
                <a:gd name="T7" fmla="*/ 36 w 86"/>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86">
                  <a:moveTo>
                    <a:pt x="36" y="0"/>
                  </a:moveTo>
                  <a:lnTo>
                    <a:pt x="36" y="0"/>
                  </a:lnTo>
                  <a:lnTo>
                    <a:pt x="0" y="0"/>
                  </a:lnTo>
                  <a:lnTo>
                    <a:pt x="0" y="0"/>
                  </a:lnTo>
                  <a:lnTo>
                    <a:pt x="86" y="0"/>
                  </a:lnTo>
                  <a:lnTo>
                    <a:pt x="86" y="0"/>
                  </a:lnTo>
                  <a:lnTo>
                    <a:pt x="63" y="0"/>
                  </a:lnTo>
                  <a:lnTo>
                    <a:pt x="3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Tree>
    <p:extLst>
      <p:ext uri="{BB962C8B-B14F-4D97-AF65-F5344CB8AC3E}">
        <p14:creationId xmlns:p14="http://schemas.microsoft.com/office/powerpoint/2010/main" val="2223268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9D0E13F2-8AA4-4CB0-90D7-490DA6FB0DCF}"/>
              </a:ext>
            </a:extLst>
          </p:cNvPr>
          <p:cNvGraphicFramePr>
            <a:graphicFrameLocks noGrp="1"/>
          </p:cNvGraphicFramePr>
          <p:nvPr/>
        </p:nvGraphicFramePr>
        <p:xfrm>
          <a:off x="0" y="7410"/>
          <a:ext cx="12192000" cy="685059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1065749954"/>
                    </a:ext>
                  </a:extLst>
                </a:gridCol>
                <a:gridCol w="1524000">
                  <a:extLst>
                    <a:ext uri="{9D8B030D-6E8A-4147-A177-3AD203B41FA5}">
                      <a16:colId xmlns:a16="http://schemas.microsoft.com/office/drawing/2014/main" val="1031160455"/>
                    </a:ext>
                  </a:extLst>
                </a:gridCol>
                <a:gridCol w="1524000">
                  <a:extLst>
                    <a:ext uri="{9D8B030D-6E8A-4147-A177-3AD203B41FA5}">
                      <a16:colId xmlns:a16="http://schemas.microsoft.com/office/drawing/2014/main" val="3821142197"/>
                    </a:ext>
                  </a:extLst>
                </a:gridCol>
                <a:gridCol w="1524000">
                  <a:extLst>
                    <a:ext uri="{9D8B030D-6E8A-4147-A177-3AD203B41FA5}">
                      <a16:colId xmlns:a16="http://schemas.microsoft.com/office/drawing/2014/main" val="1925768286"/>
                    </a:ext>
                  </a:extLst>
                </a:gridCol>
                <a:gridCol w="1524000">
                  <a:extLst>
                    <a:ext uri="{9D8B030D-6E8A-4147-A177-3AD203B41FA5}">
                      <a16:colId xmlns:a16="http://schemas.microsoft.com/office/drawing/2014/main" val="356927508"/>
                    </a:ext>
                  </a:extLst>
                </a:gridCol>
                <a:gridCol w="1524000">
                  <a:extLst>
                    <a:ext uri="{9D8B030D-6E8A-4147-A177-3AD203B41FA5}">
                      <a16:colId xmlns:a16="http://schemas.microsoft.com/office/drawing/2014/main" val="3892234527"/>
                    </a:ext>
                  </a:extLst>
                </a:gridCol>
                <a:gridCol w="1524000">
                  <a:extLst>
                    <a:ext uri="{9D8B030D-6E8A-4147-A177-3AD203B41FA5}">
                      <a16:colId xmlns:a16="http://schemas.microsoft.com/office/drawing/2014/main" val="3335274160"/>
                    </a:ext>
                  </a:extLst>
                </a:gridCol>
                <a:gridCol w="1524000">
                  <a:extLst>
                    <a:ext uri="{9D8B030D-6E8A-4147-A177-3AD203B41FA5}">
                      <a16:colId xmlns:a16="http://schemas.microsoft.com/office/drawing/2014/main" val="4146761489"/>
                    </a:ext>
                  </a:extLst>
                </a:gridCol>
              </a:tblGrid>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1000200867"/>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2424934309"/>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577646479"/>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1973006438"/>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3907839972"/>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554011596"/>
                  </a:ext>
                </a:extLst>
              </a:tr>
            </a:tbl>
          </a:graphicData>
        </a:graphic>
      </p:graphicFrame>
      <p:sp>
        <p:nvSpPr>
          <p:cNvPr id="3" name="Title 2">
            <a:extLst>
              <a:ext uri="{FF2B5EF4-FFF2-40B4-BE49-F238E27FC236}">
                <a16:creationId xmlns:a16="http://schemas.microsoft.com/office/drawing/2014/main" id="{F0C03A02-9A61-4081-BE15-0298483DD6CD}"/>
              </a:ext>
            </a:extLst>
          </p:cNvPr>
          <p:cNvSpPr>
            <a:spLocks noGrp="1"/>
          </p:cNvSpPr>
          <p:nvPr>
            <p:ph type="title"/>
          </p:nvPr>
        </p:nvSpPr>
        <p:spPr/>
        <p:txBody>
          <a:bodyPr/>
          <a:lstStyle/>
          <a:p>
            <a:r>
              <a:rPr lang="en-US">
                <a:gradFill>
                  <a:gsLst>
                    <a:gs pos="66000">
                      <a:schemeClr val="bg1"/>
                    </a:gs>
                    <a:gs pos="100000">
                      <a:schemeClr val="bg1"/>
                    </a:gs>
                  </a:gsLst>
                  <a:lin ang="0" scaled="1"/>
                </a:gradFill>
              </a:rPr>
              <a:t>Current threat landscape</a:t>
            </a:r>
          </a:p>
        </p:txBody>
      </p:sp>
      <p:sp>
        <p:nvSpPr>
          <p:cNvPr id="29" name="TextBox 28">
            <a:extLst>
              <a:ext uri="{FF2B5EF4-FFF2-40B4-BE49-F238E27FC236}">
                <a16:creationId xmlns:a16="http://schemas.microsoft.com/office/drawing/2014/main" id="{A13F79D6-7809-034A-973F-56D227276C98}"/>
              </a:ext>
            </a:extLst>
          </p:cNvPr>
          <p:cNvSpPr txBox="1"/>
          <p:nvPr/>
        </p:nvSpPr>
        <p:spPr>
          <a:xfrm>
            <a:off x="426424" y="6427742"/>
            <a:ext cx="11405400" cy="235962"/>
          </a:xfrm>
          <a:prstGeom prst="rect">
            <a:avLst/>
          </a:prstGeom>
          <a:noFill/>
        </p:spPr>
        <p:txBody>
          <a:bodyPr wrap="square" lIns="0" tIns="0" rIns="0" bIns="9144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gradFill>
                  <a:gsLst>
                    <a:gs pos="66000">
                      <a:srgbClr val="FFFFFF"/>
                    </a:gs>
                    <a:gs pos="100000">
                      <a:srgbClr val="FFFFFF"/>
                    </a:gs>
                  </a:gsLst>
                  <a:lin ang="0" scaled="1"/>
                </a:gradFill>
                <a:effectLst/>
                <a:uLnTx/>
                <a:uFillTx/>
                <a:latin typeface="Segoe UI"/>
                <a:ea typeface="+mn-ea"/>
                <a:cs typeface="+mn-cs"/>
              </a:rPr>
              <a:t>1</a:t>
            </a:r>
            <a:r>
              <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rPr>
              <a:t>Verizon 2019 Data Breach Investigations Report | </a:t>
            </a:r>
            <a:r>
              <a:rPr kumimoji="0" lang="en-US" sz="900" b="0" i="0" u="none" strike="noStrike" kern="1200" cap="none" spc="0" normalizeH="0" baseline="30000" noProof="0" dirty="0">
                <a:ln>
                  <a:noFill/>
                </a:ln>
                <a:gradFill>
                  <a:gsLst>
                    <a:gs pos="66000">
                      <a:srgbClr val="FFFFFF"/>
                    </a:gs>
                    <a:gs pos="100000">
                      <a:srgbClr val="FFFFFF"/>
                    </a:gs>
                  </a:gsLst>
                  <a:lin ang="0" scaled="1"/>
                </a:gradFill>
                <a:effectLst/>
                <a:uLnTx/>
                <a:uFillTx/>
                <a:latin typeface="Segoe UI"/>
                <a:ea typeface="+mn-ea"/>
                <a:cs typeface="+mn-cs"/>
              </a:rPr>
              <a:t>2</a:t>
            </a:r>
            <a:r>
              <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rPr>
              <a:t>IBM  Cost of a Data Breach Report 2020 | </a:t>
            </a:r>
            <a:r>
              <a:rPr kumimoji="0" lang="en-US" sz="900" b="0" i="0" u="none" strike="noStrike" kern="1200" cap="none" spc="0" normalizeH="0" baseline="30000" noProof="0" dirty="0">
                <a:ln>
                  <a:noFill/>
                </a:ln>
                <a:gradFill>
                  <a:gsLst>
                    <a:gs pos="66000">
                      <a:srgbClr val="FFFFFF"/>
                    </a:gs>
                    <a:gs pos="100000">
                      <a:srgbClr val="FFFFFF"/>
                    </a:gs>
                  </a:gsLst>
                  <a:lin ang="0" scaled="1"/>
                </a:gradFill>
                <a:effectLst/>
                <a:uLnTx/>
                <a:uFillTx/>
                <a:latin typeface="Segoe UI"/>
                <a:ea typeface="+mn-ea"/>
                <a:cs typeface="+mn-cs"/>
              </a:rPr>
              <a:t>3</a:t>
            </a:r>
            <a:r>
              <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rPr>
              <a:t>US Federal Bureau of Investigation, April 2019 | </a:t>
            </a:r>
            <a:r>
              <a:rPr kumimoji="0" lang="en-US" sz="900" b="0" i="0" u="none" strike="noStrike" kern="1200" cap="none" spc="0" normalizeH="0" baseline="30000" noProof="0">
                <a:ln>
                  <a:noFill/>
                </a:ln>
                <a:gradFill>
                  <a:gsLst>
                    <a:gs pos="66000">
                      <a:srgbClr val="FFFFFF"/>
                    </a:gs>
                    <a:gs pos="100000">
                      <a:srgbClr val="FFFFFF"/>
                    </a:gs>
                  </a:gsLst>
                  <a:lin ang="0" scaled="1"/>
                </a:gradFill>
                <a:effectLst/>
                <a:uLnTx/>
                <a:uFillTx/>
                <a:latin typeface="Segoe UI"/>
                <a:ea typeface="+mn-ea"/>
                <a:cs typeface="+mn-cs"/>
              </a:rPr>
              <a:t>4</a:t>
            </a:r>
            <a:r>
              <a:rPr kumimoji="0" lang="en-US" sz="900" b="0" i="0" u="none" strike="noStrike" kern="1200" cap="none" spc="0" normalizeH="0" baseline="0" noProof="0">
                <a:ln>
                  <a:noFill/>
                </a:ln>
                <a:gradFill>
                  <a:gsLst>
                    <a:gs pos="66000">
                      <a:srgbClr val="FFFFFF"/>
                    </a:gs>
                    <a:gs pos="100000">
                      <a:srgbClr val="FFFFFF"/>
                    </a:gs>
                  </a:gsLst>
                  <a:lin ang="0" scaled="1"/>
                </a:gradFill>
                <a:effectLst/>
                <a:uLnTx/>
                <a:uFillTx/>
                <a:latin typeface="Segoe UI"/>
                <a:ea typeface="+mn-ea"/>
                <a:cs typeface="+mn-cs"/>
              </a:rPr>
              <a:t>Microsoft </a:t>
            </a:r>
            <a:endPar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endParaRPr>
          </a:p>
        </p:txBody>
      </p:sp>
      <p:sp>
        <p:nvSpPr>
          <p:cNvPr id="48" name="Oval 47">
            <a:extLst>
              <a:ext uri="{FF2B5EF4-FFF2-40B4-BE49-F238E27FC236}">
                <a16:creationId xmlns:a16="http://schemas.microsoft.com/office/drawing/2014/main" id="{7AFE873B-916A-49C5-9097-7367BCAA75EE}"/>
              </a:ext>
            </a:extLst>
          </p:cNvPr>
          <p:cNvSpPr/>
          <p:nvPr/>
        </p:nvSpPr>
        <p:spPr bwMode="auto">
          <a:xfrm>
            <a:off x="2549787" y="2356058"/>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Oval 50">
            <a:extLst>
              <a:ext uri="{FF2B5EF4-FFF2-40B4-BE49-F238E27FC236}">
                <a16:creationId xmlns:a16="http://schemas.microsoft.com/office/drawing/2014/main" id="{DC1BFE9A-A5EA-4FA8-8A20-B3AAAF29C8BA}"/>
              </a:ext>
            </a:extLst>
          </p:cNvPr>
          <p:cNvSpPr/>
          <p:nvPr/>
        </p:nvSpPr>
        <p:spPr bwMode="auto">
          <a:xfrm>
            <a:off x="4835544" y="4656121"/>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5" name="Oval 54">
            <a:extLst>
              <a:ext uri="{FF2B5EF4-FFF2-40B4-BE49-F238E27FC236}">
                <a16:creationId xmlns:a16="http://schemas.microsoft.com/office/drawing/2014/main" id="{B9A8380C-BF2B-4290-8D36-C9B9AC6DA708}"/>
              </a:ext>
            </a:extLst>
          </p:cNvPr>
          <p:cNvSpPr/>
          <p:nvPr/>
        </p:nvSpPr>
        <p:spPr bwMode="auto">
          <a:xfrm>
            <a:off x="9404287" y="4656121"/>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 name="Oval 55">
            <a:extLst>
              <a:ext uri="{FF2B5EF4-FFF2-40B4-BE49-F238E27FC236}">
                <a16:creationId xmlns:a16="http://schemas.microsoft.com/office/drawing/2014/main" id="{367BEC81-3F15-4524-A71F-57BB76617C9B}"/>
              </a:ext>
            </a:extLst>
          </p:cNvPr>
          <p:cNvSpPr/>
          <p:nvPr/>
        </p:nvSpPr>
        <p:spPr bwMode="auto">
          <a:xfrm>
            <a:off x="7125329" y="2356058"/>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7" name="Group 26">
            <a:extLst>
              <a:ext uri="{FF2B5EF4-FFF2-40B4-BE49-F238E27FC236}">
                <a16:creationId xmlns:a16="http://schemas.microsoft.com/office/drawing/2014/main" id="{43D82331-A983-4AB2-BD08-C0FBAAB07D1E}"/>
              </a:ext>
            </a:extLst>
          </p:cNvPr>
          <p:cNvGrpSpPr/>
          <p:nvPr/>
        </p:nvGrpSpPr>
        <p:grpSpPr>
          <a:xfrm>
            <a:off x="1848737" y="2462718"/>
            <a:ext cx="1508760" cy="2763084"/>
            <a:chOff x="767430" y="2360734"/>
            <a:chExt cx="1508760" cy="2763084"/>
          </a:xfrm>
        </p:grpSpPr>
        <p:grpSp>
          <p:nvGrpSpPr>
            <p:cNvPr id="22" name="Group 21">
              <a:extLst>
                <a:ext uri="{FF2B5EF4-FFF2-40B4-BE49-F238E27FC236}">
                  <a16:creationId xmlns:a16="http://schemas.microsoft.com/office/drawing/2014/main" id="{01590106-3533-4644-A9D1-B83CD4045F2B}"/>
                </a:ext>
              </a:extLst>
            </p:cNvPr>
            <p:cNvGrpSpPr/>
            <p:nvPr/>
          </p:nvGrpSpPr>
          <p:grpSpPr>
            <a:xfrm>
              <a:off x="767430" y="3022104"/>
              <a:ext cx="1508760" cy="2101714"/>
              <a:chOff x="767430" y="3022104"/>
              <a:chExt cx="1508760" cy="2101714"/>
            </a:xfrm>
          </p:grpSpPr>
          <p:sp>
            <p:nvSpPr>
              <p:cNvPr id="43" name="TextBox 42">
                <a:extLst>
                  <a:ext uri="{FF2B5EF4-FFF2-40B4-BE49-F238E27FC236}">
                    <a16:creationId xmlns:a16="http://schemas.microsoft.com/office/drawing/2014/main" id="{DE4B7666-D7AF-8C4F-BC80-743B5056CB10}"/>
                  </a:ext>
                </a:extLst>
              </p:cNvPr>
              <p:cNvSpPr txBox="1"/>
              <p:nvPr/>
            </p:nvSpPr>
            <p:spPr>
              <a:xfrm>
                <a:off x="767430" y="3809451"/>
                <a:ext cx="1508760"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91</a:t>
                </a:r>
                <a:r>
                  <a:rPr kumimoji="0" lang="en-US" sz="20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a:t>
                </a:r>
              </a:p>
            </p:txBody>
          </p:sp>
          <p:sp>
            <p:nvSpPr>
              <p:cNvPr id="44" name="TextBox 43">
                <a:extLst>
                  <a:ext uri="{FF2B5EF4-FFF2-40B4-BE49-F238E27FC236}">
                    <a16:creationId xmlns:a16="http://schemas.microsoft.com/office/drawing/2014/main" id="{EE10E5F6-E752-F340-8D4B-EBD024ECB1B2}"/>
                  </a:ext>
                </a:extLst>
              </p:cNvPr>
              <p:cNvSpPr txBox="1"/>
              <p:nvPr/>
            </p:nvSpPr>
            <p:spPr>
              <a:xfrm>
                <a:off x="996963" y="4477487"/>
                <a:ext cx="1049694"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Cyberattacks that start with email</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1</a:t>
                </a:r>
              </a:p>
            </p:txBody>
          </p:sp>
          <p:sp>
            <p:nvSpPr>
              <p:cNvPr id="53" name="Oval 52">
                <a:extLst>
                  <a:ext uri="{FF2B5EF4-FFF2-40B4-BE49-F238E27FC236}">
                    <a16:creationId xmlns:a16="http://schemas.microsoft.com/office/drawing/2014/main" id="{8AE3C7F8-D567-45FD-BB1C-0AC837871944}"/>
                  </a:ext>
                </a:extLst>
              </p:cNvPr>
              <p:cNvSpPr/>
              <p:nvPr/>
            </p:nvSpPr>
            <p:spPr bwMode="auto">
              <a:xfrm>
                <a:off x="1121129" y="3022104"/>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6" name="Group 21">
                <a:extLst>
                  <a:ext uri="{FF2B5EF4-FFF2-40B4-BE49-F238E27FC236}">
                    <a16:creationId xmlns:a16="http://schemas.microsoft.com/office/drawing/2014/main" id="{69E490CF-06BA-407B-B2A9-A4BCB15D6A5B}"/>
                  </a:ext>
                </a:extLst>
              </p:cNvPr>
              <p:cNvGrpSpPr>
                <a:grpSpLocks noChangeAspect="1"/>
              </p:cNvGrpSpPr>
              <p:nvPr/>
            </p:nvGrpSpPr>
            <p:grpSpPr bwMode="auto">
              <a:xfrm>
                <a:off x="1311466" y="3278497"/>
                <a:ext cx="420688" cy="261938"/>
                <a:chOff x="773" y="2290"/>
                <a:chExt cx="265" cy="165"/>
              </a:xfrm>
              <a:solidFill>
                <a:schemeClr val="bg2"/>
              </a:solidFill>
            </p:grpSpPr>
            <p:sp>
              <p:nvSpPr>
                <p:cNvPr id="108" name="Freeform 22">
                  <a:extLst>
                    <a:ext uri="{FF2B5EF4-FFF2-40B4-BE49-F238E27FC236}">
                      <a16:creationId xmlns:a16="http://schemas.microsoft.com/office/drawing/2014/main" id="{1931802C-2199-4895-BFBC-148757E28CE4}"/>
                    </a:ext>
                  </a:extLst>
                </p:cNvPr>
                <p:cNvSpPr>
                  <a:spLocks noEditPoints="1"/>
                </p:cNvSpPr>
                <p:nvPr/>
              </p:nvSpPr>
              <p:spPr bwMode="auto">
                <a:xfrm>
                  <a:off x="773" y="2308"/>
                  <a:ext cx="264" cy="14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9" name="Rectangle 23">
                  <a:extLst>
                    <a:ext uri="{FF2B5EF4-FFF2-40B4-BE49-F238E27FC236}">
                      <a16:creationId xmlns:a16="http://schemas.microsoft.com/office/drawing/2014/main" id="{A3402581-41C6-415B-B85B-55CB291FBA39}"/>
                    </a:ext>
                  </a:extLst>
                </p:cNvPr>
                <p:cNvSpPr>
                  <a:spLocks noChangeArrowheads="1"/>
                </p:cNvSpPr>
                <p:nvPr/>
              </p:nvSpPr>
              <p:spPr bwMode="auto">
                <a:xfrm>
                  <a:off x="1037" y="2308"/>
                  <a:ext cx="1" cy="1"/>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Rectangle 24">
                  <a:extLst>
                    <a:ext uri="{FF2B5EF4-FFF2-40B4-BE49-F238E27FC236}">
                      <a16:creationId xmlns:a16="http://schemas.microsoft.com/office/drawing/2014/main" id="{EA571F00-C2C1-409F-97E8-6F19371E62B2}"/>
                    </a:ext>
                  </a:extLst>
                </p:cNvPr>
                <p:cNvSpPr>
                  <a:spLocks noChangeArrowheads="1"/>
                </p:cNvSpPr>
                <p:nvPr/>
              </p:nvSpPr>
              <p:spPr bwMode="auto">
                <a:xfrm>
                  <a:off x="773" y="2308"/>
                  <a:ext cx="1" cy="1"/>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25">
                  <a:extLst>
                    <a:ext uri="{FF2B5EF4-FFF2-40B4-BE49-F238E27FC236}">
                      <a16:creationId xmlns:a16="http://schemas.microsoft.com/office/drawing/2014/main" id="{35C32590-4767-405D-B206-9BFC376C5941}"/>
                    </a:ext>
                  </a:extLst>
                </p:cNvPr>
                <p:cNvSpPr>
                  <a:spLocks/>
                </p:cNvSpPr>
                <p:nvPr/>
              </p:nvSpPr>
              <p:spPr bwMode="auto">
                <a:xfrm>
                  <a:off x="773" y="2290"/>
                  <a:ext cx="264" cy="66"/>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26">
                  <a:extLst>
                    <a:ext uri="{FF2B5EF4-FFF2-40B4-BE49-F238E27FC236}">
                      <a16:creationId xmlns:a16="http://schemas.microsoft.com/office/drawing/2014/main" id="{B45E490A-9D15-4528-B415-D16612D55C73}"/>
                    </a:ext>
                  </a:extLst>
                </p:cNvPr>
                <p:cNvSpPr>
                  <a:spLocks/>
                </p:cNvSpPr>
                <p:nvPr/>
              </p:nvSpPr>
              <p:spPr bwMode="auto">
                <a:xfrm>
                  <a:off x="806" y="2389"/>
                  <a:ext cx="32" cy="32"/>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cxnSp>
          <p:nvCxnSpPr>
            <p:cNvPr id="13" name="Straight Connector 12">
              <a:extLst>
                <a:ext uri="{FF2B5EF4-FFF2-40B4-BE49-F238E27FC236}">
                  <a16:creationId xmlns:a16="http://schemas.microsoft.com/office/drawing/2014/main" id="{F0CF8E04-C321-4928-ACC0-61CA6B39D7B4}"/>
                </a:ext>
              </a:extLst>
            </p:cNvPr>
            <p:cNvCxnSpPr>
              <a:cxnSpLocks/>
              <a:endCxn id="53" idx="0"/>
            </p:cNvCxnSpPr>
            <p:nvPr/>
          </p:nvCxnSpPr>
          <p:spPr>
            <a:xfrm>
              <a:off x="1521810" y="2360734"/>
              <a:ext cx="1" cy="661370"/>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E3E5190C-1A0E-4CC0-B5C0-D27D21FD196D}"/>
              </a:ext>
            </a:extLst>
          </p:cNvPr>
          <p:cNvGrpSpPr/>
          <p:nvPr/>
        </p:nvGrpSpPr>
        <p:grpSpPr>
          <a:xfrm>
            <a:off x="6096000" y="2442037"/>
            <a:ext cx="2025526" cy="2783765"/>
            <a:chOff x="5014693" y="2340053"/>
            <a:chExt cx="2025526" cy="2783765"/>
          </a:xfrm>
        </p:grpSpPr>
        <p:sp>
          <p:nvSpPr>
            <p:cNvPr id="49" name="TextBox 48">
              <a:extLst>
                <a:ext uri="{FF2B5EF4-FFF2-40B4-BE49-F238E27FC236}">
                  <a16:creationId xmlns:a16="http://schemas.microsoft.com/office/drawing/2014/main" id="{571529A4-5BE7-A741-86ED-2E60B68A6B57}"/>
                </a:ext>
              </a:extLst>
            </p:cNvPr>
            <p:cNvSpPr txBox="1"/>
            <p:nvPr/>
          </p:nvSpPr>
          <p:spPr>
            <a:xfrm>
              <a:off x="5273076" y="3809451"/>
              <a:ext cx="1508760"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$26</a:t>
              </a:r>
              <a:r>
                <a:rPr kumimoji="0" lang="en-US" sz="28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B</a:t>
              </a:r>
            </a:p>
          </p:txBody>
        </p:sp>
        <p:sp>
          <p:nvSpPr>
            <p:cNvPr id="50" name="TextBox 49">
              <a:extLst>
                <a:ext uri="{FF2B5EF4-FFF2-40B4-BE49-F238E27FC236}">
                  <a16:creationId xmlns:a16="http://schemas.microsoft.com/office/drawing/2014/main" id="{0478B1DA-8BB0-7742-8ABD-97D110C4F3A6}"/>
                </a:ext>
              </a:extLst>
            </p:cNvPr>
            <p:cNvSpPr txBox="1"/>
            <p:nvPr/>
          </p:nvSpPr>
          <p:spPr>
            <a:xfrm>
              <a:off x="5014693" y="4477487"/>
              <a:ext cx="2025526" cy="646331"/>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a:ea typeface="+mn-ea"/>
                  <a:cs typeface="Segoe UI"/>
                </a:rPr>
                <a:t>Loss attributed to business email compromise since 2016</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a:ea typeface="+mn-ea"/>
                  <a:cs typeface="Segoe UI"/>
                </a:rPr>
                <a:t>3</a:t>
              </a:r>
              <a:endPar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endParaRPr>
            </a:p>
          </p:txBody>
        </p:sp>
        <p:sp>
          <p:nvSpPr>
            <p:cNvPr id="59" name="Oval 58">
              <a:extLst>
                <a:ext uri="{FF2B5EF4-FFF2-40B4-BE49-F238E27FC236}">
                  <a16:creationId xmlns:a16="http://schemas.microsoft.com/office/drawing/2014/main" id="{DFDE4EC5-163B-4DF3-83A6-605148652ADF}"/>
                </a:ext>
              </a:extLst>
            </p:cNvPr>
            <p:cNvSpPr/>
            <p:nvPr/>
          </p:nvSpPr>
          <p:spPr bwMode="auto">
            <a:xfrm>
              <a:off x="5696671" y="3022104"/>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6" name="Group 9">
              <a:extLst>
                <a:ext uri="{FF2B5EF4-FFF2-40B4-BE49-F238E27FC236}">
                  <a16:creationId xmlns:a16="http://schemas.microsoft.com/office/drawing/2014/main" id="{31A6C102-E60F-4C22-BF68-ECC2560AA4BB}"/>
                </a:ext>
              </a:extLst>
            </p:cNvPr>
            <p:cNvGrpSpPr>
              <a:grpSpLocks noChangeAspect="1"/>
            </p:cNvGrpSpPr>
            <p:nvPr/>
          </p:nvGrpSpPr>
          <p:grpSpPr bwMode="auto">
            <a:xfrm>
              <a:off x="5906852" y="3254683"/>
              <a:ext cx="381000" cy="338138"/>
              <a:chOff x="3724" y="2844"/>
              <a:chExt cx="240" cy="213"/>
            </a:xfrm>
            <a:solidFill>
              <a:schemeClr val="bg1"/>
            </a:solidFill>
          </p:grpSpPr>
          <p:sp>
            <p:nvSpPr>
              <p:cNvPr id="98" name="Freeform 10">
                <a:extLst>
                  <a:ext uri="{FF2B5EF4-FFF2-40B4-BE49-F238E27FC236}">
                    <a16:creationId xmlns:a16="http://schemas.microsoft.com/office/drawing/2014/main" id="{A8FF4A9D-5A17-45D9-9981-ADF01CC1D6DE}"/>
                  </a:ext>
                </a:extLst>
              </p:cNvPr>
              <p:cNvSpPr>
                <a:spLocks/>
              </p:cNvSpPr>
              <p:nvPr/>
            </p:nvSpPr>
            <p:spPr bwMode="auto">
              <a:xfrm>
                <a:off x="3724" y="2850"/>
                <a:ext cx="106" cy="29"/>
              </a:xfrm>
              <a:custGeom>
                <a:avLst/>
                <a:gdLst>
                  <a:gd name="T0" fmla="*/ 171 w 171"/>
                  <a:gd name="T1" fmla="*/ 0 h 47"/>
                  <a:gd name="T2" fmla="*/ 171 w 171"/>
                  <a:gd name="T3" fmla="*/ 0 h 47"/>
                  <a:gd name="T4" fmla="*/ 34 w 171"/>
                  <a:gd name="T5" fmla="*/ 0 h 47"/>
                  <a:gd name="T6" fmla="*/ 0 w 171"/>
                  <a:gd name="T7" fmla="*/ 34 h 47"/>
                  <a:gd name="T8" fmla="*/ 0 w 171"/>
                  <a:gd name="T9" fmla="*/ 47 h 47"/>
                  <a:gd name="T10" fmla="*/ 60 w 171"/>
                  <a:gd name="T11" fmla="*/ 31 h 47"/>
                  <a:gd name="T12" fmla="*/ 171 w 171"/>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71" h="47">
                    <a:moveTo>
                      <a:pt x="171" y="0"/>
                    </a:moveTo>
                    <a:lnTo>
                      <a:pt x="171" y="0"/>
                    </a:lnTo>
                    <a:lnTo>
                      <a:pt x="34" y="0"/>
                    </a:lnTo>
                    <a:cubicBezTo>
                      <a:pt x="16" y="0"/>
                      <a:pt x="0" y="15"/>
                      <a:pt x="0" y="34"/>
                    </a:cubicBezTo>
                    <a:lnTo>
                      <a:pt x="0" y="47"/>
                    </a:lnTo>
                    <a:lnTo>
                      <a:pt x="60" y="31"/>
                    </a:lnTo>
                    <a:lnTo>
                      <a:pt x="1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9" name="Freeform 11">
                <a:extLst>
                  <a:ext uri="{FF2B5EF4-FFF2-40B4-BE49-F238E27FC236}">
                    <a16:creationId xmlns:a16="http://schemas.microsoft.com/office/drawing/2014/main" id="{C904978C-553E-4A69-B7A3-EA2BF6285D8B}"/>
                  </a:ext>
                </a:extLst>
              </p:cNvPr>
              <p:cNvSpPr>
                <a:spLocks/>
              </p:cNvSpPr>
              <p:nvPr/>
            </p:nvSpPr>
            <p:spPr bwMode="auto">
              <a:xfrm>
                <a:off x="3724" y="2850"/>
                <a:ext cx="240" cy="207"/>
              </a:xfrm>
              <a:custGeom>
                <a:avLst/>
                <a:gdLst>
                  <a:gd name="T0" fmla="*/ 284 w 387"/>
                  <a:gd name="T1" fmla="*/ 174 h 333"/>
                  <a:gd name="T2" fmla="*/ 284 w 387"/>
                  <a:gd name="T3" fmla="*/ 174 h 333"/>
                  <a:gd name="T4" fmla="*/ 284 w 387"/>
                  <a:gd name="T5" fmla="*/ 243 h 333"/>
                  <a:gd name="T6" fmla="*/ 387 w 387"/>
                  <a:gd name="T7" fmla="*/ 243 h 333"/>
                  <a:gd name="T8" fmla="*/ 387 w 387"/>
                  <a:gd name="T9" fmla="*/ 333 h 333"/>
                  <a:gd name="T10" fmla="*/ 0 w 387"/>
                  <a:gd name="T11" fmla="*/ 333 h 333"/>
                  <a:gd name="T12" fmla="*/ 0 w 387"/>
                  <a:gd name="T13" fmla="*/ 81 h 333"/>
                  <a:gd name="T14" fmla="*/ 334 w 387"/>
                  <a:gd name="T15" fmla="*/ 81 h 333"/>
                  <a:gd name="T16" fmla="*/ 334 w 387"/>
                  <a:gd name="T17" fmla="*/ 0 h 333"/>
                  <a:gd name="T18" fmla="*/ 362 w 387"/>
                  <a:gd name="T19" fmla="*/ 0 h 333"/>
                  <a:gd name="T20" fmla="*/ 362 w 387"/>
                  <a:gd name="T21" fmla="*/ 81 h 333"/>
                  <a:gd name="T22" fmla="*/ 387 w 387"/>
                  <a:gd name="T23" fmla="*/ 81 h 333"/>
                  <a:gd name="T24" fmla="*/ 387 w 387"/>
                  <a:gd name="T25" fmla="*/ 174 h 333"/>
                  <a:gd name="T26" fmla="*/ 284 w 387"/>
                  <a:gd name="T27" fmla="*/ 17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333">
                    <a:moveTo>
                      <a:pt x="284" y="174"/>
                    </a:moveTo>
                    <a:lnTo>
                      <a:pt x="284" y="174"/>
                    </a:lnTo>
                    <a:lnTo>
                      <a:pt x="284" y="243"/>
                    </a:lnTo>
                    <a:lnTo>
                      <a:pt x="387" y="243"/>
                    </a:lnTo>
                    <a:lnTo>
                      <a:pt x="387" y="333"/>
                    </a:lnTo>
                    <a:lnTo>
                      <a:pt x="0" y="333"/>
                    </a:lnTo>
                    <a:lnTo>
                      <a:pt x="0" y="81"/>
                    </a:lnTo>
                    <a:lnTo>
                      <a:pt x="334" y="81"/>
                    </a:lnTo>
                    <a:lnTo>
                      <a:pt x="334" y="0"/>
                    </a:lnTo>
                    <a:lnTo>
                      <a:pt x="362" y="0"/>
                    </a:lnTo>
                    <a:lnTo>
                      <a:pt x="362" y="81"/>
                    </a:lnTo>
                    <a:lnTo>
                      <a:pt x="387" y="81"/>
                    </a:lnTo>
                    <a:lnTo>
                      <a:pt x="387" y="174"/>
                    </a:lnTo>
                    <a:lnTo>
                      <a:pt x="284" y="17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0" name="Freeform 12">
                <a:extLst>
                  <a:ext uri="{FF2B5EF4-FFF2-40B4-BE49-F238E27FC236}">
                    <a16:creationId xmlns:a16="http://schemas.microsoft.com/office/drawing/2014/main" id="{F5364826-4DCD-42C1-814C-3A77FDAF0047}"/>
                  </a:ext>
                </a:extLst>
              </p:cNvPr>
              <p:cNvSpPr>
                <a:spLocks/>
              </p:cNvSpPr>
              <p:nvPr/>
            </p:nvSpPr>
            <p:spPr bwMode="auto">
              <a:xfrm>
                <a:off x="3765" y="2844"/>
                <a:ext cx="149" cy="42"/>
              </a:xfrm>
              <a:custGeom>
                <a:avLst/>
                <a:gdLst>
                  <a:gd name="T0" fmla="*/ 240 w 240"/>
                  <a:gd name="T1" fmla="*/ 67 h 67"/>
                  <a:gd name="T2" fmla="*/ 240 w 240"/>
                  <a:gd name="T3" fmla="*/ 67 h 67"/>
                  <a:gd name="T4" fmla="*/ 240 w 240"/>
                  <a:gd name="T5" fmla="*/ 10 h 67"/>
                  <a:gd name="T6" fmla="*/ 240 w 240"/>
                  <a:gd name="T7" fmla="*/ 0 h 67"/>
                  <a:gd name="T8" fmla="*/ 204 w 240"/>
                  <a:gd name="T9" fmla="*/ 10 h 67"/>
                  <a:gd name="T10" fmla="*/ 0 w 240"/>
                  <a:gd name="T11" fmla="*/ 66 h 67"/>
                  <a:gd name="T12" fmla="*/ 240 w 240"/>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240" h="67">
                    <a:moveTo>
                      <a:pt x="240" y="67"/>
                    </a:moveTo>
                    <a:lnTo>
                      <a:pt x="240" y="67"/>
                    </a:lnTo>
                    <a:lnTo>
                      <a:pt x="240" y="10"/>
                    </a:lnTo>
                    <a:lnTo>
                      <a:pt x="240" y="0"/>
                    </a:lnTo>
                    <a:lnTo>
                      <a:pt x="204" y="10"/>
                    </a:lnTo>
                    <a:lnTo>
                      <a:pt x="0" y="66"/>
                    </a:lnTo>
                    <a:lnTo>
                      <a:pt x="240" y="67"/>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1" name="Freeform 13">
                <a:extLst>
                  <a:ext uri="{FF2B5EF4-FFF2-40B4-BE49-F238E27FC236}">
                    <a16:creationId xmlns:a16="http://schemas.microsoft.com/office/drawing/2014/main" id="{F66E367D-4983-44B3-B9FD-4E39AA67780E}"/>
                  </a:ext>
                </a:extLst>
              </p:cNvPr>
              <p:cNvSpPr>
                <a:spLocks/>
              </p:cNvSpPr>
              <p:nvPr/>
            </p:nvSpPr>
            <p:spPr bwMode="auto">
              <a:xfrm>
                <a:off x="3900" y="2958"/>
                <a:ext cx="64" cy="43"/>
              </a:xfrm>
              <a:custGeom>
                <a:avLst/>
                <a:gdLst>
                  <a:gd name="T0" fmla="*/ 0 w 103"/>
                  <a:gd name="T1" fmla="*/ 0 h 69"/>
                  <a:gd name="T2" fmla="*/ 0 w 103"/>
                  <a:gd name="T3" fmla="*/ 0 h 69"/>
                  <a:gd name="T4" fmla="*/ 0 w 103"/>
                  <a:gd name="T5" fmla="*/ 69 h 69"/>
                  <a:gd name="T6" fmla="*/ 78 w 103"/>
                  <a:gd name="T7" fmla="*/ 69 h 69"/>
                  <a:gd name="T8" fmla="*/ 103 w 103"/>
                  <a:gd name="T9" fmla="*/ 69 h 69"/>
                  <a:gd name="T10" fmla="*/ 103 w 103"/>
                  <a:gd name="T11" fmla="*/ 0 h 69"/>
                  <a:gd name="T12" fmla="*/ 78 w 103"/>
                  <a:gd name="T13" fmla="*/ 0 h 69"/>
                  <a:gd name="T14" fmla="*/ 0 w 103"/>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9">
                    <a:moveTo>
                      <a:pt x="0" y="0"/>
                    </a:moveTo>
                    <a:lnTo>
                      <a:pt x="0" y="0"/>
                    </a:lnTo>
                    <a:lnTo>
                      <a:pt x="0" y="69"/>
                    </a:lnTo>
                    <a:lnTo>
                      <a:pt x="78" y="69"/>
                    </a:lnTo>
                    <a:lnTo>
                      <a:pt x="103" y="69"/>
                    </a:lnTo>
                    <a:lnTo>
                      <a:pt x="103" y="0"/>
                    </a:lnTo>
                    <a:lnTo>
                      <a:pt x="78" y="0"/>
                    </a:lnTo>
                    <a:lnTo>
                      <a:pt x="0" y="0"/>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cxnSp>
          <p:nvCxnSpPr>
            <p:cNvPr id="63" name="Straight Connector 62">
              <a:extLst>
                <a:ext uri="{FF2B5EF4-FFF2-40B4-BE49-F238E27FC236}">
                  <a16:creationId xmlns:a16="http://schemas.microsoft.com/office/drawing/2014/main" id="{8A4A76BF-5943-4782-9179-CA6A74F79587}"/>
                </a:ext>
              </a:extLst>
            </p:cNvPr>
            <p:cNvCxnSpPr>
              <a:cxnSpLocks/>
              <a:endCxn id="59" idx="0"/>
            </p:cNvCxnSpPr>
            <p:nvPr/>
          </p:nvCxnSpPr>
          <p:spPr>
            <a:xfrm>
              <a:off x="6097352" y="2340053"/>
              <a:ext cx="1" cy="682051"/>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A1C82057-E2C4-433A-828D-69C6CC5A0F9C}"/>
              </a:ext>
            </a:extLst>
          </p:cNvPr>
          <p:cNvGrpSpPr/>
          <p:nvPr/>
        </p:nvGrpSpPr>
        <p:grpSpPr>
          <a:xfrm>
            <a:off x="8794836" y="1631602"/>
            <a:ext cx="1325562" cy="3024519"/>
            <a:chOff x="7713529" y="1529618"/>
            <a:chExt cx="1325562" cy="3024519"/>
          </a:xfrm>
        </p:grpSpPr>
        <p:grpSp>
          <p:nvGrpSpPr>
            <p:cNvPr id="25" name="Group 24">
              <a:extLst>
                <a:ext uri="{FF2B5EF4-FFF2-40B4-BE49-F238E27FC236}">
                  <a16:creationId xmlns:a16="http://schemas.microsoft.com/office/drawing/2014/main" id="{2B27AB5A-0CF6-4974-90A6-5430CF9A7EBB}"/>
                </a:ext>
              </a:extLst>
            </p:cNvPr>
            <p:cNvGrpSpPr/>
            <p:nvPr/>
          </p:nvGrpSpPr>
          <p:grpSpPr>
            <a:xfrm>
              <a:off x="7713529" y="1529618"/>
              <a:ext cx="1325562" cy="2293849"/>
              <a:chOff x="7713529" y="1529618"/>
              <a:chExt cx="1325562" cy="2293849"/>
            </a:xfrm>
          </p:grpSpPr>
          <p:sp>
            <p:nvSpPr>
              <p:cNvPr id="68" name="TextBox 67">
                <a:extLst>
                  <a:ext uri="{FF2B5EF4-FFF2-40B4-BE49-F238E27FC236}">
                    <a16:creationId xmlns:a16="http://schemas.microsoft.com/office/drawing/2014/main" id="{D8B8D42F-B8DB-4173-9005-5BB4BCD1A855}"/>
                  </a:ext>
                </a:extLst>
              </p:cNvPr>
              <p:cNvSpPr txBox="1"/>
              <p:nvPr/>
            </p:nvSpPr>
            <p:spPr>
              <a:xfrm>
                <a:off x="7713530" y="1529618"/>
                <a:ext cx="1325561"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20</a:t>
                </a:r>
                <a:r>
                  <a:rPr kumimoji="0" lang="en-US" sz="28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a:t>
                </a:r>
                <a:endParaRPr kumimoji="0" lang="en-US" sz="54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endParaRPr>
              </a:p>
            </p:txBody>
          </p:sp>
          <p:sp>
            <p:nvSpPr>
              <p:cNvPr id="69" name="TextBox 68">
                <a:extLst>
                  <a:ext uri="{FF2B5EF4-FFF2-40B4-BE49-F238E27FC236}">
                    <a16:creationId xmlns:a16="http://schemas.microsoft.com/office/drawing/2014/main" id="{C8F817E1-4E8D-4346-BAC3-32187F74B924}"/>
                  </a:ext>
                </a:extLst>
              </p:cNvPr>
              <p:cNvSpPr txBox="1"/>
              <p:nvPr/>
            </p:nvSpPr>
            <p:spPr>
              <a:xfrm>
                <a:off x="7713529" y="2195994"/>
                <a:ext cx="1325562" cy="646331"/>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Phish emails users click on within 5 mins</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4</a:t>
                </a:r>
              </a:p>
            </p:txBody>
          </p:sp>
          <p:sp>
            <p:nvSpPr>
              <p:cNvPr id="57" name="Oval 56">
                <a:extLst>
                  <a:ext uri="{FF2B5EF4-FFF2-40B4-BE49-F238E27FC236}">
                    <a16:creationId xmlns:a16="http://schemas.microsoft.com/office/drawing/2014/main" id="{255C9A1C-AA30-490E-ACAE-B27A7FD16307}"/>
                  </a:ext>
                </a:extLst>
              </p:cNvPr>
              <p:cNvSpPr/>
              <p:nvPr/>
            </p:nvSpPr>
            <p:spPr bwMode="auto">
              <a:xfrm>
                <a:off x="7975629" y="3022104"/>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1" name="Group 4">
                <a:extLst>
                  <a:ext uri="{FF2B5EF4-FFF2-40B4-BE49-F238E27FC236}">
                    <a16:creationId xmlns:a16="http://schemas.microsoft.com/office/drawing/2014/main" id="{161763B5-B7A3-4178-8168-0C89FCB06BC3}"/>
                  </a:ext>
                </a:extLst>
              </p:cNvPr>
              <p:cNvGrpSpPr>
                <a:grpSpLocks noChangeAspect="1"/>
              </p:cNvGrpSpPr>
              <p:nvPr/>
            </p:nvGrpSpPr>
            <p:grpSpPr bwMode="auto">
              <a:xfrm>
                <a:off x="8204066" y="3210425"/>
                <a:ext cx="344488" cy="368300"/>
                <a:chOff x="5154" y="2665"/>
                <a:chExt cx="217" cy="232"/>
              </a:xfrm>
              <a:solidFill>
                <a:schemeClr val="bg1"/>
              </a:solidFill>
            </p:grpSpPr>
            <p:sp>
              <p:nvSpPr>
                <p:cNvPr id="94" name="Freeform 5">
                  <a:extLst>
                    <a:ext uri="{FF2B5EF4-FFF2-40B4-BE49-F238E27FC236}">
                      <a16:creationId xmlns:a16="http://schemas.microsoft.com/office/drawing/2014/main" id="{CD5E4C69-57D7-44F6-96EC-6FCF3B5C1A84}"/>
                    </a:ext>
                  </a:extLst>
                </p:cNvPr>
                <p:cNvSpPr>
                  <a:spLocks/>
                </p:cNvSpPr>
                <p:nvPr/>
              </p:nvSpPr>
              <p:spPr bwMode="auto">
                <a:xfrm>
                  <a:off x="5154" y="2665"/>
                  <a:ext cx="75" cy="120"/>
                </a:xfrm>
                <a:custGeom>
                  <a:avLst/>
                  <a:gdLst>
                    <a:gd name="T0" fmla="*/ 89 w 120"/>
                    <a:gd name="T1" fmla="*/ 182 h 193"/>
                    <a:gd name="T2" fmla="*/ 89 w 120"/>
                    <a:gd name="T3" fmla="*/ 182 h 193"/>
                    <a:gd name="T4" fmla="*/ 61 w 120"/>
                    <a:gd name="T5" fmla="*/ 120 h 193"/>
                    <a:gd name="T6" fmla="*/ 120 w 120"/>
                    <a:gd name="T7" fmla="*/ 120 h 193"/>
                    <a:gd name="T8" fmla="*/ 0 w 120"/>
                    <a:gd name="T9" fmla="*/ 0 h 193"/>
                    <a:gd name="T10" fmla="*/ 0 w 120"/>
                    <a:gd name="T11" fmla="*/ 168 h 193"/>
                    <a:gd name="T12" fmla="*/ 37 w 120"/>
                    <a:gd name="T13" fmla="*/ 131 h 193"/>
                    <a:gd name="T14" fmla="*/ 65 w 120"/>
                    <a:gd name="T15" fmla="*/ 193 h 193"/>
                    <a:gd name="T16" fmla="*/ 89 w 120"/>
                    <a:gd name="T17" fmla="*/ 18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93">
                      <a:moveTo>
                        <a:pt x="89" y="182"/>
                      </a:moveTo>
                      <a:lnTo>
                        <a:pt x="89" y="182"/>
                      </a:lnTo>
                      <a:lnTo>
                        <a:pt x="61" y="120"/>
                      </a:lnTo>
                      <a:lnTo>
                        <a:pt x="120" y="120"/>
                      </a:lnTo>
                      <a:lnTo>
                        <a:pt x="0" y="0"/>
                      </a:lnTo>
                      <a:lnTo>
                        <a:pt x="0" y="168"/>
                      </a:lnTo>
                      <a:lnTo>
                        <a:pt x="37" y="131"/>
                      </a:lnTo>
                      <a:lnTo>
                        <a:pt x="65" y="193"/>
                      </a:lnTo>
                      <a:lnTo>
                        <a:pt x="89" y="182"/>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5" name="Freeform 6">
                  <a:extLst>
                    <a:ext uri="{FF2B5EF4-FFF2-40B4-BE49-F238E27FC236}">
                      <a16:creationId xmlns:a16="http://schemas.microsoft.com/office/drawing/2014/main" id="{ED388492-6E73-4804-A9AA-D618DB0F25C2}"/>
                    </a:ext>
                  </a:extLst>
                </p:cNvPr>
                <p:cNvSpPr>
                  <a:spLocks/>
                </p:cNvSpPr>
                <p:nvPr/>
              </p:nvSpPr>
              <p:spPr bwMode="auto">
                <a:xfrm>
                  <a:off x="5190" y="2681"/>
                  <a:ext cx="181" cy="216"/>
                </a:xfrm>
                <a:custGeom>
                  <a:avLst/>
                  <a:gdLst>
                    <a:gd name="T0" fmla="*/ 270 w 291"/>
                    <a:gd name="T1" fmla="*/ 105 h 348"/>
                    <a:gd name="T2" fmla="*/ 270 w 291"/>
                    <a:gd name="T3" fmla="*/ 105 h 348"/>
                    <a:gd name="T4" fmla="*/ 250 w 291"/>
                    <a:gd name="T5" fmla="*/ 125 h 348"/>
                    <a:gd name="T6" fmla="*/ 250 w 291"/>
                    <a:gd name="T7" fmla="*/ 162 h 348"/>
                    <a:gd name="T8" fmla="*/ 237 w 291"/>
                    <a:gd name="T9" fmla="*/ 162 h 348"/>
                    <a:gd name="T10" fmla="*/ 237 w 291"/>
                    <a:gd name="T11" fmla="*/ 96 h 348"/>
                    <a:gd name="T12" fmla="*/ 216 w 291"/>
                    <a:gd name="T13" fmla="*/ 76 h 348"/>
                    <a:gd name="T14" fmla="*/ 196 w 291"/>
                    <a:gd name="T15" fmla="*/ 96 h 348"/>
                    <a:gd name="T16" fmla="*/ 196 w 291"/>
                    <a:gd name="T17" fmla="*/ 162 h 348"/>
                    <a:gd name="T18" fmla="*/ 183 w 291"/>
                    <a:gd name="T19" fmla="*/ 162 h 348"/>
                    <a:gd name="T20" fmla="*/ 183 w 291"/>
                    <a:gd name="T21" fmla="*/ 96 h 348"/>
                    <a:gd name="T22" fmla="*/ 163 w 291"/>
                    <a:gd name="T23" fmla="*/ 76 h 348"/>
                    <a:gd name="T24" fmla="*/ 143 w 291"/>
                    <a:gd name="T25" fmla="*/ 96 h 348"/>
                    <a:gd name="T26" fmla="*/ 143 w 291"/>
                    <a:gd name="T27" fmla="*/ 162 h 348"/>
                    <a:gd name="T28" fmla="*/ 130 w 291"/>
                    <a:gd name="T29" fmla="*/ 162 h 348"/>
                    <a:gd name="T30" fmla="*/ 130 w 291"/>
                    <a:gd name="T31" fmla="*/ 20 h 348"/>
                    <a:gd name="T32" fmla="*/ 110 w 291"/>
                    <a:gd name="T33" fmla="*/ 0 h 348"/>
                    <a:gd name="T34" fmla="*/ 90 w 291"/>
                    <a:gd name="T35" fmla="*/ 20 h 348"/>
                    <a:gd name="T36" fmla="*/ 90 w 291"/>
                    <a:gd name="T37" fmla="*/ 162 h 348"/>
                    <a:gd name="T38" fmla="*/ 90 w 291"/>
                    <a:gd name="T39" fmla="*/ 214 h 348"/>
                    <a:gd name="T40" fmla="*/ 44 w 291"/>
                    <a:gd name="T41" fmla="*/ 195 h 348"/>
                    <a:gd name="T42" fmla="*/ 7 w 291"/>
                    <a:gd name="T43" fmla="*/ 197 h 348"/>
                    <a:gd name="T44" fmla="*/ 8 w 291"/>
                    <a:gd name="T45" fmla="*/ 216 h 348"/>
                    <a:gd name="T46" fmla="*/ 118 w 291"/>
                    <a:gd name="T47" fmla="*/ 326 h 348"/>
                    <a:gd name="T48" fmla="*/ 204 w 291"/>
                    <a:gd name="T49" fmla="*/ 342 h 348"/>
                    <a:gd name="T50" fmla="*/ 290 w 291"/>
                    <a:gd name="T51" fmla="*/ 277 h 348"/>
                    <a:gd name="T52" fmla="*/ 290 w 291"/>
                    <a:gd name="T53" fmla="*/ 164 h 348"/>
                    <a:gd name="T54" fmla="*/ 290 w 291"/>
                    <a:gd name="T55" fmla="*/ 162 h 348"/>
                    <a:gd name="T56" fmla="*/ 290 w 291"/>
                    <a:gd name="T57" fmla="*/ 125 h 348"/>
                    <a:gd name="T58" fmla="*/ 270 w 291"/>
                    <a:gd name="T59" fmla="*/ 10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1" h="348">
                      <a:moveTo>
                        <a:pt x="270" y="105"/>
                      </a:moveTo>
                      <a:lnTo>
                        <a:pt x="270" y="105"/>
                      </a:lnTo>
                      <a:cubicBezTo>
                        <a:pt x="259" y="105"/>
                        <a:pt x="250" y="114"/>
                        <a:pt x="250" y="125"/>
                      </a:cubicBezTo>
                      <a:lnTo>
                        <a:pt x="250" y="162"/>
                      </a:lnTo>
                      <a:lnTo>
                        <a:pt x="237" y="162"/>
                      </a:lnTo>
                      <a:lnTo>
                        <a:pt x="237" y="96"/>
                      </a:lnTo>
                      <a:cubicBezTo>
                        <a:pt x="237" y="85"/>
                        <a:pt x="228" y="76"/>
                        <a:pt x="216" y="76"/>
                      </a:cubicBezTo>
                      <a:cubicBezTo>
                        <a:pt x="205" y="76"/>
                        <a:pt x="196" y="85"/>
                        <a:pt x="196" y="96"/>
                      </a:cubicBezTo>
                      <a:lnTo>
                        <a:pt x="196" y="162"/>
                      </a:lnTo>
                      <a:lnTo>
                        <a:pt x="183" y="162"/>
                      </a:lnTo>
                      <a:lnTo>
                        <a:pt x="183" y="96"/>
                      </a:lnTo>
                      <a:cubicBezTo>
                        <a:pt x="183" y="85"/>
                        <a:pt x="174" y="76"/>
                        <a:pt x="163" y="76"/>
                      </a:cubicBezTo>
                      <a:cubicBezTo>
                        <a:pt x="152" y="76"/>
                        <a:pt x="143" y="85"/>
                        <a:pt x="143" y="96"/>
                      </a:cubicBezTo>
                      <a:lnTo>
                        <a:pt x="143" y="162"/>
                      </a:lnTo>
                      <a:lnTo>
                        <a:pt x="130" y="162"/>
                      </a:lnTo>
                      <a:lnTo>
                        <a:pt x="130" y="20"/>
                      </a:lnTo>
                      <a:cubicBezTo>
                        <a:pt x="130" y="9"/>
                        <a:pt x="121" y="0"/>
                        <a:pt x="110" y="0"/>
                      </a:cubicBezTo>
                      <a:cubicBezTo>
                        <a:pt x="98" y="0"/>
                        <a:pt x="90" y="9"/>
                        <a:pt x="90" y="20"/>
                      </a:cubicBezTo>
                      <a:lnTo>
                        <a:pt x="90" y="162"/>
                      </a:lnTo>
                      <a:lnTo>
                        <a:pt x="90" y="214"/>
                      </a:lnTo>
                      <a:lnTo>
                        <a:pt x="44" y="195"/>
                      </a:lnTo>
                      <a:cubicBezTo>
                        <a:pt x="44" y="195"/>
                        <a:pt x="15" y="185"/>
                        <a:pt x="7" y="197"/>
                      </a:cubicBezTo>
                      <a:cubicBezTo>
                        <a:pt x="0" y="209"/>
                        <a:pt x="8" y="216"/>
                        <a:pt x="8" y="216"/>
                      </a:cubicBezTo>
                      <a:lnTo>
                        <a:pt x="118" y="326"/>
                      </a:lnTo>
                      <a:cubicBezTo>
                        <a:pt x="145" y="348"/>
                        <a:pt x="204" y="342"/>
                        <a:pt x="204" y="342"/>
                      </a:cubicBezTo>
                      <a:cubicBezTo>
                        <a:pt x="291" y="333"/>
                        <a:pt x="290" y="277"/>
                        <a:pt x="290" y="277"/>
                      </a:cubicBezTo>
                      <a:lnTo>
                        <a:pt x="290" y="164"/>
                      </a:lnTo>
                      <a:lnTo>
                        <a:pt x="290" y="162"/>
                      </a:lnTo>
                      <a:lnTo>
                        <a:pt x="290" y="125"/>
                      </a:lnTo>
                      <a:cubicBezTo>
                        <a:pt x="290" y="114"/>
                        <a:pt x="281" y="105"/>
                        <a:pt x="270" y="10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cxnSp>
          <p:nvCxnSpPr>
            <p:cNvPr id="67" name="Straight Connector 66">
              <a:extLst>
                <a:ext uri="{FF2B5EF4-FFF2-40B4-BE49-F238E27FC236}">
                  <a16:creationId xmlns:a16="http://schemas.microsoft.com/office/drawing/2014/main" id="{001A19CA-88BC-4BBE-B7B7-51FB5D933D62}"/>
                </a:ext>
              </a:extLst>
            </p:cNvPr>
            <p:cNvCxnSpPr>
              <a:cxnSpLocks/>
              <a:stCxn id="57" idx="4"/>
            </p:cNvCxnSpPr>
            <p:nvPr/>
          </p:nvCxnSpPr>
          <p:spPr>
            <a:xfrm>
              <a:off x="8376311" y="3823467"/>
              <a:ext cx="0" cy="730670"/>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800C4B41-30CA-491F-8654-426B7CD1A114}"/>
              </a:ext>
            </a:extLst>
          </p:cNvPr>
          <p:cNvGrpSpPr/>
          <p:nvPr/>
        </p:nvGrpSpPr>
        <p:grpSpPr>
          <a:xfrm>
            <a:off x="3829343" y="1714406"/>
            <a:ext cx="2104322" cy="2941715"/>
            <a:chOff x="2748036" y="1612422"/>
            <a:chExt cx="2104322" cy="2941715"/>
          </a:xfrm>
        </p:grpSpPr>
        <p:sp>
          <p:nvSpPr>
            <p:cNvPr id="45" name="TextBox 44">
              <a:extLst>
                <a:ext uri="{FF2B5EF4-FFF2-40B4-BE49-F238E27FC236}">
                  <a16:creationId xmlns:a16="http://schemas.microsoft.com/office/drawing/2014/main" id="{97D15D6F-F14B-E94F-82EC-6D6CFF96F4CC}"/>
                </a:ext>
              </a:extLst>
            </p:cNvPr>
            <p:cNvSpPr txBox="1"/>
            <p:nvPr/>
          </p:nvSpPr>
          <p:spPr>
            <a:xfrm>
              <a:off x="2748036" y="1612422"/>
              <a:ext cx="2104322"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280</a:t>
              </a:r>
              <a:r>
                <a:rPr kumimoji="0" lang="en-US" sz="20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 </a:t>
              </a:r>
              <a:r>
                <a:rPr kumimoji="0" lang="en-US" sz="28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days</a:t>
              </a:r>
            </a:p>
          </p:txBody>
        </p:sp>
        <p:sp>
          <p:nvSpPr>
            <p:cNvPr id="46" name="TextBox 45">
              <a:extLst>
                <a:ext uri="{FF2B5EF4-FFF2-40B4-BE49-F238E27FC236}">
                  <a16:creationId xmlns:a16="http://schemas.microsoft.com/office/drawing/2014/main" id="{72EC69F2-5039-4C47-B939-1437E825D810}"/>
                </a:ext>
              </a:extLst>
            </p:cNvPr>
            <p:cNvSpPr txBox="1"/>
            <p:nvPr/>
          </p:nvSpPr>
          <p:spPr>
            <a:xfrm>
              <a:off x="3023402" y="2278798"/>
              <a:ext cx="1553591"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Average time </a:t>
              </a:r>
              <a:b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b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to identify and contain a breach</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2</a:t>
              </a:r>
            </a:p>
          </p:txBody>
        </p:sp>
        <p:cxnSp>
          <p:nvCxnSpPr>
            <p:cNvPr id="65" name="Straight Connector 64">
              <a:extLst>
                <a:ext uri="{FF2B5EF4-FFF2-40B4-BE49-F238E27FC236}">
                  <a16:creationId xmlns:a16="http://schemas.microsoft.com/office/drawing/2014/main" id="{76889D1C-CD30-4D3F-8776-E92BC2C8C212}"/>
                </a:ext>
              </a:extLst>
            </p:cNvPr>
            <p:cNvCxnSpPr>
              <a:cxnSpLocks/>
            </p:cNvCxnSpPr>
            <p:nvPr/>
          </p:nvCxnSpPr>
          <p:spPr>
            <a:xfrm>
              <a:off x="3800197" y="3686783"/>
              <a:ext cx="0" cy="867354"/>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B8996B2-29C6-4547-9785-F89797420BCB}"/>
                </a:ext>
              </a:extLst>
            </p:cNvPr>
            <p:cNvGrpSpPr/>
            <p:nvPr/>
          </p:nvGrpSpPr>
          <p:grpSpPr>
            <a:xfrm>
              <a:off x="3399516" y="3022104"/>
              <a:ext cx="801363" cy="801363"/>
              <a:chOff x="3736610" y="3453488"/>
              <a:chExt cx="801363" cy="801363"/>
            </a:xfrm>
          </p:grpSpPr>
          <p:sp>
            <p:nvSpPr>
              <p:cNvPr id="58" name="Oval 57">
                <a:extLst>
                  <a:ext uri="{FF2B5EF4-FFF2-40B4-BE49-F238E27FC236}">
                    <a16:creationId xmlns:a16="http://schemas.microsoft.com/office/drawing/2014/main" id="{5F257B3F-DF7F-4B68-AAD0-1F8290C2B526}"/>
                  </a:ext>
                </a:extLst>
              </p:cNvPr>
              <p:cNvSpPr/>
              <p:nvPr/>
            </p:nvSpPr>
            <p:spPr bwMode="auto">
              <a:xfrm>
                <a:off x="3736610" y="3453488"/>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2" name="Group 16">
                <a:extLst>
                  <a:ext uri="{FF2B5EF4-FFF2-40B4-BE49-F238E27FC236}">
                    <a16:creationId xmlns:a16="http://schemas.microsoft.com/office/drawing/2014/main" id="{5ED9ACD8-8783-44CC-860C-2F927B334C2E}"/>
                  </a:ext>
                </a:extLst>
              </p:cNvPr>
              <p:cNvGrpSpPr>
                <a:grpSpLocks noChangeAspect="1"/>
              </p:cNvGrpSpPr>
              <p:nvPr/>
            </p:nvGrpSpPr>
            <p:grpSpPr bwMode="auto">
              <a:xfrm>
                <a:off x="3994416" y="3662875"/>
                <a:ext cx="285750" cy="382588"/>
                <a:chOff x="2268" y="2635"/>
                <a:chExt cx="180" cy="241"/>
              </a:xfrm>
              <a:solidFill>
                <a:schemeClr val="bg1"/>
              </a:solidFill>
            </p:grpSpPr>
            <p:sp>
              <p:nvSpPr>
                <p:cNvPr id="104" name="Freeform 17">
                  <a:extLst>
                    <a:ext uri="{FF2B5EF4-FFF2-40B4-BE49-F238E27FC236}">
                      <a16:creationId xmlns:a16="http://schemas.microsoft.com/office/drawing/2014/main" id="{026EA154-DD0A-4D3E-945F-4F468613A273}"/>
                    </a:ext>
                  </a:extLst>
                </p:cNvPr>
                <p:cNvSpPr>
                  <a:spLocks/>
                </p:cNvSpPr>
                <p:nvPr/>
              </p:nvSpPr>
              <p:spPr bwMode="auto">
                <a:xfrm>
                  <a:off x="2268" y="2635"/>
                  <a:ext cx="180" cy="241"/>
                </a:xfrm>
                <a:custGeom>
                  <a:avLst/>
                  <a:gdLst>
                    <a:gd name="T0" fmla="*/ 133 w 240"/>
                    <a:gd name="T1" fmla="*/ 160 h 320"/>
                    <a:gd name="T2" fmla="*/ 133 w 240"/>
                    <a:gd name="T3" fmla="*/ 160 h 320"/>
                    <a:gd name="T4" fmla="*/ 142 w 240"/>
                    <a:gd name="T5" fmla="*/ 131 h 320"/>
                    <a:gd name="T6" fmla="*/ 166 w 240"/>
                    <a:gd name="T7" fmla="*/ 111 h 320"/>
                    <a:gd name="T8" fmla="*/ 178 w 240"/>
                    <a:gd name="T9" fmla="*/ 105 h 320"/>
                    <a:gd name="T10" fmla="*/ 189 w 240"/>
                    <a:gd name="T11" fmla="*/ 98 h 320"/>
                    <a:gd name="T12" fmla="*/ 210 w 240"/>
                    <a:gd name="T13" fmla="*/ 79 h 320"/>
                    <a:gd name="T14" fmla="*/ 226 w 240"/>
                    <a:gd name="T15" fmla="*/ 55 h 320"/>
                    <a:gd name="T16" fmla="*/ 236 w 240"/>
                    <a:gd name="T17" fmla="*/ 29 h 320"/>
                    <a:gd name="T18" fmla="*/ 240 w 240"/>
                    <a:gd name="T19" fmla="*/ 0 h 320"/>
                    <a:gd name="T20" fmla="*/ 0 w 240"/>
                    <a:gd name="T21" fmla="*/ 0 h 320"/>
                    <a:gd name="T22" fmla="*/ 3 w 240"/>
                    <a:gd name="T23" fmla="*/ 29 h 320"/>
                    <a:gd name="T24" fmla="*/ 13 w 240"/>
                    <a:gd name="T25" fmla="*/ 55 h 320"/>
                    <a:gd name="T26" fmla="*/ 29 w 240"/>
                    <a:gd name="T27" fmla="*/ 79 h 320"/>
                    <a:gd name="T28" fmla="*/ 51 w 240"/>
                    <a:gd name="T29" fmla="*/ 98 h 320"/>
                    <a:gd name="T30" fmla="*/ 62 w 240"/>
                    <a:gd name="T31" fmla="*/ 105 h 320"/>
                    <a:gd name="T32" fmla="*/ 74 w 240"/>
                    <a:gd name="T33" fmla="*/ 111 h 320"/>
                    <a:gd name="T34" fmla="*/ 98 w 240"/>
                    <a:gd name="T35" fmla="*/ 131 h 320"/>
                    <a:gd name="T36" fmla="*/ 106 w 240"/>
                    <a:gd name="T37" fmla="*/ 160 h 320"/>
                    <a:gd name="T38" fmla="*/ 98 w 240"/>
                    <a:gd name="T39" fmla="*/ 190 h 320"/>
                    <a:gd name="T40" fmla="*/ 74 w 240"/>
                    <a:gd name="T41" fmla="*/ 210 h 320"/>
                    <a:gd name="T42" fmla="*/ 62 w 240"/>
                    <a:gd name="T43" fmla="*/ 215 h 320"/>
                    <a:gd name="T44" fmla="*/ 51 w 240"/>
                    <a:gd name="T45" fmla="*/ 222 h 320"/>
                    <a:gd name="T46" fmla="*/ 29 w 240"/>
                    <a:gd name="T47" fmla="*/ 241 h 320"/>
                    <a:gd name="T48" fmla="*/ 13 w 240"/>
                    <a:gd name="T49" fmla="*/ 265 h 320"/>
                    <a:gd name="T50" fmla="*/ 3 w 240"/>
                    <a:gd name="T51" fmla="*/ 292 h 320"/>
                    <a:gd name="T52" fmla="*/ 0 w 240"/>
                    <a:gd name="T53" fmla="*/ 320 h 320"/>
                    <a:gd name="T54" fmla="*/ 240 w 240"/>
                    <a:gd name="T55" fmla="*/ 320 h 320"/>
                    <a:gd name="T56" fmla="*/ 236 w 240"/>
                    <a:gd name="T57" fmla="*/ 292 h 320"/>
                    <a:gd name="T58" fmla="*/ 226 w 240"/>
                    <a:gd name="T59" fmla="*/ 265 h 320"/>
                    <a:gd name="T60" fmla="*/ 210 w 240"/>
                    <a:gd name="T61" fmla="*/ 241 h 320"/>
                    <a:gd name="T62" fmla="*/ 189 w 240"/>
                    <a:gd name="T63" fmla="*/ 222 h 320"/>
                    <a:gd name="T64" fmla="*/ 178 w 240"/>
                    <a:gd name="T65" fmla="*/ 215 h 320"/>
                    <a:gd name="T66" fmla="*/ 166 w 240"/>
                    <a:gd name="T67" fmla="*/ 210 h 320"/>
                    <a:gd name="T68" fmla="*/ 142 w 240"/>
                    <a:gd name="T69" fmla="*/ 190 h 320"/>
                    <a:gd name="T70" fmla="*/ 133 w 240"/>
                    <a:gd name="T71"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0" h="320">
                      <a:moveTo>
                        <a:pt x="133" y="160"/>
                      </a:moveTo>
                      <a:lnTo>
                        <a:pt x="133" y="160"/>
                      </a:lnTo>
                      <a:cubicBezTo>
                        <a:pt x="133" y="149"/>
                        <a:pt x="136" y="139"/>
                        <a:pt x="142" y="131"/>
                      </a:cubicBezTo>
                      <a:cubicBezTo>
                        <a:pt x="148" y="122"/>
                        <a:pt x="156" y="116"/>
                        <a:pt x="166" y="111"/>
                      </a:cubicBezTo>
                      <a:cubicBezTo>
                        <a:pt x="170" y="109"/>
                        <a:pt x="174" y="107"/>
                        <a:pt x="178" y="105"/>
                      </a:cubicBezTo>
                      <a:cubicBezTo>
                        <a:pt x="181" y="103"/>
                        <a:pt x="185" y="101"/>
                        <a:pt x="189" y="98"/>
                      </a:cubicBezTo>
                      <a:cubicBezTo>
                        <a:pt x="197" y="93"/>
                        <a:pt x="204" y="86"/>
                        <a:pt x="210" y="79"/>
                      </a:cubicBezTo>
                      <a:cubicBezTo>
                        <a:pt x="217" y="72"/>
                        <a:pt x="222" y="64"/>
                        <a:pt x="226" y="55"/>
                      </a:cubicBezTo>
                      <a:cubicBezTo>
                        <a:pt x="231" y="47"/>
                        <a:pt x="234" y="38"/>
                        <a:pt x="236" y="29"/>
                      </a:cubicBezTo>
                      <a:cubicBezTo>
                        <a:pt x="239" y="19"/>
                        <a:pt x="240" y="10"/>
                        <a:pt x="240" y="0"/>
                      </a:cubicBezTo>
                      <a:lnTo>
                        <a:pt x="0" y="0"/>
                      </a:lnTo>
                      <a:cubicBezTo>
                        <a:pt x="0" y="10"/>
                        <a:pt x="1" y="19"/>
                        <a:pt x="3" y="29"/>
                      </a:cubicBezTo>
                      <a:cubicBezTo>
                        <a:pt x="6" y="38"/>
                        <a:pt x="9" y="47"/>
                        <a:pt x="13" y="55"/>
                      </a:cubicBezTo>
                      <a:cubicBezTo>
                        <a:pt x="18" y="64"/>
                        <a:pt x="23" y="72"/>
                        <a:pt x="29" y="79"/>
                      </a:cubicBezTo>
                      <a:cubicBezTo>
                        <a:pt x="36" y="86"/>
                        <a:pt x="43" y="93"/>
                        <a:pt x="51" y="98"/>
                      </a:cubicBezTo>
                      <a:cubicBezTo>
                        <a:pt x="54" y="101"/>
                        <a:pt x="58" y="103"/>
                        <a:pt x="62" y="105"/>
                      </a:cubicBezTo>
                      <a:cubicBezTo>
                        <a:pt x="66" y="107"/>
                        <a:pt x="70" y="109"/>
                        <a:pt x="74" y="111"/>
                      </a:cubicBezTo>
                      <a:cubicBezTo>
                        <a:pt x="84" y="116"/>
                        <a:pt x="92" y="122"/>
                        <a:pt x="98" y="131"/>
                      </a:cubicBezTo>
                      <a:cubicBezTo>
                        <a:pt x="103" y="139"/>
                        <a:pt x="106" y="149"/>
                        <a:pt x="106" y="160"/>
                      </a:cubicBezTo>
                      <a:cubicBezTo>
                        <a:pt x="106" y="172"/>
                        <a:pt x="103" y="181"/>
                        <a:pt x="98" y="190"/>
                      </a:cubicBezTo>
                      <a:cubicBezTo>
                        <a:pt x="92" y="198"/>
                        <a:pt x="84" y="205"/>
                        <a:pt x="74" y="210"/>
                      </a:cubicBezTo>
                      <a:cubicBezTo>
                        <a:pt x="70" y="212"/>
                        <a:pt x="66" y="213"/>
                        <a:pt x="62" y="215"/>
                      </a:cubicBezTo>
                      <a:cubicBezTo>
                        <a:pt x="58" y="217"/>
                        <a:pt x="54" y="219"/>
                        <a:pt x="51" y="222"/>
                      </a:cubicBezTo>
                      <a:cubicBezTo>
                        <a:pt x="43" y="228"/>
                        <a:pt x="36" y="234"/>
                        <a:pt x="29" y="241"/>
                      </a:cubicBezTo>
                      <a:cubicBezTo>
                        <a:pt x="23" y="249"/>
                        <a:pt x="18" y="256"/>
                        <a:pt x="13" y="265"/>
                      </a:cubicBezTo>
                      <a:cubicBezTo>
                        <a:pt x="9" y="273"/>
                        <a:pt x="6" y="282"/>
                        <a:pt x="3" y="292"/>
                      </a:cubicBezTo>
                      <a:cubicBezTo>
                        <a:pt x="1" y="301"/>
                        <a:pt x="0" y="310"/>
                        <a:pt x="0" y="320"/>
                      </a:cubicBezTo>
                      <a:lnTo>
                        <a:pt x="240" y="320"/>
                      </a:lnTo>
                      <a:cubicBezTo>
                        <a:pt x="240" y="310"/>
                        <a:pt x="239" y="301"/>
                        <a:pt x="236" y="292"/>
                      </a:cubicBezTo>
                      <a:cubicBezTo>
                        <a:pt x="234" y="282"/>
                        <a:pt x="231" y="273"/>
                        <a:pt x="226" y="265"/>
                      </a:cubicBezTo>
                      <a:cubicBezTo>
                        <a:pt x="222" y="256"/>
                        <a:pt x="217" y="249"/>
                        <a:pt x="210" y="241"/>
                      </a:cubicBezTo>
                      <a:cubicBezTo>
                        <a:pt x="204" y="234"/>
                        <a:pt x="197" y="228"/>
                        <a:pt x="189" y="222"/>
                      </a:cubicBezTo>
                      <a:cubicBezTo>
                        <a:pt x="185" y="219"/>
                        <a:pt x="181" y="217"/>
                        <a:pt x="178" y="215"/>
                      </a:cubicBezTo>
                      <a:cubicBezTo>
                        <a:pt x="174" y="213"/>
                        <a:pt x="170" y="212"/>
                        <a:pt x="166" y="210"/>
                      </a:cubicBezTo>
                      <a:cubicBezTo>
                        <a:pt x="156" y="205"/>
                        <a:pt x="148" y="198"/>
                        <a:pt x="142" y="190"/>
                      </a:cubicBezTo>
                      <a:cubicBezTo>
                        <a:pt x="136" y="181"/>
                        <a:pt x="133" y="172"/>
                        <a:pt x="133" y="16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5" name="Freeform 18">
                  <a:extLst>
                    <a:ext uri="{FF2B5EF4-FFF2-40B4-BE49-F238E27FC236}">
                      <a16:creationId xmlns:a16="http://schemas.microsoft.com/office/drawing/2014/main" id="{7744F710-2766-479E-9CDD-0BC0B3009E54}"/>
                    </a:ext>
                  </a:extLst>
                </p:cNvPr>
                <p:cNvSpPr>
                  <a:spLocks/>
                </p:cNvSpPr>
                <p:nvPr/>
              </p:nvSpPr>
              <p:spPr bwMode="auto">
                <a:xfrm>
                  <a:off x="2310" y="2810"/>
                  <a:ext cx="95" cy="47"/>
                </a:xfrm>
                <a:custGeom>
                  <a:avLst/>
                  <a:gdLst>
                    <a:gd name="T0" fmla="*/ 0 w 126"/>
                    <a:gd name="T1" fmla="*/ 63 h 63"/>
                    <a:gd name="T2" fmla="*/ 0 w 126"/>
                    <a:gd name="T3" fmla="*/ 63 h 63"/>
                    <a:gd name="T4" fmla="*/ 63 w 126"/>
                    <a:gd name="T5" fmla="*/ 0 h 63"/>
                    <a:gd name="T6" fmla="*/ 126 w 126"/>
                    <a:gd name="T7" fmla="*/ 63 h 63"/>
                  </a:gdLst>
                  <a:ahLst/>
                  <a:cxnLst>
                    <a:cxn ang="0">
                      <a:pos x="T0" y="T1"/>
                    </a:cxn>
                    <a:cxn ang="0">
                      <a:pos x="T2" y="T3"/>
                    </a:cxn>
                    <a:cxn ang="0">
                      <a:pos x="T4" y="T5"/>
                    </a:cxn>
                    <a:cxn ang="0">
                      <a:pos x="T6" y="T7"/>
                    </a:cxn>
                  </a:cxnLst>
                  <a:rect l="0" t="0" r="r" b="b"/>
                  <a:pathLst>
                    <a:path w="126" h="63">
                      <a:moveTo>
                        <a:pt x="0" y="63"/>
                      </a:moveTo>
                      <a:lnTo>
                        <a:pt x="0" y="63"/>
                      </a:lnTo>
                      <a:cubicBezTo>
                        <a:pt x="0" y="29"/>
                        <a:pt x="28" y="0"/>
                        <a:pt x="63" y="0"/>
                      </a:cubicBezTo>
                      <a:cubicBezTo>
                        <a:pt x="98" y="0"/>
                        <a:pt x="126" y="29"/>
                        <a:pt x="126" y="63"/>
                      </a:cubicBezTo>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spTree>
    <p:extLst>
      <p:ext uri="{BB962C8B-B14F-4D97-AF65-F5344CB8AC3E}">
        <p14:creationId xmlns:p14="http://schemas.microsoft.com/office/powerpoint/2010/main" val="65330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26" presetClass="emph" presetSubtype="0" repeatCount="indefinite" fill="hold" grpId="1" nodeType="withEffect">
                                  <p:stCondLst>
                                    <p:cond delay="0"/>
                                  </p:stCondLst>
                                  <p:endCondLst>
                                    <p:cond evt="onNext" delay="0">
                                      <p:tgtEl>
                                        <p:sldTgt/>
                                      </p:tgtEl>
                                    </p:cond>
                                  </p:endCondLst>
                                  <p:childTnLst>
                                    <p:animEffect transition="out" filter="fade">
                                      <p:cBhvr>
                                        <p:cTn id="11" dur="500" tmFilter="0, 0; .2, .5; .8, .5; 1, 0"/>
                                        <p:tgtEl>
                                          <p:spTgt spid="48"/>
                                        </p:tgtEl>
                                      </p:cBhvr>
                                    </p:animEffect>
                                    <p:animScale>
                                      <p:cBhvr>
                                        <p:cTn id="12" dur="250" autoRev="1" fill="hold"/>
                                        <p:tgtEl>
                                          <p:spTgt spid="48"/>
                                        </p:tgtEl>
                                      </p:cBhvr>
                                      <p:by x="105000" y="105000"/>
                                    </p:animScale>
                                  </p:childTnLst>
                                </p:cTn>
                              </p:par>
                              <p:par>
                                <p:cTn id="13" presetID="22" presetClass="entr" presetSubtype="1"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500" fill="hold"/>
                                        <p:tgtEl>
                                          <p:spTgt spid="51"/>
                                        </p:tgtEl>
                                        <p:attrNameLst>
                                          <p:attrName>ppt_w</p:attrName>
                                        </p:attrNameLst>
                                      </p:cBhvr>
                                      <p:tavLst>
                                        <p:tav tm="0">
                                          <p:val>
                                            <p:fltVal val="0"/>
                                          </p:val>
                                        </p:tav>
                                        <p:tav tm="100000">
                                          <p:val>
                                            <p:strVal val="#ppt_w"/>
                                          </p:val>
                                        </p:tav>
                                      </p:tavLst>
                                    </p:anim>
                                    <p:anim calcmode="lin" valueType="num">
                                      <p:cBhvr>
                                        <p:cTn id="20" dur="500" fill="hold"/>
                                        <p:tgtEl>
                                          <p:spTgt spid="51"/>
                                        </p:tgtEl>
                                        <p:attrNameLst>
                                          <p:attrName>ppt_h</p:attrName>
                                        </p:attrNameLst>
                                      </p:cBhvr>
                                      <p:tavLst>
                                        <p:tav tm="0">
                                          <p:val>
                                            <p:fltVal val="0"/>
                                          </p:val>
                                        </p:tav>
                                        <p:tav tm="100000">
                                          <p:val>
                                            <p:strVal val="#ppt_h"/>
                                          </p:val>
                                        </p:tav>
                                      </p:tavLst>
                                    </p:anim>
                                    <p:animEffect transition="in" filter="fade">
                                      <p:cBhvr>
                                        <p:cTn id="21" dur="500"/>
                                        <p:tgtEl>
                                          <p:spTgt spid="51"/>
                                        </p:tgtEl>
                                      </p:cBhvr>
                                    </p:animEffect>
                                  </p:childTnLst>
                                </p:cTn>
                              </p:par>
                              <p:par>
                                <p:cTn id="22" presetID="26" presetClass="emph" presetSubtype="0" repeatCount="indefinite" fill="hold" grpId="1" nodeType="withEffect">
                                  <p:stCondLst>
                                    <p:cond delay="0"/>
                                  </p:stCondLst>
                                  <p:childTnLst>
                                    <p:animEffect transition="out" filter="fade">
                                      <p:cBhvr>
                                        <p:cTn id="23" dur="500" tmFilter="0, 0; .2, .5; .8, .5; 1, 0"/>
                                        <p:tgtEl>
                                          <p:spTgt spid="51"/>
                                        </p:tgtEl>
                                      </p:cBhvr>
                                    </p:animEffect>
                                    <p:animScale>
                                      <p:cBhvr>
                                        <p:cTn id="24" dur="250" autoRev="1" fill="hold"/>
                                        <p:tgtEl>
                                          <p:spTgt spid="51"/>
                                        </p:tgtEl>
                                      </p:cBhvr>
                                      <p:by x="105000" y="105000"/>
                                    </p:animScale>
                                  </p:childTnLst>
                                </p:cTn>
                              </p:par>
                              <p:par>
                                <p:cTn id="25" presetID="2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par>
                                <p:cTn id="34" presetID="26" presetClass="emph" presetSubtype="0" repeatCount="indefinite" fill="hold" grpId="1" nodeType="withEffect">
                                  <p:stCondLst>
                                    <p:cond delay="0"/>
                                  </p:stCondLst>
                                  <p:childTnLst>
                                    <p:animEffect transition="out" filter="fade">
                                      <p:cBhvr>
                                        <p:cTn id="35" dur="500" tmFilter="0, 0; .2, .5; .8, .5; 1, 0"/>
                                        <p:tgtEl>
                                          <p:spTgt spid="56"/>
                                        </p:tgtEl>
                                      </p:cBhvr>
                                    </p:animEffect>
                                    <p:animScale>
                                      <p:cBhvr>
                                        <p:cTn id="36" dur="250" autoRev="1" fill="hold"/>
                                        <p:tgtEl>
                                          <p:spTgt spid="56"/>
                                        </p:tgtEl>
                                      </p:cBhvr>
                                      <p:by x="105000" y="105000"/>
                                    </p:animScale>
                                  </p:childTnLst>
                                </p:cTn>
                              </p:par>
                              <p:par>
                                <p:cTn id="37" presetID="22" presetClass="entr" presetSubtype="1"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1500"/>
                            </p:stCondLst>
                            <p:childTnLst>
                              <p:par>
                                <p:cTn id="41" presetID="53" presetClass="entr" presetSubtype="16"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par>
                                <p:cTn id="46" presetID="26" presetClass="emph" presetSubtype="0" repeatCount="indefinite" fill="hold" grpId="1" nodeType="withEffect">
                                  <p:stCondLst>
                                    <p:cond delay="0"/>
                                  </p:stCondLst>
                                  <p:childTnLst>
                                    <p:animEffect transition="out" filter="fade">
                                      <p:cBhvr>
                                        <p:cTn id="47" dur="500" tmFilter="0, 0; .2, .5; .8, .5; 1, 0"/>
                                        <p:tgtEl>
                                          <p:spTgt spid="55"/>
                                        </p:tgtEl>
                                      </p:cBhvr>
                                    </p:animEffect>
                                    <p:animScale>
                                      <p:cBhvr>
                                        <p:cTn id="48" dur="250" autoRev="1" fill="hold"/>
                                        <p:tgtEl>
                                          <p:spTgt spid="55"/>
                                        </p:tgtEl>
                                      </p:cBhvr>
                                      <p:by x="105000" y="105000"/>
                                    </p:animScale>
                                  </p:childTnLst>
                                </p:cTn>
                              </p:par>
                              <p:par>
                                <p:cTn id="49" presetID="22" presetClass="entr" presetSubtype="4"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51" grpId="0" animBg="1"/>
      <p:bldP spid="51" grpId="1" animBg="1"/>
      <p:bldP spid="55" grpId="0" animBg="1"/>
      <p:bldP spid="55" grpId="1" animBg="1"/>
      <p:bldP spid="56" grpId="0" animBg="1"/>
      <p:bldP spid="56" grpId="1" animBg="1"/>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A1AB6D7-8555-4D86-B0EC-A26FB072E689}"/>
              </a:ext>
              <a:ext uri="{C183D7F6-B498-43B3-948B-1728B52AA6E4}">
                <adec:decorative xmlns:adec="http://schemas.microsoft.com/office/drawing/2017/decorative" val="1"/>
              </a:ext>
            </a:extLst>
          </p:cNvPr>
          <p:cNvSpPr/>
          <p:nvPr/>
        </p:nvSpPr>
        <p:spPr bwMode="auto">
          <a:xfrm>
            <a:off x="426424" y="1585445"/>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4" name="Title 3">
            <a:extLst>
              <a:ext uri="{FF2B5EF4-FFF2-40B4-BE49-F238E27FC236}">
                <a16:creationId xmlns:a16="http://schemas.microsoft.com/office/drawing/2014/main" id="{4CA7ACBB-BFC5-44B8-AE7B-AB19EF727DBC}"/>
              </a:ext>
            </a:extLst>
          </p:cNvPr>
          <p:cNvSpPr>
            <a:spLocks noGrp="1"/>
          </p:cNvSpPr>
          <p:nvPr>
            <p:ph type="title"/>
          </p:nvPr>
        </p:nvSpPr>
        <p:spPr>
          <a:xfrm>
            <a:off x="426425" y="440495"/>
            <a:ext cx="11158360" cy="758022"/>
          </a:xfrm>
        </p:spPr>
        <p:txBody>
          <a:bodyPr/>
          <a:lstStyle/>
          <a:p>
            <a:r>
              <a:rPr lang="en-US"/>
              <a:t>Defender for Office 365 protection stack</a:t>
            </a:r>
          </a:p>
        </p:txBody>
      </p:sp>
      <p:cxnSp>
        <p:nvCxnSpPr>
          <p:cNvPr id="8" name="Straight Arrow Connector 7">
            <a:extLst>
              <a:ext uri="{FF2B5EF4-FFF2-40B4-BE49-F238E27FC236}">
                <a16:creationId xmlns:a16="http://schemas.microsoft.com/office/drawing/2014/main" id="{8724430E-1CA0-478F-8D6A-9E42F925DB84}"/>
              </a:ext>
              <a:ext uri="{C183D7F6-B498-43B3-948B-1728B52AA6E4}">
                <adec:decorative xmlns:adec="http://schemas.microsoft.com/office/drawing/2017/decorative" val="1"/>
              </a:ext>
            </a:extLst>
          </p:cNvPr>
          <p:cNvCxnSpPr>
            <a:cxnSpLocks/>
          </p:cNvCxnSpPr>
          <p:nvPr/>
        </p:nvCxnSpPr>
        <p:spPr>
          <a:xfrm>
            <a:off x="6916732" y="1386631"/>
            <a:ext cx="4845731"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061176C-A048-4890-BB86-70A7691FAF9D}"/>
              </a:ext>
            </a:extLst>
          </p:cNvPr>
          <p:cNvSpPr txBox="1"/>
          <p:nvPr/>
        </p:nvSpPr>
        <p:spPr>
          <a:xfrm>
            <a:off x="5174991" y="1279952"/>
            <a:ext cx="1842018"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Edge protection</a:t>
            </a:r>
          </a:p>
        </p:txBody>
      </p:sp>
      <p:sp>
        <p:nvSpPr>
          <p:cNvPr id="360" name="TextBox 359">
            <a:extLst>
              <a:ext uri="{FF2B5EF4-FFF2-40B4-BE49-F238E27FC236}">
                <a16:creationId xmlns:a16="http://schemas.microsoft.com/office/drawing/2014/main" id="{483FB980-F55C-43C2-BA2C-4375B586E744}"/>
              </a:ext>
            </a:extLst>
          </p:cNvPr>
          <p:cNvSpPr txBox="1"/>
          <p:nvPr/>
        </p:nvSpPr>
        <p:spPr>
          <a:xfrm>
            <a:off x="560186" y="2105660"/>
            <a:ext cx="116891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Network throttling</a:t>
            </a:r>
          </a:p>
        </p:txBody>
      </p:sp>
      <p:sp>
        <p:nvSpPr>
          <p:cNvPr id="358" name="TextBox 357">
            <a:extLst>
              <a:ext uri="{FF2B5EF4-FFF2-40B4-BE49-F238E27FC236}">
                <a16:creationId xmlns:a16="http://schemas.microsoft.com/office/drawing/2014/main" id="{E5069AF5-AE34-4759-B1B4-D0925729D5D4}"/>
              </a:ext>
            </a:extLst>
          </p:cNvPr>
          <p:cNvSpPr txBox="1"/>
          <p:nvPr/>
        </p:nvSpPr>
        <p:spPr>
          <a:xfrm>
            <a:off x="2337444" y="2108483"/>
            <a:ext cx="141897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IP reputation/throttling</a:t>
            </a:r>
          </a:p>
        </p:txBody>
      </p:sp>
      <p:sp>
        <p:nvSpPr>
          <p:cNvPr id="359" name="TextBox 358">
            <a:extLst>
              <a:ext uri="{FF2B5EF4-FFF2-40B4-BE49-F238E27FC236}">
                <a16:creationId xmlns:a16="http://schemas.microsoft.com/office/drawing/2014/main" id="{C824C9E4-39D6-4106-A89B-8595F5FE0235}"/>
              </a:ext>
            </a:extLst>
          </p:cNvPr>
          <p:cNvSpPr txBox="1"/>
          <p:nvPr/>
        </p:nvSpPr>
        <p:spPr>
          <a:xfrm>
            <a:off x="4450920" y="2108345"/>
            <a:ext cx="11817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Domain reputation</a:t>
            </a:r>
          </a:p>
        </p:txBody>
      </p:sp>
      <p:sp>
        <p:nvSpPr>
          <p:cNvPr id="361" name="TextBox 360">
            <a:extLst>
              <a:ext uri="{FF2B5EF4-FFF2-40B4-BE49-F238E27FC236}">
                <a16:creationId xmlns:a16="http://schemas.microsoft.com/office/drawing/2014/main" id="{FE20DEA5-26ED-4FAF-AD1B-5828A49D77ED}"/>
              </a:ext>
            </a:extLst>
          </p:cNvPr>
          <p:cNvSpPr txBox="1"/>
          <p:nvPr/>
        </p:nvSpPr>
        <p:spPr>
          <a:xfrm>
            <a:off x="6249633" y="2112736"/>
            <a:ext cx="176362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Directory-based edge filtering</a:t>
            </a:r>
          </a:p>
        </p:txBody>
      </p:sp>
      <p:sp>
        <p:nvSpPr>
          <p:cNvPr id="362" name="TextBox 361">
            <a:extLst>
              <a:ext uri="{FF2B5EF4-FFF2-40B4-BE49-F238E27FC236}">
                <a16:creationId xmlns:a16="http://schemas.microsoft.com/office/drawing/2014/main" id="{13850997-35D1-4011-8D6D-EA7584F8BCDE}"/>
              </a:ext>
            </a:extLst>
          </p:cNvPr>
          <p:cNvSpPr txBox="1"/>
          <p:nvPr/>
        </p:nvSpPr>
        <p:spPr>
          <a:xfrm>
            <a:off x="8384453" y="2105116"/>
            <a:ext cx="13099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Backscatter detection</a:t>
            </a:r>
          </a:p>
        </p:txBody>
      </p:sp>
      <p:cxnSp>
        <p:nvCxnSpPr>
          <p:cNvPr id="49" name="Straight Arrow Connector 48">
            <a:extLst>
              <a:ext uri="{FF2B5EF4-FFF2-40B4-BE49-F238E27FC236}">
                <a16:creationId xmlns:a16="http://schemas.microsoft.com/office/drawing/2014/main" id="{B7EB3463-BA88-4C00-8086-286D02CFDE05}"/>
              </a:ext>
              <a:ext uri="{C183D7F6-B498-43B3-948B-1728B52AA6E4}">
                <adec:decorative xmlns:adec="http://schemas.microsoft.com/office/drawing/2017/decorative" val="1"/>
              </a:ext>
            </a:extLst>
          </p:cNvPr>
          <p:cNvCxnSpPr>
            <a:cxnSpLocks/>
          </p:cNvCxnSpPr>
          <p:nvPr/>
        </p:nvCxnSpPr>
        <p:spPr>
          <a:xfrm>
            <a:off x="7047800" y="2764304"/>
            <a:ext cx="4714663"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45D3051-2D6E-4B60-A921-F030D1531713}"/>
              </a:ext>
            </a:extLst>
          </p:cNvPr>
          <p:cNvSpPr txBox="1"/>
          <p:nvPr/>
        </p:nvSpPr>
        <p:spPr>
          <a:xfrm>
            <a:off x="5137020" y="2657626"/>
            <a:ext cx="19179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Sender intelligence</a:t>
            </a:r>
          </a:p>
        </p:txBody>
      </p:sp>
      <p:cxnSp>
        <p:nvCxnSpPr>
          <p:cNvPr id="52" name="Straight Arrow Connector 51">
            <a:extLst>
              <a:ext uri="{FF2B5EF4-FFF2-40B4-BE49-F238E27FC236}">
                <a16:creationId xmlns:a16="http://schemas.microsoft.com/office/drawing/2014/main" id="{0698C2FB-13D1-466B-A2B2-E84E22A5FF5B}"/>
              </a:ext>
              <a:ext uri="{C183D7F6-B498-43B3-948B-1728B52AA6E4}">
                <adec:decorative xmlns:adec="http://schemas.microsoft.com/office/drawing/2017/decorative" val="1"/>
              </a:ext>
            </a:extLst>
          </p:cNvPr>
          <p:cNvCxnSpPr>
            <a:cxnSpLocks/>
          </p:cNvCxnSpPr>
          <p:nvPr/>
        </p:nvCxnSpPr>
        <p:spPr>
          <a:xfrm>
            <a:off x="6980508" y="4097237"/>
            <a:ext cx="4781955"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685BC9E-88A0-44EB-BB3E-09A08BA7B7AA}"/>
              </a:ext>
            </a:extLst>
          </p:cNvPr>
          <p:cNvSpPr txBox="1"/>
          <p:nvPr/>
        </p:nvSpPr>
        <p:spPr>
          <a:xfrm>
            <a:off x="5244971" y="3990558"/>
            <a:ext cx="17020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Content filtering</a:t>
            </a:r>
          </a:p>
        </p:txBody>
      </p:sp>
      <p:sp>
        <p:nvSpPr>
          <p:cNvPr id="48" name="Rectangle 47">
            <a:extLst>
              <a:ext uri="{FF2B5EF4-FFF2-40B4-BE49-F238E27FC236}">
                <a16:creationId xmlns:a16="http://schemas.microsoft.com/office/drawing/2014/main" id="{FC379E9E-AAEE-49CF-8815-50E00A23E3FC}"/>
              </a:ext>
              <a:ext uri="{C183D7F6-B498-43B3-948B-1728B52AA6E4}">
                <adec:decorative xmlns:adec="http://schemas.microsoft.com/office/drawing/2017/decorative" val="1"/>
              </a:ext>
            </a:extLst>
          </p:cNvPr>
          <p:cNvSpPr/>
          <p:nvPr/>
        </p:nvSpPr>
        <p:spPr bwMode="auto">
          <a:xfrm>
            <a:off x="426424" y="2924004"/>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51" name="Rectangle 50">
            <a:extLst>
              <a:ext uri="{FF2B5EF4-FFF2-40B4-BE49-F238E27FC236}">
                <a16:creationId xmlns:a16="http://schemas.microsoft.com/office/drawing/2014/main" id="{11B7436D-2F1B-49D3-B7EE-211464390AD7}"/>
              </a:ext>
              <a:ext uri="{C183D7F6-B498-43B3-948B-1728B52AA6E4}">
                <adec:decorative xmlns:adec="http://schemas.microsoft.com/office/drawing/2017/decorative" val="1"/>
              </a:ext>
            </a:extLst>
          </p:cNvPr>
          <p:cNvSpPr/>
          <p:nvPr/>
        </p:nvSpPr>
        <p:spPr bwMode="auto">
          <a:xfrm>
            <a:off x="426424" y="4262563"/>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grpSp>
        <p:nvGrpSpPr>
          <p:cNvPr id="58" name="component solutions">
            <a:extLst>
              <a:ext uri="{FF2B5EF4-FFF2-40B4-BE49-F238E27FC236}">
                <a16:creationId xmlns:a16="http://schemas.microsoft.com/office/drawing/2014/main" id="{966333D7-9681-4FA6-841F-21EF0E517941}"/>
              </a:ext>
              <a:ext uri="{C183D7F6-B498-43B3-948B-1728B52AA6E4}">
                <adec:decorative xmlns:adec="http://schemas.microsoft.com/office/drawing/2017/decorative" val="1"/>
              </a:ext>
            </a:extLst>
          </p:cNvPr>
          <p:cNvGrpSpPr/>
          <p:nvPr/>
        </p:nvGrpSpPr>
        <p:grpSpPr>
          <a:xfrm>
            <a:off x="891438" y="1829061"/>
            <a:ext cx="395425" cy="277329"/>
            <a:chOff x="-774701" y="4865688"/>
            <a:chExt cx="473075" cy="331788"/>
          </a:xfrm>
        </p:grpSpPr>
        <p:sp>
          <p:nvSpPr>
            <p:cNvPr id="77" name="Rectangle 932">
              <a:extLst>
                <a:ext uri="{FF2B5EF4-FFF2-40B4-BE49-F238E27FC236}">
                  <a16:creationId xmlns:a16="http://schemas.microsoft.com/office/drawing/2014/main" id="{151B8468-1998-4D82-B5CA-5942811EA2B1}"/>
                </a:ext>
              </a:extLst>
            </p:cNvPr>
            <p:cNvSpPr>
              <a:spLocks noChangeArrowheads="1"/>
            </p:cNvSpPr>
            <p:nvPr/>
          </p:nvSpPr>
          <p:spPr bwMode="auto">
            <a:xfrm>
              <a:off x="-538163" y="5145088"/>
              <a:ext cx="117475" cy="127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8" name="Freeform 933">
              <a:extLst>
                <a:ext uri="{FF2B5EF4-FFF2-40B4-BE49-F238E27FC236}">
                  <a16:creationId xmlns:a16="http://schemas.microsoft.com/office/drawing/2014/main" id="{2747D732-C400-4FB7-8936-227AE0E18C8E}"/>
                </a:ext>
              </a:extLst>
            </p:cNvPr>
            <p:cNvSpPr>
              <a:spLocks/>
            </p:cNvSpPr>
            <p:nvPr/>
          </p:nvSpPr>
          <p:spPr bwMode="auto">
            <a:xfrm>
              <a:off x="-425451" y="5127625"/>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9" name="Freeform 934">
              <a:extLst>
                <a:ext uri="{FF2B5EF4-FFF2-40B4-BE49-F238E27FC236}">
                  <a16:creationId xmlns:a16="http://schemas.microsoft.com/office/drawing/2014/main" id="{77AEF714-687A-4B33-B0E1-5BE320645C3B}"/>
                </a:ext>
              </a:extLst>
            </p:cNvPr>
            <p:cNvSpPr>
              <a:spLocks/>
            </p:cNvSpPr>
            <p:nvPr/>
          </p:nvSpPr>
          <p:spPr bwMode="auto">
            <a:xfrm>
              <a:off x="-542926" y="4908550"/>
              <a:ext cx="122237" cy="228600"/>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0" name="Rectangle 935">
              <a:extLst>
                <a:ext uri="{FF2B5EF4-FFF2-40B4-BE49-F238E27FC236}">
                  <a16:creationId xmlns:a16="http://schemas.microsoft.com/office/drawing/2014/main" id="{EA0D58F4-341A-4188-9DAE-A9EEAAA2C48C}"/>
                </a:ext>
              </a:extLst>
            </p:cNvPr>
            <p:cNvSpPr>
              <a:spLocks noChangeArrowheads="1"/>
            </p:cNvSpPr>
            <p:nvPr/>
          </p:nvSpPr>
          <p:spPr bwMode="auto">
            <a:xfrm>
              <a:off x="-357188" y="4914900"/>
              <a:ext cx="12700"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1" name="Rectangle 936">
              <a:extLst>
                <a:ext uri="{FF2B5EF4-FFF2-40B4-BE49-F238E27FC236}">
                  <a16:creationId xmlns:a16="http://schemas.microsoft.com/office/drawing/2014/main" id="{C33BD791-3424-4B05-807F-7EEB40DDC320}"/>
                </a:ext>
              </a:extLst>
            </p:cNvPr>
            <p:cNvSpPr>
              <a:spLocks noChangeArrowheads="1"/>
            </p:cNvSpPr>
            <p:nvPr/>
          </p:nvSpPr>
          <p:spPr bwMode="auto">
            <a:xfrm>
              <a:off x="-519113" y="5027613"/>
              <a:ext cx="101600"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2" name="Rectangle 937">
              <a:extLst>
                <a:ext uri="{FF2B5EF4-FFF2-40B4-BE49-F238E27FC236}">
                  <a16:creationId xmlns:a16="http://schemas.microsoft.com/office/drawing/2014/main" id="{8EB0B0DC-9E19-4223-8097-391F286FB83C}"/>
                </a:ext>
              </a:extLst>
            </p:cNvPr>
            <p:cNvSpPr>
              <a:spLocks noChangeArrowheads="1"/>
            </p:cNvSpPr>
            <p:nvPr/>
          </p:nvSpPr>
          <p:spPr bwMode="auto">
            <a:xfrm>
              <a:off x="-715963" y="5027613"/>
              <a:ext cx="104775"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3" name="Oval 938">
              <a:extLst>
                <a:ext uri="{FF2B5EF4-FFF2-40B4-BE49-F238E27FC236}">
                  <a16:creationId xmlns:a16="http://schemas.microsoft.com/office/drawing/2014/main" id="{3C1D662B-7702-4C03-86F4-1E50F78CE823}"/>
                </a:ext>
              </a:extLst>
            </p:cNvPr>
            <p:cNvSpPr>
              <a:spLocks noChangeArrowheads="1"/>
            </p:cNvSpPr>
            <p:nvPr/>
          </p:nvSpPr>
          <p:spPr bwMode="auto">
            <a:xfrm>
              <a:off x="-400051" y="4865688"/>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4" name="Rectangle 939">
              <a:extLst>
                <a:ext uri="{FF2B5EF4-FFF2-40B4-BE49-F238E27FC236}">
                  <a16:creationId xmlns:a16="http://schemas.microsoft.com/office/drawing/2014/main" id="{D6D303CD-B17F-4CAC-8006-BFC8AAF5FC16}"/>
                </a:ext>
              </a:extLst>
            </p:cNvPr>
            <p:cNvSpPr>
              <a:spLocks noChangeArrowheads="1"/>
            </p:cNvSpPr>
            <p:nvPr/>
          </p:nvSpPr>
          <p:spPr bwMode="auto">
            <a:xfrm>
              <a:off x="-400051" y="4984750"/>
              <a:ext cx="98425" cy="95250"/>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5" name="Oval 940">
              <a:extLst>
                <a:ext uri="{FF2B5EF4-FFF2-40B4-BE49-F238E27FC236}">
                  <a16:creationId xmlns:a16="http://schemas.microsoft.com/office/drawing/2014/main" id="{80F11ABD-2121-4966-87A6-02CCAA360143}"/>
                </a:ext>
              </a:extLst>
            </p:cNvPr>
            <p:cNvSpPr>
              <a:spLocks noChangeArrowheads="1"/>
            </p:cNvSpPr>
            <p:nvPr/>
          </p:nvSpPr>
          <p:spPr bwMode="auto">
            <a:xfrm>
              <a:off x="-400051" y="5103813"/>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6" name="Oval 941">
              <a:extLst>
                <a:ext uri="{FF2B5EF4-FFF2-40B4-BE49-F238E27FC236}">
                  <a16:creationId xmlns:a16="http://schemas.microsoft.com/office/drawing/2014/main" id="{2F664B66-E6FC-410C-943F-02BEE10848E1}"/>
                </a:ext>
              </a:extLst>
            </p:cNvPr>
            <p:cNvSpPr>
              <a:spLocks noChangeArrowheads="1"/>
            </p:cNvSpPr>
            <p:nvPr/>
          </p:nvSpPr>
          <p:spPr bwMode="auto">
            <a:xfrm>
              <a:off x="-774701" y="4984750"/>
              <a:ext cx="100012"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7" name="Oval 942">
              <a:extLst>
                <a:ext uri="{FF2B5EF4-FFF2-40B4-BE49-F238E27FC236}">
                  <a16:creationId xmlns:a16="http://schemas.microsoft.com/office/drawing/2014/main" id="{850964B6-F7D9-4308-84CB-78561A9341B8}"/>
                </a:ext>
              </a:extLst>
            </p:cNvPr>
            <p:cNvSpPr>
              <a:spLocks noChangeArrowheads="1"/>
            </p:cNvSpPr>
            <p:nvPr/>
          </p:nvSpPr>
          <p:spPr bwMode="auto">
            <a:xfrm>
              <a:off x="-587376" y="4984750"/>
              <a:ext cx="98425"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8" name="Rectangle 943">
              <a:extLst>
                <a:ext uri="{FF2B5EF4-FFF2-40B4-BE49-F238E27FC236}">
                  <a16:creationId xmlns:a16="http://schemas.microsoft.com/office/drawing/2014/main" id="{4D9EFFE7-980F-426B-B411-E641A90739C2}"/>
                </a:ext>
              </a:extLst>
            </p:cNvPr>
            <p:cNvSpPr>
              <a:spLocks noChangeArrowheads="1"/>
            </p:cNvSpPr>
            <p:nvPr/>
          </p:nvSpPr>
          <p:spPr bwMode="auto">
            <a:xfrm>
              <a:off x="-587376" y="4865688"/>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9" name="Rectangle 944" descr="component solutions">
              <a:extLst>
                <a:ext uri="{FF2B5EF4-FFF2-40B4-BE49-F238E27FC236}">
                  <a16:creationId xmlns:a16="http://schemas.microsoft.com/office/drawing/2014/main" id="{240E8437-7140-465F-A365-C3136B0CA3A3}"/>
                </a:ext>
              </a:extLst>
            </p:cNvPr>
            <p:cNvSpPr>
              <a:spLocks noChangeArrowheads="1"/>
            </p:cNvSpPr>
            <p:nvPr/>
          </p:nvSpPr>
          <p:spPr bwMode="auto">
            <a:xfrm>
              <a:off x="-587376" y="5103813"/>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0" name="Freeform 945">
              <a:extLst>
                <a:ext uri="{FF2B5EF4-FFF2-40B4-BE49-F238E27FC236}">
                  <a16:creationId xmlns:a16="http://schemas.microsoft.com/office/drawing/2014/main" id="{6AF52149-BCCC-46E4-BFB6-F5C564FDAF85}"/>
                </a:ext>
              </a:extLst>
            </p:cNvPr>
            <p:cNvSpPr>
              <a:spLocks/>
            </p:cNvSpPr>
            <p:nvPr/>
          </p:nvSpPr>
          <p:spPr bwMode="auto">
            <a:xfrm>
              <a:off x="-425451" y="5010150"/>
              <a:ext cx="25400" cy="46038"/>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946">
              <a:extLst>
                <a:ext uri="{FF2B5EF4-FFF2-40B4-BE49-F238E27FC236}">
                  <a16:creationId xmlns:a16="http://schemas.microsoft.com/office/drawing/2014/main" id="{155E371F-71E0-4806-B305-2E8FD954D64C}"/>
                </a:ext>
              </a:extLst>
            </p:cNvPr>
            <p:cNvSpPr>
              <a:spLocks/>
            </p:cNvSpPr>
            <p:nvPr/>
          </p:nvSpPr>
          <p:spPr bwMode="auto">
            <a:xfrm>
              <a:off x="-425451" y="4891088"/>
              <a:ext cx="23812" cy="46038"/>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2" name="Freeform 947">
              <a:extLst>
                <a:ext uri="{FF2B5EF4-FFF2-40B4-BE49-F238E27FC236}">
                  <a16:creationId xmlns:a16="http://schemas.microsoft.com/office/drawing/2014/main" id="{ACE18389-7AB6-499C-BB30-8C0ADBDFAF9C}"/>
                </a:ext>
              </a:extLst>
            </p:cNvPr>
            <p:cNvSpPr>
              <a:spLocks/>
            </p:cNvSpPr>
            <p:nvPr/>
          </p:nvSpPr>
          <p:spPr bwMode="auto">
            <a:xfrm>
              <a:off x="-617538" y="5010150"/>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3" name="location 1">
            <a:extLst>
              <a:ext uri="{FF2B5EF4-FFF2-40B4-BE49-F238E27FC236}">
                <a16:creationId xmlns:a16="http://schemas.microsoft.com/office/drawing/2014/main" id="{4D03CE1A-BFD7-4C94-BC1B-DB27360158F3}"/>
              </a:ext>
              <a:ext uri="{C183D7F6-B498-43B3-948B-1728B52AA6E4}">
                <adec:decorative xmlns:adec="http://schemas.microsoft.com/office/drawing/2017/decorative" val="1"/>
              </a:ext>
            </a:extLst>
          </p:cNvPr>
          <p:cNvGrpSpPr/>
          <p:nvPr/>
        </p:nvGrpSpPr>
        <p:grpSpPr>
          <a:xfrm>
            <a:off x="2960309" y="1814562"/>
            <a:ext cx="228914" cy="329368"/>
            <a:chOff x="798318" y="5778597"/>
            <a:chExt cx="268482" cy="386300"/>
          </a:xfrm>
        </p:grpSpPr>
        <p:sp>
          <p:nvSpPr>
            <p:cNvPr id="94" name="Freeform 113">
              <a:extLst>
                <a:ext uri="{FF2B5EF4-FFF2-40B4-BE49-F238E27FC236}">
                  <a16:creationId xmlns:a16="http://schemas.microsoft.com/office/drawing/2014/main" id="{031F0EE4-C542-481A-9E16-43428ED6FF24}"/>
                </a:ext>
              </a:extLst>
            </p:cNvPr>
            <p:cNvSpPr>
              <a:spLocks/>
            </p:cNvSpPr>
            <p:nvPr/>
          </p:nvSpPr>
          <p:spPr bwMode="auto">
            <a:xfrm>
              <a:off x="798318" y="5778597"/>
              <a:ext cx="268482" cy="386300"/>
            </a:xfrm>
            <a:custGeom>
              <a:avLst/>
              <a:gdLst>
                <a:gd name="T0" fmla="*/ 131 w 131"/>
                <a:gd name="T1" fmla="*/ 65 h 189"/>
                <a:gd name="T2" fmla="*/ 65 w 131"/>
                <a:gd name="T3" fmla="*/ 189 h 189"/>
                <a:gd name="T4" fmla="*/ 0 w 131"/>
                <a:gd name="T5" fmla="*/ 65 h 189"/>
                <a:gd name="T6" fmla="*/ 65 w 131"/>
                <a:gd name="T7" fmla="*/ 0 h 189"/>
                <a:gd name="T8" fmla="*/ 131 w 131"/>
                <a:gd name="T9" fmla="*/ 65 h 189"/>
              </a:gdLst>
              <a:ahLst/>
              <a:cxnLst>
                <a:cxn ang="0">
                  <a:pos x="T0" y="T1"/>
                </a:cxn>
                <a:cxn ang="0">
                  <a:pos x="T2" y="T3"/>
                </a:cxn>
                <a:cxn ang="0">
                  <a:pos x="T4" y="T5"/>
                </a:cxn>
                <a:cxn ang="0">
                  <a:pos x="T6" y="T7"/>
                </a:cxn>
                <a:cxn ang="0">
                  <a:pos x="T8" y="T9"/>
                </a:cxn>
              </a:cxnLst>
              <a:rect l="0" t="0" r="r" b="b"/>
              <a:pathLst>
                <a:path w="131" h="189">
                  <a:moveTo>
                    <a:pt x="131" y="65"/>
                  </a:moveTo>
                  <a:cubicBezTo>
                    <a:pt x="131" y="117"/>
                    <a:pt x="65" y="189"/>
                    <a:pt x="65" y="189"/>
                  </a:cubicBezTo>
                  <a:cubicBezTo>
                    <a:pt x="65" y="189"/>
                    <a:pt x="0" y="117"/>
                    <a:pt x="0" y="65"/>
                  </a:cubicBezTo>
                  <a:cubicBezTo>
                    <a:pt x="0" y="29"/>
                    <a:pt x="29" y="0"/>
                    <a:pt x="65" y="0"/>
                  </a:cubicBezTo>
                  <a:cubicBezTo>
                    <a:pt x="101" y="0"/>
                    <a:pt x="131" y="29"/>
                    <a:pt x="131" y="65"/>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5" name="Oval 94">
              <a:extLst>
                <a:ext uri="{FF2B5EF4-FFF2-40B4-BE49-F238E27FC236}">
                  <a16:creationId xmlns:a16="http://schemas.microsoft.com/office/drawing/2014/main" id="{C95AC97F-ADD9-40F7-89EE-31A3131AEA82}"/>
                </a:ext>
              </a:extLst>
            </p:cNvPr>
            <p:cNvSpPr>
              <a:spLocks noChangeArrowheads="1"/>
            </p:cNvSpPr>
            <p:nvPr/>
          </p:nvSpPr>
          <p:spPr bwMode="auto">
            <a:xfrm>
              <a:off x="875579" y="5857788"/>
              <a:ext cx="110097" cy="11395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9" name="deposit">
            <a:extLst>
              <a:ext uri="{FF2B5EF4-FFF2-40B4-BE49-F238E27FC236}">
                <a16:creationId xmlns:a16="http://schemas.microsoft.com/office/drawing/2014/main" id="{CA2AEED4-13B6-4730-A4AA-E118056DB965}"/>
              </a:ext>
              <a:ext uri="{C183D7F6-B498-43B3-948B-1728B52AA6E4}">
                <adec:decorative xmlns:adec="http://schemas.microsoft.com/office/drawing/2017/decorative" val="1"/>
              </a:ext>
            </a:extLst>
          </p:cNvPr>
          <p:cNvGrpSpPr/>
          <p:nvPr/>
        </p:nvGrpSpPr>
        <p:grpSpPr>
          <a:xfrm>
            <a:off x="8940981" y="1803231"/>
            <a:ext cx="260972" cy="270666"/>
            <a:chOff x="1698211" y="3026335"/>
            <a:chExt cx="417847" cy="433370"/>
          </a:xfrm>
        </p:grpSpPr>
        <p:sp>
          <p:nvSpPr>
            <p:cNvPr id="100" name="Freeform: Shape 99">
              <a:extLst>
                <a:ext uri="{FF2B5EF4-FFF2-40B4-BE49-F238E27FC236}">
                  <a16:creationId xmlns:a16="http://schemas.microsoft.com/office/drawing/2014/main" id="{553A00F1-8A65-40DA-9715-A499D7763C14}"/>
                </a:ext>
              </a:extLst>
            </p:cNvPr>
            <p:cNvSpPr/>
            <p:nvPr/>
          </p:nvSpPr>
          <p:spPr>
            <a:xfrm>
              <a:off x="1765022" y="3109407"/>
              <a:ext cx="287270" cy="287270"/>
            </a:xfrm>
            <a:custGeom>
              <a:avLst/>
              <a:gdLst>
                <a:gd name="connsiteX0" fmla="*/ 286511 w 287270"/>
                <a:gd name="connsiteY0" fmla="*/ 1481 h 287270"/>
                <a:gd name="connsiteX1" fmla="*/ 1481 w 287270"/>
                <a:gd name="connsiteY1" fmla="*/ 1481 h 287270"/>
                <a:gd name="connsiteX2" fmla="*/ 1481 w 287270"/>
                <a:gd name="connsiteY2" fmla="*/ 286511 h 287270"/>
                <a:gd name="connsiteX3" fmla="*/ 286511 w 287270"/>
                <a:gd name="connsiteY3" fmla="*/ 286511 h 287270"/>
                <a:gd name="connsiteX4" fmla="*/ 286511 w 287270"/>
                <a:gd name="connsiteY4" fmla="*/ 1481 h 28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270" h="287270">
                  <a:moveTo>
                    <a:pt x="286511" y="1481"/>
                  </a:moveTo>
                  <a:lnTo>
                    <a:pt x="1481" y="1481"/>
                  </a:lnTo>
                  <a:lnTo>
                    <a:pt x="1481" y="286511"/>
                  </a:lnTo>
                  <a:lnTo>
                    <a:pt x="286511" y="286511"/>
                  </a:lnTo>
                  <a:lnTo>
                    <a:pt x="286511" y="1481"/>
                  </a:lnTo>
                  <a:close/>
                </a:path>
              </a:pathLst>
            </a:custGeom>
            <a:solidFill>
              <a:srgbClr val="C1C1C1"/>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1" name="Freeform: Shape 100">
              <a:extLst>
                <a:ext uri="{FF2B5EF4-FFF2-40B4-BE49-F238E27FC236}">
                  <a16:creationId xmlns:a16="http://schemas.microsoft.com/office/drawing/2014/main" id="{705F61F0-0E3B-41F6-8DCA-C79D66740BB1}"/>
                </a:ext>
              </a:extLst>
            </p:cNvPr>
            <p:cNvSpPr/>
            <p:nvPr/>
          </p:nvSpPr>
          <p:spPr>
            <a:xfrm>
              <a:off x="1698211" y="3041858"/>
              <a:ext cx="417847" cy="417847"/>
            </a:xfrm>
            <a:custGeom>
              <a:avLst/>
              <a:gdLst>
                <a:gd name="connsiteX0" fmla="*/ 374471 w 417847"/>
                <a:gd name="connsiteY0" fmla="*/ 199136 h 417847"/>
                <a:gd name="connsiteX1" fmla="*/ 374471 w 417847"/>
                <a:gd name="connsiteY1" fmla="*/ 374690 h 417847"/>
                <a:gd name="connsiteX2" fmla="*/ 45095 w 417847"/>
                <a:gd name="connsiteY2" fmla="*/ 374690 h 417847"/>
                <a:gd name="connsiteX3" fmla="*/ 45095 w 417847"/>
                <a:gd name="connsiteY3" fmla="*/ 45242 h 417847"/>
                <a:gd name="connsiteX4" fmla="*/ 155155 w 417847"/>
                <a:gd name="connsiteY4" fmla="*/ 45242 h 417847"/>
                <a:gd name="connsiteX5" fmla="*/ 155155 w 417847"/>
                <a:gd name="connsiteY5" fmla="*/ 1481 h 417847"/>
                <a:gd name="connsiteX6" fmla="*/ 1554 w 417847"/>
                <a:gd name="connsiteY6" fmla="*/ 1773 h 417847"/>
                <a:gd name="connsiteX7" fmla="*/ 1481 w 417847"/>
                <a:gd name="connsiteY7" fmla="*/ 419037 h 417847"/>
                <a:gd name="connsiteX8" fmla="*/ 418451 w 417847"/>
                <a:gd name="connsiteY8" fmla="*/ 418744 h 417847"/>
                <a:gd name="connsiteX9" fmla="*/ 418451 w 417847"/>
                <a:gd name="connsiteY9" fmla="*/ 199136 h 417847"/>
                <a:gd name="connsiteX10" fmla="*/ 374471 w 417847"/>
                <a:gd name="connsiteY10" fmla="*/ 199136 h 41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47" h="417847">
                  <a:moveTo>
                    <a:pt x="374471" y="199136"/>
                  </a:moveTo>
                  <a:lnTo>
                    <a:pt x="374471" y="374690"/>
                  </a:lnTo>
                  <a:lnTo>
                    <a:pt x="45095" y="374690"/>
                  </a:lnTo>
                  <a:lnTo>
                    <a:pt x="45095" y="45242"/>
                  </a:lnTo>
                  <a:lnTo>
                    <a:pt x="155155" y="45242"/>
                  </a:lnTo>
                  <a:lnTo>
                    <a:pt x="155155" y="1481"/>
                  </a:lnTo>
                  <a:lnTo>
                    <a:pt x="1554" y="1773"/>
                  </a:lnTo>
                  <a:lnTo>
                    <a:pt x="1481" y="419037"/>
                  </a:lnTo>
                  <a:lnTo>
                    <a:pt x="418451" y="418744"/>
                  </a:lnTo>
                  <a:lnTo>
                    <a:pt x="418451" y="199136"/>
                  </a:lnTo>
                  <a:lnTo>
                    <a:pt x="374471" y="199136"/>
                  </a:ln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2" name="Freeform: Shape 101">
              <a:extLst>
                <a:ext uri="{FF2B5EF4-FFF2-40B4-BE49-F238E27FC236}">
                  <a16:creationId xmlns:a16="http://schemas.microsoft.com/office/drawing/2014/main" id="{A42E1930-5CD5-4A0B-A4F0-7B428A139BC6}"/>
                </a:ext>
              </a:extLst>
            </p:cNvPr>
            <p:cNvSpPr/>
            <p:nvPr/>
          </p:nvSpPr>
          <p:spPr>
            <a:xfrm rot="6207036" flipV="1">
              <a:off x="1837247" y="3041569"/>
              <a:ext cx="278565" cy="248097"/>
            </a:xfrm>
            <a:custGeom>
              <a:avLst/>
              <a:gdLst>
                <a:gd name="connsiteX0" fmla="*/ 279851 w 278564"/>
                <a:gd name="connsiteY0" fmla="*/ 1481 h 248096"/>
                <a:gd name="connsiteX1" fmla="*/ 267411 w 278564"/>
                <a:gd name="connsiteY1" fmla="*/ 1773 h 248096"/>
                <a:gd name="connsiteX2" fmla="*/ 60974 w 278564"/>
                <a:gd name="connsiteY2" fmla="*/ 132177 h 248096"/>
                <a:gd name="connsiteX3" fmla="*/ 1481 w 278564"/>
                <a:gd name="connsiteY3" fmla="*/ 103638 h 248096"/>
                <a:gd name="connsiteX4" fmla="*/ 52852 w 278564"/>
                <a:gd name="connsiteY4" fmla="*/ 248677 h 248096"/>
                <a:gd name="connsiteX5" fmla="*/ 197233 w 278564"/>
                <a:gd name="connsiteY5" fmla="*/ 197599 h 248096"/>
                <a:gd name="connsiteX6" fmla="*/ 133055 w 278564"/>
                <a:gd name="connsiteY6" fmla="*/ 166791 h 248096"/>
                <a:gd name="connsiteX7" fmla="*/ 279851 w 278564"/>
                <a:gd name="connsiteY7" fmla="*/ 1481 h 24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564" h="248096">
                  <a:moveTo>
                    <a:pt x="279851" y="1481"/>
                  </a:moveTo>
                  <a:cubicBezTo>
                    <a:pt x="275314" y="1481"/>
                    <a:pt x="271509" y="1554"/>
                    <a:pt x="267411" y="1773"/>
                  </a:cubicBezTo>
                  <a:cubicBezTo>
                    <a:pt x="138178" y="8286"/>
                    <a:pt x="71220" y="114614"/>
                    <a:pt x="60974" y="132177"/>
                  </a:cubicBezTo>
                  <a:lnTo>
                    <a:pt x="1481" y="103638"/>
                  </a:lnTo>
                  <a:lnTo>
                    <a:pt x="52852" y="248677"/>
                  </a:lnTo>
                  <a:lnTo>
                    <a:pt x="197233" y="197599"/>
                  </a:lnTo>
                  <a:lnTo>
                    <a:pt x="133055" y="166791"/>
                  </a:lnTo>
                  <a:cubicBezTo>
                    <a:pt x="155960" y="119591"/>
                    <a:pt x="203526" y="40558"/>
                    <a:pt x="279851" y="1481"/>
                  </a:cubicBez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13" name="Oval 12">
            <a:extLst>
              <a:ext uri="{FF2B5EF4-FFF2-40B4-BE49-F238E27FC236}">
                <a16:creationId xmlns:a16="http://schemas.microsoft.com/office/drawing/2014/main" id="{D84DD439-E531-45C6-8729-A49DFE0E5027}"/>
              </a:ext>
              <a:ext uri="{C183D7F6-B498-43B3-948B-1728B52AA6E4}">
                <adec:decorative xmlns:adec="http://schemas.microsoft.com/office/drawing/2017/decorative" val="1"/>
              </a:ext>
            </a:extLst>
          </p:cNvPr>
          <p:cNvSpPr/>
          <p:nvPr/>
        </p:nvSpPr>
        <p:spPr bwMode="auto">
          <a:xfrm>
            <a:off x="6916732" y="1794133"/>
            <a:ext cx="344092" cy="344092"/>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0078D4"/>
                    </a:gs>
                    <a:gs pos="100000">
                      <a:srgbClr val="0078D4"/>
                    </a:gs>
                  </a:gsLst>
                  <a:lin ang="5400000" scaled="0"/>
                </a:gradFill>
                <a:effectLst/>
                <a:uLnTx/>
                <a:uFillTx/>
                <a:latin typeface="Segoe UI"/>
                <a:ea typeface="Segoe UI" pitchFamily="34" charset="0"/>
                <a:cs typeface="Segoe UI" pitchFamily="34" charset="0"/>
              </a:rPr>
              <a:t>@</a:t>
            </a:r>
          </a:p>
        </p:txBody>
      </p:sp>
      <p:grpSp>
        <p:nvGrpSpPr>
          <p:cNvPr id="103" name="serverless">
            <a:extLst>
              <a:ext uri="{FF2B5EF4-FFF2-40B4-BE49-F238E27FC236}">
                <a16:creationId xmlns:a16="http://schemas.microsoft.com/office/drawing/2014/main" id="{51CA43A4-0353-417F-A5E4-C61791972D9F}"/>
              </a:ext>
              <a:ext uri="{C183D7F6-B498-43B3-948B-1728B52AA6E4}">
                <adec:decorative xmlns:adec="http://schemas.microsoft.com/office/drawing/2017/decorative" val="1"/>
              </a:ext>
            </a:extLst>
          </p:cNvPr>
          <p:cNvGrpSpPr/>
          <p:nvPr/>
        </p:nvGrpSpPr>
        <p:grpSpPr>
          <a:xfrm>
            <a:off x="10807579" y="1780375"/>
            <a:ext cx="355450" cy="355448"/>
            <a:chOff x="2577128" y="2114551"/>
            <a:chExt cx="440844" cy="440842"/>
          </a:xfrm>
        </p:grpSpPr>
        <p:sp>
          <p:nvSpPr>
            <p:cNvPr id="104" name="Freeform: Shape 103">
              <a:extLst>
                <a:ext uri="{FF2B5EF4-FFF2-40B4-BE49-F238E27FC236}">
                  <a16:creationId xmlns:a16="http://schemas.microsoft.com/office/drawing/2014/main" id="{BB83A855-1371-4BA0-A853-7449523BC8DF}"/>
                </a:ext>
              </a:extLst>
            </p:cNvPr>
            <p:cNvSpPr/>
            <p:nvPr/>
          </p:nvSpPr>
          <p:spPr>
            <a:xfrm>
              <a:off x="2670597" y="2113272"/>
              <a:ext cx="254508" cy="436297"/>
            </a:xfrm>
            <a:custGeom>
              <a:avLst/>
              <a:gdLst>
                <a:gd name="connsiteX0" fmla="*/ 1616 w 254507"/>
                <a:gd name="connsiteY0" fmla="*/ 437913 h 436297"/>
                <a:gd name="connsiteX1" fmla="*/ 254013 w 254507"/>
                <a:gd name="connsiteY1" fmla="*/ 437913 h 436297"/>
                <a:gd name="connsiteX2" fmla="*/ 254013 w 254507"/>
                <a:gd name="connsiteY2" fmla="*/ 1616 h 436297"/>
                <a:gd name="connsiteX3" fmla="*/ 1616 w 254507"/>
                <a:gd name="connsiteY3" fmla="*/ 1616 h 436297"/>
                <a:gd name="connsiteX4" fmla="*/ 1616 w 254507"/>
                <a:gd name="connsiteY4" fmla="*/ 437913 h 436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7" h="436297">
                  <a:moveTo>
                    <a:pt x="1616" y="437913"/>
                  </a:moveTo>
                  <a:lnTo>
                    <a:pt x="254013" y="437913"/>
                  </a:lnTo>
                  <a:lnTo>
                    <a:pt x="254013" y="1616"/>
                  </a:lnTo>
                  <a:lnTo>
                    <a:pt x="1616" y="1616"/>
                  </a:lnTo>
                  <a:lnTo>
                    <a:pt x="1616" y="437913"/>
                  </a:lnTo>
                  <a:close/>
                </a:path>
              </a:pathLst>
            </a:custGeom>
            <a:solidFill>
              <a:srgbClr val="C1C1C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5" name="Freeform: Shape 104">
              <a:extLst>
                <a:ext uri="{FF2B5EF4-FFF2-40B4-BE49-F238E27FC236}">
                  <a16:creationId xmlns:a16="http://schemas.microsoft.com/office/drawing/2014/main" id="{A1955C32-431B-47D2-950C-4D31102D13BE}"/>
                </a:ext>
              </a:extLst>
            </p:cNvPr>
            <p:cNvSpPr/>
            <p:nvPr/>
          </p:nvSpPr>
          <p:spPr>
            <a:xfrm>
              <a:off x="2716515" y="2157885"/>
              <a:ext cx="163612" cy="45448"/>
            </a:xfrm>
            <a:custGeom>
              <a:avLst/>
              <a:gdLst>
                <a:gd name="connsiteX0" fmla="*/ 1616 w 163612"/>
                <a:gd name="connsiteY0" fmla="*/ 47228 h 45447"/>
                <a:gd name="connsiteX1" fmla="*/ 162177 w 163612"/>
                <a:gd name="connsiteY1" fmla="*/ 47228 h 45447"/>
                <a:gd name="connsiteX2" fmla="*/ 162177 w 163612"/>
                <a:gd name="connsiteY2" fmla="*/ 1616 h 45447"/>
                <a:gd name="connsiteX3" fmla="*/ 1616 w 163612"/>
                <a:gd name="connsiteY3" fmla="*/ 1616 h 45447"/>
                <a:gd name="connsiteX4" fmla="*/ 1616 w 163612"/>
                <a:gd name="connsiteY4" fmla="*/ 47228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228"/>
                  </a:moveTo>
                  <a:lnTo>
                    <a:pt x="162177" y="47228"/>
                  </a:lnTo>
                  <a:lnTo>
                    <a:pt x="162177" y="1616"/>
                  </a:lnTo>
                  <a:lnTo>
                    <a:pt x="1616" y="1616"/>
                  </a:lnTo>
                  <a:lnTo>
                    <a:pt x="1616" y="47228"/>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6" name="Freeform: Shape 105">
              <a:extLst>
                <a:ext uri="{FF2B5EF4-FFF2-40B4-BE49-F238E27FC236}">
                  <a16:creationId xmlns:a16="http://schemas.microsoft.com/office/drawing/2014/main" id="{98B5299F-0039-4FDF-B95B-73AFE0D82F08}"/>
                </a:ext>
              </a:extLst>
            </p:cNvPr>
            <p:cNvSpPr/>
            <p:nvPr/>
          </p:nvSpPr>
          <p:spPr>
            <a:xfrm>
              <a:off x="2716515" y="245650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7" name="Freeform: Shape 106">
              <a:extLst>
                <a:ext uri="{FF2B5EF4-FFF2-40B4-BE49-F238E27FC236}">
                  <a16:creationId xmlns:a16="http://schemas.microsoft.com/office/drawing/2014/main" id="{EE8B5F9C-1E19-494B-AAA6-337DEFE689BA}"/>
                </a:ext>
              </a:extLst>
            </p:cNvPr>
            <p:cNvSpPr/>
            <p:nvPr/>
          </p:nvSpPr>
          <p:spPr>
            <a:xfrm>
              <a:off x="2716515" y="238808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8" name="Freeform: Shape 107">
              <a:extLst>
                <a:ext uri="{FF2B5EF4-FFF2-40B4-BE49-F238E27FC236}">
                  <a16:creationId xmlns:a16="http://schemas.microsoft.com/office/drawing/2014/main" id="{29AB76C2-07DD-42F5-84FF-4FBF384829CE}"/>
                </a:ext>
              </a:extLst>
            </p:cNvPr>
            <p:cNvSpPr/>
            <p:nvPr/>
          </p:nvSpPr>
          <p:spPr>
            <a:xfrm>
              <a:off x="2716515" y="2253698"/>
              <a:ext cx="163612" cy="90895"/>
            </a:xfrm>
            <a:custGeom>
              <a:avLst/>
              <a:gdLst>
                <a:gd name="connsiteX0" fmla="*/ 142585 w 163612"/>
                <a:gd name="connsiteY0" fmla="*/ 51743 h 90895"/>
                <a:gd name="connsiteX1" fmla="*/ 137075 w 163612"/>
                <a:gd name="connsiteY1" fmla="*/ 51743 h 90895"/>
                <a:gd name="connsiteX2" fmla="*/ 106999 w 163612"/>
                <a:gd name="connsiteY2" fmla="*/ 21667 h 90895"/>
                <a:gd name="connsiteX3" fmla="*/ 99958 w 163612"/>
                <a:gd name="connsiteY3" fmla="*/ 22509 h 90895"/>
                <a:gd name="connsiteX4" fmla="*/ 61846 w 163612"/>
                <a:gd name="connsiteY4" fmla="*/ 1616 h 90895"/>
                <a:gd name="connsiteX5" fmla="*/ 16693 w 163612"/>
                <a:gd name="connsiteY5" fmla="*/ 46769 h 90895"/>
                <a:gd name="connsiteX6" fmla="*/ 16999 w 163612"/>
                <a:gd name="connsiteY6" fmla="*/ 52279 h 90895"/>
                <a:gd name="connsiteX7" fmla="*/ 1616 w 163612"/>
                <a:gd name="connsiteY7" fmla="*/ 71412 h 90895"/>
                <a:gd name="connsiteX8" fmla="*/ 1616 w 163612"/>
                <a:gd name="connsiteY8" fmla="*/ 72407 h 90895"/>
                <a:gd name="connsiteX9" fmla="*/ 21208 w 163612"/>
                <a:gd name="connsiteY9" fmla="*/ 91998 h 90895"/>
                <a:gd name="connsiteX10" fmla="*/ 142585 w 163612"/>
                <a:gd name="connsiteY10" fmla="*/ 91998 h 90895"/>
                <a:gd name="connsiteX11" fmla="*/ 162177 w 163612"/>
                <a:gd name="connsiteY11" fmla="*/ 72407 h 90895"/>
                <a:gd name="connsiteX12" fmla="*/ 162177 w 163612"/>
                <a:gd name="connsiteY12" fmla="*/ 71412 h 90895"/>
                <a:gd name="connsiteX13" fmla="*/ 142585 w 163612"/>
                <a:gd name="connsiteY13" fmla="*/ 51743 h 90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612" h="90895">
                  <a:moveTo>
                    <a:pt x="142585" y="51743"/>
                  </a:moveTo>
                  <a:lnTo>
                    <a:pt x="137075" y="51743"/>
                  </a:lnTo>
                  <a:cubicBezTo>
                    <a:pt x="137075" y="35136"/>
                    <a:pt x="123606" y="21667"/>
                    <a:pt x="106999" y="21667"/>
                  </a:cubicBezTo>
                  <a:cubicBezTo>
                    <a:pt x="104550" y="21667"/>
                    <a:pt x="102177" y="21973"/>
                    <a:pt x="99958" y="22509"/>
                  </a:cubicBezTo>
                  <a:cubicBezTo>
                    <a:pt x="91922" y="9958"/>
                    <a:pt x="77917" y="1616"/>
                    <a:pt x="61846" y="1616"/>
                  </a:cubicBezTo>
                  <a:cubicBezTo>
                    <a:pt x="36897" y="1616"/>
                    <a:pt x="16693" y="21820"/>
                    <a:pt x="16693" y="46769"/>
                  </a:cubicBezTo>
                  <a:cubicBezTo>
                    <a:pt x="16693" y="48606"/>
                    <a:pt x="16846" y="50442"/>
                    <a:pt x="16999" y="52279"/>
                  </a:cubicBezTo>
                  <a:cubicBezTo>
                    <a:pt x="8198" y="54193"/>
                    <a:pt x="1616" y="61998"/>
                    <a:pt x="1616" y="71412"/>
                  </a:cubicBezTo>
                  <a:lnTo>
                    <a:pt x="1616" y="72407"/>
                  </a:lnTo>
                  <a:cubicBezTo>
                    <a:pt x="1616" y="83197"/>
                    <a:pt x="10417" y="91998"/>
                    <a:pt x="21208" y="91998"/>
                  </a:cubicBezTo>
                  <a:lnTo>
                    <a:pt x="142585" y="91998"/>
                  </a:lnTo>
                  <a:cubicBezTo>
                    <a:pt x="153376" y="91998"/>
                    <a:pt x="162177" y="83197"/>
                    <a:pt x="162177" y="72407"/>
                  </a:cubicBezTo>
                  <a:lnTo>
                    <a:pt x="162177" y="71412"/>
                  </a:lnTo>
                  <a:cubicBezTo>
                    <a:pt x="162177" y="60468"/>
                    <a:pt x="153376" y="51743"/>
                    <a:pt x="142585" y="51743"/>
                  </a:cubicBezTo>
                  <a:close/>
                </a:path>
              </a:pathLst>
            </a:custGeom>
            <a:solidFill>
              <a:srgbClr val="FFFFFF"/>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09" name="shield 4">
            <a:extLst>
              <a:ext uri="{FF2B5EF4-FFF2-40B4-BE49-F238E27FC236}">
                <a16:creationId xmlns:a16="http://schemas.microsoft.com/office/drawing/2014/main" id="{12ABC8EF-4754-4914-84C7-CA5E660B6B75}"/>
              </a:ext>
              <a:ext uri="{C183D7F6-B498-43B3-948B-1728B52AA6E4}">
                <adec:decorative xmlns:adec="http://schemas.microsoft.com/office/drawing/2017/decorative" val="1"/>
              </a:ext>
            </a:extLst>
          </p:cNvPr>
          <p:cNvGrpSpPr>
            <a:grpSpLocks noChangeAspect="1"/>
          </p:cNvGrpSpPr>
          <p:nvPr/>
        </p:nvGrpSpPr>
        <p:grpSpPr bwMode="auto">
          <a:xfrm>
            <a:off x="977342" y="3122584"/>
            <a:ext cx="336769" cy="335635"/>
            <a:chOff x="2224" y="3045"/>
            <a:chExt cx="297" cy="296"/>
          </a:xfrm>
        </p:grpSpPr>
        <p:sp>
          <p:nvSpPr>
            <p:cNvPr id="110" name="AutoShape 124">
              <a:extLst>
                <a:ext uri="{FF2B5EF4-FFF2-40B4-BE49-F238E27FC236}">
                  <a16:creationId xmlns:a16="http://schemas.microsoft.com/office/drawing/2014/main" id="{2904011C-B46C-4E6E-81F2-1EEB66689005}"/>
                </a:ext>
              </a:extLst>
            </p:cNvPr>
            <p:cNvSpPr>
              <a:spLocks noChangeAspect="1" noChangeArrowheads="1" noTextEdit="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Rectangle 126">
              <a:extLst>
                <a:ext uri="{FF2B5EF4-FFF2-40B4-BE49-F238E27FC236}">
                  <a16:creationId xmlns:a16="http://schemas.microsoft.com/office/drawing/2014/main" id="{BA21CB7E-4948-4D1D-94DD-814898ACA382}"/>
                </a:ext>
              </a:extLst>
            </p:cNvPr>
            <p:cNvSpPr>
              <a:spLocks noChangeArrowheads="1"/>
            </p:cNvSpPr>
            <p:nvPr/>
          </p:nvSpPr>
          <p:spPr bwMode="auto">
            <a:xfrm>
              <a:off x="2224" y="3045"/>
              <a:ext cx="297" cy="2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Rectangle 127">
              <a:extLst>
                <a:ext uri="{FF2B5EF4-FFF2-40B4-BE49-F238E27FC236}">
                  <a16:creationId xmlns:a16="http://schemas.microsoft.com/office/drawing/2014/main" id="{4A6CEE10-B284-43FF-BF54-481B49A66324}"/>
                </a:ext>
              </a:extLst>
            </p:cNvPr>
            <p:cNvSpPr>
              <a:spLocks noChangeArrowheads="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3" name="Freeform 128">
              <a:extLst>
                <a:ext uri="{FF2B5EF4-FFF2-40B4-BE49-F238E27FC236}">
                  <a16:creationId xmlns:a16="http://schemas.microsoft.com/office/drawing/2014/main" id="{1236BF85-6330-4163-B31F-5936C3387788}"/>
                </a:ext>
              </a:extLst>
            </p:cNvPr>
            <p:cNvSpPr>
              <a:spLocks/>
            </p:cNvSpPr>
            <p:nvPr/>
          </p:nvSpPr>
          <p:spPr bwMode="auto">
            <a:xfrm>
              <a:off x="2266" y="3059"/>
              <a:ext cx="213" cy="267"/>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129">
              <a:extLst>
                <a:ext uri="{FF2B5EF4-FFF2-40B4-BE49-F238E27FC236}">
                  <a16:creationId xmlns:a16="http://schemas.microsoft.com/office/drawing/2014/main" id="{5A1ECE90-3652-4D7F-A845-0F1DD2111260}"/>
                </a:ext>
              </a:extLst>
            </p:cNvPr>
            <p:cNvSpPr>
              <a:spLocks/>
            </p:cNvSpPr>
            <p:nvPr/>
          </p:nvSpPr>
          <p:spPr bwMode="auto">
            <a:xfrm>
              <a:off x="2356" y="3164"/>
              <a:ext cx="34" cy="68"/>
            </a:xfrm>
            <a:custGeom>
              <a:avLst/>
              <a:gdLst>
                <a:gd name="T0" fmla="*/ 16 w 22"/>
                <a:gd name="T1" fmla="*/ 22 h 44"/>
                <a:gd name="T2" fmla="*/ 16 w 22"/>
                <a:gd name="T3" fmla="*/ 44 h 44"/>
                <a:gd name="T4" fmla="*/ 7 w 22"/>
                <a:gd name="T5" fmla="*/ 44 h 44"/>
                <a:gd name="T6" fmla="*/ 7 w 22"/>
                <a:gd name="T7" fmla="*/ 22 h 44"/>
                <a:gd name="T8" fmla="*/ 0 w 22"/>
                <a:gd name="T9" fmla="*/ 11 h 44"/>
                <a:gd name="T10" fmla="*/ 11 w 22"/>
                <a:gd name="T11" fmla="*/ 0 h 44"/>
                <a:gd name="T12" fmla="*/ 22 w 22"/>
                <a:gd name="T13" fmla="*/ 11 h 44"/>
                <a:gd name="T14" fmla="*/ 16 w 22"/>
                <a:gd name="T15" fmla="*/ 2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4">
                  <a:moveTo>
                    <a:pt x="16" y="22"/>
                  </a:moveTo>
                  <a:cubicBezTo>
                    <a:pt x="16" y="44"/>
                    <a:pt x="16" y="44"/>
                    <a:pt x="16" y="44"/>
                  </a:cubicBezTo>
                  <a:cubicBezTo>
                    <a:pt x="7" y="44"/>
                    <a:pt x="7" y="44"/>
                    <a:pt x="7" y="44"/>
                  </a:cubicBezTo>
                  <a:cubicBezTo>
                    <a:pt x="7" y="22"/>
                    <a:pt x="7" y="22"/>
                    <a:pt x="7" y="22"/>
                  </a:cubicBezTo>
                  <a:cubicBezTo>
                    <a:pt x="2" y="20"/>
                    <a:pt x="0" y="16"/>
                    <a:pt x="0" y="11"/>
                  </a:cubicBezTo>
                  <a:cubicBezTo>
                    <a:pt x="0" y="5"/>
                    <a:pt x="5" y="0"/>
                    <a:pt x="11" y="0"/>
                  </a:cubicBezTo>
                  <a:cubicBezTo>
                    <a:pt x="17" y="0"/>
                    <a:pt x="22" y="5"/>
                    <a:pt x="22" y="11"/>
                  </a:cubicBezTo>
                  <a:cubicBezTo>
                    <a:pt x="22" y="16"/>
                    <a:pt x="20" y="20"/>
                    <a:pt x="16"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15" name="online">
            <a:extLst>
              <a:ext uri="{FF2B5EF4-FFF2-40B4-BE49-F238E27FC236}">
                <a16:creationId xmlns:a16="http://schemas.microsoft.com/office/drawing/2014/main" id="{0B6A3FA9-0FB1-4143-A528-97B763E2870F}"/>
              </a:ext>
              <a:ext uri="{C183D7F6-B498-43B3-948B-1728B52AA6E4}">
                <adec:decorative xmlns:adec="http://schemas.microsoft.com/office/drawing/2017/decorative" val="1"/>
              </a:ext>
            </a:extLst>
          </p:cNvPr>
          <p:cNvGrpSpPr/>
          <p:nvPr/>
        </p:nvGrpSpPr>
        <p:grpSpPr>
          <a:xfrm>
            <a:off x="2157334" y="3131665"/>
            <a:ext cx="323351" cy="323351"/>
            <a:chOff x="4472102" y="5773612"/>
            <a:chExt cx="436448" cy="436448"/>
          </a:xfrm>
        </p:grpSpPr>
        <p:sp>
          <p:nvSpPr>
            <p:cNvPr id="116" name="Freeform: Shape 115">
              <a:extLst>
                <a:ext uri="{FF2B5EF4-FFF2-40B4-BE49-F238E27FC236}">
                  <a16:creationId xmlns:a16="http://schemas.microsoft.com/office/drawing/2014/main" id="{69089259-2C95-4890-8C3F-B3FB7858853D}"/>
                </a:ext>
              </a:extLst>
            </p:cNvPr>
            <p:cNvSpPr/>
            <p:nvPr/>
          </p:nvSpPr>
          <p:spPr>
            <a:xfrm>
              <a:off x="4720145" y="5989603"/>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BA83131B-7B9A-49C9-8017-9BA45BD92839}"/>
                </a:ext>
              </a:extLst>
            </p:cNvPr>
            <p:cNvSpPr/>
            <p:nvPr/>
          </p:nvSpPr>
          <p:spPr>
            <a:xfrm>
              <a:off x="4720145" y="5823949"/>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8229ACE9-F007-4FBE-A653-E1EA3DEA7AC9}"/>
                </a:ext>
              </a:extLst>
            </p:cNvPr>
            <p:cNvSpPr/>
            <p:nvPr/>
          </p:nvSpPr>
          <p:spPr>
            <a:xfrm>
              <a:off x="4473724" y="5778339"/>
              <a:ext cx="427449" cy="427449"/>
            </a:xfrm>
            <a:custGeom>
              <a:avLst/>
              <a:gdLst>
                <a:gd name="connsiteX0" fmla="*/ 215909 w 427449"/>
                <a:gd name="connsiteY0" fmla="*/ 428976 h 427449"/>
                <a:gd name="connsiteX1" fmla="*/ 430252 w 427449"/>
                <a:gd name="connsiteY1" fmla="*/ 215233 h 427449"/>
                <a:gd name="connsiteX2" fmla="*/ 215909 w 427449"/>
                <a:gd name="connsiteY2" fmla="*/ 1566 h 427449"/>
                <a:gd name="connsiteX3" fmla="*/ 1566 w 427449"/>
                <a:gd name="connsiteY3" fmla="*/ 215233 h 427449"/>
                <a:gd name="connsiteX4" fmla="*/ 215909 w 427449"/>
                <a:gd name="connsiteY4" fmla="*/ 42897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449" h="427449">
                  <a:moveTo>
                    <a:pt x="215909" y="428976"/>
                  </a:moveTo>
                  <a:cubicBezTo>
                    <a:pt x="333927" y="428976"/>
                    <a:pt x="430252" y="332920"/>
                    <a:pt x="430252" y="215233"/>
                  </a:cubicBezTo>
                  <a:cubicBezTo>
                    <a:pt x="430252" y="97546"/>
                    <a:pt x="333851" y="1566"/>
                    <a:pt x="215909" y="1566"/>
                  </a:cubicBezTo>
                  <a:cubicBezTo>
                    <a:pt x="97891" y="1566"/>
                    <a:pt x="1566" y="97621"/>
                    <a:pt x="1566" y="215233"/>
                  </a:cubicBezTo>
                  <a:cubicBezTo>
                    <a:pt x="1566" y="332845"/>
                    <a:pt x="97891" y="428976"/>
                    <a:pt x="215909" y="428976"/>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CF31532B-9F6D-4038-B5C1-E987B12FDAC3}"/>
                </a:ext>
              </a:extLst>
            </p:cNvPr>
            <p:cNvSpPr/>
            <p:nvPr/>
          </p:nvSpPr>
          <p:spPr>
            <a:xfrm>
              <a:off x="4686399" y="5779112"/>
              <a:ext cx="4499" cy="427449"/>
            </a:xfrm>
            <a:custGeom>
              <a:avLst/>
              <a:gdLst>
                <a:gd name="connsiteX0" fmla="*/ 5585 w 4499"/>
                <a:gd name="connsiteY0" fmla="*/ 1566 h 427449"/>
                <a:gd name="connsiteX1" fmla="*/ 1566 w 4499"/>
                <a:gd name="connsiteY1" fmla="*/ 1566 h 427449"/>
                <a:gd name="connsiteX2" fmla="*/ 1566 w 4499"/>
                <a:gd name="connsiteY2" fmla="*/ 428220 h 427449"/>
                <a:gd name="connsiteX3" fmla="*/ 5585 w 4499"/>
                <a:gd name="connsiteY3" fmla="*/ 428220 h 427449"/>
                <a:gd name="connsiteX4" fmla="*/ 5585 w 4499"/>
                <a:gd name="connsiteY4" fmla="*/ 156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 h="427449">
                  <a:moveTo>
                    <a:pt x="5585" y="1566"/>
                  </a:moveTo>
                  <a:lnTo>
                    <a:pt x="1566" y="1566"/>
                  </a:lnTo>
                  <a:lnTo>
                    <a:pt x="1566" y="428220"/>
                  </a:lnTo>
                  <a:lnTo>
                    <a:pt x="5585" y="428220"/>
                  </a:lnTo>
                  <a:lnTo>
                    <a:pt x="5585"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1024D67F-9A24-4A82-BFE5-6707A7F1A764}"/>
                </a:ext>
              </a:extLst>
            </p:cNvPr>
            <p:cNvSpPr/>
            <p:nvPr/>
          </p:nvSpPr>
          <p:spPr>
            <a:xfrm>
              <a:off x="4472131" y="5888013"/>
              <a:ext cx="431949" cy="211475"/>
            </a:xfrm>
            <a:custGeom>
              <a:avLst/>
              <a:gdLst>
                <a:gd name="connsiteX0" fmla="*/ 217502 w 431948"/>
                <a:gd name="connsiteY0" fmla="*/ 211224 h 211474"/>
                <a:gd name="connsiteX1" fmla="*/ 1566 w 431948"/>
                <a:gd name="connsiteY1" fmla="*/ 106395 h 211474"/>
                <a:gd name="connsiteX2" fmla="*/ 217502 w 431948"/>
                <a:gd name="connsiteY2" fmla="*/ 1566 h 211474"/>
                <a:gd name="connsiteX3" fmla="*/ 433438 w 431948"/>
                <a:gd name="connsiteY3" fmla="*/ 106395 h 211474"/>
                <a:gd name="connsiteX4" fmla="*/ 217502 w 431948"/>
                <a:gd name="connsiteY4" fmla="*/ 211224 h 211474"/>
                <a:gd name="connsiteX5" fmla="*/ 217502 w 431948"/>
                <a:gd name="connsiteY5" fmla="*/ 4742 h 211474"/>
                <a:gd name="connsiteX6" fmla="*/ 5585 w 431948"/>
                <a:gd name="connsiteY6" fmla="*/ 105563 h 211474"/>
                <a:gd name="connsiteX7" fmla="*/ 217502 w 431948"/>
                <a:gd name="connsiteY7" fmla="*/ 206384 h 211474"/>
                <a:gd name="connsiteX8" fmla="*/ 429418 w 431948"/>
                <a:gd name="connsiteY8" fmla="*/ 105563 h 211474"/>
                <a:gd name="connsiteX9" fmla="*/ 217502 w 431948"/>
                <a:gd name="connsiteY9" fmla="*/ 4742 h 21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948" h="211474">
                  <a:moveTo>
                    <a:pt x="217502" y="211224"/>
                  </a:moveTo>
                  <a:cubicBezTo>
                    <a:pt x="98650" y="211224"/>
                    <a:pt x="1566" y="164029"/>
                    <a:pt x="1566" y="106395"/>
                  </a:cubicBezTo>
                  <a:cubicBezTo>
                    <a:pt x="1566" y="48762"/>
                    <a:pt x="98650" y="1566"/>
                    <a:pt x="217502" y="1566"/>
                  </a:cubicBezTo>
                  <a:cubicBezTo>
                    <a:pt x="336354" y="1566"/>
                    <a:pt x="433438" y="48762"/>
                    <a:pt x="433438" y="106395"/>
                  </a:cubicBezTo>
                  <a:cubicBezTo>
                    <a:pt x="433362" y="164029"/>
                    <a:pt x="336278" y="211224"/>
                    <a:pt x="217502" y="211224"/>
                  </a:cubicBezTo>
                  <a:close/>
                  <a:moveTo>
                    <a:pt x="217502" y="4742"/>
                  </a:moveTo>
                  <a:cubicBezTo>
                    <a:pt x="100318" y="4742"/>
                    <a:pt x="5585" y="50350"/>
                    <a:pt x="5585" y="105563"/>
                  </a:cubicBezTo>
                  <a:cubicBezTo>
                    <a:pt x="5585" y="160776"/>
                    <a:pt x="100318" y="206384"/>
                    <a:pt x="217502" y="206384"/>
                  </a:cubicBezTo>
                  <a:cubicBezTo>
                    <a:pt x="334685" y="206384"/>
                    <a:pt x="429418" y="160776"/>
                    <a:pt x="429418" y="105563"/>
                  </a:cubicBezTo>
                  <a:cubicBezTo>
                    <a:pt x="429342" y="50350"/>
                    <a:pt x="334685" y="4742"/>
                    <a:pt x="217502"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B2B8968C-969A-4F96-B019-32972C3A3B34}"/>
                </a:ext>
              </a:extLst>
            </p:cNvPr>
            <p:cNvSpPr/>
            <p:nvPr/>
          </p:nvSpPr>
          <p:spPr>
            <a:xfrm>
              <a:off x="4582938" y="5777513"/>
              <a:ext cx="211475" cy="431949"/>
            </a:xfrm>
            <a:custGeom>
              <a:avLst/>
              <a:gdLst>
                <a:gd name="connsiteX0" fmla="*/ 106689 w 211474"/>
                <a:gd name="connsiteY0" fmla="*/ 432228 h 431948"/>
                <a:gd name="connsiteX1" fmla="*/ 1566 w 211474"/>
                <a:gd name="connsiteY1" fmla="*/ 216897 h 431948"/>
                <a:gd name="connsiteX2" fmla="*/ 106689 w 211474"/>
                <a:gd name="connsiteY2" fmla="*/ 1566 h 431948"/>
                <a:gd name="connsiteX3" fmla="*/ 211813 w 211474"/>
                <a:gd name="connsiteY3" fmla="*/ 216897 h 431948"/>
                <a:gd name="connsiteX4" fmla="*/ 106689 w 211474"/>
                <a:gd name="connsiteY4" fmla="*/ 432228 h 431948"/>
                <a:gd name="connsiteX5" fmla="*/ 106689 w 211474"/>
                <a:gd name="connsiteY5" fmla="*/ 4742 h 431948"/>
                <a:gd name="connsiteX6" fmla="*/ 5585 w 211474"/>
                <a:gd name="connsiteY6" fmla="*/ 216065 h 431948"/>
                <a:gd name="connsiteX7" fmla="*/ 106689 w 211474"/>
                <a:gd name="connsiteY7" fmla="*/ 427387 h 431948"/>
                <a:gd name="connsiteX8" fmla="*/ 207793 w 211474"/>
                <a:gd name="connsiteY8" fmla="*/ 216065 h 431948"/>
                <a:gd name="connsiteX9" fmla="*/ 106689 w 211474"/>
                <a:gd name="connsiteY9" fmla="*/ 4742 h 43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474" h="431948">
                  <a:moveTo>
                    <a:pt x="106689" y="432228"/>
                  </a:moveTo>
                  <a:cubicBezTo>
                    <a:pt x="48894" y="432228"/>
                    <a:pt x="1566" y="335416"/>
                    <a:pt x="1566" y="216897"/>
                  </a:cubicBezTo>
                  <a:cubicBezTo>
                    <a:pt x="1566" y="98378"/>
                    <a:pt x="48894" y="1566"/>
                    <a:pt x="106689" y="1566"/>
                  </a:cubicBezTo>
                  <a:cubicBezTo>
                    <a:pt x="164484" y="1566"/>
                    <a:pt x="211813" y="98453"/>
                    <a:pt x="211813" y="216897"/>
                  </a:cubicBezTo>
                  <a:cubicBezTo>
                    <a:pt x="211813" y="335341"/>
                    <a:pt x="164484" y="432228"/>
                    <a:pt x="106689" y="432228"/>
                  </a:cubicBezTo>
                  <a:close/>
                  <a:moveTo>
                    <a:pt x="106689" y="4742"/>
                  </a:moveTo>
                  <a:cubicBezTo>
                    <a:pt x="50486" y="4742"/>
                    <a:pt x="5585" y="99210"/>
                    <a:pt x="5585" y="216065"/>
                  </a:cubicBezTo>
                  <a:cubicBezTo>
                    <a:pt x="5585" y="332920"/>
                    <a:pt x="51321" y="427387"/>
                    <a:pt x="106689" y="427387"/>
                  </a:cubicBezTo>
                  <a:cubicBezTo>
                    <a:pt x="162057" y="427387"/>
                    <a:pt x="207793" y="332920"/>
                    <a:pt x="207793" y="216065"/>
                  </a:cubicBezTo>
                  <a:cubicBezTo>
                    <a:pt x="207793" y="99210"/>
                    <a:pt x="162816" y="4742"/>
                    <a:pt x="106689"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3A5E2F12-B28D-4543-9D53-3D6B601270EA}"/>
                </a:ext>
              </a:extLst>
            </p:cNvPr>
            <p:cNvSpPr/>
            <p:nvPr/>
          </p:nvSpPr>
          <p:spPr>
            <a:xfrm>
              <a:off x="4474548" y="5990429"/>
              <a:ext cx="427449" cy="4499"/>
            </a:xfrm>
            <a:custGeom>
              <a:avLst/>
              <a:gdLst>
                <a:gd name="connsiteX0" fmla="*/ 429343 w 427449"/>
                <a:gd name="connsiteY0" fmla="*/ 1566 h 4499"/>
                <a:gd name="connsiteX1" fmla="*/ 1566 w 427449"/>
                <a:gd name="connsiteY1" fmla="*/ 1566 h 4499"/>
                <a:gd name="connsiteX2" fmla="*/ 1566 w 427449"/>
                <a:gd name="connsiteY2" fmla="*/ 5574 h 4499"/>
                <a:gd name="connsiteX3" fmla="*/ 429418 w 427449"/>
                <a:gd name="connsiteY3" fmla="*/ 5574 h 4499"/>
                <a:gd name="connsiteX4" fmla="*/ 429418 w 427449"/>
                <a:gd name="connsiteY4" fmla="*/ 1566 h 4499"/>
                <a:gd name="connsiteX5" fmla="*/ 429343 w 427449"/>
                <a:gd name="connsiteY5" fmla="*/ 1566 h 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449" h="4499">
                  <a:moveTo>
                    <a:pt x="429343" y="1566"/>
                  </a:moveTo>
                  <a:lnTo>
                    <a:pt x="1566" y="1566"/>
                  </a:lnTo>
                  <a:lnTo>
                    <a:pt x="1566" y="5574"/>
                  </a:lnTo>
                  <a:lnTo>
                    <a:pt x="429418" y="5574"/>
                  </a:lnTo>
                  <a:lnTo>
                    <a:pt x="429418" y="1566"/>
                  </a:lnTo>
                  <a:lnTo>
                    <a:pt x="429343"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A7218048-903B-4BED-83E2-7010C75263F9}"/>
                </a:ext>
              </a:extLst>
            </p:cNvPr>
            <p:cNvSpPr/>
            <p:nvPr/>
          </p:nvSpPr>
          <p:spPr>
            <a:xfrm>
              <a:off x="4668794" y="6076041"/>
              <a:ext cx="40495" cy="40495"/>
            </a:xfrm>
            <a:custGeom>
              <a:avLst/>
              <a:gdLst>
                <a:gd name="connsiteX0" fmla="*/ 20830 w 40495"/>
                <a:gd name="connsiteY0" fmla="*/ 39988 h 40495"/>
                <a:gd name="connsiteX1" fmla="*/ 40096 w 40495"/>
                <a:gd name="connsiteY1" fmla="*/ 20777 h 40495"/>
                <a:gd name="connsiteX2" fmla="*/ 20830 w 40495"/>
                <a:gd name="connsiteY2" fmla="*/ 1566 h 40495"/>
                <a:gd name="connsiteX3" fmla="*/ 1566 w 40495"/>
                <a:gd name="connsiteY3" fmla="*/ 20777 h 40495"/>
                <a:gd name="connsiteX4" fmla="*/ 20830 w 40495"/>
                <a:gd name="connsiteY4" fmla="*/ 39988 h 4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5" h="40495">
                  <a:moveTo>
                    <a:pt x="20830" y="39988"/>
                  </a:moveTo>
                  <a:cubicBezTo>
                    <a:pt x="31298" y="39988"/>
                    <a:pt x="40096" y="31214"/>
                    <a:pt x="40096" y="20777"/>
                  </a:cubicBezTo>
                  <a:cubicBezTo>
                    <a:pt x="40096" y="10339"/>
                    <a:pt x="31298" y="1566"/>
                    <a:pt x="20830" y="1566"/>
                  </a:cubicBezTo>
                  <a:cubicBezTo>
                    <a:pt x="10364" y="1566"/>
                    <a:pt x="1566" y="10339"/>
                    <a:pt x="1566" y="20777"/>
                  </a:cubicBezTo>
                  <a:cubicBezTo>
                    <a:pt x="1566" y="31214"/>
                    <a:pt x="10364" y="39988"/>
                    <a:pt x="20830" y="39988"/>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4" name="Freeform: Shape 123">
              <a:extLst>
                <a:ext uri="{FF2B5EF4-FFF2-40B4-BE49-F238E27FC236}">
                  <a16:creationId xmlns:a16="http://schemas.microsoft.com/office/drawing/2014/main" id="{F7F46775-BEED-43C5-BC22-C996837C0ADC}"/>
                </a:ext>
              </a:extLst>
            </p:cNvPr>
            <p:cNvSpPr/>
            <p:nvPr/>
          </p:nvSpPr>
          <p:spPr>
            <a:xfrm>
              <a:off x="4568457" y="5975981"/>
              <a:ext cx="31496" cy="31496"/>
            </a:xfrm>
            <a:custGeom>
              <a:avLst/>
              <a:gdLst>
                <a:gd name="connsiteX0" fmla="*/ 17645 w 31496"/>
                <a:gd name="connsiteY0" fmla="*/ 33635 h 31496"/>
                <a:gd name="connsiteX1" fmla="*/ 33725 w 31496"/>
                <a:gd name="connsiteY1" fmla="*/ 17600 h 31496"/>
                <a:gd name="connsiteX2" fmla="*/ 17645 w 31496"/>
                <a:gd name="connsiteY2" fmla="*/ 1566 h 31496"/>
                <a:gd name="connsiteX3" fmla="*/ 1566 w 31496"/>
                <a:gd name="connsiteY3" fmla="*/ 17600 h 31496"/>
                <a:gd name="connsiteX4" fmla="*/ 17645 w 31496"/>
                <a:gd name="connsiteY4" fmla="*/ 33635 h 31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 h="31496">
                  <a:moveTo>
                    <a:pt x="17645" y="33635"/>
                  </a:moveTo>
                  <a:cubicBezTo>
                    <a:pt x="26444" y="33635"/>
                    <a:pt x="33725" y="26449"/>
                    <a:pt x="33725" y="17600"/>
                  </a:cubicBezTo>
                  <a:cubicBezTo>
                    <a:pt x="33725" y="8826"/>
                    <a:pt x="26519" y="1566"/>
                    <a:pt x="17645" y="1566"/>
                  </a:cubicBezTo>
                  <a:cubicBezTo>
                    <a:pt x="8847" y="1566"/>
                    <a:pt x="1566" y="8751"/>
                    <a:pt x="1566" y="17600"/>
                  </a:cubicBezTo>
                  <a:cubicBezTo>
                    <a:pt x="1566" y="26449"/>
                    <a:pt x="8771" y="33635"/>
                    <a:pt x="17645" y="3363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5" name="Freeform: Shape 124">
              <a:extLst>
                <a:ext uri="{FF2B5EF4-FFF2-40B4-BE49-F238E27FC236}">
                  <a16:creationId xmlns:a16="http://schemas.microsoft.com/office/drawing/2014/main" id="{EECFB6AC-47B4-4000-9045-DB3D42E16D22}"/>
                </a:ext>
              </a:extLst>
            </p:cNvPr>
            <p:cNvSpPr/>
            <p:nvPr/>
          </p:nvSpPr>
          <p:spPr>
            <a:xfrm>
              <a:off x="4666676"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578DB2E9-431F-4DBE-B8C3-7E291E056B5A}"/>
                </a:ext>
              </a:extLst>
            </p:cNvPr>
            <p:cNvSpPr/>
            <p:nvPr/>
          </p:nvSpPr>
          <p:spPr>
            <a:xfrm>
              <a:off x="4666676" y="5866922"/>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1201DE5A-D753-4955-A77C-C006FEF742BA}"/>
                </a:ext>
              </a:extLst>
            </p:cNvPr>
            <p:cNvSpPr/>
            <p:nvPr/>
          </p:nvSpPr>
          <p:spPr>
            <a:xfrm>
              <a:off x="4768688"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2" y="45434"/>
                    <a:pt x="45557" y="35677"/>
                    <a:pt x="45557" y="23500"/>
                  </a:cubicBezTo>
                  <a:cubicBezTo>
                    <a:pt x="45557" y="11323"/>
                    <a:pt x="35772"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8E81C836-83AB-4F9D-A764-70AB242CC90E}"/>
                </a:ext>
              </a:extLst>
            </p:cNvPr>
            <p:cNvSpPr/>
            <p:nvPr/>
          </p:nvSpPr>
          <p:spPr>
            <a:xfrm>
              <a:off x="4767470" y="607150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037"/>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0D7648F0-D02C-485E-A78F-9B10A50835D5}"/>
                </a:ext>
              </a:extLst>
            </p:cNvPr>
            <p:cNvSpPr/>
            <p:nvPr/>
          </p:nvSpPr>
          <p:spPr>
            <a:xfrm>
              <a:off x="4585211" y="607150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037"/>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BAC14A58-1882-4A07-9A8E-074316417783}"/>
                </a:ext>
              </a:extLst>
            </p:cNvPr>
            <p:cNvSpPr/>
            <p:nvPr/>
          </p:nvSpPr>
          <p:spPr>
            <a:xfrm>
              <a:off x="4767470" y="588899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113"/>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F55AFEF6-4C9F-4D9E-AA84-C44197152A5D}"/>
                </a:ext>
              </a:extLst>
            </p:cNvPr>
            <p:cNvSpPr/>
            <p:nvPr/>
          </p:nvSpPr>
          <p:spPr>
            <a:xfrm>
              <a:off x="4585211" y="588899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113"/>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32" name="IoT">
            <a:extLst>
              <a:ext uri="{FF2B5EF4-FFF2-40B4-BE49-F238E27FC236}">
                <a16:creationId xmlns:a16="http://schemas.microsoft.com/office/drawing/2014/main" id="{86C02145-ED84-4BD1-83AF-041D2C2F5CE8}"/>
              </a:ext>
              <a:ext uri="{C183D7F6-B498-43B3-948B-1728B52AA6E4}">
                <adec:decorative xmlns:adec="http://schemas.microsoft.com/office/drawing/2017/decorative" val="1"/>
              </a:ext>
            </a:extLst>
          </p:cNvPr>
          <p:cNvGrpSpPr/>
          <p:nvPr/>
        </p:nvGrpSpPr>
        <p:grpSpPr>
          <a:xfrm>
            <a:off x="3323908" y="3134298"/>
            <a:ext cx="282782" cy="282781"/>
            <a:chOff x="11072807" y="1222433"/>
            <a:chExt cx="434068" cy="434066"/>
          </a:xfrm>
        </p:grpSpPr>
        <p:sp>
          <p:nvSpPr>
            <p:cNvPr id="133" name="Freeform: Shape 132">
              <a:extLst>
                <a:ext uri="{FF2B5EF4-FFF2-40B4-BE49-F238E27FC236}">
                  <a16:creationId xmlns:a16="http://schemas.microsoft.com/office/drawing/2014/main" id="{58CB16A0-3F96-489E-97BE-C7048FA4D752}"/>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4" name="Freeform: Shape 133">
              <a:extLst>
                <a:ext uri="{FF2B5EF4-FFF2-40B4-BE49-F238E27FC236}">
                  <a16:creationId xmlns:a16="http://schemas.microsoft.com/office/drawing/2014/main" id="{CA811482-0DF7-4686-90B2-B8BA3CF0B533}"/>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54B7E0B0-EFAD-474C-8786-B2DE87AECAE3}"/>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E6DDDF9A-3077-485D-9ADE-D4531AF348C1}"/>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7" name="Freeform: Shape 136">
              <a:extLst>
                <a:ext uri="{FF2B5EF4-FFF2-40B4-BE49-F238E27FC236}">
                  <a16:creationId xmlns:a16="http://schemas.microsoft.com/office/drawing/2014/main" id="{F00EA5E8-22BA-47B8-BDF1-DC3E718DB03F}"/>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509C1978-CBE1-42B3-A328-91CBBBD4DE20}"/>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47" name="Group 346">
            <a:extLst>
              <a:ext uri="{FF2B5EF4-FFF2-40B4-BE49-F238E27FC236}">
                <a16:creationId xmlns:a16="http://schemas.microsoft.com/office/drawing/2014/main" id="{AB9A23F9-8824-46F4-8C8B-9C5A4A779EC9}"/>
              </a:ext>
              <a:ext uri="{C183D7F6-B498-43B3-948B-1728B52AA6E4}">
                <adec:decorative xmlns:adec="http://schemas.microsoft.com/office/drawing/2017/decorative" val="1"/>
              </a:ext>
            </a:extLst>
          </p:cNvPr>
          <p:cNvGrpSpPr/>
          <p:nvPr/>
        </p:nvGrpSpPr>
        <p:grpSpPr>
          <a:xfrm>
            <a:off x="5575918" y="3091304"/>
            <a:ext cx="505964" cy="274073"/>
            <a:chOff x="5772916" y="2959330"/>
            <a:chExt cx="1148552" cy="622153"/>
          </a:xfrm>
        </p:grpSpPr>
        <p:grpSp>
          <p:nvGrpSpPr>
            <p:cNvPr id="147" name="Graphic 3">
              <a:extLst>
                <a:ext uri="{FF2B5EF4-FFF2-40B4-BE49-F238E27FC236}">
                  <a16:creationId xmlns:a16="http://schemas.microsoft.com/office/drawing/2014/main" id="{7AB5C3A3-3708-41A9-803A-C13D1C14A06F}"/>
                </a:ext>
              </a:extLst>
            </p:cNvPr>
            <p:cNvGrpSpPr/>
            <p:nvPr/>
          </p:nvGrpSpPr>
          <p:grpSpPr>
            <a:xfrm>
              <a:off x="5772916" y="2959330"/>
              <a:ext cx="532364" cy="312916"/>
              <a:chOff x="3219857" y="5576029"/>
              <a:chExt cx="1247775" cy="733425"/>
            </a:xfrm>
          </p:grpSpPr>
          <p:sp>
            <p:nvSpPr>
              <p:cNvPr id="148" name="Freeform: Shape 147">
                <a:extLst>
                  <a:ext uri="{FF2B5EF4-FFF2-40B4-BE49-F238E27FC236}">
                    <a16:creationId xmlns:a16="http://schemas.microsoft.com/office/drawing/2014/main" id="{58FAD2F2-D540-45CB-BA34-CBBFA0C331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9" name="Freeform: Shape 148">
                <a:extLst>
                  <a:ext uri="{FF2B5EF4-FFF2-40B4-BE49-F238E27FC236}">
                    <a16:creationId xmlns:a16="http://schemas.microsoft.com/office/drawing/2014/main" id="{324847E6-9749-4524-985F-5A33EB851C2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50" name="Graphic 3">
              <a:extLst>
                <a:ext uri="{FF2B5EF4-FFF2-40B4-BE49-F238E27FC236}">
                  <a16:creationId xmlns:a16="http://schemas.microsoft.com/office/drawing/2014/main" id="{4D1FE631-92A5-485F-96A1-A89F21C3469E}"/>
                </a:ext>
              </a:extLst>
            </p:cNvPr>
            <p:cNvGrpSpPr/>
            <p:nvPr/>
          </p:nvGrpSpPr>
          <p:grpSpPr>
            <a:xfrm>
              <a:off x="6071118" y="3110362"/>
              <a:ext cx="532364" cy="312916"/>
              <a:chOff x="3219857" y="5576029"/>
              <a:chExt cx="1247775" cy="733425"/>
            </a:xfrm>
          </p:grpSpPr>
          <p:sp>
            <p:nvSpPr>
              <p:cNvPr id="151" name="Freeform: Shape 150">
                <a:extLst>
                  <a:ext uri="{FF2B5EF4-FFF2-40B4-BE49-F238E27FC236}">
                    <a16:creationId xmlns:a16="http://schemas.microsoft.com/office/drawing/2014/main" id="{25096AA3-7218-4E9C-8401-9EB776B1D4DC}"/>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2" name="Freeform: Shape 151">
                <a:extLst>
                  <a:ext uri="{FF2B5EF4-FFF2-40B4-BE49-F238E27FC236}">
                    <a16:creationId xmlns:a16="http://schemas.microsoft.com/office/drawing/2014/main" id="{EC58004F-6A4A-4E80-80C4-72B65DAB9B3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53" name="Graphic 3">
              <a:extLst>
                <a:ext uri="{FF2B5EF4-FFF2-40B4-BE49-F238E27FC236}">
                  <a16:creationId xmlns:a16="http://schemas.microsoft.com/office/drawing/2014/main" id="{486C3BCC-83BE-4B03-BF39-768E803427C6}"/>
                </a:ext>
              </a:extLst>
            </p:cNvPr>
            <p:cNvGrpSpPr/>
            <p:nvPr/>
          </p:nvGrpSpPr>
          <p:grpSpPr>
            <a:xfrm>
              <a:off x="6389104" y="3268567"/>
              <a:ext cx="532364" cy="312916"/>
              <a:chOff x="3219857" y="5576029"/>
              <a:chExt cx="1247775" cy="733425"/>
            </a:xfrm>
          </p:grpSpPr>
          <p:sp>
            <p:nvSpPr>
              <p:cNvPr id="154" name="Freeform: Shape 153">
                <a:extLst>
                  <a:ext uri="{FF2B5EF4-FFF2-40B4-BE49-F238E27FC236}">
                    <a16:creationId xmlns:a16="http://schemas.microsoft.com/office/drawing/2014/main" id="{75560596-6BD4-47D6-AFD1-0BFBC725CB0B}"/>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221234CB-DF99-4153-8821-3595AC7AC1EC}"/>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21" name="Group 20">
            <a:extLst>
              <a:ext uri="{FF2B5EF4-FFF2-40B4-BE49-F238E27FC236}">
                <a16:creationId xmlns:a16="http://schemas.microsoft.com/office/drawing/2014/main" id="{34EDA061-4C71-40BC-886B-993C386EC172}"/>
              </a:ext>
              <a:ext uri="{C183D7F6-B498-43B3-948B-1728B52AA6E4}">
                <adec:decorative xmlns:adec="http://schemas.microsoft.com/office/drawing/2017/decorative" val="1"/>
              </a:ext>
            </a:extLst>
          </p:cNvPr>
          <p:cNvGrpSpPr/>
          <p:nvPr/>
        </p:nvGrpSpPr>
        <p:grpSpPr>
          <a:xfrm>
            <a:off x="6925105" y="3104805"/>
            <a:ext cx="261749" cy="341728"/>
            <a:chOff x="7332809" y="3100275"/>
            <a:chExt cx="342900" cy="447675"/>
          </a:xfrm>
        </p:grpSpPr>
        <p:grpSp>
          <p:nvGrpSpPr>
            <p:cNvPr id="15" name="Graphic 13">
              <a:extLst>
                <a:ext uri="{FF2B5EF4-FFF2-40B4-BE49-F238E27FC236}">
                  <a16:creationId xmlns:a16="http://schemas.microsoft.com/office/drawing/2014/main" id="{700CD930-7663-4B0D-993D-9942CF5554EF}"/>
                </a:ext>
              </a:extLst>
            </p:cNvPr>
            <p:cNvGrpSpPr/>
            <p:nvPr/>
          </p:nvGrpSpPr>
          <p:grpSpPr>
            <a:xfrm>
              <a:off x="7332809" y="3100275"/>
              <a:ext cx="342900" cy="447675"/>
              <a:chOff x="7295007" y="3199270"/>
              <a:chExt cx="342900" cy="447675"/>
            </a:xfrm>
          </p:grpSpPr>
          <p:sp>
            <p:nvSpPr>
              <p:cNvPr id="16" name="Freeform: Shape 15">
                <a:extLst>
                  <a:ext uri="{FF2B5EF4-FFF2-40B4-BE49-F238E27FC236}">
                    <a16:creationId xmlns:a16="http://schemas.microsoft.com/office/drawing/2014/main" id="{2F26CCEA-F601-47D3-811C-7BAA409F9FAD}"/>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CCE09FEA-F168-4DAA-B503-A5AABA1B10F7}"/>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E2874CEA-A1DB-429F-8214-BF803B676260}"/>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56" name="gears 1" descr="gears, process, precision, productivity, mechanical">
              <a:extLst>
                <a:ext uri="{FF2B5EF4-FFF2-40B4-BE49-F238E27FC236}">
                  <a16:creationId xmlns:a16="http://schemas.microsoft.com/office/drawing/2014/main" id="{0CE864B8-B488-455C-B24A-596748BD6E55}"/>
                </a:ext>
              </a:extLst>
            </p:cNvPr>
            <p:cNvGrpSpPr>
              <a:grpSpLocks noChangeAspect="1"/>
            </p:cNvGrpSpPr>
            <p:nvPr/>
          </p:nvGrpSpPr>
          <p:grpSpPr bwMode="auto">
            <a:xfrm>
              <a:off x="7493543" y="3259727"/>
              <a:ext cx="114551" cy="92016"/>
              <a:chOff x="1682" y="3095"/>
              <a:chExt cx="244" cy="196"/>
            </a:xfrm>
          </p:grpSpPr>
          <p:sp>
            <p:nvSpPr>
              <p:cNvPr id="157" name="AutoShape 151">
                <a:extLst>
                  <a:ext uri="{FF2B5EF4-FFF2-40B4-BE49-F238E27FC236}">
                    <a16:creationId xmlns:a16="http://schemas.microsoft.com/office/drawing/2014/main" id="{B42C4057-89BB-4F0D-AAD5-752C0FE92CF5}"/>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8" name="Freeform 153">
                <a:extLst>
                  <a:ext uri="{FF2B5EF4-FFF2-40B4-BE49-F238E27FC236}">
                    <a16:creationId xmlns:a16="http://schemas.microsoft.com/office/drawing/2014/main" id="{A94D8AED-BAFB-477B-A807-9589C1CC21C4}"/>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9" name="Freeform 154">
                <a:extLst>
                  <a:ext uri="{FF2B5EF4-FFF2-40B4-BE49-F238E27FC236}">
                    <a16:creationId xmlns:a16="http://schemas.microsoft.com/office/drawing/2014/main" id="{D403AA46-4806-4447-9925-332D259E3B24}"/>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69" name="people 1">
            <a:extLst>
              <a:ext uri="{FF2B5EF4-FFF2-40B4-BE49-F238E27FC236}">
                <a16:creationId xmlns:a16="http://schemas.microsoft.com/office/drawing/2014/main" id="{060A93BE-8F9D-4B1A-A00F-0963A84BC265}"/>
              </a:ext>
              <a:ext uri="{C183D7F6-B498-43B3-948B-1728B52AA6E4}">
                <adec:decorative xmlns:adec="http://schemas.microsoft.com/office/drawing/2017/decorative" val="1"/>
              </a:ext>
            </a:extLst>
          </p:cNvPr>
          <p:cNvGrpSpPr/>
          <p:nvPr/>
        </p:nvGrpSpPr>
        <p:grpSpPr>
          <a:xfrm>
            <a:off x="9135049" y="3102490"/>
            <a:ext cx="317727" cy="317727"/>
            <a:chOff x="5366688" y="3010214"/>
            <a:chExt cx="492116" cy="492116"/>
          </a:xfrm>
        </p:grpSpPr>
        <p:sp>
          <p:nvSpPr>
            <p:cNvPr id="170" name="Freeform: Shape 169">
              <a:extLst>
                <a:ext uri="{FF2B5EF4-FFF2-40B4-BE49-F238E27FC236}">
                  <a16:creationId xmlns:a16="http://schemas.microsoft.com/office/drawing/2014/main" id="{31437DE8-8CED-4178-B1BD-74C08CCB44BB}"/>
                </a:ext>
              </a:extLst>
            </p:cNvPr>
            <p:cNvSpPr/>
            <p:nvPr/>
          </p:nvSpPr>
          <p:spPr>
            <a:xfrm>
              <a:off x="5673612" y="3010750"/>
              <a:ext cx="126834" cy="126834"/>
            </a:xfrm>
            <a:custGeom>
              <a:avLst/>
              <a:gdLst>
                <a:gd name="connsiteX0" fmla="*/ 128703 w 126834"/>
                <a:gd name="connsiteY0" fmla="*/ 65352 h 126834"/>
                <a:gd name="connsiteX1" fmla="*/ 65352 w 126834"/>
                <a:gd name="connsiteY1" fmla="*/ 128703 h 126834"/>
                <a:gd name="connsiteX2" fmla="*/ 2001 w 126834"/>
                <a:gd name="connsiteY2" fmla="*/ 65352 h 126834"/>
                <a:gd name="connsiteX3" fmla="*/ 65352 w 126834"/>
                <a:gd name="connsiteY3" fmla="*/ 2001 h 126834"/>
                <a:gd name="connsiteX4" fmla="*/ 128703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8703" y="65352"/>
                  </a:moveTo>
                  <a:cubicBezTo>
                    <a:pt x="128703" y="100321"/>
                    <a:pt x="100321" y="128703"/>
                    <a:pt x="65352" y="128703"/>
                  </a:cubicBezTo>
                  <a:cubicBezTo>
                    <a:pt x="30382" y="128703"/>
                    <a:pt x="2001" y="100321"/>
                    <a:pt x="2001" y="65352"/>
                  </a:cubicBezTo>
                  <a:cubicBezTo>
                    <a:pt x="2001" y="30382"/>
                    <a:pt x="30382" y="2001"/>
                    <a:pt x="65352" y="2001"/>
                  </a:cubicBezTo>
                  <a:cubicBezTo>
                    <a:pt x="100321" y="2001"/>
                    <a:pt x="128703" y="30382"/>
                    <a:pt x="128703" y="65352"/>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1" name="Freeform: Shape 170">
              <a:extLst>
                <a:ext uri="{FF2B5EF4-FFF2-40B4-BE49-F238E27FC236}">
                  <a16:creationId xmlns:a16="http://schemas.microsoft.com/office/drawing/2014/main" id="{401A10A0-AA2D-4CE5-B848-1AE20C7BA66A}"/>
                </a:ext>
              </a:extLst>
            </p:cNvPr>
            <p:cNvSpPr/>
            <p:nvPr/>
          </p:nvSpPr>
          <p:spPr>
            <a:xfrm>
              <a:off x="5620396" y="3161267"/>
              <a:ext cx="233375" cy="131907"/>
            </a:xfrm>
            <a:custGeom>
              <a:avLst/>
              <a:gdLst>
                <a:gd name="connsiteX0" fmla="*/ 118060 w 233374"/>
                <a:gd name="connsiteY0" fmla="*/ 2001 h 131907"/>
                <a:gd name="connsiteX1" fmla="*/ 234119 w 233374"/>
                <a:gd name="connsiteY1" fmla="*/ 118059 h 131907"/>
                <a:gd name="connsiteX2" fmla="*/ 234119 w 233374"/>
                <a:gd name="connsiteY2" fmla="*/ 132757 h 131907"/>
                <a:gd name="connsiteX3" fmla="*/ 2001 w 233374"/>
                <a:gd name="connsiteY3" fmla="*/ 132757 h 131907"/>
                <a:gd name="connsiteX4" fmla="*/ 2001 w 233374"/>
                <a:gd name="connsiteY4" fmla="*/ 118059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8" y="2001"/>
                    <a:pt x="234119" y="53695"/>
                    <a:pt x="234119" y="118059"/>
                  </a:cubicBezTo>
                  <a:lnTo>
                    <a:pt x="234119" y="132757"/>
                  </a:lnTo>
                  <a:lnTo>
                    <a:pt x="2001" y="132757"/>
                  </a:lnTo>
                  <a:lnTo>
                    <a:pt x="2001" y="118059"/>
                  </a:lnTo>
                  <a:cubicBezTo>
                    <a:pt x="2001" y="53695"/>
                    <a:pt x="54202" y="2001"/>
                    <a:pt x="118060" y="2001"/>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2" name="Freeform: Shape 171">
              <a:extLst>
                <a:ext uri="{FF2B5EF4-FFF2-40B4-BE49-F238E27FC236}">
                  <a16:creationId xmlns:a16="http://schemas.microsoft.com/office/drawing/2014/main" id="{B8FFF2C5-2354-4C42-85C5-C13E9D7C2014}"/>
                </a:ext>
              </a:extLst>
            </p:cNvPr>
            <p:cNvSpPr/>
            <p:nvPr/>
          </p:nvSpPr>
          <p:spPr>
            <a:xfrm>
              <a:off x="5418180" y="3216519"/>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3" name="Freeform: Shape 172">
              <a:extLst>
                <a:ext uri="{FF2B5EF4-FFF2-40B4-BE49-F238E27FC236}">
                  <a16:creationId xmlns:a16="http://schemas.microsoft.com/office/drawing/2014/main" id="{C14C54D8-0ED6-4B5C-A4DB-6A9099690683}"/>
                </a:ext>
              </a:extLst>
            </p:cNvPr>
            <p:cNvSpPr/>
            <p:nvPr/>
          </p:nvSpPr>
          <p:spPr>
            <a:xfrm>
              <a:off x="5365475" y="3367035"/>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57" name="Group 356">
            <a:extLst>
              <a:ext uri="{FF2B5EF4-FFF2-40B4-BE49-F238E27FC236}">
                <a16:creationId xmlns:a16="http://schemas.microsoft.com/office/drawing/2014/main" id="{E98A8D9E-BA91-4FA2-8269-CFAC82C7927C}"/>
              </a:ext>
              <a:ext uri="{C183D7F6-B498-43B3-948B-1728B52AA6E4}">
                <adec:decorative xmlns:adec="http://schemas.microsoft.com/office/drawing/2017/decorative" val="1"/>
              </a:ext>
            </a:extLst>
          </p:cNvPr>
          <p:cNvGrpSpPr/>
          <p:nvPr/>
        </p:nvGrpSpPr>
        <p:grpSpPr>
          <a:xfrm>
            <a:off x="10295999" y="3092937"/>
            <a:ext cx="1098699" cy="406265"/>
            <a:chOff x="9731855" y="2855047"/>
            <a:chExt cx="1367125" cy="505520"/>
          </a:xfrm>
        </p:grpSpPr>
        <p:sp>
          <p:nvSpPr>
            <p:cNvPr id="22" name="Rectangle 21">
              <a:extLst>
                <a:ext uri="{FF2B5EF4-FFF2-40B4-BE49-F238E27FC236}">
                  <a16:creationId xmlns:a16="http://schemas.microsoft.com/office/drawing/2014/main" id="{E898625F-B25A-4906-BA2D-422EB431A829}"/>
                </a:ext>
              </a:extLst>
            </p:cNvPr>
            <p:cNvSpPr/>
            <p:nvPr/>
          </p:nvSpPr>
          <p:spPr bwMode="auto">
            <a:xfrm>
              <a:off x="9789821" y="2973590"/>
              <a:ext cx="1256486" cy="25458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12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4" name="TextBox 173">
              <a:extLst>
                <a:ext uri="{FF2B5EF4-FFF2-40B4-BE49-F238E27FC236}">
                  <a16:creationId xmlns:a16="http://schemas.microsoft.com/office/drawing/2014/main" id="{3AC4CD1D-483A-4687-B50D-8A1DB3E6648C}"/>
                </a:ext>
              </a:extLst>
            </p:cNvPr>
            <p:cNvSpPr txBox="1"/>
            <p:nvPr/>
          </p:nvSpPr>
          <p:spPr>
            <a:xfrm>
              <a:off x="9731855" y="2855047"/>
              <a:ext cx="1367125" cy="505520"/>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micr</a:t>
              </a:r>
              <a:r>
                <a:rPr kumimoji="0" lang="en-US" sz="8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0</a:t>
              </a: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soft.com</a:t>
              </a:r>
            </a:p>
          </p:txBody>
        </p:sp>
      </p:grpSp>
      <p:grpSp>
        <p:nvGrpSpPr>
          <p:cNvPr id="27" name="Group 26">
            <a:extLst>
              <a:ext uri="{FF2B5EF4-FFF2-40B4-BE49-F238E27FC236}">
                <a16:creationId xmlns:a16="http://schemas.microsoft.com/office/drawing/2014/main" id="{70E4A305-5B7F-433A-82E8-6EE7FA113073}"/>
              </a:ext>
              <a:ext uri="{C183D7F6-B498-43B3-948B-1728B52AA6E4}">
                <adec:decorative xmlns:adec="http://schemas.microsoft.com/office/drawing/2017/decorative" val="1"/>
              </a:ext>
            </a:extLst>
          </p:cNvPr>
          <p:cNvGrpSpPr/>
          <p:nvPr/>
        </p:nvGrpSpPr>
        <p:grpSpPr>
          <a:xfrm>
            <a:off x="816346" y="4442139"/>
            <a:ext cx="235430" cy="297385"/>
            <a:chOff x="716908" y="4269040"/>
            <a:chExt cx="264135" cy="333644"/>
          </a:xfrm>
        </p:grpSpPr>
        <p:sp>
          <p:nvSpPr>
            <p:cNvPr id="176" name="Freeform: Shape 175">
              <a:extLst>
                <a:ext uri="{FF2B5EF4-FFF2-40B4-BE49-F238E27FC236}">
                  <a16:creationId xmlns:a16="http://schemas.microsoft.com/office/drawing/2014/main" id="{E8F38FC8-6926-4525-A92E-CEF8B771855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7" name="Freeform: Shape 176">
              <a:extLst>
                <a:ext uri="{FF2B5EF4-FFF2-40B4-BE49-F238E27FC236}">
                  <a16:creationId xmlns:a16="http://schemas.microsoft.com/office/drawing/2014/main" id="{6624B310-B566-419F-82CB-36F8336138CB}"/>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8" name="Freeform: Shape 177">
              <a:extLst>
                <a:ext uri="{FF2B5EF4-FFF2-40B4-BE49-F238E27FC236}">
                  <a16:creationId xmlns:a16="http://schemas.microsoft.com/office/drawing/2014/main" id="{275EA94C-3747-4877-8937-DE072F739C57}"/>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9" name="Freeform: Shape 178">
              <a:extLst>
                <a:ext uri="{FF2B5EF4-FFF2-40B4-BE49-F238E27FC236}">
                  <a16:creationId xmlns:a16="http://schemas.microsoft.com/office/drawing/2014/main" id="{6AA769E8-D1BA-4CDA-B043-001A901A79C1}"/>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8" name="Freeform: Shape 257">
              <a:extLst>
                <a:ext uri="{FF2B5EF4-FFF2-40B4-BE49-F238E27FC236}">
                  <a16:creationId xmlns:a16="http://schemas.microsoft.com/office/drawing/2014/main" id="{AB0EFC63-BD26-4241-819B-C69D49956644}"/>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84" name="chip 1">
            <a:extLst>
              <a:ext uri="{FF2B5EF4-FFF2-40B4-BE49-F238E27FC236}">
                <a16:creationId xmlns:a16="http://schemas.microsoft.com/office/drawing/2014/main" id="{694CFD73-C83E-4612-B7BF-F45A363A94DE}"/>
              </a:ext>
              <a:ext uri="{C183D7F6-B498-43B3-948B-1728B52AA6E4}">
                <adec:decorative xmlns:adec="http://schemas.microsoft.com/office/drawing/2017/decorative" val="1"/>
              </a:ext>
            </a:extLst>
          </p:cNvPr>
          <p:cNvGrpSpPr/>
          <p:nvPr/>
        </p:nvGrpSpPr>
        <p:grpSpPr>
          <a:xfrm>
            <a:off x="1609531" y="4484054"/>
            <a:ext cx="301778" cy="301778"/>
            <a:chOff x="3478894" y="5699187"/>
            <a:chExt cx="519802" cy="519802"/>
          </a:xfrm>
        </p:grpSpPr>
        <p:sp>
          <p:nvSpPr>
            <p:cNvPr id="185" name="Freeform: Shape 184">
              <a:extLst>
                <a:ext uri="{FF2B5EF4-FFF2-40B4-BE49-F238E27FC236}">
                  <a16:creationId xmlns:a16="http://schemas.microsoft.com/office/drawing/2014/main" id="{5E95D10B-C03F-4577-9CFA-61A9116ACABD}"/>
                </a:ext>
              </a:extLst>
            </p:cNvPr>
            <p:cNvSpPr/>
            <p:nvPr/>
          </p:nvSpPr>
          <p:spPr>
            <a:xfrm>
              <a:off x="3480179" y="5697996"/>
              <a:ext cx="514443" cy="514443"/>
            </a:xfrm>
            <a:custGeom>
              <a:avLst/>
              <a:gdLst>
                <a:gd name="connsiteX0" fmla="*/ 516591 w 514443"/>
                <a:gd name="connsiteY0" fmla="*/ 163971 h 514443"/>
                <a:gd name="connsiteX1" fmla="*/ 516591 w 514443"/>
                <a:gd name="connsiteY1" fmla="*/ 110992 h 514443"/>
                <a:gd name="connsiteX2" fmla="*/ 490958 w 514443"/>
                <a:gd name="connsiteY2" fmla="*/ 110992 h 514443"/>
                <a:gd name="connsiteX3" fmla="*/ 490958 w 514443"/>
                <a:gd name="connsiteY3" fmla="*/ 27508 h 514443"/>
                <a:gd name="connsiteX4" fmla="*/ 408377 w 514443"/>
                <a:gd name="connsiteY4" fmla="*/ 27508 h 514443"/>
                <a:gd name="connsiteX5" fmla="*/ 408377 w 514443"/>
                <a:gd name="connsiteY5" fmla="*/ 2237 h 514443"/>
                <a:gd name="connsiteX6" fmla="*/ 354045 w 514443"/>
                <a:gd name="connsiteY6" fmla="*/ 2237 h 514443"/>
                <a:gd name="connsiteX7" fmla="*/ 354045 w 514443"/>
                <a:gd name="connsiteY7" fmla="*/ 27508 h 514443"/>
                <a:gd name="connsiteX8" fmla="*/ 286445 w 514443"/>
                <a:gd name="connsiteY8" fmla="*/ 27508 h 514443"/>
                <a:gd name="connsiteX9" fmla="*/ 286445 w 514443"/>
                <a:gd name="connsiteY9" fmla="*/ 2237 h 514443"/>
                <a:gd name="connsiteX10" fmla="*/ 232383 w 514443"/>
                <a:gd name="connsiteY10" fmla="*/ 2237 h 514443"/>
                <a:gd name="connsiteX11" fmla="*/ 232383 w 514443"/>
                <a:gd name="connsiteY11" fmla="*/ 27508 h 514443"/>
                <a:gd name="connsiteX12" fmla="*/ 164784 w 514443"/>
                <a:gd name="connsiteY12" fmla="*/ 27508 h 514443"/>
                <a:gd name="connsiteX13" fmla="*/ 164784 w 514443"/>
                <a:gd name="connsiteY13" fmla="*/ 2237 h 514443"/>
                <a:gd name="connsiteX14" fmla="*/ 110722 w 514443"/>
                <a:gd name="connsiteY14" fmla="*/ 2237 h 514443"/>
                <a:gd name="connsiteX15" fmla="*/ 110722 w 514443"/>
                <a:gd name="connsiteY15" fmla="*/ 27508 h 514443"/>
                <a:gd name="connsiteX16" fmla="*/ 27960 w 514443"/>
                <a:gd name="connsiteY16" fmla="*/ 27508 h 514443"/>
                <a:gd name="connsiteX17" fmla="*/ 27960 w 514443"/>
                <a:gd name="connsiteY17" fmla="*/ 110361 h 514443"/>
                <a:gd name="connsiteX18" fmla="*/ 2689 w 514443"/>
                <a:gd name="connsiteY18" fmla="*/ 110361 h 514443"/>
                <a:gd name="connsiteX19" fmla="*/ 2689 w 514443"/>
                <a:gd name="connsiteY19" fmla="*/ 164423 h 514443"/>
                <a:gd name="connsiteX20" fmla="*/ 27960 w 514443"/>
                <a:gd name="connsiteY20" fmla="*/ 164423 h 514443"/>
                <a:gd name="connsiteX21" fmla="*/ 27960 w 514443"/>
                <a:gd name="connsiteY21" fmla="*/ 232022 h 514443"/>
                <a:gd name="connsiteX22" fmla="*/ 2237 w 514443"/>
                <a:gd name="connsiteY22" fmla="*/ 232022 h 514443"/>
                <a:gd name="connsiteX23" fmla="*/ 2237 w 514443"/>
                <a:gd name="connsiteY23" fmla="*/ 286084 h 514443"/>
                <a:gd name="connsiteX24" fmla="*/ 27960 w 514443"/>
                <a:gd name="connsiteY24" fmla="*/ 286084 h 514443"/>
                <a:gd name="connsiteX25" fmla="*/ 27960 w 514443"/>
                <a:gd name="connsiteY25" fmla="*/ 353684 h 514443"/>
                <a:gd name="connsiteX26" fmla="*/ 2237 w 514443"/>
                <a:gd name="connsiteY26" fmla="*/ 353684 h 514443"/>
                <a:gd name="connsiteX27" fmla="*/ 2237 w 514443"/>
                <a:gd name="connsiteY27" fmla="*/ 408377 h 514443"/>
                <a:gd name="connsiteX28" fmla="*/ 27960 w 514443"/>
                <a:gd name="connsiteY28" fmla="*/ 408377 h 514443"/>
                <a:gd name="connsiteX29" fmla="*/ 27960 w 514443"/>
                <a:gd name="connsiteY29" fmla="*/ 490507 h 514443"/>
                <a:gd name="connsiteX30" fmla="*/ 110542 w 514443"/>
                <a:gd name="connsiteY30" fmla="*/ 490507 h 514443"/>
                <a:gd name="connsiteX31" fmla="*/ 110542 w 514443"/>
                <a:gd name="connsiteY31" fmla="*/ 516681 h 514443"/>
                <a:gd name="connsiteX32" fmla="*/ 164874 w 514443"/>
                <a:gd name="connsiteY32" fmla="*/ 516681 h 514443"/>
                <a:gd name="connsiteX33" fmla="*/ 164874 w 514443"/>
                <a:gd name="connsiteY33" fmla="*/ 490507 h 514443"/>
                <a:gd name="connsiteX34" fmla="*/ 232473 w 514443"/>
                <a:gd name="connsiteY34" fmla="*/ 490507 h 514443"/>
                <a:gd name="connsiteX35" fmla="*/ 232473 w 514443"/>
                <a:gd name="connsiteY35" fmla="*/ 516681 h 514443"/>
                <a:gd name="connsiteX36" fmla="*/ 286535 w 514443"/>
                <a:gd name="connsiteY36" fmla="*/ 516681 h 514443"/>
                <a:gd name="connsiteX37" fmla="*/ 286535 w 514443"/>
                <a:gd name="connsiteY37" fmla="*/ 490507 h 514443"/>
                <a:gd name="connsiteX38" fmla="*/ 354135 w 514443"/>
                <a:gd name="connsiteY38" fmla="*/ 490507 h 514443"/>
                <a:gd name="connsiteX39" fmla="*/ 354135 w 514443"/>
                <a:gd name="connsiteY39" fmla="*/ 516681 h 514443"/>
                <a:gd name="connsiteX40" fmla="*/ 408196 w 514443"/>
                <a:gd name="connsiteY40" fmla="*/ 516681 h 514443"/>
                <a:gd name="connsiteX41" fmla="*/ 408196 w 514443"/>
                <a:gd name="connsiteY41" fmla="*/ 490507 h 514443"/>
                <a:gd name="connsiteX42" fmla="*/ 491049 w 514443"/>
                <a:gd name="connsiteY42" fmla="*/ 490507 h 514443"/>
                <a:gd name="connsiteX43" fmla="*/ 491049 w 514443"/>
                <a:gd name="connsiteY43" fmla="*/ 408286 h 514443"/>
                <a:gd name="connsiteX44" fmla="*/ 516681 w 514443"/>
                <a:gd name="connsiteY44" fmla="*/ 408286 h 514443"/>
                <a:gd name="connsiteX45" fmla="*/ 516681 w 514443"/>
                <a:gd name="connsiteY45" fmla="*/ 354225 h 514443"/>
                <a:gd name="connsiteX46" fmla="*/ 491049 w 514443"/>
                <a:gd name="connsiteY46" fmla="*/ 354225 h 514443"/>
                <a:gd name="connsiteX47" fmla="*/ 491049 w 514443"/>
                <a:gd name="connsiteY47" fmla="*/ 286445 h 514443"/>
                <a:gd name="connsiteX48" fmla="*/ 516681 w 514443"/>
                <a:gd name="connsiteY48" fmla="*/ 286445 h 514443"/>
                <a:gd name="connsiteX49" fmla="*/ 516681 w 514443"/>
                <a:gd name="connsiteY49" fmla="*/ 232383 h 514443"/>
                <a:gd name="connsiteX50" fmla="*/ 491049 w 514443"/>
                <a:gd name="connsiteY50" fmla="*/ 232383 h 514443"/>
                <a:gd name="connsiteX51" fmla="*/ 491049 w 514443"/>
                <a:gd name="connsiteY51" fmla="*/ 163971 h 514443"/>
                <a:gd name="connsiteX52" fmla="*/ 516591 w 514443"/>
                <a:gd name="connsiteY52" fmla="*/ 163971 h 514443"/>
                <a:gd name="connsiteX53" fmla="*/ 462619 w 514443"/>
                <a:gd name="connsiteY53" fmla="*/ 462528 h 514443"/>
                <a:gd name="connsiteX54" fmla="*/ 56389 w 514443"/>
                <a:gd name="connsiteY54" fmla="*/ 462528 h 514443"/>
                <a:gd name="connsiteX55" fmla="*/ 56389 w 514443"/>
                <a:gd name="connsiteY55" fmla="*/ 56389 h 514443"/>
                <a:gd name="connsiteX56" fmla="*/ 462619 w 514443"/>
                <a:gd name="connsiteY56" fmla="*/ 56389 h 514443"/>
                <a:gd name="connsiteX57" fmla="*/ 462619 w 514443"/>
                <a:gd name="connsiteY57" fmla="*/ 462528 h 51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14443" h="514443">
                  <a:moveTo>
                    <a:pt x="516591" y="163971"/>
                  </a:moveTo>
                  <a:lnTo>
                    <a:pt x="516591" y="110992"/>
                  </a:lnTo>
                  <a:lnTo>
                    <a:pt x="490958" y="110992"/>
                  </a:lnTo>
                  <a:lnTo>
                    <a:pt x="490958" y="27508"/>
                  </a:lnTo>
                  <a:lnTo>
                    <a:pt x="408377" y="27508"/>
                  </a:lnTo>
                  <a:lnTo>
                    <a:pt x="408377" y="2237"/>
                  </a:lnTo>
                  <a:lnTo>
                    <a:pt x="354045" y="2237"/>
                  </a:lnTo>
                  <a:lnTo>
                    <a:pt x="354045" y="27508"/>
                  </a:lnTo>
                  <a:lnTo>
                    <a:pt x="286445" y="27508"/>
                  </a:lnTo>
                  <a:lnTo>
                    <a:pt x="286445" y="2237"/>
                  </a:lnTo>
                  <a:lnTo>
                    <a:pt x="232383" y="2237"/>
                  </a:lnTo>
                  <a:lnTo>
                    <a:pt x="232383" y="27508"/>
                  </a:lnTo>
                  <a:lnTo>
                    <a:pt x="164784" y="27508"/>
                  </a:lnTo>
                  <a:lnTo>
                    <a:pt x="164784" y="2237"/>
                  </a:lnTo>
                  <a:lnTo>
                    <a:pt x="110722" y="2237"/>
                  </a:lnTo>
                  <a:lnTo>
                    <a:pt x="110722" y="27508"/>
                  </a:lnTo>
                  <a:lnTo>
                    <a:pt x="27960" y="27508"/>
                  </a:lnTo>
                  <a:lnTo>
                    <a:pt x="27960" y="110361"/>
                  </a:lnTo>
                  <a:lnTo>
                    <a:pt x="2689" y="110361"/>
                  </a:lnTo>
                  <a:lnTo>
                    <a:pt x="2689" y="164423"/>
                  </a:lnTo>
                  <a:lnTo>
                    <a:pt x="27960" y="164423"/>
                  </a:lnTo>
                  <a:lnTo>
                    <a:pt x="27960" y="232022"/>
                  </a:lnTo>
                  <a:lnTo>
                    <a:pt x="2237" y="232022"/>
                  </a:lnTo>
                  <a:lnTo>
                    <a:pt x="2237" y="286084"/>
                  </a:lnTo>
                  <a:lnTo>
                    <a:pt x="27960" y="286084"/>
                  </a:lnTo>
                  <a:lnTo>
                    <a:pt x="27960" y="353684"/>
                  </a:lnTo>
                  <a:lnTo>
                    <a:pt x="2237" y="353684"/>
                  </a:lnTo>
                  <a:lnTo>
                    <a:pt x="2237" y="408377"/>
                  </a:lnTo>
                  <a:lnTo>
                    <a:pt x="27960" y="408377"/>
                  </a:lnTo>
                  <a:lnTo>
                    <a:pt x="27960" y="490507"/>
                  </a:lnTo>
                  <a:lnTo>
                    <a:pt x="110542" y="490507"/>
                  </a:lnTo>
                  <a:lnTo>
                    <a:pt x="110542" y="516681"/>
                  </a:lnTo>
                  <a:lnTo>
                    <a:pt x="164874" y="516681"/>
                  </a:lnTo>
                  <a:lnTo>
                    <a:pt x="164874" y="490507"/>
                  </a:lnTo>
                  <a:lnTo>
                    <a:pt x="232473" y="490507"/>
                  </a:lnTo>
                  <a:lnTo>
                    <a:pt x="232473" y="516681"/>
                  </a:lnTo>
                  <a:lnTo>
                    <a:pt x="286535" y="516681"/>
                  </a:lnTo>
                  <a:lnTo>
                    <a:pt x="286535" y="490507"/>
                  </a:lnTo>
                  <a:lnTo>
                    <a:pt x="354135" y="490507"/>
                  </a:lnTo>
                  <a:lnTo>
                    <a:pt x="354135" y="516681"/>
                  </a:lnTo>
                  <a:lnTo>
                    <a:pt x="408196" y="516681"/>
                  </a:lnTo>
                  <a:lnTo>
                    <a:pt x="408196" y="490507"/>
                  </a:lnTo>
                  <a:lnTo>
                    <a:pt x="491049" y="490507"/>
                  </a:lnTo>
                  <a:lnTo>
                    <a:pt x="491049" y="408286"/>
                  </a:lnTo>
                  <a:lnTo>
                    <a:pt x="516681" y="408286"/>
                  </a:lnTo>
                  <a:lnTo>
                    <a:pt x="516681" y="354225"/>
                  </a:lnTo>
                  <a:lnTo>
                    <a:pt x="491049" y="354225"/>
                  </a:lnTo>
                  <a:lnTo>
                    <a:pt x="491049" y="286445"/>
                  </a:lnTo>
                  <a:lnTo>
                    <a:pt x="516681" y="286445"/>
                  </a:lnTo>
                  <a:lnTo>
                    <a:pt x="516681" y="232383"/>
                  </a:lnTo>
                  <a:lnTo>
                    <a:pt x="491049" y="232383"/>
                  </a:lnTo>
                  <a:lnTo>
                    <a:pt x="491049" y="163971"/>
                  </a:lnTo>
                  <a:lnTo>
                    <a:pt x="516591" y="163971"/>
                  </a:lnTo>
                  <a:close/>
                  <a:moveTo>
                    <a:pt x="462619" y="462528"/>
                  </a:moveTo>
                  <a:lnTo>
                    <a:pt x="56389" y="462528"/>
                  </a:lnTo>
                  <a:lnTo>
                    <a:pt x="56389" y="56389"/>
                  </a:lnTo>
                  <a:lnTo>
                    <a:pt x="462619" y="56389"/>
                  </a:lnTo>
                  <a:lnTo>
                    <a:pt x="462619" y="462528"/>
                  </a:lnTo>
                  <a:close/>
                </a:path>
              </a:pathLst>
            </a:custGeom>
            <a:solidFill>
              <a:srgbClr val="C1C1C1"/>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86" name="Freeform: Shape 185">
              <a:extLst>
                <a:ext uri="{FF2B5EF4-FFF2-40B4-BE49-F238E27FC236}">
                  <a16:creationId xmlns:a16="http://schemas.microsoft.com/office/drawing/2014/main" id="{DD7F969F-E6CD-48FD-9CC7-823058458259}"/>
                </a:ext>
              </a:extLst>
            </p:cNvPr>
            <p:cNvSpPr/>
            <p:nvPr/>
          </p:nvSpPr>
          <p:spPr>
            <a:xfrm>
              <a:off x="3661768" y="5768037"/>
              <a:ext cx="262580" cy="262580"/>
            </a:xfrm>
            <a:custGeom>
              <a:avLst/>
              <a:gdLst>
                <a:gd name="connsiteX0" fmla="*/ 265596 w 262580"/>
                <a:gd name="connsiteY0" fmla="*/ 147726 h 262580"/>
                <a:gd name="connsiteX1" fmla="*/ 265596 w 262580"/>
                <a:gd name="connsiteY1" fmla="*/ 120018 h 262580"/>
                <a:gd name="connsiteX2" fmla="*/ 236986 w 262580"/>
                <a:gd name="connsiteY2" fmla="*/ 120018 h 262580"/>
                <a:gd name="connsiteX3" fmla="*/ 216589 w 262580"/>
                <a:gd name="connsiteY3" fmla="*/ 70830 h 262580"/>
                <a:gd name="connsiteX4" fmla="*/ 236895 w 262580"/>
                <a:gd name="connsiteY4" fmla="*/ 50523 h 262580"/>
                <a:gd name="connsiteX5" fmla="*/ 217311 w 262580"/>
                <a:gd name="connsiteY5" fmla="*/ 30938 h 262580"/>
                <a:gd name="connsiteX6" fmla="*/ 197004 w 262580"/>
                <a:gd name="connsiteY6" fmla="*/ 51245 h 262580"/>
                <a:gd name="connsiteX7" fmla="*/ 147816 w 262580"/>
                <a:gd name="connsiteY7" fmla="*/ 30848 h 262580"/>
                <a:gd name="connsiteX8" fmla="*/ 147816 w 262580"/>
                <a:gd name="connsiteY8" fmla="*/ 2237 h 262580"/>
                <a:gd name="connsiteX9" fmla="*/ 120108 w 262580"/>
                <a:gd name="connsiteY9" fmla="*/ 2237 h 262580"/>
                <a:gd name="connsiteX10" fmla="*/ 120108 w 262580"/>
                <a:gd name="connsiteY10" fmla="*/ 30848 h 262580"/>
                <a:gd name="connsiteX11" fmla="*/ 70920 w 262580"/>
                <a:gd name="connsiteY11" fmla="*/ 51245 h 262580"/>
                <a:gd name="connsiteX12" fmla="*/ 50613 w 262580"/>
                <a:gd name="connsiteY12" fmla="*/ 30938 h 262580"/>
                <a:gd name="connsiteX13" fmla="*/ 30937 w 262580"/>
                <a:gd name="connsiteY13" fmla="*/ 50523 h 262580"/>
                <a:gd name="connsiteX14" fmla="*/ 51245 w 262580"/>
                <a:gd name="connsiteY14" fmla="*/ 70830 h 262580"/>
                <a:gd name="connsiteX15" fmla="*/ 30847 w 262580"/>
                <a:gd name="connsiteY15" fmla="*/ 120018 h 262580"/>
                <a:gd name="connsiteX16" fmla="*/ 2237 w 262580"/>
                <a:gd name="connsiteY16" fmla="*/ 120018 h 262580"/>
                <a:gd name="connsiteX17" fmla="*/ 2237 w 262580"/>
                <a:gd name="connsiteY17" fmla="*/ 147726 h 262580"/>
                <a:gd name="connsiteX18" fmla="*/ 30847 w 262580"/>
                <a:gd name="connsiteY18" fmla="*/ 147726 h 262580"/>
                <a:gd name="connsiteX19" fmla="*/ 51245 w 262580"/>
                <a:gd name="connsiteY19" fmla="*/ 196913 h 262580"/>
                <a:gd name="connsiteX20" fmla="*/ 30937 w 262580"/>
                <a:gd name="connsiteY20" fmla="*/ 217221 h 262580"/>
                <a:gd name="connsiteX21" fmla="*/ 50523 w 262580"/>
                <a:gd name="connsiteY21" fmla="*/ 236806 h 262580"/>
                <a:gd name="connsiteX22" fmla="*/ 70830 w 262580"/>
                <a:gd name="connsiteY22" fmla="*/ 216499 h 262580"/>
                <a:gd name="connsiteX23" fmla="*/ 120018 w 262580"/>
                <a:gd name="connsiteY23" fmla="*/ 236896 h 262580"/>
                <a:gd name="connsiteX24" fmla="*/ 120018 w 262580"/>
                <a:gd name="connsiteY24" fmla="*/ 265506 h 262580"/>
                <a:gd name="connsiteX25" fmla="*/ 147725 w 262580"/>
                <a:gd name="connsiteY25" fmla="*/ 265506 h 262580"/>
                <a:gd name="connsiteX26" fmla="*/ 147725 w 262580"/>
                <a:gd name="connsiteY26" fmla="*/ 236896 h 262580"/>
                <a:gd name="connsiteX27" fmla="*/ 196913 w 262580"/>
                <a:gd name="connsiteY27" fmla="*/ 216499 h 262580"/>
                <a:gd name="connsiteX28" fmla="*/ 217221 w 262580"/>
                <a:gd name="connsiteY28" fmla="*/ 236806 h 262580"/>
                <a:gd name="connsiteX29" fmla="*/ 236805 w 262580"/>
                <a:gd name="connsiteY29" fmla="*/ 217221 h 262580"/>
                <a:gd name="connsiteX30" fmla="*/ 216498 w 262580"/>
                <a:gd name="connsiteY30" fmla="*/ 196913 h 262580"/>
                <a:gd name="connsiteX31" fmla="*/ 236895 w 262580"/>
                <a:gd name="connsiteY31" fmla="*/ 147726 h 262580"/>
                <a:gd name="connsiteX32" fmla="*/ 265596 w 262580"/>
                <a:gd name="connsiteY32" fmla="*/ 147726 h 262580"/>
                <a:gd name="connsiteX33" fmla="*/ 133917 w 262580"/>
                <a:gd name="connsiteY33" fmla="*/ 183827 h 262580"/>
                <a:gd name="connsiteX34" fmla="*/ 84007 w 262580"/>
                <a:gd name="connsiteY34" fmla="*/ 133917 h 262580"/>
                <a:gd name="connsiteX35" fmla="*/ 133917 w 262580"/>
                <a:gd name="connsiteY35" fmla="*/ 84007 h 262580"/>
                <a:gd name="connsiteX36" fmla="*/ 183827 w 262580"/>
                <a:gd name="connsiteY36" fmla="*/ 133917 h 262580"/>
                <a:gd name="connsiteX37" fmla="*/ 133917 w 262580"/>
                <a:gd name="connsiteY37" fmla="*/ 183827 h 26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2580" h="262580">
                  <a:moveTo>
                    <a:pt x="265596" y="147726"/>
                  </a:moveTo>
                  <a:lnTo>
                    <a:pt x="265596" y="120018"/>
                  </a:lnTo>
                  <a:lnTo>
                    <a:pt x="236986" y="120018"/>
                  </a:lnTo>
                  <a:cubicBezTo>
                    <a:pt x="234549" y="101696"/>
                    <a:pt x="227329" y="84820"/>
                    <a:pt x="216589" y="70830"/>
                  </a:cubicBezTo>
                  <a:lnTo>
                    <a:pt x="236895" y="50523"/>
                  </a:lnTo>
                  <a:lnTo>
                    <a:pt x="217311" y="30938"/>
                  </a:lnTo>
                  <a:lnTo>
                    <a:pt x="197004" y="51245"/>
                  </a:lnTo>
                  <a:cubicBezTo>
                    <a:pt x="183014" y="40505"/>
                    <a:pt x="166137" y="33285"/>
                    <a:pt x="147816" y="30848"/>
                  </a:cubicBezTo>
                  <a:lnTo>
                    <a:pt x="147816" y="2237"/>
                  </a:lnTo>
                  <a:lnTo>
                    <a:pt x="120108" y="2237"/>
                  </a:lnTo>
                  <a:lnTo>
                    <a:pt x="120108" y="30848"/>
                  </a:lnTo>
                  <a:cubicBezTo>
                    <a:pt x="101786" y="33285"/>
                    <a:pt x="84909" y="40505"/>
                    <a:pt x="70920" y="51245"/>
                  </a:cubicBezTo>
                  <a:lnTo>
                    <a:pt x="50613" y="30938"/>
                  </a:lnTo>
                  <a:lnTo>
                    <a:pt x="30937" y="50523"/>
                  </a:lnTo>
                  <a:lnTo>
                    <a:pt x="51245" y="70830"/>
                  </a:lnTo>
                  <a:cubicBezTo>
                    <a:pt x="40505" y="84820"/>
                    <a:pt x="33284" y="101696"/>
                    <a:pt x="30847" y="120018"/>
                  </a:cubicBezTo>
                  <a:lnTo>
                    <a:pt x="2237" y="120018"/>
                  </a:lnTo>
                  <a:lnTo>
                    <a:pt x="2237" y="147726"/>
                  </a:lnTo>
                  <a:lnTo>
                    <a:pt x="30847" y="147726"/>
                  </a:lnTo>
                  <a:cubicBezTo>
                    <a:pt x="33284" y="166047"/>
                    <a:pt x="40505" y="182924"/>
                    <a:pt x="51245" y="196913"/>
                  </a:cubicBezTo>
                  <a:lnTo>
                    <a:pt x="30937" y="217221"/>
                  </a:lnTo>
                  <a:lnTo>
                    <a:pt x="50523" y="236806"/>
                  </a:lnTo>
                  <a:lnTo>
                    <a:pt x="70830" y="216499"/>
                  </a:lnTo>
                  <a:cubicBezTo>
                    <a:pt x="84819" y="227239"/>
                    <a:pt x="101696" y="234459"/>
                    <a:pt x="120018" y="236896"/>
                  </a:cubicBezTo>
                  <a:lnTo>
                    <a:pt x="120018" y="265506"/>
                  </a:lnTo>
                  <a:lnTo>
                    <a:pt x="147725" y="265506"/>
                  </a:lnTo>
                  <a:lnTo>
                    <a:pt x="147725" y="236896"/>
                  </a:lnTo>
                  <a:cubicBezTo>
                    <a:pt x="166047" y="234459"/>
                    <a:pt x="182924" y="227239"/>
                    <a:pt x="196913" y="216499"/>
                  </a:cubicBezTo>
                  <a:lnTo>
                    <a:pt x="217221" y="236806"/>
                  </a:lnTo>
                  <a:lnTo>
                    <a:pt x="236805" y="217221"/>
                  </a:lnTo>
                  <a:lnTo>
                    <a:pt x="216498" y="196913"/>
                  </a:lnTo>
                  <a:cubicBezTo>
                    <a:pt x="227238" y="182924"/>
                    <a:pt x="234459" y="166047"/>
                    <a:pt x="236895" y="147726"/>
                  </a:cubicBezTo>
                  <a:lnTo>
                    <a:pt x="265596" y="147726"/>
                  </a:lnTo>
                  <a:close/>
                  <a:moveTo>
                    <a:pt x="133917" y="183827"/>
                  </a:moveTo>
                  <a:cubicBezTo>
                    <a:pt x="106389" y="183827"/>
                    <a:pt x="84007" y="161444"/>
                    <a:pt x="84007" y="133917"/>
                  </a:cubicBezTo>
                  <a:cubicBezTo>
                    <a:pt x="84007" y="106390"/>
                    <a:pt x="106389" y="84007"/>
                    <a:pt x="133917" y="84007"/>
                  </a:cubicBezTo>
                  <a:cubicBezTo>
                    <a:pt x="161444" y="84007"/>
                    <a:pt x="183827" y="106390"/>
                    <a:pt x="183827" y="133917"/>
                  </a:cubicBezTo>
                  <a:cubicBezTo>
                    <a:pt x="183827" y="161444"/>
                    <a:pt x="161444" y="183827"/>
                    <a:pt x="133917" y="183827"/>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87" name="Freeform: Shape 186">
              <a:extLst>
                <a:ext uri="{FF2B5EF4-FFF2-40B4-BE49-F238E27FC236}">
                  <a16:creationId xmlns:a16="http://schemas.microsoft.com/office/drawing/2014/main" id="{696D6385-4398-442B-9CC1-CBD7543EED3A}"/>
                </a:ext>
              </a:extLst>
            </p:cNvPr>
            <p:cNvSpPr/>
            <p:nvPr/>
          </p:nvSpPr>
          <p:spPr>
            <a:xfrm>
              <a:off x="3546606" y="5984273"/>
              <a:ext cx="166122" cy="166122"/>
            </a:xfrm>
            <a:custGeom>
              <a:avLst/>
              <a:gdLst>
                <a:gd name="connsiteX0" fmla="*/ 164603 w 166122"/>
                <a:gd name="connsiteY0" fmla="*/ 96823 h 166122"/>
                <a:gd name="connsiteX1" fmla="*/ 164603 w 166122"/>
                <a:gd name="connsiteY1" fmla="*/ 69837 h 166122"/>
                <a:gd name="connsiteX2" fmla="*/ 135812 w 166122"/>
                <a:gd name="connsiteY2" fmla="*/ 69837 h 166122"/>
                <a:gd name="connsiteX3" fmla="*/ 130036 w 166122"/>
                <a:gd name="connsiteY3" fmla="*/ 55848 h 166122"/>
                <a:gd name="connsiteX4" fmla="*/ 150434 w 166122"/>
                <a:gd name="connsiteY4" fmla="*/ 35451 h 166122"/>
                <a:gd name="connsiteX5" fmla="*/ 131299 w 166122"/>
                <a:gd name="connsiteY5" fmla="*/ 16317 h 166122"/>
                <a:gd name="connsiteX6" fmla="*/ 110902 w 166122"/>
                <a:gd name="connsiteY6" fmla="*/ 36804 h 166122"/>
                <a:gd name="connsiteX7" fmla="*/ 96913 w 166122"/>
                <a:gd name="connsiteY7" fmla="*/ 31028 h 166122"/>
                <a:gd name="connsiteX8" fmla="*/ 96913 w 166122"/>
                <a:gd name="connsiteY8" fmla="*/ 2237 h 166122"/>
                <a:gd name="connsiteX9" fmla="*/ 69927 w 166122"/>
                <a:gd name="connsiteY9" fmla="*/ 2237 h 166122"/>
                <a:gd name="connsiteX10" fmla="*/ 69927 w 166122"/>
                <a:gd name="connsiteY10" fmla="*/ 31119 h 166122"/>
                <a:gd name="connsiteX11" fmla="*/ 56028 w 166122"/>
                <a:gd name="connsiteY11" fmla="*/ 36895 h 166122"/>
                <a:gd name="connsiteX12" fmla="*/ 35631 w 166122"/>
                <a:gd name="connsiteY12" fmla="*/ 16497 h 166122"/>
                <a:gd name="connsiteX13" fmla="*/ 16498 w 166122"/>
                <a:gd name="connsiteY13" fmla="*/ 35451 h 166122"/>
                <a:gd name="connsiteX14" fmla="*/ 36895 w 166122"/>
                <a:gd name="connsiteY14" fmla="*/ 55848 h 166122"/>
                <a:gd name="connsiteX15" fmla="*/ 31119 w 166122"/>
                <a:gd name="connsiteY15" fmla="*/ 69747 h 166122"/>
                <a:gd name="connsiteX16" fmla="*/ 2237 w 166122"/>
                <a:gd name="connsiteY16" fmla="*/ 69747 h 166122"/>
                <a:gd name="connsiteX17" fmla="*/ 2237 w 166122"/>
                <a:gd name="connsiteY17" fmla="*/ 96823 h 166122"/>
                <a:gd name="connsiteX18" fmla="*/ 31119 w 166122"/>
                <a:gd name="connsiteY18" fmla="*/ 96823 h 166122"/>
                <a:gd name="connsiteX19" fmla="*/ 36895 w 166122"/>
                <a:gd name="connsiteY19" fmla="*/ 110722 h 166122"/>
                <a:gd name="connsiteX20" fmla="*/ 16498 w 166122"/>
                <a:gd name="connsiteY20" fmla="*/ 131119 h 166122"/>
                <a:gd name="connsiteX21" fmla="*/ 35631 w 166122"/>
                <a:gd name="connsiteY21" fmla="*/ 150252 h 166122"/>
                <a:gd name="connsiteX22" fmla="*/ 56028 w 166122"/>
                <a:gd name="connsiteY22" fmla="*/ 129855 h 166122"/>
                <a:gd name="connsiteX23" fmla="*/ 69927 w 166122"/>
                <a:gd name="connsiteY23" fmla="*/ 135632 h 166122"/>
                <a:gd name="connsiteX24" fmla="*/ 69927 w 166122"/>
                <a:gd name="connsiteY24" fmla="*/ 164513 h 166122"/>
                <a:gd name="connsiteX25" fmla="*/ 96913 w 166122"/>
                <a:gd name="connsiteY25" fmla="*/ 164513 h 166122"/>
                <a:gd name="connsiteX26" fmla="*/ 96913 w 166122"/>
                <a:gd name="connsiteY26" fmla="*/ 135722 h 166122"/>
                <a:gd name="connsiteX27" fmla="*/ 110902 w 166122"/>
                <a:gd name="connsiteY27" fmla="*/ 129946 h 166122"/>
                <a:gd name="connsiteX28" fmla="*/ 131299 w 166122"/>
                <a:gd name="connsiteY28" fmla="*/ 150343 h 166122"/>
                <a:gd name="connsiteX29" fmla="*/ 150434 w 166122"/>
                <a:gd name="connsiteY29" fmla="*/ 131209 h 166122"/>
                <a:gd name="connsiteX30" fmla="*/ 130036 w 166122"/>
                <a:gd name="connsiteY30" fmla="*/ 110812 h 166122"/>
                <a:gd name="connsiteX31" fmla="*/ 135812 w 166122"/>
                <a:gd name="connsiteY31" fmla="*/ 96823 h 166122"/>
                <a:gd name="connsiteX32" fmla="*/ 164603 w 166122"/>
                <a:gd name="connsiteY32" fmla="*/ 96823 h 166122"/>
                <a:gd name="connsiteX33" fmla="*/ 83465 w 166122"/>
                <a:gd name="connsiteY33" fmla="*/ 110361 h 166122"/>
                <a:gd name="connsiteX34" fmla="*/ 56480 w 166122"/>
                <a:gd name="connsiteY34" fmla="*/ 83375 h 166122"/>
                <a:gd name="connsiteX35" fmla="*/ 83465 w 166122"/>
                <a:gd name="connsiteY35" fmla="*/ 56390 h 166122"/>
                <a:gd name="connsiteX36" fmla="*/ 110451 w 166122"/>
                <a:gd name="connsiteY36" fmla="*/ 83375 h 166122"/>
                <a:gd name="connsiteX37" fmla="*/ 83465 w 166122"/>
                <a:gd name="connsiteY37" fmla="*/ 11036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122" h="166122">
                  <a:moveTo>
                    <a:pt x="164603" y="96823"/>
                  </a:moveTo>
                  <a:lnTo>
                    <a:pt x="164603" y="69837"/>
                  </a:lnTo>
                  <a:lnTo>
                    <a:pt x="135812" y="69837"/>
                  </a:lnTo>
                  <a:cubicBezTo>
                    <a:pt x="134548" y="64873"/>
                    <a:pt x="132563" y="60180"/>
                    <a:pt x="130036" y="55848"/>
                  </a:cubicBezTo>
                  <a:lnTo>
                    <a:pt x="150434" y="35451"/>
                  </a:lnTo>
                  <a:lnTo>
                    <a:pt x="131299" y="16317"/>
                  </a:lnTo>
                  <a:lnTo>
                    <a:pt x="110902" y="36804"/>
                  </a:lnTo>
                  <a:cubicBezTo>
                    <a:pt x="106570" y="34277"/>
                    <a:pt x="101877" y="32292"/>
                    <a:pt x="96913" y="31028"/>
                  </a:cubicBezTo>
                  <a:lnTo>
                    <a:pt x="96913" y="2237"/>
                  </a:lnTo>
                  <a:lnTo>
                    <a:pt x="69927" y="2237"/>
                  </a:lnTo>
                  <a:lnTo>
                    <a:pt x="69927" y="31119"/>
                  </a:lnTo>
                  <a:cubicBezTo>
                    <a:pt x="64964" y="32382"/>
                    <a:pt x="60270" y="34368"/>
                    <a:pt x="56028" y="36895"/>
                  </a:cubicBezTo>
                  <a:lnTo>
                    <a:pt x="35631" y="16497"/>
                  </a:lnTo>
                  <a:lnTo>
                    <a:pt x="16498" y="35451"/>
                  </a:lnTo>
                  <a:lnTo>
                    <a:pt x="36895" y="55848"/>
                  </a:lnTo>
                  <a:cubicBezTo>
                    <a:pt x="34368" y="60180"/>
                    <a:pt x="32382" y="64783"/>
                    <a:pt x="31119" y="69747"/>
                  </a:cubicBezTo>
                  <a:lnTo>
                    <a:pt x="2237" y="69747"/>
                  </a:lnTo>
                  <a:lnTo>
                    <a:pt x="2237" y="96823"/>
                  </a:lnTo>
                  <a:lnTo>
                    <a:pt x="31119" y="96823"/>
                  </a:lnTo>
                  <a:cubicBezTo>
                    <a:pt x="32382" y="101786"/>
                    <a:pt x="34368" y="106480"/>
                    <a:pt x="36895" y="110722"/>
                  </a:cubicBezTo>
                  <a:lnTo>
                    <a:pt x="16498" y="131119"/>
                  </a:lnTo>
                  <a:lnTo>
                    <a:pt x="35631" y="150252"/>
                  </a:lnTo>
                  <a:lnTo>
                    <a:pt x="56028" y="129855"/>
                  </a:lnTo>
                  <a:cubicBezTo>
                    <a:pt x="60360" y="132382"/>
                    <a:pt x="64964" y="134368"/>
                    <a:pt x="69927" y="135632"/>
                  </a:cubicBezTo>
                  <a:lnTo>
                    <a:pt x="69927" y="164513"/>
                  </a:lnTo>
                  <a:lnTo>
                    <a:pt x="96913" y="164513"/>
                  </a:lnTo>
                  <a:lnTo>
                    <a:pt x="96913" y="135722"/>
                  </a:lnTo>
                  <a:cubicBezTo>
                    <a:pt x="101877" y="134458"/>
                    <a:pt x="106570" y="132473"/>
                    <a:pt x="110902" y="129946"/>
                  </a:cubicBezTo>
                  <a:lnTo>
                    <a:pt x="131299" y="150343"/>
                  </a:lnTo>
                  <a:lnTo>
                    <a:pt x="150434" y="131209"/>
                  </a:lnTo>
                  <a:lnTo>
                    <a:pt x="130036" y="110812"/>
                  </a:lnTo>
                  <a:cubicBezTo>
                    <a:pt x="132563" y="106480"/>
                    <a:pt x="134548" y="101786"/>
                    <a:pt x="135812" y="96823"/>
                  </a:cubicBezTo>
                  <a:lnTo>
                    <a:pt x="164603" y="96823"/>
                  </a:lnTo>
                  <a:close/>
                  <a:moveTo>
                    <a:pt x="83465" y="110361"/>
                  </a:moveTo>
                  <a:cubicBezTo>
                    <a:pt x="68574" y="110361"/>
                    <a:pt x="56480" y="98267"/>
                    <a:pt x="56480" y="83375"/>
                  </a:cubicBezTo>
                  <a:cubicBezTo>
                    <a:pt x="56480" y="68483"/>
                    <a:pt x="68574" y="56390"/>
                    <a:pt x="83465" y="56390"/>
                  </a:cubicBezTo>
                  <a:cubicBezTo>
                    <a:pt x="98357" y="56390"/>
                    <a:pt x="110451" y="68483"/>
                    <a:pt x="110451" y="83375"/>
                  </a:cubicBezTo>
                  <a:cubicBezTo>
                    <a:pt x="110542" y="98267"/>
                    <a:pt x="98357" y="110361"/>
                    <a:pt x="83465" y="110361"/>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82" name="Group 381">
            <a:extLst>
              <a:ext uri="{FF2B5EF4-FFF2-40B4-BE49-F238E27FC236}">
                <a16:creationId xmlns:a16="http://schemas.microsoft.com/office/drawing/2014/main" id="{4CCAF065-D325-4B22-A7CB-EF9268D1606B}"/>
              </a:ext>
              <a:ext uri="{C183D7F6-B498-43B3-948B-1728B52AA6E4}">
                <adec:decorative xmlns:adec="http://schemas.microsoft.com/office/drawing/2017/decorative" val="1"/>
              </a:ext>
            </a:extLst>
          </p:cNvPr>
          <p:cNvGrpSpPr/>
          <p:nvPr/>
        </p:nvGrpSpPr>
        <p:grpSpPr>
          <a:xfrm>
            <a:off x="2459539" y="4439717"/>
            <a:ext cx="753716" cy="461665"/>
            <a:chOff x="2273128" y="4197837"/>
            <a:chExt cx="1105102" cy="676895"/>
          </a:xfrm>
        </p:grpSpPr>
        <p:grpSp>
          <p:nvGrpSpPr>
            <p:cNvPr id="188" name="mitigation reports" descr="mitigation reports">
              <a:extLst>
                <a:ext uri="{FF2B5EF4-FFF2-40B4-BE49-F238E27FC236}">
                  <a16:creationId xmlns:a16="http://schemas.microsoft.com/office/drawing/2014/main" id="{2903B7A2-10A8-417A-AB9E-EC30DD0B8539}"/>
                </a:ext>
              </a:extLst>
            </p:cNvPr>
            <p:cNvGrpSpPr>
              <a:grpSpLocks noChangeAspect="1"/>
            </p:cNvGrpSpPr>
            <p:nvPr/>
          </p:nvGrpSpPr>
          <p:grpSpPr bwMode="auto">
            <a:xfrm>
              <a:off x="2273128" y="4262016"/>
              <a:ext cx="339725" cy="430212"/>
              <a:chOff x="4035" y="3037"/>
              <a:chExt cx="214" cy="271"/>
            </a:xfrm>
          </p:grpSpPr>
          <p:sp>
            <p:nvSpPr>
              <p:cNvPr id="189" name="AutoShape 131">
                <a:extLst>
                  <a:ext uri="{FF2B5EF4-FFF2-40B4-BE49-F238E27FC236}">
                    <a16:creationId xmlns:a16="http://schemas.microsoft.com/office/drawing/2014/main" id="{DD0B4C23-8C2E-44C4-94DF-BB87B61D540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0" name="Freeform 133">
                <a:extLst>
                  <a:ext uri="{FF2B5EF4-FFF2-40B4-BE49-F238E27FC236}">
                    <a16:creationId xmlns:a16="http://schemas.microsoft.com/office/drawing/2014/main" id="{E500C151-A1FD-4883-8609-59B40B3DD413}"/>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3" name="Freeform 136">
                <a:extLst>
                  <a:ext uri="{FF2B5EF4-FFF2-40B4-BE49-F238E27FC236}">
                    <a16:creationId xmlns:a16="http://schemas.microsoft.com/office/drawing/2014/main" id="{71F6BF15-1FC0-4459-ADCE-7A92AB7689ED}"/>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94" name="mitigation reports" descr="mitigation reports">
              <a:extLst>
                <a:ext uri="{FF2B5EF4-FFF2-40B4-BE49-F238E27FC236}">
                  <a16:creationId xmlns:a16="http://schemas.microsoft.com/office/drawing/2014/main" id="{907F012E-2D90-4EFC-830A-5FA7CDD33DA7}"/>
                </a:ext>
              </a:extLst>
            </p:cNvPr>
            <p:cNvGrpSpPr>
              <a:grpSpLocks noChangeAspect="1"/>
            </p:cNvGrpSpPr>
            <p:nvPr/>
          </p:nvGrpSpPr>
          <p:grpSpPr bwMode="auto">
            <a:xfrm>
              <a:off x="2658230" y="4262016"/>
              <a:ext cx="339725" cy="430212"/>
              <a:chOff x="4035" y="3037"/>
              <a:chExt cx="214" cy="271"/>
            </a:xfrm>
          </p:grpSpPr>
          <p:sp>
            <p:nvSpPr>
              <p:cNvPr id="195" name="AutoShape 131">
                <a:extLst>
                  <a:ext uri="{FF2B5EF4-FFF2-40B4-BE49-F238E27FC236}">
                    <a16:creationId xmlns:a16="http://schemas.microsoft.com/office/drawing/2014/main" id="{2BCACAF8-BA7E-4BF1-AEAF-1B428901E537}"/>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6" name="Freeform 133">
                <a:extLst>
                  <a:ext uri="{FF2B5EF4-FFF2-40B4-BE49-F238E27FC236}">
                    <a16:creationId xmlns:a16="http://schemas.microsoft.com/office/drawing/2014/main" id="{09BE098E-971D-4925-B9A0-0498F31E9482}"/>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7" name="Freeform 136">
                <a:extLst>
                  <a:ext uri="{FF2B5EF4-FFF2-40B4-BE49-F238E27FC236}">
                    <a16:creationId xmlns:a16="http://schemas.microsoft.com/office/drawing/2014/main" id="{795622AC-77F1-48E7-8515-919F83D89E00}"/>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98" name="mitigation reports" descr="mitigation reports">
              <a:extLst>
                <a:ext uri="{FF2B5EF4-FFF2-40B4-BE49-F238E27FC236}">
                  <a16:creationId xmlns:a16="http://schemas.microsoft.com/office/drawing/2014/main" id="{42C981BD-38A7-4D64-A0C2-3FB7ADA14F7E}"/>
                </a:ext>
              </a:extLst>
            </p:cNvPr>
            <p:cNvGrpSpPr>
              <a:grpSpLocks noChangeAspect="1"/>
            </p:cNvGrpSpPr>
            <p:nvPr/>
          </p:nvGrpSpPr>
          <p:grpSpPr bwMode="auto">
            <a:xfrm>
              <a:off x="3038505" y="4262016"/>
              <a:ext cx="339725" cy="430212"/>
              <a:chOff x="4035" y="3037"/>
              <a:chExt cx="214" cy="271"/>
            </a:xfrm>
          </p:grpSpPr>
          <p:sp>
            <p:nvSpPr>
              <p:cNvPr id="199" name="AutoShape 131">
                <a:extLst>
                  <a:ext uri="{FF2B5EF4-FFF2-40B4-BE49-F238E27FC236}">
                    <a16:creationId xmlns:a16="http://schemas.microsoft.com/office/drawing/2014/main" id="{12CCC33B-BE06-4E81-AEA6-425259DFD5E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200" name="Freeform 133">
                <a:extLst>
                  <a:ext uri="{FF2B5EF4-FFF2-40B4-BE49-F238E27FC236}">
                    <a16:creationId xmlns:a16="http://schemas.microsoft.com/office/drawing/2014/main" id="{7538941E-B417-4A74-8E13-09B1D891DD4D}"/>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201" name="Freeform 136">
                <a:extLst>
                  <a:ext uri="{FF2B5EF4-FFF2-40B4-BE49-F238E27FC236}">
                    <a16:creationId xmlns:a16="http://schemas.microsoft.com/office/drawing/2014/main" id="{945E286D-4384-4D29-A1BF-D46DD3922ECC}"/>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23" name="TextBox 22">
              <a:extLst>
                <a:ext uri="{FF2B5EF4-FFF2-40B4-BE49-F238E27FC236}">
                  <a16:creationId xmlns:a16="http://schemas.microsoft.com/office/drawing/2014/main" id="{58CB3CE8-C9DF-49B2-A31B-CD11EBDECDEB}"/>
                </a:ext>
              </a:extLst>
            </p:cNvPr>
            <p:cNvSpPr txBox="1"/>
            <p:nvPr/>
          </p:nvSpPr>
          <p:spPr>
            <a:xfrm>
              <a:off x="2537158" y="4197837"/>
              <a:ext cx="471487" cy="67689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X</a:t>
              </a:r>
            </a:p>
          </p:txBody>
        </p:sp>
      </p:grpSp>
      <p:grpSp>
        <p:nvGrpSpPr>
          <p:cNvPr id="381" name="Group 380">
            <a:extLst>
              <a:ext uri="{FF2B5EF4-FFF2-40B4-BE49-F238E27FC236}">
                <a16:creationId xmlns:a16="http://schemas.microsoft.com/office/drawing/2014/main" id="{8461F297-B746-4165-8320-79DBD1D0141E}"/>
              </a:ext>
              <a:ext uri="{C183D7F6-B498-43B3-948B-1728B52AA6E4}">
                <adec:decorative xmlns:adec="http://schemas.microsoft.com/office/drawing/2017/decorative" val="1"/>
              </a:ext>
            </a:extLst>
          </p:cNvPr>
          <p:cNvGrpSpPr/>
          <p:nvPr/>
        </p:nvGrpSpPr>
        <p:grpSpPr>
          <a:xfrm>
            <a:off x="3761485" y="4495961"/>
            <a:ext cx="439038" cy="278972"/>
            <a:chOff x="3827358" y="4263341"/>
            <a:chExt cx="538450" cy="342140"/>
          </a:xfrm>
        </p:grpSpPr>
        <p:grpSp>
          <p:nvGrpSpPr>
            <p:cNvPr id="202" name="cloud security" descr="cloud security">
              <a:extLst>
                <a:ext uri="{FF2B5EF4-FFF2-40B4-BE49-F238E27FC236}">
                  <a16:creationId xmlns:a16="http://schemas.microsoft.com/office/drawing/2014/main" id="{47BD9D9C-704F-4104-A20B-92C6CE8757E6}"/>
                </a:ext>
              </a:extLst>
            </p:cNvPr>
            <p:cNvGrpSpPr/>
            <p:nvPr/>
          </p:nvGrpSpPr>
          <p:grpSpPr>
            <a:xfrm>
              <a:off x="3827358" y="4263341"/>
              <a:ext cx="538450" cy="342140"/>
              <a:chOff x="3470763" y="5797197"/>
              <a:chExt cx="538450" cy="342140"/>
            </a:xfrm>
            <a:solidFill>
              <a:srgbClr val="C1C1C1"/>
            </a:solidFill>
          </p:grpSpPr>
          <p:sp>
            <p:nvSpPr>
              <p:cNvPr id="203" name="Freeform: Shape 202">
                <a:extLst>
                  <a:ext uri="{FF2B5EF4-FFF2-40B4-BE49-F238E27FC236}">
                    <a16:creationId xmlns:a16="http://schemas.microsoft.com/office/drawing/2014/main" id="{266D7903-5854-49BA-AABA-E26D9A6D89F3}"/>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5" name="Freeform: Shape 204">
                <a:extLst>
                  <a:ext uri="{FF2B5EF4-FFF2-40B4-BE49-F238E27FC236}">
                    <a16:creationId xmlns:a16="http://schemas.microsoft.com/office/drawing/2014/main" id="{83AF564A-F366-47DA-BD32-F99C3C0F80D1}"/>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207" name="Freeform: Shape 206">
              <a:extLst>
                <a:ext uri="{FF2B5EF4-FFF2-40B4-BE49-F238E27FC236}">
                  <a16:creationId xmlns:a16="http://schemas.microsoft.com/office/drawing/2014/main" id="{DA0AF671-1CFB-447B-B472-AAC075C3864C}"/>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208" name="scale 2">
            <a:extLst>
              <a:ext uri="{FF2B5EF4-FFF2-40B4-BE49-F238E27FC236}">
                <a16:creationId xmlns:a16="http://schemas.microsoft.com/office/drawing/2014/main" id="{B2612685-91D7-4572-B276-9DB09FC5EF9A}"/>
              </a:ext>
              <a:ext uri="{C183D7F6-B498-43B3-948B-1728B52AA6E4}">
                <adec:decorative xmlns:adec="http://schemas.microsoft.com/office/drawing/2017/decorative" val="1"/>
              </a:ext>
            </a:extLst>
          </p:cNvPr>
          <p:cNvGrpSpPr/>
          <p:nvPr/>
        </p:nvGrpSpPr>
        <p:grpSpPr>
          <a:xfrm>
            <a:off x="4748753" y="4486133"/>
            <a:ext cx="279509" cy="279509"/>
            <a:chOff x="1672233" y="4003357"/>
            <a:chExt cx="365760" cy="365760"/>
          </a:xfrm>
        </p:grpSpPr>
        <p:sp>
          <p:nvSpPr>
            <p:cNvPr id="209" name="Freeform 333">
              <a:extLst>
                <a:ext uri="{FF2B5EF4-FFF2-40B4-BE49-F238E27FC236}">
                  <a16:creationId xmlns:a16="http://schemas.microsoft.com/office/drawing/2014/main" id="{E573A860-4D1B-4538-9DD9-F387911A5F63}"/>
                </a:ext>
              </a:extLst>
            </p:cNvPr>
            <p:cNvSpPr>
              <a:spLocks/>
            </p:cNvSpPr>
            <p:nvPr/>
          </p:nvSpPr>
          <p:spPr bwMode="auto">
            <a:xfrm>
              <a:off x="1672233" y="4003357"/>
              <a:ext cx="365760" cy="365760"/>
            </a:xfrm>
            <a:custGeom>
              <a:avLst/>
              <a:gdLst>
                <a:gd name="T0" fmla="*/ 0 w 261"/>
                <a:gd name="T1" fmla="*/ 0 h 261"/>
                <a:gd name="T2" fmla="*/ 0 w 261"/>
                <a:gd name="T3" fmla="*/ 124 h 261"/>
                <a:gd name="T4" fmla="*/ 137 w 261"/>
                <a:gd name="T5" fmla="*/ 124 h 261"/>
                <a:gd name="T6" fmla="*/ 137 w 261"/>
                <a:gd name="T7" fmla="*/ 261 h 261"/>
                <a:gd name="T8" fmla="*/ 261 w 261"/>
                <a:gd name="T9" fmla="*/ 261 h 261"/>
                <a:gd name="T10" fmla="*/ 261 w 261"/>
                <a:gd name="T11" fmla="*/ 0 h 261"/>
                <a:gd name="T12" fmla="*/ 0 w 261"/>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261" h="261">
                  <a:moveTo>
                    <a:pt x="0" y="0"/>
                  </a:moveTo>
                  <a:lnTo>
                    <a:pt x="0" y="124"/>
                  </a:lnTo>
                  <a:lnTo>
                    <a:pt x="137" y="124"/>
                  </a:lnTo>
                  <a:lnTo>
                    <a:pt x="137" y="261"/>
                  </a:lnTo>
                  <a:lnTo>
                    <a:pt x="261" y="261"/>
                  </a:lnTo>
                  <a:lnTo>
                    <a:pt x="261" y="0"/>
                  </a:lnTo>
                  <a:lnTo>
                    <a:pt x="0"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10" name="Rectangle 334">
              <a:extLst>
                <a:ext uri="{FF2B5EF4-FFF2-40B4-BE49-F238E27FC236}">
                  <a16:creationId xmlns:a16="http://schemas.microsoft.com/office/drawing/2014/main" id="{1B27EA08-0020-4A58-8E0D-81E5369F5470}"/>
                </a:ext>
              </a:extLst>
            </p:cNvPr>
            <p:cNvSpPr>
              <a:spLocks noChangeArrowheads="1"/>
            </p:cNvSpPr>
            <p:nvPr/>
          </p:nvSpPr>
          <p:spPr bwMode="auto">
            <a:xfrm>
              <a:off x="1672233" y="4196747"/>
              <a:ext cx="172370" cy="17237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24" name="Group 23">
            <a:extLst>
              <a:ext uri="{FF2B5EF4-FFF2-40B4-BE49-F238E27FC236}">
                <a16:creationId xmlns:a16="http://schemas.microsoft.com/office/drawing/2014/main" id="{5F254E54-33BD-4569-87DC-6F79928DECC6}"/>
              </a:ext>
              <a:ext uri="{C183D7F6-B498-43B3-948B-1728B52AA6E4}">
                <adec:decorative xmlns:adec="http://schemas.microsoft.com/office/drawing/2017/decorative" val="1"/>
              </a:ext>
            </a:extLst>
          </p:cNvPr>
          <p:cNvGrpSpPr/>
          <p:nvPr/>
        </p:nvGrpSpPr>
        <p:grpSpPr>
          <a:xfrm>
            <a:off x="5576492" y="4473437"/>
            <a:ext cx="287624" cy="320546"/>
            <a:chOff x="-1045293" y="833273"/>
            <a:chExt cx="689610" cy="768544"/>
          </a:xfrm>
        </p:grpSpPr>
        <p:sp>
          <p:nvSpPr>
            <p:cNvPr id="214" name="Freeform: Shape 213">
              <a:extLst>
                <a:ext uri="{FF2B5EF4-FFF2-40B4-BE49-F238E27FC236}">
                  <a16:creationId xmlns:a16="http://schemas.microsoft.com/office/drawing/2014/main" id="{C1618FAE-4387-4126-9C2E-E167A4324EF9}"/>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3" name="Freeform: Shape 222">
              <a:extLst>
                <a:ext uri="{FF2B5EF4-FFF2-40B4-BE49-F238E27FC236}">
                  <a16:creationId xmlns:a16="http://schemas.microsoft.com/office/drawing/2014/main" id="{88837663-7C23-483F-9245-8D4F45BCC49B}"/>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4" name="Freeform: Shape 223">
              <a:extLst>
                <a:ext uri="{FF2B5EF4-FFF2-40B4-BE49-F238E27FC236}">
                  <a16:creationId xmlns:a16="http://schemas.microsoft.com/office/drawing/2014/main" id="{922B96A2-1676-4484-9448-963D29C315CC}"/>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5" name="Freeform: Shape 224">
              <a:extLst>
                <a:ext uri="{FF2B5EF4-FFF2-40B4-BE49-F238E27FC236}">
                  <a16:creationId xmlns:a16="http://schemas.microsoft.com/office/drawing/2014/main" id="{05D77526-D0C1-4E06-B6E2-AE9B03AA15C0}"/>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6" name="Freeform: Shape 225">
              <a:extLst>
                <a:ext uri="{FF2B5EF4-FFF2-40B4-BE49-F238E27FC236}">
                  <a16:creationId xmlns:a16="http://schemas.microsoft.com/office/drawing/2014/main" id="{A6B02611-19FC-4677-8A1D-EE9885F4596A}"/>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7" name="Freeform: Shape 226">
              <a:extLst>
                <a:ext uri="{FF2B5EF4-FFF2-40B4-BE49-F238E27FC236}">
                  <a16:creationId xmlns:a16="http://schemas.microsoft.com/office/drawing/2014/main" id="{42B427AF-BF4E-4065-A3EE-D3442F762163}"/>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8" name="Freeform: Shape 227">
              <a:extLst>
                <a:ext uri="{FF2B5EF4-FFF2-40B4-BE49-F238E27FC236}">
                  <a16:creationId xmlns:a16="http://schemas.microsoft.com/office/drawing/2014/main" id="{3BD20E4E-11B5-43C2-A022-360A1BA2BE88}"/>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9" name="Freeform: Shape 228">
              <a:extLst>
                <a:ext uri="{FF2B5EF4-FFF2-40B4-BE49-F238E27FC236}">
                  <a16:creationId xmlns:a16="http://schemas.microsoft.com/office/drawing/2014/main" id="{391CA1D9-184D-42BD-8D88-EDEB19825CA1}"/>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30" name="Freeform: Shape 229">
              <a:extLst>
                <a:ext uri="{FF2B5EF4-FFF2-40B4-BE49-F238E27FC236}">
                  <a16:creationId xmlns:a16="http://schemas.microsoft.com/office/drawing/2014/main" id="{A37BD7AB-47A2-45C9-8C48-211B734723EF}"/>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31" name="Freeform: Shape 230">
              <a:extLst>
                <a:ext uri="{FF2B5EF4-FFF2-40B4-BE49-F238E27FC236}">
                  <a16:creationId xmlns:a16="http://schemas.microsoft.com/office/drawing/2014/main" id="{ECAA34A9-0E81-4DD0-84A6-AF1990B9B947}"/>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80" name="Group 379">
            <a:extLst>
              <a:ext uri="{FF2B5EF4-FFF2-40B4-BE49-F238E27FC236}">
                <a16:creationId xmlns:a16="http://schemas.microsoft.com/office/drawing/2014/main" id="{23CDEF44-3A34-4D3C-8E42-7035CA565E63}"/>
              </a:ext>
              <a:ext uri="{C183D7F6-B498-43B3-948B-1728B52AA6E4}">
                <adec:decorative xmlns:adec="http://schemas.microsoft.com/office/drawing/2017/decorative" val="1"/>
              </a:ext>
            </a:extLst>
          </p:cNvPr>
          <p:cNvGrpSpPr/>
          <p:nvPr/>
        </p:nvGrpSpPr>
        <p:grpSpPr>
          <a:xfrm>
            <a:off x="6412346" y="4477410"/>
            <a:ext cx="364832" cy="288897"/>
            <a:chOff x="6228361" y="4264164"/>
            <a:chExt cx="450383" cy="356642"/>
          </a:xfrm>
        </p:grpSpPr>
        <p:grpSp>
          <p:nvGrpSpPr>
            <p:cNvPr id="232" name="calendar 2" descr="calendar, events">
              <a:extLst>
                <a:ext uri="{FF2B5EF4-FFF2-40B4-BE49-F238E27FC236}">
                  <a16:creationId xmlns:a16="http://schemas.microsoft.com/office/drawing/2014/main" id="{7BC2FBD3-CBAD-413F-AD0A-5816A55F23D7}"/>
                </a:ext>
              </a:extLst>
            </p:cNvPr>
            <p:cNvGrpSpPr/>
            <p:nvPr/>
          </p:nvGrpSpPr>
          <p:grpSpPr>
            <a:xfrm>
              <a:off x="6228361" y="4264164"/>
              <a:ext cx="450383" cy="356642"/>
              <a:chOff x="3473935" y="3957733"/>
              <a:chExt cx="498752" cy="394946"/>
            </a:xfrm>
          </p:grpSpPr>
          <p:sp>
            <p:nvSpPr>
              <p:cNvPr id="233" name="Freeform: Shape 232">
                <a:extLst>
                  <a:ext uri="{FF2B5EF4-FFF2-40B4-BE49-F238E27FC236}">
                    <a16:creationId xmlns:a16="http://schemas.microsoft.com/office/drawing/2014/main" id="{33269EBA-3B62-452C-B1B6-7C6C05CB7C4B}"/>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4" name="Freeform: Shape 233">
                <a:extLst>
                  <a:ext uri="{FF2B5EF4-FFF2-40B4-BE49-F238E27FC236}">
                    <a16:creationId xmlns:a16="http://schemas.microsoft.com/office/drawing/2014/main" id="{66F8988C-8910-445B-A67A-BFAF3F2FE6A5}"/>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5" name="Freeform: Shape 234">
                <a:extLst>
                  <a:ext uri="{FF2B5EF4-FFF2-40B4-BE49-F238E27FC236}">
                    <a16:creationId xmlns:a16="http://schemas.microsoft.com/office/drawing/2014/main" id="{DF0FF2C3-3FE2-4354-A927-CE6C21D912A3}"/>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6" name="Freeform: Shape 235">
                <a:extLst>
                  <a:ext uri="{FF2B5EF4-FFF2-40B4-BE49-F238E27FC236}">
                    <a16:creationId xmlns:a16="http://schemas.microsoft.com/office/drawing/2014/main" id="{119DA8B3-E5DE-4446-A504-D159DAE10D8D}"/>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E2296534-47FE-407C-87A1-C7C3F72CBF91}"/>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25" name="TextBox 24">
              <a:extLst>
                <a:ext uri="{FF2B5EF4-FFF2-40B4-BE49-F238E27FC236}">
                  <a16:creationId xmlns:a16="http://schemas.microsoft.com/office/drawing/2014/main" id="{D7802AF9-A1E6-46F6-AF4D-55DE4373EC03}"/>
                </a:ext>
              </a:extLst>
            </p:cNvPr>
            <p:cNvSpPr txBox="1"/>
            <p:nvPr/>
          </p:nvSpPr>
          <p:spPr>
            <a:xfrm>
              <a:off x="6247993" y="4357945"/>
              <a:ext cx="405220" cy="188074"/>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0078D4"/>
                      </a:gs>
                      <a:gs pos="30000">
                        <a:srgbClr val="0078D4"/>
                      </a:gs>
                    </a:gsLst>
                    <a:lin ang="5400000" scaled="0"/>
                  </a:gradFill>
                  <a:effectLst/>
                  <a:uLnTx/>
                  <a:uFillTx/>
                  <a:latin typeface="Segoe UI"/>
                  <a:ea typeface="+mn-ea"/>
                  <a:cs typeface="+mn-cs"/>
                </a:rPr>
                <a:t>&lt;/&gt;</a:t>
              </a:r>
            </a:p>
          </p:txBody>
        </p:sp>
      </p:grpSp>
      <p:grpSp>
        <p:nvGrpSpPr>
          <p:cNvPr id="249" name="spreadsheet">
            <a:extLst>
              <a:ext uri="{FF2B5EF4-FFF2-40B4-BE49-F238E27FC236}">
                <a16:creationId xmlns:a16="http://schemas.microsoft.com/office/drawing/2014/main" id="{A9746347-66FA-43B8-817C-7178FCE61E84}"/>
              </a:ext>
              <a:ext uri="{C183D7F6-B498-43B3-948B-1728B52AA6E4}">
                <adec:decorative xmlns:adec="http://schemas.microsoft.com/office/drawing/2017/decorative" val="1"/>
              </a:ext>
            </a:extLst>
          </p:cNvPr>
          <p:cNvGrpSpPr/>
          <p:nvPr/>
        </p:nvGrpSpPr>
        <p:grpSpPr>
          <a:xfrm>
            <a:off x="8312676" y="4491157"/>
            <a:ext cx="297385" cy="297385"/>
            <a:chOff x="6354216" y="3963965"/>
            <a:chExt cx="379710" cy="379710"/>
          </a:xfrm>
        </p:grpSpPr>
        <p:sp>
          <p:nvSpPr>
            <p:cNvPr id="250" name="Freeform: Shape 249">
              <a:extLst>
                <a:ext uri="{FF2B5EF4-FFF2-40B4-BE49-F238E27FC236}">
                  <a16:creationId xmlns:a16="http://schemas.microsoft.com/office/drawing/2014/main" id="{F231BBE2-189F-402B-8754-6078FCE7AE1F}"/>
                </a:ext>
              </a:extLst>
            </p:cNvPr>
            <p:cNvSpPr/>
            <p:nvPr/>
          </p:nvSpPr>
          <p:spPr>
            <a:xfrm>
              <a:off x="6392789" y="3964742"/>
              <a:ext cx="297505" cy="375795"/>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1" name="Freeform: Shape 250">
              <a:extLst>
                <a:ext uri="{FF2B5EF4-FFF2-40B4-BE49-F238E27FC236}">
                  <a16:creationId xmlns:a16="http://schemas.microsoft.com/office/drawing/2014/main" id="{08DBFFA9-A139-4570-9FBF-16A4CEE569EF}"/>
                </a:ext>
              </a:extLst>
            </p:cNvPr>
            <p:cNvSpPr/>
            <p:nvPr/>
          </p:nvSpPr>
          <p:spPr>
            <a:xfrm>
              <a:off x="6452680" y="4242276"/>
              <a:ext cx="180069" cy="39145"/>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2" name="Freeform: Shape 251">
              <a:extLst>
                <a:ext uri="{FF2B5EF4-FFF2-40B4-BE49-F238E27FC236}">
                  <a16:creationId xmlns:a16="http://schemas.microsoft.com/office/drawing/2014/main" id="{62A4FF31-2C4B-40E5-A9FD-6E8D170D2CF2}"/>
                </a:ext>
              </a:extLst>
            </p:cNvPr>
            <p:cNvSpPr/>
            <p:nvPr/>
          </p:nvSpPr>
          <p:spPr>
            <a:xfrm>
              <a:off x="6452680" y="4182778"/>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3" name="Freeform: Shape 252">
              <a:extLst>
                <a:ext uri="{FF2B5EF4-FFF2-40B4-BE49-F238E27FC236}">
                  <a16:creationId xmlns:a16="http://schemas.microsoft.com/office/drawing/2014/main" id="{E80702FF-8E1E-4542-BB36-DAE495766BE2}"/>
                </a:ext>
              </a:extLst>
            </p:cNvPr>
            <p:cNvSpPr/>
            <p:nvPr/>
          </p:nvSpPr>
          <p:spPr>
            <a:xfrm>
              <a:off x="6452680" y="4122883"/>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4" name="Freeform: Shape 253">
              <a:extLst>
                <a:ext uri="{FF2B5EF4-FFF2-40B4-BE49-F238E27FC236}">
                  <a16:creationId xmlns:a16="http://schemas.microsoft.com/office/drawing/2014/main" id="{00C8335B-B3C9-49E6-9651-B6CD83D6EC15}"/>
                </a:ext>
              </a:extLst>
            </p:cNvPr>
            <p:cNvSpPr/>
            <p:nvPr/>
          </p:nvSpPr>
          <p:spPr>
            <a:xfrm>
              <a:off x="6570510" y="4063003"/>
              <a:ext cx="62633" cy="39145"/>
            </a:xfrm>
            <a:custGeom>
              <a:avLst/>
              <a:gdLst>
                <a:gd name="connsiteX0" fmla="*/ 1180 w 62632"/>
                <a:gd name="connsiteY0" fmla="*/ 40717 h 39145"/>
                <a:gd name="connsiteX1" fmla="*/ 61464 w 62632"/>
                <a:gd name="connsiteY1" fmla="*/ 40717 h 39145"/>
                <a:gd name="connsiteX2" fmla="*/ 61464 w 62632"/>
                <a:gd name="connsiteY2" fmla="*/ 1180 h 39145"/>
                <a:gd name="connsiteX3" fmla="*/ 1180 w 62632"/>
                <a:gd name="connsiteY3" fmla="*/ 1180 h 39145"/>
                <a:gd name="connsiteX4" fmla="*/ 1180 w 62632"/>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717"/>
                  </a:moveTo>
                  <a:lnTo>
                    <a:pt x="61464" y="40717"/>
                  </a:lnTo>
                  <a:lnTo>
                    <a:pt x="61464"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5" name="Freeform: Shape 254">
              <a:extLst>
                <a:ext uri="{FF2B5EF4-FFF2-40B4-BE49-F238E27FC236}">
                  <a16:creationId xmlns:a16="http://schemas.microsoft.com/office/drawing/2014/main" id="{4B615B7D-F796-424D-B826-1152A445C237}"/>
                </a:ext>
              </a:extLst>
            </p:cNvPr>
            <p:cNvSpPr/>
            <p:nvPr/>
          </p:nvSpPr>
          <p:spPr>
            <a:xfrm>
              <a:off x="6570510" y="4004285"/>
              <a:ext cx="62633" cy="39145"/>
            </a:xfrm>
            <a:custGeom>
              <a:avLst/>
              <a:gdLst>
                <a:gd name="connsiteX0" fmla="*/ 1180 w 62632"/>
                <a:gd name="connsiteY0" fmla="*/ 40326 h 39145"/>
                <a:gd name="connsiteX1" fmla="*/ 61464 w 62632"/>
                <a:gd name="connsiteY1" fmla="*/ 40326 h 39145"/>
                <a:gd name="connsiteX2" fmla="*/ 61464 w 62632"/>
                <a:gd name="connsiteY2" fmla="*/ 1180 h 39145"/>
                <a:gd name="connsiteX3" fmla="*/ 1180 w 62632"/>
                <a:gd name="connsiteY3" fmla="*/ 1180 h 39145"/>
                <a:gd name="connsiteX4" fmla="*/ 1180 w 62632"/>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326"/>
                  </a:moveTo>
                  <a:lnTo>
                    <a:pt x="61464" y="40326"/>
                  </a:lnTo>
                  <a:lnTo>
                    <a:pt x="61464"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6" name="Freeform: Shape 255">
              <a:extLst>
                <a:ext uri="{FF2B5EF4-FFF2-40B4-BE49-F238E27FC236}">
                  <a16:creationId xmlns:a16="http://schemas.microsoft.com/office/drawing/2014/main" id="{34661D8A-0CC3-40F7-AFC0-9E8D1C2B30B7}"/>
                </a:ext>
              </a:extLst>
            </p:cNvPr>
            <p:cNvSpPr/>
            <p:nvPr/>
          </p:nvSpPr>
          <p:spPr>
            <a:xfrm>
              <a:off x="6473821" y="4019148"/>
              <a:ext cx="78291" cy="78291"/>
            </a:xfrm>
            <a:custGeom>
              <a:avLst/>
              <a:gdLst>
                <a:gd name="connsiteX0" fmla="*/ 1180 w 78290"/>
                <a:gd name="connsiteY0" fmla="*/ 68119 h 78290"/>
                <a:gd name="connsiteX1" fmla="*/ 13315 w 78290"/>
                <a:gd name="connsiteY1" fmla="*/ 80254 h 78290"/>
                <a:gd name="connsiteX2" fmla="*/ 80254 w 78290"/>
                <a:gd name="connsiteY2" fmla="*/ 13315 h 78290"/>
                <a:gd name="connsiteX3" fmla="*/ 68119 w 78290"/>
                <a:gd name="connsiteY3" fmla="*/ 1180 h 78290"/>
                <a:gd name="connsiteX4" fmla="*/ 1180 w 78290"/>
                <a:gd name="connsiteY4" fmla="*/ 68119 h 7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90" h="78290">
                  <a:moveTo>
                    <a:pt x="1180" y="68119"/>
                  </a:moveTo>
                  <a:lnTo>
                    <a:pt x="13315" y="80254"/>
                  </a:lnTo>
                  <a:lnTo>
                    <a:pt x="80254" y="13315"/>
                  </a:lnTo>
                  <a:lnTo>
                    <a:pt x="68119" y="1180"/>
                  </a:lnTo>
                  <a:lnTo>
                    <a:pt x="1180" y="68119"/>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7" name="Freeform: Shape 256">
              <a:extLst>
                <a:ext uri="{FF2B5EF4-FFF2-40B4-BE49-F238E27FC236}">
                  <a16:creationId xmlns:a16="http://schemas.microsoft.com/office/drawing/2014/main" id="{1C3B663D-3908-45E3-A6DC-900A85761AA0}"/>
                </a:ext>
              </a:extLst>
            </p:cNvPr>
            <p:cNvSpPr/>
            <p:nvPr/>
          </p:nvSpPr>
          <p:spPr>
            <a:xfrm>
              <a:off x="6447199" y="4047727"/>
              <a:ext cx="50889" cy="50889"/>
            </a:xfrm>
            <a:custGeom>
              <a:avLst/>
              <a:gdLst>
                <a:gd name="connsiteX0" fmla="*/ 39543 w 50888"/>
                <a:gd name="connsiteY0" fmla="*/ 51286 h 50888"/>
                <a:gd name="connsiteX1" fmla="*/ 51678 w 50888"/>
                <a:gd name="connsiteY1" fmla="*/ 39151 h 50888"/>
                <a:gd name="connsiteX2" fmla="*/ 13315 w 50888"/>
                <a:gd name="connsiteY2" fmla="*/ 1180 h 50888"/>
                <a:gd name="connsiteX3" fmla="*/ 1180 w 50888"/>
                <a:gd name="connsiteY3" fmla="*/ 13315 h 50888"/>
                <a:gd name="connsiteX4" fmla="*/ 39543 w 50888"/>
                <a:gd name="connsiteY4" fmla="*/ 51286 h 5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88" h="50888">
                  <a:moveTo>
                    <a:pt x="39543" y="51286"/>
                  </a:moveTo>
                  <a:lnTo>
                    <a:pt x="51678" y="39151"/>
                  </a:lnTo>
                  <a:lnTo>
                    <a:pt x="13315" y="1180"/>
                  </a:lnTo>
                  <a:lnTo>
                    <a:pt x="1180" y="13315"/>
                  </a:lnTo>
                  <a:lnTo>
                    <a:pt x="39543" y="51286"/>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77" name="Group 376">
            <a:extLst>
              <a:ext uri="{FF2B5EF4-FFF2-40B4-BE49-F238E27FC236}">
                <a16:creationId xmlns:a16="http://schemas.microsoft.com/office/drawing/2014/main" id="{E494E442-D66E-42DF-8B58-78A947649C3D}"/>
              </a:ext>
              <a:ext uri="{C183D7F6-B498-43B3-948B-1728B52AA6E4}">
                <adec:decorative xmlns:adec="http://schemas.microsoft.com/office/drawing/2017/decorative" val="1"/>
              </a:ext>
            </a:extLst>
          </p:cNvPr>
          <p:cNvGrpSpPr/>
          <p:nvPr/>
        </p:nvGrpSpPr>
        <p:grpSpPr>
          <a:xfrm>
            <a:off x="10094203" y="4490850"/>
            <a:ext cx="387682" cy="322183"/>
            <a:chOff x="9628751" y="4238979"/>
            <a:chExt cx="546814" cy="454430"/>
          </a:xfrm>
        </p:grpSpPr>
        <p:sp>
          <p:nvSpPr>
            <p:cNvPr id="260" name="Graphic 27">
              <a:extLst>
                <a:ext uri="{FF2B5EF4-FFF2-40B4-BE49-F238E27FC236}">
                  <a16:creationId xmlns:a16="http://schemas.microsoft.com/office/drawing/2014/main" id="{637029CD-7F8E-4A14-BC72-49E2B177D532}"/>
                </a:ext>
              </a:extLst>
            </p:cNvPr>
            <p:cNvSpPr/>
            <p:nvPr/>
          </p:nvSpPr>
          <p:spPr>
            <a:xfrm>
              <a:off x="9628751"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2" name="Star: 5 Points 41">
              <a:extLst>
                <a:ext uri="{FF2B5EF4-FFF2-40B4-BE49-F238E27FC236}">
                  <a16:creationId xmlns:a16="http://schemas.microsoft.com/office/drawing/2014/main" id="{1B0E521B-05D5-4AF9-A97E-93E0C9849A7B}"/>
                </a:ext>
              </a:extLst>
            </p:cNvPr>
            <p:cNvSpPr/>
            <p:nvPr/>
          </p:nvSpPr>
          <p:spPr bwMode="auto">
            <a:xfrm>
              <a:off x="9814538" y="4334559"/>
              <a:ext cx="175282" cy="175282"/>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69" name="globe 1" descr="globe, one infrastructure worldwide">
              <a:extLst>
                <a:ext uri="{FF2B5EF4-FFF2-40B4-BE49-F238E27FC236}">
                  <a16:creationId xmlns:a16="http://schemas.microsoft.com/office/drawing/2014/main" id="{8C0D8F06-2856-48AB-8749-5DBCAF5AFF45}"/>
                </a:ext>
              </a:extLst>
            </p:cNvPr>
            <p:cNvGrpSpPr/>
            <p:nvPr/>
          </p:nvGrpSpPr>
          <p:grpSpPr>
            <a:xfrm>
              <a:off x="10020625" y="4540066"/>
              <a:ext cx="154940" cy="153343"/>
              <a:chOff x="8283819" y="4884062"/>
              <a:chExt cx="301921" cy="298808"/>
            </a:xfrm>
          </p:grpSpPr>
          <p:sp>
            <p:nvSpPr>
              <p:cNvPr id="270" name="Oval 1152">
                <a:extLst>
                  <a:ext uri="{FF2B5EF4-FFF2-40B4-BE49-F238E27FC236}">
                    <a16:creationId xmlns:a16="http://schemas.microsoft.com/office/drawing/2014/main" id="{813AE0C6-2B76-4599-B892-E95772A904A1}"/>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1" name="Freeform 1154">
                <a:extLst>
                  <a:ext uri="{FF2B5EF4-FFF2-40B4-BE49-F238E27FC236}">
                    <a16:creationId xmlns:a16="http://schemas.microsoft.com/office/drawing/2014/main" id="{1619FAD3-C73C-41B6-A868-42E7AAE1F970}"/>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76" name="Group 375">
            <a:extLst>
              <a:ext uri="{FF2B5EF4-FFF2-40B4-BE49-F238E27FC236}">
                <a16:creationId xmlns:a16="http://schemas.microsoft.com/office/drawing/2014/main" id="{D8C1E604-D060-44C7-9D83-535286AAEE4D}"/>
              </a:ext>
              <a:ext uri="{C183D7F6-B498-43B3-948B-1728B52AA6E4}">
                <adec:decorative xmlns:adec="http://schemas.microsoft.com/office/drawing/2017/decorative" val="1"/>
              </a:ext>
            </a:extLst>
          </p:cNvPr>
          <p:cNvGrpSpPr/>
          <p:nvPr/>
        </p:nvGrpSpPr>
        <p:grpSpPr>
          <a:xfrm>
            <a:off x="11030112" y="4490850"/>
            <a:ext cx="393999" cy="322183"/>
            <a:chOff x="10399065" y="4238979"/>
            <a:chExt cx="555725" cy="454430"/>
          </a:xfrm>
        </p:grpSpPr>
        <p:sp>
          <p:nvSpPr>
            <p:cNvPr id="261" name="Graphic 27">
              <a:extLst>
                <a:ext uri="{FF2B5EF4-FFF2-40B4-BE49-F238E27FC236}">
                  <a16:creationId xmlns:a16="http://schemas.microsoft.com/office/drawing/2014/main" id="{26F929B9-4007-4F07-9300-13D71750F23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262" name="Graphic 42">
              <a:extLst>
                <a:ext uri="{FF2B5EF4-FFF2-40B4-BE49-F238E27FC236}">
                  <a16:creationId xmlns:a16="http://schemas.microsoft.com/office/drawing/2014/main" id="{D82D7E7D-EA2D-4BB4-B20E-644B0424B1D9}"/>
                </a:ext>
              </a:extLst>
            </p:cNvPr>
            <p:cNvGrpSpPr/>
            <p:nvPr/>
          </p:nvGrpSpPr>
          <p:grpSpPr>
            <a:xfrm>
              <a:off x="10595963" y="4352099"/>
              <a:ext cx="167506" cy="167506"/>
              <a:chOff x="3676650" y="1009650"/>
              <a:chExt cx="4838700" cy="4838700"/>
            </a:xfrm>
          </p:grpSpPr>
          <p:sp>
            <p:nvSpPr>
              <p:cNvPr id="263" name="Freeform: Shape 262">
                <a:extLst>
                  <a:ext uri="{FF2B5EF4-FFF2-40B4-BE49-F238E27FC236}">
                    <a16:creationId xmlns:a16="http://schemas.microsoft.com/office/drawing/2014/main" id="{ECA2C2D7-D3E9-4AB4-A459-BDFB506206FA}"/>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64" name="Freeform: Shape 263">
                <a:extLst>
                  <a:ext uri="{FF2B5EF4-FFF2-40B4-BE49-F238E27FC236}">
                    <a16:creationId xmlns:a16="http://schemas.microsoft.com/office/drawing/2014/main" id="{536C3B8B-40B9-4CBA-B9C1-F0889B7AB54F}"/>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272" name="globe 1" descr="globe, one infrastructure worldwide">
              <a:extLst>
                <a:ext uri="{FF2B5EF4-FFF2-40B4-BE49-F238E27FC236}">
                  <a16:creationId xmlns:a16="http://schemas.microsoft.com/office/drawing/2014/main" id="{772CE00B-8EEF-436A-930E-E843C1406E30}"/>
                </a:ext>
              </a:extLst>
            </p:cNvPr>
            <p:cNvGrpSpPr/>
            <p:nvPr/>
          </p:nvGrpSpPr>
          <p:grpSpPr>
            <a:xfrm>
              <a:off x="10799850" y="4540066"/>
              <a:ext cx="154940" cy="153343"/>
              <a:chOff x="8283819" y="4884062"/>
              <a:chExt cx="301921" cy="298808"/>
            </a:xfrm>
          </p:grpSpPr>
          <p:sp>
            <p:nvSpPr>
              <p:cNvPr id="273" name="Oval 1152">
                <a:extLst>
                  <a:ext uri="{FF2B5EF4-FFF2-40B4-BE49-F238E27FC236}">
                    <a16:creationId xmlns:a16="http://schemas.microsoft.com/office/drawing/2014/main" id="{3FFF993D-42DF-4BBE-8A1D-3E3D9D35BF82}"/>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4" name="Freeform 1154">
                <a:extLst>
                  <a:ext uri="{FF2B5EF4-FFF2-40B4-BE49-F238E27FC236}">
                    <a16:creationId xmlns:a16="http://schemas.microsoft.com/office/drawing/2014/main" id="{01A75A7C-56D2-4AB6-A924-FC52E80969E5}"/>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39" name="Group 338">
            <a:extLst>
              <a:ext uri="{FF2B5EF4-FFF2-40B4-BE49-F238E27FC236}">
                <a16:creationId xmlns:a16="http://schemas.microsoft.com/office/drawing/2014/main" id="{339EA0C3-03BE-42F6-9A74-F8DF66E25104}"/>
              </a:ext>
              <a:ext uri="{C183D7F6-B498-43B3-948B-1728B52AA6E4}">
                <adec:decorative xmlns:adec="http://schemas.microsoft.com/office/drawing/2017/decorative" val="1"/>
              </a:ext>
            </a:extLst>
          </p:cNvPr>
          <p:cNvGrpSpPr/>
          <p:nvPr/>
        </p:nvGrpSpPr>
        <p:grpSpPr>
          <a:xfrm>
            <a:off x="4862669" y="1786869"/>
            <a:ext cx="380617" cy="342487"/>
            <a:chOff x="3276983" y="1677820"/>
            <a:chExt cx="453905" cy="408433"/>
          </a:xfrm>
        </p:grpSpPr>
        <p:grpSp>
          <p:nvGrpSpPr>
            <p:cNvPr id="96" name="Graphic 3">
              <a:extLst>
                <a:ext uri="{FF2B5EF4-FFF2-40B4-BE49-F238E27FC236}">
                  <a16:creationId xmlns:a16="http://schemas.microsoft.com/office/drawing/2014/main" id="{B3899098-CA96-4314-B342-28BCCDEE9C9B}"/>
                </a:ext>
              </a:extLst>
            </p:cNvPr>
            <p:cNvGrpSpPr/>
            <p:nvPr/>
          </p:nvGrpSpPr>
          <p:grpSpPr>
            <a:xfrm>
              <a:off x="3276983" y="1819454"/>
              <a:ext cx="453905" cy="266799"/>
              <a:chOff x="3219857" y="5576029"/>
              <a:chExt cx="1247775" cy="733425"/>
            </a:xfrm>
          </p:grpSpPr>
          <p:sp>
            <p:nvSpPr>
              <p:cNvPr id="97" name="Freeform: Shape 96">
                <a:extLst>
                  <a:ext uri="{FF2B5EF4-FFF2-40B4-BE49-F238E27FC236}">
                    <a16:creationId xmlns:a16="http://schemas.microsoft.com/office/drawing/2014/main" id="{248C7C11-4073-465F-8639-BA038AE6B201}"/>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8" name="Freeform: Shape 97">
                <a:extLst>
                  <a:ext uri="{FF2B5EF4-FFF2-40B4-BE49-F238E27FC236}">
                    <a16:creationId xmlns:a16="http://schemas.microsoft.com/office/drawing/2014/main" id="{2B23418A-681E-4DFB-88E7-55901B677731}"/>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33" name="Group 332">
              <a:extLst>
                <a:ext uri="{FF2B5EF4-FFF2-40B4-BE49-F238E27FC236}">
                  <a16:creationId xmlns:a16="http://schemas.microsoft.com/office/drawing/2014/main" id="{48D34B94-637B-464D-B67D-E30CA27D8378}"/>
                </a:ext>
              </a:extLst>
            </p:cNvPr>
            <p:cNvGrpSpPr/>
            <p:nvPr/>
          </p:nvGrpSpPr>
          <p:grpSpPr>
            <a:xfrm>
              <a:off x="3392966" y="1677820"/>
              <a:ext cx="225208" cy="284473"/>
              <a:chOff x="716908" y="4269040"/>
              <a:chExt cx="264135" cy="333644"/>
            </a:xfrm>
          </p:grpSpPr>
          <p:sp>
            <p:nvSpPr>
              <p:cNvPr id="334" name="Freeform: Shape 333">
                <a:extLst>
                  <a:ext uri="{FF2B5EF4-FFF2-40B4-BE49-F238E27FC236}">
                    <a16:creationId xmlns:a16="http://schemas.microsoft.com/office/drawing/2014/main" id="{E2E7A728-7E06-4B0D-B9CD-76A823F21DE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5" name="Freeform: Shape 334">
                <a:extLst>
                  <a:ext uri="{FF2B5EF4-FFF2-40B4-BE49-F238E27FC236}">
                    <a16:creationId xmlns:a16="http://schemas.microsoft.com/office/drawing/2014/main" id="{25004637-78DB-42AE-B53F-1BCEA6BD79A9}"/>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6" name="Freeform: Shape 335">
                <a:extLst>
                  <a:ext uri="{FF2B5EF4-FFF2-40B4-BE49-F238E27FC236}">
                    <a16:creationId xmlns:a16="http://schemas.microsoft.com/office/drawing/2014/main" id="{0A035E39-71F9-414D-8491-289510E1140F}"/>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7" name="Freeform: Shape 336">
                <a:extLst>
                  <a:ext uri="{FF2B5EF4-FFF2-40B4-BE49-F238E27FC236}">
                    <a16:creationId xmlns:a16="http://schemas.microsoft.com/office/drawing/2014/main" id="{4D2A81CF-6689-4F44-A604-6C525163E74C}"/>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8" name="Freeform: Shape 337">
                <a:extLst>
                  <a:ext uri="{FF2B5EF4-FFF2-40B4-BE49-F238E27FC236}">
                    <a16:creationId xmlns:a16="http://schemas.microsoft.com/office/drawing/2014/main" id="{D000E404-FBEB-4EB9-931F-53E84271C72A}"/>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340" name="IoT">
            <a:extLst>
              <a:ext uri="{FF2B5EF4-FFF2-40B4-BE49-F238E27FC236}">
                <a16:creationId xmlns:a16="http://schemas.microsoft.com/office/drawing/2014/main" id="{80CEB56D-0EB5-411E-83E4-2D1C94105F4F}"/>
              </a:ext>
              <a:ext uri="{C183D7F6-B498-43B3-948B-1728B52AA6E4}">
                <adec:decorative xmlns:adec="http://schemas.microsoft.com/office/drawing/2017/decorative" val="1"/>
              </a:ext>
            </a:extLst>
          </p:cNvPr>
          <p:cNvGrpSpPr/>
          <p:nvPr/>
        </p:nvGrpSpPr>
        <p:grpSpPr>
          <a:xfrm>
            <a:off x="4449913" y="3134298"/>
            <a:ext cx="282782" cy="282781"/>
            <a:chOff x="11072807" y="1222433"/>
            <a:chExt cx="434068" cy="434066"/>
          </a:xfrm>
        </p:grpSpPr>
        <p:sp>
          <p:nvSpPr>
            <p:cNvPr id="341" name="Freeform: Shape 340">
              <a:extLst>
                <a:ext uri="{FF2B5EF4-FFF2-40B4-BE49-F238E27FC236}">
                  <a16:creationId xmlns:a16="http://schemas.microsoft.com/office/drawing/2014/main" id="{76EAD81C-BDB9-4607-B8F4-BE707B1244CF}"/>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2" name="Freeform: Shape 341">
              <a:extLst>
                <a:ext uri="{FF2B5EF4-FFF2-40B4-BE49-F238E27FC236}">
                  <a16:creationId xmlns:a16="http://schemas.microsoft.com/office/drawing/2014/main" id="{0A9D1D52-511A-481D-B625-20A095AC7A06}"/>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3" name="Freeform: Shape 342">
              <a:extLst>
                <a:ext uri="{FF2B5EF4-FFF2-40B4-BE49-F238E27FC236}">
                  <a16:creationId xmlns:a16="http://schemas.microsoft.com/office/drawing/2014/main" id="{4D9507DE-3800-4DF0-BB21-0369C39A6F7F}"/>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4" name="Freeform: Shape 343">
              <a:extLst>
                <a:ext uri="{FF2B5EF4-FFF2-40B4-BE49-F238E27FC236}">
                  <a16:creationId xmlns:a16="http://schemas.microsoft.com/office/drawing/2014/main" id="{78663553-06AA-4E57-A5DE-FB63C8E59305}"/>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5" name="Freeform: Shape 344">
              <a:extLst>
                <a:ext uri="{FF2B5EF4-FFF2-40B4-BE49-F238E27FC236}">
                  <a16:creationId xmlns:a16="http://schemas.microsoft.com/office/drawing/2014/main" id="{29A0BF42-0867-496B-A759-324E75285182}"/>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6" name="Freeform: Shape 345">
              <a:extLst>
                <a:ext uri="{FF2B5EF4-FFF2-40B4-BE49-F238E27FC236}">
                  <a16:creationId xmlns:a16="http://schemas.microsoft.com/office/drawing/2014/main" id="{556C2CE9-FB9C-4C61-8C4C-05D8BACC2792}"/>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48" name="Group 347">
            <a:extLst>
              <a:ext uri="{FF2B5EF4-FFF2-40B4-BE49-F238E27FC236}">
                <a16:creationId xmlns:a16="http://schemas.microsoft.com/office/drawing/2014/main" id="{A7BBA9EA-FE77-44C6-808C-74A883C370FA}"/>
              </a:ext>
              <a:ext uri="{C183D7F6-B498-43B3-948B-1728B52AA6E4}">
                <adec:decorative xmlns:adec="http://schemas.microsoft.com/office/drawing/2017/decorative" val="1"/>
              </a:ext>
            </a:extLst>
          </p:cNvPr>
          <p:cNvGrpSpPr/>
          <p:nvPr/>
        </p:nvGrpSpPr>
        <p:grpSpPr>
          <a:xfrm>
            <a:off x="8030077" y="3104805"/>
            <a:ext cx="261749" cy="341728"/>
            <a:chOff x="7332809" y="3100275"/>
            <a:chExt cx="342900" cy="447675"/>
          </a:xfrm>
        </p:grpSpPr>
        <p:grpSp>
          <p:nvGrpSpPr>
            <p:cNvPr id="349" name="Graphic 13">
              <a:extLst>
                <a:ext uri="{FF2B5EF4-FFF2-40B4-BE49-F238E27FC236}">
                  <a16:creationId xmlns:a16="http://schemas.microsoft.com/office/drawing/2014/main" id="{70EDAA62-EFFA-47B5-9DED-514EAF66938A}"/>
                </a:ext>
              </a:extLst>
            </p:cNvPr>
            <p:cNvGrpSpPr/>
            <p:nvPr/>
          </p:nvGrpSpPr>
          <p:grpSpPr>
            <a:xfrm>
              <a:off x="7332809" y="3100275"/>
              <a:ext cx="342900" cy="447675"/>
              <a:chOff x="7295007" y="3199270"/>
              <a:chExt cx="342900" cy="447675"/>
            </a:xfrm>
          </p:grpSpPr>
          <p:sp>
            <p:nvSpPr>
              <p:cNvPr id="354" name="Freeform: Shape 353">
                <a:extLst>
                  <a:ext uri="{FF2B5EF4-FFF2-40B4-BE49-F238E27FC236}">
                    <a16:creationId xmlns:a16="http://schemas.microsoft.com/office/drawing/2014/main" id="{FB00FDE6-5CAE-4038-8252-DAB2B976A8DC}"/>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5" name="Freeform: Shape 354">
                <a:extLst>
                  <a:ext uri="{FF2B5EF4-FFF2-40B4-BE49-F238E27FC236}">
                    <a16:creationId xmlns:a16="http://schemas.microsoft.com/office/drawing/2014/main" id="{E448F5C2-4094-46EC-90B1-CED2EA94789F}"/>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6" name="Freeform: Shape 355">
                <a:extLst>
                  <a:ext uri="{FF2B5EF4-FFF2-40B4-BE49-F238E27FC236}">
                    <a16:creationId xmlns:a16="http://schemas.microsoft.com/office/drawing/2014/main" id="{4F8163D3-3484-4AB4-ADED-A4DF56BEFC85}"/>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50" name="gears 1" descr="gears, process, precision, productivity, mechanical">
              <a:extLst>
                <a:ext uri="{FF2B5EF4-FFF2-40B4-BE49-F238E27FC236}">
                  <a16:creationId xmlns:a16="http://schemas.microsoft.com/office/drawing/2014/main" id="{5FDB62FC-D56D-45E2-9CC2-1829614F538C}"/>
                </a:ext>
              </a:extLst>
            </p:cNvPr>
            <p:cNvGrpSpPr>
              <a:grpSpLocks noChangeAspect="1"/>
            </p:cNvGrpSpPr>
            <p:nvPr/>
          </p:nvGrpSpPr>
          <p:grpSpPr bwMode="auto">
            <a:xfrm>
              <a:off x="7493543" y="3259727"/>
              <a:ext cx="114551" cy="92016"/>
              <a:chOff x="1682" y="3095"/>
              <a:chExt cx="244" cy="196"/>
            </a:xfrm>
          </p:grpSpPr>
          <p:sp>
            <p:nvSpPr>
              <p:cNvPr id="351" name="AutoShape 151">
                <a:extLst>
                  <a:ext uri="{FF2B5EF4-FFF2-40B4-BE49-F238E27FC236}">
                    <a16:creationId xmlns:a16="http://schemas.microsoft.com/office/drawing/2014/main" id="{54A3CF7D-0DE6-4F02-8115-C1D75982E123}"/>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2" name="Freeform 153">
                <a:extLst>
                  <a:ext uri="{FF2B5EF4-FFF2-40B4-BE49-F238E27FC236}">
                    <a16:creationId xmlns:a16="http://schemas.microsoft.com/office/drawing/2014/main" id="{0BF5398B-1096-4684-A7E2-D6217B29CAF1}"/>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3" name="Freeform 154">
                <a:extLst>
                  <a:ext uri="{FF2B5EF4-FFF2-40B4-BE49-F238E27FC236}">
                    <a16:creationId xmlns:a16="http://schemas.microsoft.com/office/drawing/2014/main" id="{30703BFB-76FF-4CC1-86E8-3AA1CB618ECB}"/>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363" name="TextBox 362">
            <a:extLst>
              <a:ext uri="{FF2B5EF4-FFF2-40B4-BE49-F238E27FC236}">
                <a16:creationId xmlns:a16="http://schemas.microsoft.com/office/drawing/2014/main" id="{6D3819B5-E160-4BE0-989E-6228A1735046}"/>
              </a:ext>
            </a:extLst>
          </p:cNvPr>
          <p:cNvSpPr txBox="1"/>
          <p:nvPr/>
        </p:nvSpPr>
        <p:spPr>
          <a:xfrm>
            <a:off x="10198338" y="2109577"/>
            <a:ext cx="15739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Enhanced filtering for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on-prem routing</a:t>
            </a:r>
          </a:p>
        </p:txBody>
      </p:sp>
      <p:sp>
        <p:nvSpPr>
          <p:cNvPr id="365" name="TextBox 364">
            <a:extLst>
              <a:ext uri="{FF2B5EF4-FFF2-40B4-BE49-F238E27FC236}">
                <a16:creationId xmlns:a16="http://schemas.microsoft.com/office/drawing/2014/main" id="{6A7C533C-4842-4FE2-B238-CABB3D11ECEE}"/>
              </a:ext>
            </a:extLst>
          </p:cNvPr>
          <p:cNvSpPr txBox="1"/>
          <p:nvPr/>
        </p:nvSpPr>
        <p:spPr>
          <a:xfrm>
            <a:off x="10387976" y="3400220"/>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impersonation</a:t>
            </a:r>
          </a:p>
        </p:txBody>
      </p:sp>
      <p:sp>
        <p:nvSpPr>
          <p:cNvPr id="366" name="TextBox 365">
            <a:extLst>
              <a:ext uri="{FF2B5EF4-FFF2-40B4-BE49-F238E27FC236}">
                <a16:creationId xmlns:a16="http://schemas.microsoft.com/office/drawing/2014/main" id="{68B0D768-D6DE-40F1-AF40-89B64A04E7EC}"/>
              </a:ext>
            </a:extLst>
          </p:cNvPr>
          <p:cNvSpPr txBox="1"/>
          <p:nvPr/>
        </p:nvSpPr>
        <p:spPr>
          <a:xfrm>
            <a:off x="8923998" y="3400040"/>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impersonation</a:t>
            </a:r>
          </a:p>
        </p:txBody>
      </p:sp>
      <p:sp>
        <p:nvSpPr>
          <p:cNvPr id="367" name="TextBox 366">
            <a:extLst>
              <a:ext uri="{FF2B5EF4-FFF2-40B4-BE49-F238E27FC236}">
                <a16:creationId xmlns:a16="http://schemas.microsoft.com/office/drawing/2014/main" id="{B5EE66E6-F780-4643-908A-B07963E8BEB9}"/>
              </a:ext>
            </a:extLst>
          </p:cNvPr>
          <p:cNvSpPr txBox="1"/>
          <p:nvPr/>
        </p:nvSpPr>
        <p:spPr>
          <a:xfrm>
            <a:off x="6672604" y="3398059"/>
            <a:ext cx="7889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intelligence</a:t>
            </a:r>
          </a:p>
        </p:txBody>
      </p:sp>
      <p:sp>
        <p:nvSpPr>
          <p:cNvPr id="368" name="TextBox 367">
            <a:extLst>
              <a:ext uri="{FF2B5EF4-FFF2-40B4-BE49-F238E27FC236}">
                <a16:creationId xmlns:a16="http://schemas.microsoft.com/office/drawing/2014/main" id="{7851C36C-93E3-40DF-8E94-EF5E0F88DE33}"/>
              </a:ext>
            </a:extLst>
          </p:cNvPr>
          <p:cNvSpPr txBox="1"/>
          <p:nvPr/>
        </p:nvSpPr>
        <p:spPr>
          <a:xfrm>
            <a:off x="1815490" y="3402618"/>
            <a:ext cx="100533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DMARC DKIM, SPF, ARC</a:t>
            </a:r>
          </a:p>
        </p:txBody>
      </p:sp>
      <p:sp>
        <p:nvSpPr>
          <p:cNvPr id="369" name="TextBox 368">
            <a:extLst>
              <a:ext uri="{FF2B5EF4-FFF2-40B4-BE49-F238E27FC236}">
                <a16:creationId xmlns:a16="http://schemas.microsoft.com/office/drawing/2014/main" id="{8B0B9972-5B82-4CC2-9AAB-E37E896FE46B}"/>
              </a:ext>
            </a:extLst>
          </p:cNvPr>
          <p:cNvSpPr txBox="1"/>
          <p:nvPr/>
        </p:nvSpPr>
        <p:spPr>
          <a:xfrm>
            <a:off x="2852271" y="3308623"/>
            <a:ext cx="122107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Intra-org spoof intelligence</a:t>
            </a:r>
          </a:p>
        </p:txBody>
      </p:sp>
      <p:sp>
        <p:nvSpPr>
          <p:cNvPr id="370" name="TextBox 369">
            <a:extLst>
              <a:ext uri="{FF2B5EF4-FFF2-40B4-BE49-F238E27FC236}">
                <a16:creationId xmlns:a16="http://schemas.microsoft.com/office/drawing/2014/main" id="{8FA227C1-C216-4575-81E5-3BED4680372F}"/>
              </a:ext>
            </a:extLst>
          </p:cNvPr>
          <p:cNvSpPr txBox="1"/>
          <p:nvPr/>
        </p:nvSpPr>
        <p:spPr>
          <a:xfrm>
            <a:off x="5395129" y="3311830"/>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Bulk filtering</a:t>
            </a:r>
          </a:p>
        </p:txBody>
      </p:sp>
      <p:sp>
        <p:nvSpPr>
          <p:cNvPr id="371" name="TextBox 370">
            <a:extLst>
              <a:ext uri="{FF2B5EF4-FFF2-40B4-BE49-F238E27FC236}">
                <a16:creationId xmlns:a16="http://schemas.microsoft.com/office/drawing/2014/main" id="{4C578BAA-68DD-40ED-BBEB-E053DAFB34DE}"/>
              </a:ext>
            </a:extLst>
          </p:cNvPr>
          <p:cNvSpPr txBox="1"/>
          <p:nvPr/>
        </p:nvSpPr>
        <p:spPr>
          <a:xfrm>
            <a:off x="3845696" y="3311404"/>
            <a:ext cx="1493707"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Cross-domain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spoof intelligence</a:t>
            </a:r>
          </a:p>
        </p:txBody>
      </p:sp>
      <p:sp>
        <p:nvSpPr>
          <p:cNvPr id="372" name="TextBox 371">
            <a:extLst>
              <a:ext uri="{FF2B5EF4-FFF2-40B4-BE49-F238E27FC236}">
                <a16:creationId xmlns:a16="http://schemas.microsoft.com/office/drawing/2014/main" id="{29CDAFF8-6695-4943-8D27-7CCDB6877E5E}"/>
              </a:ext>
            </a:extLst>
          </p:cNvPr>
          <p:cNvSpPr txBox="1"/>
          <p:nvPr/>
        </p:nvSpPr>
        <p:spPr>
          <a:xfrm>
            <a:off x="408089" y="3392885"/>
            <a:ext cx="14480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compromise detection</a:t>
            </a:r>
          </a:p>
        </p:txBody>
      </p:sp>
      <p:sp>
        <p:nvSpPr>
          <p:cNvPr id="373" name="TextBox 372">
            <a:extLst>
              <a:ext uri="{FF2B5EF4-FFF2-40B4-BE49-F238E27FC236}">
                <a16:creationId xmlns:a16="http://schemas.microsoft.com/office/drawing/2014/main" id="{C4A283B9-17F8-4651-821C-3440AB665088}"/>
              </a:ext>
            </a:extLst>
          </p:cNvPr>
          <p:cNvSpPr txBox="1"/>
          <p:nvPr/>
        </p:nvSpPr>
        <p:spPr>
          <a:xfrm>
            <a:off x="7380157" y="3402539"/>
            <a:ext cx="15019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Mailbox intelligence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impersonation</a:t>
            </a:r>
          </a:p>
        </p:txBody>
      </p:sp>
      <p:grpSp>
        <p:nvGrpSpPr>
          <p:cNvPr id="383" name="Group 382">
            <a:extLst>
              <a:ext uri="{FF2B5EF4-FFF2-40B4-BE49-F238E27FC236}">
                <a16:creationId xmlns:a16="http://schemas.microsoft.com/office/drawing/2014/main" id="{6D249547-2C59-4859-82EA-2FD5FC323EEF}"/>
              </a:ext>
              <a:ext uri="{C183D7F6-B498-43B3-948B-1728B52AA6E4}">
                <adec:decorative xmlns:adec="http://schemas.microsoft.com/office/drawing/2017/decorative" val="1"/>
              </a:ext>
            </a:extLst>
          </p:cNvPr>
          <p:cNvGrpSpPr/>
          <p:nvPr/>
        </p:nvGrpSpPr>
        <p:grpSpPr>
          <a:xfrm>
            <a:off x="7325408" y="4495961"/>
            <a:ext cx="439038" cy="278972"/>
            <a:chOff x="3827358" y="4263341"/>
            <a:chExt cx="538450" cy="342140"/>
          </a:xfrm>
        </p:grpSpPr>
        <p:grpSp>
          <p:nvGrpSpPr>
            <p:cNvPr id="384" name="cloud security" descr="cloud security">
              <a:extLst>
                <a:ext uri="{FF2B5EF4-FFF2-40B4-BE49-F238E27FC236}">
                  <a16:creationId xmlns:a16="http://schemas.microsoft.com/office/drawing/2014/main" id="{08C9FEC6-BB24-4C9A-A525-5531C759CF66}"/>
                </a:ext>
              </a:extLst>
            </p:cNvPr>
            <p:cNvGrpSpPr/>
            <p:nvPr/>
          </p:nvGrpSpPr>
          <p:grpSpPr>
            <a:xfrm>
              <a:off x="3827358" y="4263341"/>
              <a:ext cx="538450" cy="342140"/>
              <a:chOff x="3470763" y="5797197"/>
              <a:chExt cx="538450" cy="342140"/>
            </a:xfrm>
            <a:solidFill>
              <a:srgbClr val="C1C1C1"/>
            </a:solidFill>
          </p:grpSpPr>
          <p:sp>
            <p:nvSpPr>
              <p:cNvPr id="386" name="Freeform: Shape 385">
                <a:extLst>
                  <a:ext uri="{FF2B5EF4-FFF2-40B4-BE49-F238E27FC236}">
                    <a16:creationId xmlns:a16="http://schemas.microsoft.com/office/drawing/2014/main" id="{A5AD5E7C-0BD6-4E5C-8BD8-9ED0CA9E6E3C}"/>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87" name="Freeform: Shape 386">
                <a:extLst>
                  <a:ext uri="{FF2B5EF4-FFF2-40B4-BE49-F238E27FC236}">
                    <a16:creationId xmlns:a16="http://schemas.microsoft.com/office/drawing/2014/main" id="{66D40084-301B-4C7C-878F-03DE2B3C406B}"/>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385" name="Freeform: Shape 384">
              <a:extLst>
                <a:ext uri="{FF2B5EF4-FFF2-40B4-BE49-F238E27FC236}">
                  <a16:creationId xmlns:a16="http://schemas.microsoft.com/office/drawing/2014/main" id="{286ED391-7110-4DCA-A071-1892B74C3AA1}"/>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00" name="TextBox 399">
            <a:extLst>
              <a:ext uri="{FF2B5EF4-FFF2-40B4-BE49-F238E27FC236}">
                <a16:creationId xmlns:a16="http://schemas.microsoft.com/office/drawing/2014/main" id="{0D0BD5E8-13DF-4F6A-9D29-97F1CA3546C3}"/>
              </a:ext>
            </a:extLst>
          </p:cNvPr>
          <p:cNvSpPr txBox="1"/>
          <p:nvPr/>
        </p:nvSpPr>
        <p:spPr>
          <a:xfrm>
            <a:off x="1390248" y="4735333"/>
            <a:ext cx="77136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AV engines</a:t>
            </a:r>
          </a:p>
        </p:txBody>
      </p:sp>
      <p:sp>
        <p:nvSpPr>
          <p:cNvPr id="401" name="TextBox 400">
            <a:extLst>
              <a:ext uri="{FF2B5EF4-FFF2-40B4-BE49-F238E27FC236}">
                <a16:creationId xmlns:a16="http://schemas.microsoft.com/office/drawing/2014/main" id="{3BEE67B9-CA00-4B84-A050-CD4C72F0D338}"/>
              </a:ext>
            </a:extLst>
          </p:cNvPr>
          <p:cNvSpPr txBox="1"/>
          <p:nvPr/>
        </p:nvSpPr>
        <p:spPr>
          <a:xfrm>
            <a:off x="2405674" y="4735333"/>
            <a:ext cx="92044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Type blocking</a:t>
            </a:r>
          </a:p>
        </p:txBody>
      </p:sp>
      <p:sp>
        <p:nvSpPr>
          <p:cNvPr id="402" name="TextBox 401">
            <a:extLst>
              <a:ext uri="{FF2B5EF4-FFF2-40B4-BE49-F238E27FC236}">
                <a16:creationId xmlns:a16="http://schemas.microsoft.com/office/drawing/2014/main" id="{898545DD-63B0-41A4-AC7A-7DB641FB8EC1}"/>
              </a:ext>
            </a:extLst>
          </p:cNvPr>
          <p:cNvSpPr txBox="1"/>
          <p:nvPr/>
        </p:nvSpPr>
        <p:spPr>
          <a:xfrm>
            <a:off x="5446165" y="4732106"/>
            <a:ext cx="57099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models</a:t>
            </a:r>
          </a:p>
        </p:txBody>
      </p:sp>
      <p:sp>
        <p:nvSpPr>
          <p:cNvPr id="403" name="TextBox 402">
            <a:extLst>
              <a:ext uri="{FF2B5EF4-FFF2-40B4-BE49-F238E27FC236}">
                <a16:creationId xmlns:a16="http://schemas.microsoft.com/office/drawing/2014/main" id="{50275977-09A1-40DA-AF7B-10BF355E5667}"/>
              </a:ext>
            </a:extLst>
          </p:cNvPr>
          <p:cNvSpPr txBox="1"/>
          <p:nvPr/>
        </p:nvSpPr>
        <p:spPr>
          <a:xfrm>
            <a:off x="8902871" y="4731386"/>
            <a:ext cx="84991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attachments</a:t>
            </a:r>
          </a:p>
        </p:txBody>
      </p:sp>
      <p:sp>
        <p:nvSpPr>
          <p:cNvPr id="404" name="TextBox 403">
            <a:extLst>
              <a:ext uri="{FF2B5EF4-FFF2-40B4-BE49-F238E27FC236}">
                <a16:creationId xmlns:a16="http://schemas.microsoft.com/office/drawing/2014/main" id="{47C8C357-4E26-4489-824A-C6F4D46502D7}"/>
              </a:ext>
            </a:extLst>
          </p:cNvPr>
          <p:cNvSpPr txBox="1"/>
          <p:nvPr/>
        </p:nvSpPr>
        <p:spPr>
          <a:xfrm>
            <a:off x="3338278" y="4728605"/>
            <a:ext cx="13320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reputation blocking</a:t>
            </a:r>
          </a:p>
        </p:txBody>
      </p:sp>
      <p:sp>
        <p:nvSpPr>
          <p:cNvPr id="405" name="TextBox 404">
            <a:extLst>
              <a:ext uri="{FF2B5EF4-FFF2-40B4-BE49-F238E27FC236}">
                <a16:creationId xmlns:a16="http://schemas.microsoft.com/office/drawing/2014/main" id="{A8312BB7-F303-4F20-B400-F8A3014E8A31}"/>
              </a:ext>
            </a:extLst>
          </p:cNvPr>
          <p:cNvSpPr txBox="1"/>
          <p:nvPr/>
        </p:nvSpPr>
        <p:spPr>
          <a:xfrm>
            <a:off x="4564192" y="4728605"/>
            <a:ext cx="6992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clustering</a:t>
            </a:r>
          </a:p>
        </p:txBody>
      </p:sp>
      <p:sp>
        <p:nvSpPr>
          <p:cNvPr id="406" name="TextBox 405">
            <a:extLst>
              <a:ext uri="{FF2B5EF4-FFF2-40B4-BE49-F238E27FC236}">
                <a16:creationId xmlns:a16="http://schemas.microsoft.com/office/drawing/2014/main" id="{BB6232A3-013D-421D-852F-C6C3311230F5}"/>
              </a:ext>
            </a:extLst>
          </p:cNvPr>
          <p:cNvSpPr txBox="1"/>
          <p:nvPr/>
        </p:nvSpPr>
        <p:spPr>
          <a:xfrm>
            <a:off x="9548531" y="4731386"/>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detonation</a:t>
            </a:r>
          </a:p>
        </p:txBody>
      </p:sp>
      <p:sp>
        <p:nvSpPr>
          <p:cNvPr id="407" name="TextBox 406">
            <a:extLst>
              <a:ext uri="{FF2B5EF4-FFF2-40B4-BE49-F238E27FC236}">
                <a16:creationId xmlns:a16="http://schemas.microsoft.com/office/drawing/2014/main" id="{B4C5F8F0-1134-47FC-ADE0-0B7C931CC5C2}"/>
              </a:ext>
            </a:extLst>
          </p:cNvPr>
          <p:cNvSpPr txBox="1"/>
          <p:nvPr/>
        </p:nvSpPr>
        <p:spPr>
          <a:xfrm>
            <a:off x="10842862" y="4734442"/>
            <a:ext cx="7761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URL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detonation</a:t>
            </a:r>
          </a:p>
        </p:txBody>
      </p:sp>
      <p:sp>
        <p:nvSpPr>
          <p:cNvPr id="408" name="TextBox 407">
            <a:extLst>
              <a:ext uri="{FF2B5EF4-FFF2-40B4-BE49-F238E27FC236}">
                <a16:creationId xmlns:a16="http://schemas.microsoft.com/office/drawing/2014/main" id="{5FAA75C1-DDB7-44ED-BCED-D00DDF77A0EA}"/>
              </a:ext>
            </a:extLst>
          </p:cNvPr>
          <p:cNvSpPr txBox="1"/>
          <p:nvPr/>
        </p:nvSpPr>
        <p:spPr>
          <a:xfrm>
            <a:off x="6980508" y="4734958"/>
            <a:ext cx="115063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URL reputation blocking</a:t>
            </a:r>
          </a:p>
        </p:txBody>
      </p:sp>
      <p:sp>
        <p:nvSpPr>
          <p:cNvPr id="409" name="TextBox 408">
            <a:extLst>
              <a:ext uri="{FF2B5EF4-FFF2-40B4-BE49-F238E27FC236}">
                <a16:creationId xmlns:a16="http://schemas.microsoft.com/office/drawing/2014/main" id="{02FD9C95-E20B-49AA-A759-F7C3BB250535}"/>
              </a:ext>
            </a:extLst>
          </p:cNvPr>
          <p:cNvSpPr txBox="1"/>
          <p:nvPr/>
        </p:nvSpPr>
        <p:spPr>
          <a:xfrm>
            <a:off x="8003376" y="4734958"/>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Content heuristics</a:t>
            </a:r>
          </a:p>
        </p:txBody>
      </p:sp>
      <p:sp>
        <p:nvSpPr>
          <p:cNvPr id="410" name="TextBox 409">
            <a:extLst>
              <a:ext uri="{FF2B5EF4-FFF2-40B4-BE49-F238E27FC236}">
                <a16:creationId xmlns:a16="http://schemas.microsoft.com/office/drawing/2014/main" id="{DD3BD790-985A-40ED-BB77-E835979289F7}"/>
              </a:ext>
            </a:extLst>
          </p:cNvPr>
          <p:cNvSpPr txBox="1"/>
          <p:nvPr/>
        </p:nvSpPr>
        <p:spPr>
          <a:xfrm>
            <a:off x="418313" y="4737430"/>
            <a:ext cx="104444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Transport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custom rules</a:t>
            </a:r>
          </a:p>
        </p:txBody>
      </p:sp>
      <p:sp>
        <p:nvSpPr>
          <p:cNvPr id="411" name="TextBox 410">
            <a:extLst>
              <a:ext uri="{FF2B5EF4-FFF2-40B4-BE49-F238E27FC236}">
                <a16:creationId xmlns:a16="http://schemas.microsoft.com/office/drawing/2014/main" id="{F7677BC5-A4F3-4D99-B73C-C68507783EC9}"/>
              </a:ext>
            </a:extLst>
          </p:cNvPr>
          <p:cNvSpPr txBox="1"/>
          <p:nvPr/>
        </p:nvSpPr>
        <p:spPr>
          <a:xfrm>
            <a:off x="6022317" y="4726625"/>
            <a:ext cx="11854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Tenant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allow/block lists</a:t>
            </a:r>
          </a:p>
        </p:txBody>
      </p:sp>
      <p:grpSp>
        <p:nvGrpSpPr>
          <p:cNvPr id="2" name="Group 1">
            <a:extLst>
              <a:ext uri="{FF2B5EF4-FFF2-40B4-BE49-F238E27FC236}">
                <a16:creationId xmlns:a16="http://schemas.microsoft.com/office/drawing/2014/main" id="{CADB8142-DA56-41CF-9B50-1E5EC277E596}"/>
              </a:ext>
            </a:extLst>
          </p:cNvPr>
          <p:cNvGrpSpPr/>
          <p:nvPr/>
        </p:nvGrpSpPr>
        <p:grpSpPr>
          <a:xfrm>
            <a:off x="9158291" y="4490850"/>
            <a:ext cx="387682" cy="322183"/>
            <a:chOff x="9158291" y="4240292"/>
            <a:chExt cx="387682" cy="322183"/>
          </a:xfrm>
        </p:grpSpPr>
        <p:grpSp>
          <p:nvGrpSpPr>
            <p:cNvPr id="378" name="Group 377">
              <a:extLst>
                <a:ext uri="{FF2B5EF4-FFF2-40B4-BE49-F238E27FC236}">
                  <a16:creationId xmlns:a16="http://schemas.microsoft.com/office/drawing/2014/main" id="{3204F89D-6D7E-4DD7-9280-C72B4FFBF2E6}"/>
                </a:ext>
                <a:ext uri="{C183D7F6-B498-43B3-948B-1728B52AA6E4}">
                  <adec:decorative xmlns:adec="http://schemas.microsoft.com/office/drawing/2017/decorative" val="1"/>
                </a:ext>
              </a:extLst>
            </p:cNvPr>
            <p:cNvGrpSpPr/>
            <p:nvPr/>
          </p:nvGrpSpPr>
          <p:grpSpPr>
            <a:xfrm>
              <a:off x="9158291" y="4240292"/>
              <a:ext cx="387682" cy="322183"/>
              <a:chOff x="8946734" y="4238979"/>
              <a:chExt cx="546814" cy="454430"/>
            </a:xfrm>
          </p:grpSpPr>
          <p:sp>
            <p:nvSpPr>
              <p:cNvPr id="34" name="Graphic 27">
                <a:extLst>
                  <a:ext uri="{FF2B5EF4-FFF2-40B4-BE49-F238E27FC236}">
                    <a16:creationId xmlns:a16="http://schemas.microsoft.com/office/drawing/2014/main" id="{C339AE7F-6868-4B7C-8C69-818E79BB312F}"/>
                  </a:ext>
                </a:extLst>
              </p:cNvPr>
              <p:cNvSpPr/>
              <p:nvPr/>
            </p:nvSpPr>
            <p:spPr>
              <a:xfrm>
                <a:off x="8946734"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265" name="globe 1" descr="globe, one infrastructure worldwide">
                <a:extLst>
                  <a:ext uri="{FF2B5EF4-FFF2-40B4-BE49-F238E27FC236}">
                    <a16:creationId xmlns:a16="http://schemas.microsoft.com/office/drawing/2014/main" id="{48F79737-DB3E-42D3-938B-53C7CC94F978}"/>
                  </a:ext>
                </a:extLst>
              </p:cNvPr>
              <p:cNvGrpSpPr/>
              <p:nvPr/>
            </p:nvGrpSpPr>
            <p:grpSpPr>
              <a:xfrm>
                <a:off x="9338608" y="4540066"/>
                <a:ext cx="154940" cy="153343"/>
                <a:chOff x="8283819" y="4884062"/>
                <a:chExt cx="301921" cy="298808"/>
              </a:xfrm>
            </p:grpSpPr>
            <p:sp>
              <p:nvSpPr>
                <p:cNvPr id="266" name="Oval 1152">
                  <a:extLst>
                    <a:ext uri="{FF2B5EF4-FFF2-40B4-BE49-F238E27FC236}">
                      <a16:creationId xmlns:a16="http://schemas.microsoft.com/office/drawing/2014/main" id="{F7D604A1-CAB0-46AF-9039-1EF8E634F55E}"/>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68" name="Freeform 1154">
                  <a:extLst>
                    <a:ext uri="{FF2B5EF4-FFF2-40B4-BE49-F238E27FC236}">
                      <a16:creationId xmlns:a16="http://schemas.microsoft.com/office/drawing/2014/main" id="{554B53CF-4802-409B-A0AE-663AB722315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493" name="Freeform: Shape 492">
              <a:extLst>
                <a:ext uri="{FF2B5EF4-FFF2-40B4-BE49-F238E27FC236}">
                  <a16:creationId xmlns:a16="http://schemas.microsoft.com/office/drawing/2014/main" id="{B357BA51-C6D1-4E20-A6EA-0EE46F7BAB18}"/>
                </a:ext>
              </a:extLst>
            </p:cNvPr>
            <p:cNvSpPr/>
            <p:nvPr/>
          </p:nvSpPr>
          <p:spPr>
            <a:xfrm>
              <a:off x="9284849" y="4324876"/>
              <a:ext cx="121089" cy="98783"/>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cxnSp>
        <p:nvCxnSpPr>
          <p:cNvPr id="434" name="Straight Arrow Connector 433">
            <a:extLst>
              <a:ext uri="{FF2B5EF4-FFF2-40B4-BE49-F238E27FC236}">
                <a16:creationId xmlns:a16="http://schemas.microsoft.com/office/drawing/2014/main" id="{E89D422C-0B40-4F61-9AA6-C618B3BDE8A6}"/>
              </a:ext>
              <a:ext uri="{C183D7F6-B498-43B3-948B-1728B52AA6E4}">
                <adec:decorative xmlns:adec="http://schemas.microsoft.com/office/drawing/2017/decorative" val="1"/>
              </a:ext>
            </a:extLst>
          </p:cNvPr>
          <p:cNvCxnSpPr>
            <a:cxnSpLocks/>
          </p:cNvCxnSpPr>
          <p:nvPr/>
        </p:nvCxnSpPr>
        <p:spPr>
          <a:xfrm>
            <a:off x="428464" y="2764304"/>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5" name="Straight Arrow Connector 434">
            <a:extLst>
              <a:ext uri="{FF2B5EF4-FFF2-40B4-BE49-F238E27FC236}">
                <a16:creationId xmlns:a16="http://schemas.microsoft.com/office/drawing/2014/main" id="{E13C1BB2-19B4-4513-A2D7-A497A268EDED}"/>
              </a:ext>
              <a:ext uri="{C183D7F6-B498-43B3-948B-1728B52AA6E4}">
                <adec:decorative xmlns:adec="http://schemas.microsoft.com/office/drawing/2017/decorative" val="1"/>
              </a:ext>
            </a:extLst>
          </p:cNvPr>
          <p:cNvCxnSpPr>
            <a:cxnSpLocks/>
          </p:cNvCxnSpPr>
          <p:nvPr/>
        </p:nvCxnSpPr>
        <p:spPr>
          <a:xfrm>
            <a:off x="428464" y="1380347"/>
            <a:ext cx="4786087"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6" name="Straight Arrow Connector 435">
            <a:extLst>
              <a:ext uri="{FF2B5EF4-FFF2-40B4-BE49-F238E27FC236}">
                <a16:creationId xmlns:a16="http://schemas.microsoft.com/office/drawing/2014/main" id="{28590B2B-E66E-45FD-BE68-182EE9CA7635}"/>
              </a:ext>
              <a:ext uri="{C183D7F6-B498-43B3-948B-1728B52AA6E4}">
                <adec:decorative xmlns:adec="http://schemas.microsoft.com/office/drawing/2017/decorative" val="1"/>
              </a:ext>
            </a:extLst>
          </p:cNvPr>
          <p:cNvCxnSpPr>
            <a:cxnSpLocks/>
          </p:cNvCxnSpPr>
          <p:nvPr/>
        </p:nvCxnSpPr>
        <p:spPr>
          <a:xfrm>
            <a:off x="428464" y="4097237"/>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450" name="Rectangle 449">
            <a:extLst>
              <a:ext uri="{FF2B5EF4-FFF2-40B4-BE49-F238E27FC236}">
                <a16:creationId xmlns:a16="http://schemas.microsoft.com/office/drawing/2014/main" id="{057127AC-645E-49ED-8254-A7CBD2DDC693}"/>
              </a:ext>
              <a:ext uri="{C183D7F6-B498-43B3-948B-1728B52AA6E4}">
                <adec:decorative xmlns:adec="http://schemas.microsoft.com/office/drawing/2017/decorative" val="1"/>
              </a:ext>
            </a:extLst>
          </p:cNvPr>
          <p:cNvSpPr/>
          <p:nvPr/>
        </p:nvSpPr>
        <p:spPr bwMode="auto">
          <a:xfrm>
            <a:off x="426424" y="5601123"/>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cxnSp>
        <p:nvCxnSpPr>
          <p:cNvPr id="451" name="Straight Arrow Connector 450">
            <a:extLst>
              <a:ext uri="{FF2B5EF4-FFF2-40B4-BE49-F238E27FC236}">
                <a16:creationId xmlns:a16="http://schemas.microsoft.com/office/drawing/2014/main" id="{0BAEA0EB-7A53-44C1-992C-3B03E02CFC4C}"/>
              </a:ext>
              <a:ext uri="{C183D7F6-B498-43B3-948B-1728B52AA6E4}">
                <adec:decorative xmlns:adec="http://schemas.microsoft.com/office/drawing/2017/decorative" val="1"/>
              </a:ext>
            </a:extLst>
          </p:cNvPr>
          <p:cNvCxnSpPr>
            <a:cxnSpLocks/>
          </p:cNvCxnSpPr>
          <p:nvPr/>
        </p:nvCxnSpPr>
        <p:spPr>
          <a:xfrm>
            <a:off x="7325408" y="5451705"/>
            <a:ext cx="4371292" cy="0"/>
          </a:xfrm>
          <a:prstGeom prst="straightConnector1">
            <a:avLst/>
          </a:prstGeom>
          <a:ln w="1905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54" name="TextBox 453">
            <a:extLst>
              <a:ext uri="{FF2B5EF4-FFF2-40B4-BE49-F238E27FC236}">
                <a16:creationId xmlns:a16="http://schemas.microsoft.com/office/drawing/2014/main" id="{120C4F51-8339-43F3-BA75-6BCF99A2FC9A}"/>
              </a:ext>
            </a:extLst>
          </p:cNvPr>
          <p:cNvSpPr txBox="1"/>
          <p:nvPr/>
        </p:nvSpPr>
        <p:spPr>
          <a:xfrm>
            <a:off x="4876671" y="5345026"/>
            <a:ext cx="24386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Post-delivery protection</a:t>
            </a:r>
          </a:p>
        </p:txBody>
      </p:sp>
      <p:grpSp>
        <p:nvGrpSpPr>
          <p:cNvPr id="455" name="Group 454">
            <a:extLst>
              <a:ext uri="{FF2B5EF4-FFF2-40B4-BE49-F238E27FC236}">
                <a16:creationId xmlns:a16="http://schemas.microsoft.com/office/drawing/2014/main" id="{5185B830-B263-46F4-844E-924B35F1E28A}"/>
              </a:ext>
              <a:ext uri="{C183D7F6-B498-43B3-948B-1728B52AA6E4}">
                <adec:decorative xmlns:adec="http://schemas.microsoft.com/office/drawing/2017/decorative" val="1"/>
              </a:ext>
            </a:extLst>
          </p:cNvPr>
          <p:cNvGrpSpPr/>
          <p:nvPr/>
        </p:nvGrpSpPr>
        <p:grpSpPr>
          <a:xfrm>
            <a:off x="800519" y="5812600"/>
            <a:ext cx="385432" cy="305247"/>
            <a:chOff x="716908" y="5645756"/>
            <a:chExt cx="541384" cy="428755"/>
          </a:xfrm>
        </p:grpSpPr>
        <p:grpSp>
          <p:nvGrpSpPr>
            <p:cNvPr id="456" name="calendar 2" descr="calendar, events">
              <a:extLst>
                <a:ext uri="{FF2B5EF4-FFF2-40B4-BE49-F238E27FC236}">
                  <a16:creationId xmlns:a16="http://schemas.microsoft.com/office/drawing/2014/main" id="{34DCB51B-A688-4ED4-A7EE-B5533C10CCE6}"/>
                </a:ext>
              </a:extLst>
            </p:cNvPr>
            <p:cNvGrpSpPr/>
            <p:nvPr/>
          </p:nvGrpSpPr>
          <p:grpSpPr>
            <a:xfrm>
              <a:off x="716908" y="5645756"/>
              <a:ext cx="450383" cy="356642"/>
              <a:chOff x="3473935" y="3957733"/>
              <a:chExt cx="498752" cy="394946"/>
            </a:xfrm>
          </p:grpSpPr>
          <p:sp>
            <p:nvSpPr>
              <p:cNvPr id="464" name="Freeform: Shape 463">
                <a:extLst>
                  <a:ext uri="{FF2B5EF4-FFF2-40B4-BE49-F238E27FC236}">
                    <a16:creationId xmlns:a16="http://schemas.microsoft.com/office/drawing/2014/main" id="{B1C2C63A-9007-4AFB-A437-04B3D5F6984D}"/>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5" name="Freeform: Shape 464">
                <a:extLst>
                  <a:ext uri="{FF2B5EF4-FFF2-40B4-BE49-F238E27FC236}">
                    <a16:creationId xmlns:a16="http://schemas.microsoft.com/office/drawing/2014/main" id="{A43B00FE-1385-44EC-B053-E0C30D272321}"/>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6" name="Freeform: Shape 465">
                <a:extLst>
                  <a:ext uri="{FF2B5EF4-FFF2-40B4-BE49-F238E27FC236}">
                    <a16:creationId xmlns:a16="http://schemas.microsoft.com/office/drawing/2014/main" id="{F8A5EAC4-C9E6-4AEC-AA96-D77E4721F16D}"/>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7" name="Freeform: Shape 466">
                <a:extLst>
                  <a:ext uri="{FF2B5EF4-FFF2-40B4-BE49-F238E27FC236}">
                    <a16:creationId xmlns:a16="http://schemas.microsoft.com/office/drawing/2014/main" id="{B45621B9-2D7B-4C7E-9CD9-34F96EB9A511}"/>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8" name="Freeform: Shape 467">
                <a:extLst>
                  <a:ext uri="{FF2B5EF4-FFF2-40B4-BE49-F238E27FC236}">
                    <a16:creationId xmlns:a16="http://schemas.microsoft.com/office/drawing/2014/main" id="{1A30725E-0C9A-4F54-B0CC-0130E3075359}"/>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57" name="Graphic 280" descr="click, interaction&#10;">
              <a:extLst>
                <a:ext uri="{FF2B5EF4-FFF2-40B4-BE49-F238E27FC236}">
                  <a16:creationId xmlns:a16="http://schemas.microsoft.com/office/drawing/2014/main" id="{87B9A78D-394D-44BD-8E5B-13D01D0BB485}"/>
                </a:ext>
              </a:extLst>
            </p:cNvPr>
            <p:cNvGrpSpPr/>
            <p:nvPr/>
          </p:nvGrpSpPr>
          <p:grpSpPr>
            <a:xfrm>
              <a:off x="774926" y="5759290"/>
              <a:ext cx="210147" cy="315221"/>
              <a:chOff x="842264" y="5759290"/>
              <a:chExt cx="210147" cy="315221"/>
            </a:xfrm>
          </p:grpSpPr>
          <p:sp>
            <p:nvSpPr>
              <p:cNvPr id="461" name="Freeform: Shape 460">
                <a:extLst>
                  <a:ext uri="{FF2B5EF4-FFF2-40B4-BE49-F238E27FC236}">
                    <a16:creationId xmlns:a16="http://schemas.microsoft.com/office/drawing/2014/main" id="{F1804077-1338-4F76-A4C1-264560605EEB}"/>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rgbClr val="50E6FF"/>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2" name="Freeform: Shape 461">
                <a:extLst>
                  <a:ext uri="{FF2B5EF4-FFF2-40B4-BE49-F238E27FC236}">
                    <a16:creationId xmlns:a16="http://schemas.microsoft.com/office/drawing/2014/main" id="{88540D24-7E96-4C43-B6FB-F4A05FF940E9}"/>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chemeClr val="accent1"/>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3" name="Freeform: Shape 462">
                <a:extLst>
                  <a:ext uri="{FF2B5EF4-FFF2-40B4-BE49-F238E27FC236}">
                    <a16:creationId xmlns:a16="http://schemas.microsoft.com/office/drawing/2014/main" id="{280D1D16-3434-423D-97ED-912F6C76C59D}"/>
                  </a:ext>
                </a:extLst>
              </p:cNvPr>
              <p:cNvSpPr/>
              <p:nvPr/>
            </p:nvSpPr>
            <p:spPr>
              <a:xfrm>
                <a:off x="865949" y="5759290"/>
                <a:ext cx="117857" cy="111947"/>
              </a:xfrm>
              <a:custGeom>
                <a:avLst/>
                <a:gdLst>
                  <a:gd name="connsiteX0" fmla="*/ 34105 w 117857"/>
                  <a:gd name="connsiteY0" fmla="*/ 111947 h 111947"/>
                  <a:gd name="connsiteX1" fmla="*/ 34061 w 117857"/>
                  <a:gd name="connsiteY1" fmla="*/ 58535 h 111947"/>
                  <a:gd name="connsiteX2" fmla="*/ 58973 w 117857"/>
                  <a:gd name="connsiteY2" fmla="*/ 33667 h 111947"/>
                  <a:gd name="connsiteX3" fmla="*/ 83884 w 117857"/>
                  <a:gd name="connsiteY3" fmla="*/ 58535 h 111947"/>
                  <a:gd name="connsiteX4" fmla="*/ 83884 w 117857"/>
                  <a:gd name="connsiteY4" fmla="*/ 111816 h 111947"/>
                  <a:gd name="connsiteX5" fmla="*/ 117857 w 117857"/>
                  <a:gd name="connsiteY5" fmla="*/ 58666 h 111947"/>
                  <a:gd name="connsiteX6" fmla="*/ 58841 w 117857"/>
                  <a:gd name="connsiteY6" fmla="*/ 0 h 111947"/>
                  <a:gd name="connsiteX7" fmla="*/ 0 w 117857"/>
                  <a:gd name="connsiteY7" fmla="*/ 58710 h 111947"/>
                  <a:gd name="connsiteX8" fmla="*/ 34105 w 117857"/>
                  <a:gd name="connsiteY8" fmla="*/ 111947 h 11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57" h="111947">
                    <a:moveTo>
                      <a:pt x="34105" y="111947"/>
                    </a:moveTo>
                    <a:lnTo>
                      <a:pt x="34061" y="58535"/>
                    </a:lnTo>
                    <a:cubicBezTo>
                      <a:pt x="34061" y="44831"/>
                      <a:pt x="45225" y="33667"/>
                      <a:pt x="58973" y="33667"/>
                    </a:cubicBezTo>
                    <a:cubicBezTo>
                      <a:pt x="72720" y="33667"/>
                      <a:pt x="83884" y="44831"/>
                      <a:pt x="83884" y="58535"/>
                    </a:cubicBezTo>
                    <a:lnTo>
                      <a:pt x="83884" y="111816"/>
                    </a:lnTo>
                    <a:cubicBezTo>
                      <a:pt x="103979" y="102491"/>
                      <a:pt x="117857" y="82220"/>
                      <a:pt x="117857" y="58666"/>
                    </a:cubicBezTo>
                    <a:cubicBezTo>
                      <a:pt x="117814" y="26312"/>
                      <a:pt x="91458" y="0"/>
                      <a:pt x="58841" y="0"/>
                    </a:cubicBezTo>
                    <a:cubicBezTo>
                      <a:pt x="26356" y="0"/>
                      <a:pt x="0" y="26312"/>
                      <a:pt x="0" y="58710"/>
                    </a:cubicBezTo>
                    <a:cubicBezTo>
                      <a:pt x="0" y="82264"/>
                      <a:pt x="13966" y="102578"/>
                      <a:pt x="34105" y="111947"/>
                    </a:cubicBezTo>
                    <a:close/>
                  </a:path>
                </a:pathLst>
              </a:custGeom>
              <a:solidFill>
                <a:srgbClr val="0078D7"/>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58" name="globe 1" descr="globe, one infrastructure worldwide">
              <a:extLst>
                <a:ext uri="{FF2B5EF4-FFF2-40B4-BE49-F238E27FC236}">
                  <a16:creationId xmlns:a16="http://schemas.microsoft.com/office/drawing/2014/main" id="{C708CEC6-0792-4E68-9747-AE6ABA7F179E}"/>
                </a:ext>
              </a:extLst>
            </p:cNvPr>
            <p:cNvGrpSpPr/>
            <p:nvPr/>
          </p:nvGrpSpPr>
          <p:grpSpPr>
            <a:xfrm>
              <a:off x="1103352" y="5891484"/>
              <a:ext cx="154940" cy="153343"/>
              <a:chOff x="8283819" y="4884062"/>
              <a:chExt cx="301921" cy="298808"/>
            </a:xfrm>
          </p:grpSpPr>
          <p:sp>
            <p:nvSpPr>
              <p:cNvPr id="459" name="Oval 1152">
                <a:extLst>
                  <a:ext uri="{FF2B5EF4-FFF2-40B4-BE49-F238E27FC236}">
                    <a16:creationId xmlns:a16="http://schemas.microsoft.com/office/drawing/2014/main" id="{F714C351-55C1-4DC3-87E1-313C70F19DD6}"/>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460" name="Freeform 1154">
                <a:extLst>
                  <a:ext uri="{FF2B5EF4-FFF2-40B4-BE49-F238E27FC236}">
                    <a16:creationId xmlns:a16="http://schemas.microsoft.com/office/drawing/2014/main" id="{4C80216A-04B2-4208-970D-2FF0E57A8877}"/>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469" name="Group 468">
            <a:extLst>
              <a:ext uri="{FF2B5EF4-FFF2-40B4-BE49-F238E27FC236}">
                <a16:creationId xmlns:a16="http://schemas.microsoft.com/office/drawing/2014/main" id="{766CF72E-9472-4414-BB5A-30BCEF737E3F}"/>
              </a:ext>
              <a:ext uri="{C183D7F6-B498-43B3-948B-1728B52AA6E4}">
                <adec:decorative xmlns:adec="http://schemas.microsoft.com/office/drawing/2017/decorative" val="1"/>
              </a:ext>
            </a:extLst>
          </p:cNvPr>
          <p:cNvGrpSpPr/>
          <p:nvPr/>
        </p:nvGrpSpPr>
        <p:grpSpPr>
          <a:xfrm>
            <a:off x="2071550" y="5877750"/>
            <a:ext cx="372500" cy="273750"/>
            <a:chOff x="2455537" y="5557900"/>
            <a:chExt cx="372500" cy="273750"/>
          </a:xfrm>
        </p:grpSpPr>
        <p:grpSp>
          <p:nvGrpSpPr>
            <p:cNvPr id="470" name="Graphic 3">
              <a:extLst>
                <a:ext uri="{FF2B5EF4-FFF2-40B4-BE49-F238E27FC236}">
                  <a16:creationId xmlns:a16="http://schemas.microsoft.com/office/drawing/2014/main" id="{808DCAF7-90C2-43EA-9C89-6EE17FAA3FD8}"/>
                </a:ext>
              </a:extLst>
            </p:cNvPr>
            <p:cNvGrpSpPr/>
            <p:nvPr/>
          </p:nvGrpSpPr>
          <p:grpSpPr>
            <a:xfrm>
              <a:off x="2455537" y="5557900"/>
              <a:ext cx="318522" cy="187223"/>
              <a:chOff x="3219857" y="5576029"/>
              <a:chExt cx="1247775" cy="733425"/>
            </a:xfrm>
          </p:grpSpPr>
          <p:sp>
            <p:nvSpPr>
              <p:cNvPr id="472" name="Freeform: Shape 471">
                <a:extLst>
                  <a:ext uri="{FF2B5EF4-FFF2-40B4-BE49-F238E27FC236}">
                    <a16:creationId xmlns:a16="http://schemas.microsoft.com/office/drawing/2014/main" id="{E0855C50-4CAA-42A5-BD14-B115128FC4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73" name="Freeform: Shape 472">
                <a:extLst>
                  <a:ext uri="{FF2B5EF4-FFF2-40B4-BE49-F238E27FC236}">
                    <a16:creationId xmlns:a16="http://schemas.microsoft.com/office/drawing/2014/main" id="{5DA41519-F08D-46E9-A42E-4A8B0B64D5AF}"/>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71" name="Graphic 291">
              <a:extLst>
                <a:ext uri="{FF2B5EF4-FFF2-40B4-BE49-F238E27FC236}">
                  <a16:creationId xmlns:a16="http://schemas.microsoft.com/office/drawing/2014/main" id="{B5A230B3-0410-4F4A-82CD-D710BEC04936}"/>
                </a:ext>
              </a:extLst>
            </p:cNvPr>
            <p:cNvSpPr/>
            <p:nvPr/>
          </p:nvSpPr>
          <p:spPr>
            <a:xfrm>
              <a:off x="2739612"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74" name="Group 473">
            <a:extLst>
              <a:ext uri="{FF2B5EF4-FFF2-40B4-BE49-F238E27FC236}">
                <a16:creationId xmlns:a16="http://schemas.microsoft.com/office/drawing/2014/main" id="{DC3D480F-B62E-4708-A58A-AD9B04AAFCE6}"/>
              </a:ext>
              <a:ext uri="{C183D7F6-B498-43B3-948B-1728B52AA6E4}">
                <adec:decorative xmlns:adec="http://schemas.microsoft.com/office/drawing/2017/decorative" val="1"/>
              </a:ext>
            </a:extLst>
          </p:cNvPr>
          <p:cNvGrpSpPr/>
          <p:nvPr/>
        </p:nvGrpSpPr>
        <p:grpSpPr>
          <a:xfrm>
            <a:off x="3456146" y="5877750"/>
            <a:ext cx="350859" cy="273750"/>
            <a:chOff x="2876317" y="5557900"/>
            <a:chExt cx="350859" cy="273750"/>
          </a:xfrm>
        </p:grpSpPr>
        <p:grpSp>
          <p:nvGrpSpPr>
            <p:cNvPr id="475" name="Graphic 3">
              <a:extLst>
                <a:ext uri="{FF2B5EF4-FFF2-40B4-BE49-F238E27FC236}">
                  <a16:creationId xmlns:a16="http://schemas.microsoft.com/office/drawing/2014/main" id="{7BEF7440-8EB9-4554-A421-82074133C56F}"/>
                </a:ext>
              </a:extLst>
            </p:cNvPr>
            <p:cNvGrpSpPr/>
            <p:nvPr/>
          </p:nvGrpSpPr>
          <p:grpSpPr>
            <a:xfrm>
              <a:off x="2876317" y="5557900"/>
              <a:ext cx="318522" cy="187223"/>
              <a:chOff x="3219857" y="5576029"/>
              <a:chExt cx="1247775" cy="733425"/>
            </a:xfrm>
          </p:grpSpPr>
          <p:sp>
            <p:nvSpPr>
              <p:cNvPr id="477" name="Freeform: Shape 476">
                <a:extLst>
                  <a:ext uri="{FF2B5EF4-FFF2-40B4-BE49-F238E27FC236}">
                    <a16:creationId xmlns:a16="http://schemas.microsoft.com/office/drawing/2014/main" id="{1B0D3A68-F9BF-48FE-A5AC-230EA57B3949}"/>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78" name="Freeform: Shape 477">
                <a:extLst>
                  <a:ext uri="{FF2B5EF4-FFF2-40B4-BE49-F238E27FC236}">
                    <a16:creationId xmlns:a16="http://schemas.microsoft.com/office/drawing/2014/main" id="{2B505AD0-2A06-438B-9464-DBCCC8BC76A4}"/>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76" name="Graphic 291">
              <a:extLst>
                <a:ext uri="{FF2B5EF4-FFF2-40B4-BE49-F238E27FC236}">
                  <a16:creationId xmlns:a16="http://schemas.microsoft.com/office/drawing/2014/main" id="{C5D587A7-1874-46A1-B623-27AF33E37883}"/>
                </a:ext>
              </a:extLst>
            </p:cNvPr>
            <p:cNvSpPr/>
            <p:nvPr/>
          </p:nvSpPr>
          <p:spPr>
            <a:xfrm>
              <a:off x="3138751"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79" name="Group 478">
            <a:extLst>
              <a:ext uri="{FF2B5EF4-FFF2-40B4-BE49-F238E27FC236}">
                <a16:creationId xmlns:a16="http://schemas.microsoft.com/office/drawing/2014/main" id="{4D358E11-AA24-47D3-B52D-99001EC3AA87}"/>
              </a:ext>
              <a:ext uri="{C183D7F6-B498-43B3-948B-1728B52AA6E4}">
                <adec:decorative xmlns:adec="http://schemas.microsoft.com/office/drawing/2017/decorative" val="1"/>
              </a:ext>
            </a:extLst>
          </p:cNvPr>
          <p:cNvGrpSpPr/>
          <p:nvPr/>
        </p:nvGrpSpPr>
        <p:grpSpPr>
          <a:xfrm>
            <a:off x="4821064" y="5877750"/>
            <a:ext cx="372500" cy="273750"/>
            <a:chOff x="3297098" y="5557900"/>
            <a:chExt cx="372500" cy="273750"/>
          </a:xfrm>
        </p:grpSpPr>
        <p:grpSp>
          <p:nvGrpSpPr>
            <p:cNvPr id="480" name="Graphic 3">
              <a:extLst>
                <a:ext uri="{FF2B5EF4-FFF2-40B4-BE49-F238E27FC236}">
                  <a16:creationId xmlns:a16="http://schemas.microsoft.com/office/drawing/2014/main" id="{AC7AFDE4-A308-432A-A514-242B8588D38A}"/>
                </a:ext>
              </a:extLst>
            </p:cNvPr>
            <p:cNvGrpSpPr/>
            <p:nvPr/>
          </p:nvGrpSpPr>
          <p:grpSpPr>
            <a:xfrm>
              <a:off x="3297098" y="5557900"/>
              <a:ext cx="318522" cy="187223"/>
              <a:chOff x="3219857" y="5576029"/>
              <a:chExt cx="1247775" cy="733425"/>
            </a:xfrm>
          </p:grpSpPr>
          <p:sp>
            <p:nvSpPr>
              <p:cNvPr id="482" name="Freeform: Shape 481">
                <a:extLst>
                  <a:ext uri="{FF2B5EF4-FFF2-40B4-BE49-F238E27FC236}">
                    <a16:creationId xmlns:a16="http://schemas.microsoft.com/office/drawing/2014/main" id="{03DD1709-2474-4A28-A7B3-832FAF22F014}"/>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83" name="Freeform: Shape 482">
                <a:extLst>
                  <a:ext uri="{FF2B5EF4-FFF2-40B4-BE49-F238E27FC236}">
                    <a16:creationId xmlns:a16="http://schemas.microsoft.com/office/drawing/2014/main" id="{D394747B-3547-4C70-8949-9572DE21CC52}"/>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81" name="Graphic 291">
              <a:extLst>
                <a:ext uri="{FF2B5EF4-FFF2-40B4-BE49-F238E27FC236}">
                  <a16:creationId xmlns:a16="http://schemas.microsoft.com/office/drawing/2014/main" id="{09EC9754-5887-4F3A-B045-CEAED1144A0A}"/>
                </a:ext>
              </a:extLst>
            </p:cNvPr>
            <p:cNvSpPr/>
            <p:nvPr/>
          </p:nvSpPr>
          <p:spPr>
            <a:xfrm>
              <a:off x="3581173"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84" name="Group 483">
            <a:extLst>
              <a:ext uri="{FF2B5EF4-FFF2-40B4-BE49-F238E27FC236}">
                <a16:creationId xmlns:a16="http://schemas.microsoft.com/office/drawing/2014/main" id="{6CDC294A-A24B-44B5-BA66-943979E7C9B5}"/>
              </a:ext>
              <a:ext uri="{C183D7F6-B498-43B3-948B-1728B52AA6E4}">
                <adec:decorative xmlns:adec="http://schemas.microsoft.com/office/drawing/2017/decorative" val="1"/>
              </a:ext>
            </a:extLst>
          </p:cNvPr>
          <p:cNvGrpSpPr/>
          <p:nvPr/>
        </p:nvGrpSpPr>
        <p:grpSpPr>
          <a:xfrm>
            <a:off x="5879831" y="5817196"/>
            <a:ext cx="320381" cy="320381"/>
            <a:chOff x="4553365" y="5613590"/>
            <a:chExt cx="432343" cy="432343"/>
          </a:xfrm>
        </p:grpSpPr>
        <p:grpSp>
          <p:nvGrpSpPr>
            <p:cNvPr id="485" name="Group 484">
              <a:extLst>
                <a:ext uri="{FF2B5EF4-FFF2-40B4-BE49-F238E27FC236}">
                  <a16:creationId xmlns:a16="http://schemas.microsoft.com/office/drawing/2014/main" id="{8B9C1A30-7EFC-4E53-99A9-F0807E976382}"/>
                </a:ext>
              </a:extLst>
            </p:cNvPr>
            <p:cNvGrpSpPr/>
            <p:nvPr/>
          </p:nvGrpSpPr>
          <p:grpSpPr>
            <a:xfrm>
              <a:off x="4621534" y="5669213"/>
              <a:ext cx="287499" cy="320407"/>
              <a:chOff x="-1045293" y="833273"/>
              <a:chExt cx="689610" cy="768544"/>
            </a:xfrm>
          </p:grpSpPr>
          <p:sp>
            <p:nvSpPr>
              <p:cNvPr id="487" name="Freeform: Shape 486">
                <a:extLst>
                  <a:ext uri="{FF2B5EF4-FFF2-40B4-BE49-F238E27FC236}">
                    <a16:creationId xmlns:a16="http://schemas.microsoft.com/office/drawing/2014/main" id="{4DB9DBEA-5A87-4E66-8FDA-F536C64B7136}"/>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88" name="Freeform: Shape 487">
                <a:extLst>
                  <a:ext uri="{FF2B5EF4-FFF2-40B4-BE49-F238E27FC236}">
                    <a16:creationId xmlns:a16="http://schemas.microsoft.com/office/drawing/2014/main" id="{1F311FBA-0798-474F-8947-4E8E586C65C7}"/>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89" name="Freeform: Shape 488">
                <a:extLst>
                  <a:ext uri="{FF2B5EF4-FFF2-40B4-BE49-F238E27FC236}">
                    <a16:creationId xmlns:a16="http://schemas.microsoft.com/office/drawing/2014/main" id="{751DD038-7FDF-413C-945A-59A91EF46CAD}"/>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90" name="Freeform: Shape 489">
                <a:extLst>
                  <a:ext uri="{FF2B5EF4-FFF2-40B4-BE49-F238E27FC236}">
                    <a16:creationId xmlns:a16="http://schemas.microsoft.com/office/drawing/2014/main" id="{B8DDEF7A-57FA-4389-BF54-1E2FFA4C896E}"/>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91" name="Freeform: Shape 490">
                <a:extLst>
                  <a:ext uri="{FF2B5EF4-FFF2-40B4-BE49-F238E27FC236}">
                    <a16:creationId xmlns:a16="http://schemas.microsoft.com/office/drawing/2014/main" id="{723EBEE4-E6B5-4935-B2CC-5EA1E8C37D6F}"/>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92" name="Freeform: Shape 491">
                <a:extLst>
                  <a:ext uri="{FF2B5EF4-FFF2-40B4-BE49-F238E27FC236}">
                    <a16:creationId xmlns:a16="http://schemas.microsoft.com/office/drawing/2014/main" id="{611C635D-B1C6-4B09-883B-AEC641B62FE4}"/>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39" name="Freeform: Shape 538">
                <a:extLst>
                  <a:ext uri="{FF2B5EF4-FFF2-40B4-BE49-F238E27FC236}">
                    <a16:creationId xmlns:a16="http://schemas.microsoft.com/office/drawing/2014/main" id="{912F673C-4F5C-4C29-8501-AE546821A2C7}"/>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40" name="Freeform: Shape 539">
                <a:extLst>
                  <a:ext uri="{FF2B5EF4-FFF2-40B4-BE49-F238E27FC236}">
                    <a16:creationId xmlns:a16="http://schemas.microsoft.com/office/drawing/2014/main" id="{BEF05269-8188-4ADD-9964-E6163939573E}"/>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41" name="Freeform: Shape 540">
                <a:extLst>
                  <a:ext uri="{FF2B5EF4-FFF2-40B4-BE49-F238E27FC236}">
                    <a16:creationId xmlns:a16="http://schemas.microsoft.com/office/drawing/2014/main" id="{559A6D09-9C06-4FEB-9DEB-503BEA80E3D6}"/>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42" name="Freeform: Shape 541">
                <a:extLst>
                  <a:ext uri="{FF2B5EF4-FFF2-40B4-BE49-F238E27FC236}">
                    <a16:creationId xmlns:a16="http://schemas.microsoft.com/office/drawing/2014/main" id="{28BB26C6-2C25-4FA5-839D-C16F3FE7489E}"/>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86" name="Oval 485">
              <a:extLst>
                <a:ext uri="{FF2B5EF4-FFF2-40B4-BE49-F238E27FC236}">
                  <a16:creationId xmlns:a16="http://schemas.microsoft.com/office/drawing/2014/main" id="{D86719D7-786E-4BB2-848B-3ABDE06D1770}"/>
                </a:ext>
              </a:extLst>
            </p:cNvPr>
            <p:cNvSpPr/>
            <p:nvPr/>
          </p:nvSpPr>
          <p:spPr bwMode="auto">
            <a:xfrm>
              <a:off x="4553365" y="5613590"/>
              <a:ext cx="432343" cy="432343"/>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43" name="Group 542">
            <a:extLst>
              <a:ext uri="{FF2B5EF4-FFF2-40B4-BE49-F238E27FC236}">
                <a16:creationId xmlns:a16="http://schemas.microsoft.com/office/drawing/2014/main" id="{45FF30AB-0D8E-4372-BE9D-7B98AD6F5117}"/>
              </a:ext>
              <a:ext uri="{C183D7F6-B498-43B3-948B-1728B52AA6E4}">
                <adec:decorative xmlns:adec="http://schemas.microsoft.com/office/drawing/2017/decorative" val="1"/>
              </a:ext>
            </a:extLst>
          </p:cNvPr>
          <p:cNvGrpSpPr/>
          <p:nvPr/>
        </p:nvGrpSpPr>
        <p:grpSpPr>
          <a:xfrm>
            <a:off x="7752653" y="5719963"/>
            <a:ext cx="905675" cy="511211"/>
            <a:chOff x="7524795" y="5637977"/>
            <a:chExt cx="1415115" cy="798766"/>
          </a:xfrm>
        </p:grpSpPr>
        <p:pic>
          <p:nvPicPr>
            <p:cNvPr id="544" name="Graphic 543">
              <a:extLst>
                <a:ext uri="{FF2B5EF4-FFF2-40B4-BE49-F238E27FC236}">
                  <a16:creationId xmlns:a16="http://schemas.microsoft.com/office/drawing/2014/main" id="{FA554A92-1C1A-4601-AF28-355997B179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24795" y="5637977"/>
              <a:ext cx="609600" cy="609600"/>
            </a:xfrm>
            <a:prstGeom prst="rect">
              <a:avLst/>
            </a:prstGeom>
          </p:spPr>
        </p:pic>
        <p:pic>
          <p:nvPicPr>
            <p:cNvPr id="545" name="Graphic 544">
              <a:extLst>
                <a:ext uri="{FF2B5EF4-FFF2-40B4-BE49-F238E27FC236}">
                  <a16:creationId xmlns:a16="http://schemas.microsoft.com/office/drawing/2014/main" id="{6D8B32DC-3487-4A36-A4BB-97FCD4EB5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22759" y="5726841"/>
              <a:ext cx="609600" cy="609600"/>
            </a:xfrm>
            <a:prstGeom prst="rect">
              <a:avLst/>
            </a:prstGeom>
          </p:spPr>
        </p:pic>
        <p:pic>
          <p:nvPicPr>
            <p:cNvPr id="546" name="Graphic 545">
              <a:extLst>
                <a:ext uri="{FF2B5EF4-FFF2-40B4-BE49-F238E27FC236}">
                  <a16:creationId xmlns:a16="http://schemas.microsoft.com/office/drawing/2014/main" id="{40378D64-59C6-47E1-B829-5713C0916F5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48745" y="5827143"/>
              <a:ext cx="609600" cy="609600"/>
            </a:xfrm>
            <a:prstGeom prst="rect">
              <a:avLst/>
            </a:prstGeom>
          </p:spPr>
        </p:pic>
        <p:pic>
          <p:nvPicPr>
            <p:cNvPr id="547" name="Picture 546" descr="A picture containing clock, drawing, table&#10;&#10;Description automatically generated">
              <a:extLst>
                <a:ext uri="{FF2B5EF4-FFF2-40B4-BE49-F238E27FC236}">
                  <a16:creationId xmlns:a16="http://schemas.microsoft.com/office/drawing/2014/main" id="{0C392066-8509-49D4-93A6-BDB9627C58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8105" y="5640384"/>
              <a:ext cx="609600" cy="609600"/>
            </a:xfrm>
            <a:prstGeom prst="rect">
              <a:avLst/>
            </a:prstGeom>
          </p:spPr>
        </p:pic>
        <p:pic>
          <p:nvPicPr>
            <p:cNvPr id="548" name="Graphic 547">
              <a:extLst>
                <a:ext uri="{FF2B5EF4-FFF2-40B4-BE49-F238E27FC236}">
                  <a16:creationId xmlns:a16="http://schemas.microsoft.com/office/drawing/2014/main" id="{E516C6B3-D67B-482A-8172-9D1A981269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30310" y="5825912"/>
              <a:ext cx="609600" cy="609600"/>
            </a:xfrm>
            <a:prstGeom prst="rect">
              <a:avLst/>
            </a:prstGeom>
          </p:spPr>
        </p:pic>
      </p:grpSp>
      <p:grpSp>
        <p:nvGrpSpPr>
          <p:cNvPr id="549" name="Group 548">
            <a:extLst>
              <a:ext uri="{FF2B5EF4-FFF2-40B4-BE49-F238E27FC236}">
                <a16:creationId xmlns:a16="http://schemas.microsoft.com/office/drawing/2014/main" id="{5B36C43B-3D15-4148-88E2-E2964161B198}"/>
              </a:ext>
              <a:ext uri="{C183D7F6-B498-43B3-948B-1728B52AA6E4}">
                <adec:decorative xmlns:adec="http://schemas.microsoft.com/office/drawing/2017/decorative" val="1"/>
              </a:ext>
            </a:extLst>
          </p:cNvPr>
          <p:cNvGrpSpPr/>
          <p:nvPr/>
        </p:nvGrpSpPr>
        <p:grpSpPr>
          <a:xfrm>
            <a:off x="9317519" y="5716632"/>
            <a:ext cx="816549" cy="508718"/>
            <a:chOff x="9038615" y="5714584"/>
            <a:chExt cx="984109" cy="613109"/>
          </a:xfrm>
        </p:grpSpPr>
        <p:pic>
          <p:nvPicPr>
            <p:cNvPr id="550" name="Picture 549" descr="A close up of a logo&#10;&#10;Description automatically generated">
              <a:extLst>
                <a:ext uri="{FF2B5EF4-FFF2-40B4-BE49-F238E27FC236}">
                  <a16:creationId xmlns:a16="http://schemas.microsoft.com/office/drawing/2014/main" id="{1A3B3547-3B2F-4AC6-9A49-68388DED48F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38615" y="5714584"/>
              <a:ext cx="609600" cy="609600"/>
            </a:xfrm>
            <a:prstGeom prst="rect">
              <a:avLst/>
            </a:prstGeom>
          </p:spPr>
        </p:pic>
        <p:pic>
          <p:nvPicPr>
            <p:cNvPr id="551" name="Picture 550" descr="A close up of a logo&#10;&#10;Description automatically generated">
              <a:extLst>
                <a:ext uri="{FF2B5EF4-FFF2-40B4-BE49-F238E27FC236}">
                  <a16:creationId xmlns:a16="http://schemas.microsoft.com/office/drawing/2014/main" id="{DA66E0DC-541D-48BB-8F52-91AB42D624E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413124" y="5718093"/>
              <a:ext cx="609600" cy="609600"/>
            </a:xfrm>
            <a:prstGeom prst="rect">
              <a:avLst/>
            </a:prstGeom>
          </p:spPr>
        </p:pic>
      </p:grpSp>
      <p:grpSp>
        <p:nvGrpSpPr>
          <p:cNvPr id="552" name="Group 551">
            <a:extLst>
              <a:ext uri="{FF2B5EF4-FFF2-40B4-BE49-F238E27FC236}">
                <a16:creationId xmlns:a16="http://schemas.microsoft.com/office/drawing/2014/main" id="{28711BE4-6EBC-43D3-9E02-19CFFEC93180}"/>
              </a:ext>
              <a:ext uri="{C183D7F6-B498-43B3-948B-1728B52AA6E4}">
                <adec:decorative xmlns:adec="http://schemas.microsoft.com/office/drawing/2017/decorative" val="1"/>
              </a:ext>
            </a:extLst>
          </p:cNvPr>
          <p:cNvGrpSpPr/>
          <p:nvPr/>
        </p:nvGrpSpPr>
        <p:grpSpPr>
          <a:xfrm>
            <a:off x="10950108" y="5836709"/>
            <a:ext cx="393999" cy="322183"/>
            <a:chOff x="10399065" y="4238979"/>
            <a:chExt cx="555725" cy="454430"/>
          </a:xfrm>
        </p:grpSpPr>
        <p:sp>
          <p:nvSpPr>
            <p:cNvPr id="553" name="Graphic 27">
              <a:extLst>
                <a:ext uri="{FF2B5EF4-FFF2-40B4-BE49-F238E27FC236}">
                  <a16:creationId xmlns:a16="http://schemas.microsoft.com/office/drawing/2014/main" id="{F1E0B3B5-3640-4D5D-83F1-5919D299712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554" name="Graphic 42">
              <a:extLst>
                <a:ext uri="{FF2B5EF4-FFF2-40B4-BE49-F238E27FC236}">
                  <a16:creationId xmlns:a16="http://schemas.microsoft.com/office/drawing/2014/main" id="{B5471D21-CCED-499A-96CA-8BC3412C92E3}"/>
                </a:ext>
              </a:extLst>
            </p:cNvPr>
            <p:cNvGrpSpPr/>
            <p:nvPr/>
          </p:nvGrpSpPr>
          <p:grpSpPr>
            <a:xfrm>
              <a:off x="10595963" y="4352099"/>
              <a:ext cx="167506" cy="167506"/>
              <a:chOff x="3676650" y="1009650"/>
              <a:chExt cx="4838700" cy="4838700"/>
            </a:xfrm>
          </p:grpSpPr>
          <p:sp>
            <p:nvSpPr>
              <p:cNvPr id="558" name="Freeform: Shape 557">
                <a:extLst>
                  <a:ext uri="{FF2B5EF4-FFF2-40B4-BE49-F238E27FC236}">
                    <a16:creationId xmlns:a16="http://schemas.microsoft.com/office/drawing/2014/main" id="{6397BA2F-2A34-481C-B6C7-82164F873AB4}"/>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59" name="Freeform: Shape 558">
                <a:extLst>
                  <a:ext uri="{FF2B5EF4-FFF2-40B4-BE49-F238E27FC236}">
                    <a16:creationId xmlns:a16="http://schemas.microsoft.com/office/drawing/2014/main" id="{7023BE15-63D1-4CA0-AB9D-6CB603C10B4D}"/>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555" name="globe 1" descr="globe, one infrastructure worldwide">
              <a:extLst>
                <a:ext uri="{FF2B5EF4-FFF2-40B4-BE49-F238E27FC236}">
                  <a16:creationId xmlns:a16="http://schemas.microsoft.com/office/drawing/2014/main" id="{F3CC4FF6-DC88-42F5-863D-89C8BFC3F450}"/>
                </a:ext>
              </a:extLst>
            </p:cNvPr>
            <p:cNvGrpSpPr/>
            <p:nvPr/>
          </p:nvGrpSpPr>
          <p:grpSpPr>
            <a:xfrm>
              <a:off x="10799850" y="4540066"/>
              <a:ext cx="154940" cy="153343"/>
              <a:chOff x="8283819" y="4884062"/>
              <a:chExt cx="301921" cy="298808"/>
            </a:xfrm>
          </p:grpSpPr>
          <p:sp>
            <p:nvSpPr>
              <p:cNvPr id="556" name="Oval 1152">
                <a:extLst>
                  <a:ext uri="{FF2B5EF4-FFF2-40B4-BE49-F238E27FC236}">
                    <a16:creationId xmlns:a16="http://schemas.microsoft.com/office/drawing/2014/main" id="{98BD9959-FD3E-4ED3-8CED-975224F2DE20}"/>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557" name="Freeform 1154">
                <a:extLst>
                  <a:ext uri="{FF2B5EF4-FFF2-40B4-BE49-F238E27FC236}">
                    <a16:creationId xmlns:a16="http://schemas.microsoft.com/office/drawing/2014/main" id="{BAF5AD5C-120C-4654-86E7-B88CB36494F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560" name="TextBox 559">
            <a:extLst>
              <a:ext uri="{FF2B5EF4-FFF2-40B4-BE49-F238E27FC236}">
                <a16:creationId xmlns:a16="http://schemas.microsoft.com/office/drawing/2014/main" id="{45D835EA-CB13-4327-88F4-F372B564DCA3}"/>
              </a:ext>
            </a:extLst>
          </p:cNvPr>
          <p:cNvSpPr txBox="1"/>
          <p:nvPr/>
        </p:nvSpPr>
        <p:spPr>
          <a:xfrm>
            <a:off x="2976970" y="6111145"/>
            <a:ext cx="12330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Malware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auto-purge</a:t>
            </a:r>
          </a:p>
        </p:txBody>
      </p:sp>
      <p:sp>
        <p:nvSpPr>
          <p:cNvPr id="561" name="TextBox 560">
            <a:extLst>
              <a:ext uri="{FF2B5EF4-FFF2-40B4-BE49-F238E27FC236}">
                <a16:creationId xmlns:a16="http://schemas.microsoft.com/office/drawing/2014/main" id="{8FC7F494-917F-4D0D-8C5A-61759BF555AB}"/>
              </a:ext>
            </a:extLst>
          </p:cNvPr>
          <p:cNvSpPr txBox="1"/>
          <p:nvPr/>
        </p:nvSpPr>
        <p:spPr>
          <a:xfrm>
            <a:off x="640854" y="6103340"/>
            <a:ext cx="67999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Safe links</a:t>
            </a:r>
          </a:p>
        </p:txBody>
      </p:sp>
      <p:sp>
        <p:nvSpPr>
          <p:cNvPr id="562" name="TextBox 561">
            <a:extLst>
              <a:ext uri="{FF2B5EF4-FFF2-40B4-BE49-F238E27FC236}">
                <a16:creationId xmlns:a16="http://schemas.microsoft.com/office/drawing/2014/main" id="{668896BF-AAA0-4D14-95F7-19C3AAD4DF99}"/>
              </a:ext>
            </a:extLst>
          </p:cNvPr>
          <p:cNvSpPr txBox="1"/>
          <p:nvPr/>
        </p:nvSpPr>
        <p:spPr>
          <a:xfrm>
            <a:off x="1723719" y="6116907"/>
            <a:ext cx="105028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Phish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auto-purge</a:t>
            </a:r>
          </a:p>
        </p:txBody>
      </p:sp>
      <p:sp>
        <p:nvSpPr>
          <p:cNvPr id="563" name="TextBox 562">
            <a:extLst>
              <a:ext uri="{FF2B5EF4-FFF2-40B4-BE49-F238E27FC236}">
                <a16:creationId xmlns:a16="http://schemas.microsoft.com/office/drawing/2014/main" id="{06A4B86C-EA9E-4288-AF90-5696A8981A39}"/>
              </a:ext>
            </a:extLst>
          </p:cNvPr>
          <p:cNvSpPr txBox="1"/>
          <p:nvPr/>
        </p:nvSpPr>
        <p:spPr>
          <a:xfrm>
            <a:off x="7828269" y="6101166"/>
            <a:ext cx="86434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Office clients</a:t>
            </a:r>
          </a:p>
        </p:txBody>
      </p:sp>
      <p:sp>
        <p:nvSpPr>
          <p:cNvPr id="564" name="TextBox 563">
            <a:extLst>
              <a:ext uri="{FF2B5EF4-FFF2-40B4-BE49-F238E27FC236}">
                <a16:creationId xmlns:a16="http://schemas.microsoft.com/office/drawing/2014/main" id="{6B4E2100-5E8F-4935-BC68-32F33EA0EDD7}"/>
              </a:ext>
            </a:extLst>
          </p:cNvPr>
          <p:cNvSpPr txBox="1"/>
          <p:nvPr/>
        </p:nvSpPr>
        <p:spPr>
          <a:xfrm>
            <a:off x="9077045" y="6106465"/>
            <a:ext cx="129554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OneDrive/SharePoint</a:t>
            </a:r>
          </a:p>
        </p:txBody>
      </p:sp>
      <p:sp>
        <p:nvSpPr>
          <p:cNvPr id="565" name="TextBox 564">
            <a:extLst>
              <a:ext uri="{FF2B5EF4-FFF2-40B4-BE49-F238E27FC236}">
                <a16:creationId xmlns:a16="http://schemas.microsoft.com/office/drawing/2014/main" id="{FE66240D-DBE7-48AC-A8B8-48BA42AC0D0E}"/>
              </a:ext>
            </a:extLst>
          </p:cNvPr>
          <p:cNvSpPr txBox="1"/>
          <p:nvPr/>
        </p:nvSpPr>
        <p:spPr>
          <a:xfrm>
            <a:off x="5646256" y="6102418"/>
            <a:ext cx="76655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Campaigns</a:t>
            </a:r>
          </a:p>
        </p:txBody>
      </p:sp>
      <p:sp>
        <p:nvSpPr>
          <p:cNvPr id="566" name="TextBox 565">
            <a:extLst>
              <a:ext uri="{FF2B5EF4-FFF2-40B4-BE49-F238E27FC236}">
                <a16:creationId xmlns:a16="http://schemas.microsoft.com/office/drawing/2014/main" id="{76BEFA88-740E-4C05-9FB7-9759EC54C7CB}"/>
              </a:ext>
            </a:extLst>
          </p:cNvPr>
          <p:cNvSpPr txBox="1"/>
          <p:nvPr/>
        </p:nvSpPr>
        <p:spPr>
          <a:xfrm>
            <a:off x="4429228" y="6107179"/>
            <a:ext cx="107753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Spam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auto-purge</a:t>
            </a:r>
          </a:p>
        </p:txBody>
      </p:sp>
      <p:sp>
        <p:nvSpPr>
          <p:cNvPr id="567" name="TextBox 566">
            <a:extLst>
              <a:ext uri="{FF2B5EF4-FFF2-40B4-BE49-F238E27FC236}">
                <a16:creationId xmlns:a16="http://schemas.microsoft.com/office/drawing/2014/main" id="{7263C624-53AE-49E9-B4D8-6EABDBB84E55}"/>
              </a:ext>
            </a:extLst>
          </p:cNvPr>
          <p:cNvSpPr txBox="1"/>
          <p:nvPr/>
        </p:nvSpPr>
        <p:spPr>
          <a:xfrm>
            <a:off x="10628610" y="6105780"/>
            <a:ext cx="1003801"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URL detonation</a:t>
            </a:r>
          </a:p>
        </p:txBody>
      </p:sp>
      <p:cxnSp>
        <p:nvCxnSpPr>
          <p:cNvPr id="584" name="Straight Arrow Connector 583">
            <a:extLst>
              <a:ext uri="{FF2B5EF4-FFF2-40B4-BE49-F238E27FC236}">
                <a16:creationId xmlns:a16="http://schemas.microsoft.com/office/drawing/2014/main" id="{BF00DF93-3DC5-4B09-A9E3-611A0BE6FFE9}"/>
              </a:ext>
              <a:ext uri="{C183D7F6-B498-43B3-948B-1728B52AA6E4}">
                <adec:decorative xmlns:adec="http://schemas.microsoft.com/office/drawing/2017/decorative" val="1"/>
              </a:ext>
            </a:extLst>
          </p:cNvPr>
          <p:cNvCxnSpPr>
            <a:cxnSpLocks/>
          </p:cNvCxnSpPr>
          <p:nvPr/>
        </p:nvCxnSpPr>
        <p:spPr>
          <a:xfrm>
            <a:off x="428464" y="5446499"/>
            <a:ext cx="4434205"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315" name="Group 314">
            <a:extLst>
              <a:ext uri="{FF2B5EF4-FFF2-40B4-BE49-F238E27FC236}">
                <a16:creationId xmlns:a16="http://schemas.microsoft.com/office/drawing/2014/main" id="{8A830D7B-DFAF-4F1A-9DB8-2C04BF7FE7B9}"/>
              </a:ext>
            </a:extLst>
          </p:cNvPr>
          <p:cNvGrpSpPr/>
          <p:nvPr/>
        </p:nvGrpSpPr>
        <p:grpSpPr>
          <a:xfrm>
            <a:off x="6833454" y="5754869"/>
            <a:ext cx="461328" cy="432080"/>
            <a:chOff x="7066169" y="5675693"/>
            <a:chExt cx="558577" cy="523163"/>
          </a:xfrm>
        </p:grpSpPr>
        <p:sp>
          <p:nvSpPr>
            <p:cNvPr id="316" name="Rectangle 315">
              <a:extLst>
                <a:ext uri="{FF2B5EF4-FFF2-40B4-BE49-F238E27FC236}">
                  <a16:creationId xmlns:a16="http://schemas.microsoft.com/office/drawing/2014/main" id="{AF4696F6-CF24-4158-A23F-C2D128D1AD48}"/>
                </a:ext>
              </a:extLst>
            </p:cNvPr>
            <p:cNvSpPr/>
            <p:nvPr/>
          </p:nvSpPr>
          <p:spPr bwMode="auto">
            <a:xfrm>
              <a:off x="7066169" y="5675693"/>
              <a:ext cx="446878" cy="452513"/>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17" name="Graphic 316" descr="Warning outline">
              <a:extLst>
                <a:ext uri="{FF2B5EF4-FFF2-40B4-BE49-F238E27FC236}">
                  <a16:creationId xmlns:a16="http://schemas.microsoft.com/office/drawing/2014/main" id="{FAAFFF66-8F4E-4CC0-8AE6-B2D5EC3C4E3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102563" y="5690293"/>
              <a:ext cx="388753" cy="388753"/>
            </a:xfrm>
            <a:prstGeom prst="rect">
              <a:avLst/>
            </a:prstGeom>
          </p:spPr>
        </p:pic>
        <p:pic>
          <p:nvPicPr>
            <p:cNvPr id="318" name="Graphic 317" descr="Cursor with solid fill">
              <a:extLst>
                <a:ext uri="{FF2B5EF4-FFF2-40B4-BE49-F238E27FC236}">
                  <a16:creationId xmlns:a16="http://schemas.microsoft.com/office/drawing/2014/main" id="{2F85DFF0-7EEC-459D-890A-17C048BD382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310559" y="5884669"/>
              <a:ext cx="314187" cy="314187"/>
            </a:xfrm>
            <a:prstGeom prst="rect">
              <a:avLst/>
            </a:prstGeom>
          </p:spPr>
        </p:pic>
      </p:grpSp>
      <p:sp>
        <p:nvSpPr>
          <p:cNvPr id="7" name="TextBox 6">
            <a:extLst>
              <a:ext uri="{FF2B5EF4-FFF2-40B4-BE49-F238E27FC236}">
                <a16:creationId xmlns:a16="http://schemas.microsoft.com/office/drawing/2014/main" id="{00FDFB67-13C5-4000-B506-FAA2276E8EB8}"/>
              </a:ext>
            </a:extLst>
          </p:cNvPr>
          <p:cNvSpPr txBox="1"/>
          <p:nvPr/>
        </p:nvSpPr>
        <p:spPr>
          <a:xfrm>
            <a:off x="6455743" y="6102418"/>
            <a:ext cx="117371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End-user reporting</a:t>
            </a:r>
          </a:p>
        </p:txBody>
      </p:sp>
    </p:spTree>
    <p:extLst>
      <p:ext uri="{BB962C8B-B14F-4D97-AF65-F5344CB8AC3E}">
        <p14:creationId xmlns:p14="http://schemas.microsoft.com/office/powerpoint/2010/main" val="63792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766"/>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grpSp>
        <p:nvGrpSpPr>
          <p:cNvPr id="79" name="Group 78">
            <a:extLst>
              <a:ext uri="{FF2B5EF4-FFF2-40B4-BE49-F238E27FC236}">
                <a16:creationId xmlns:a16="http://schemas.microsoft.com/office/drawing/2014/main" id="{1B9F140F-96DA-4134-B60A-E81592BC536A}"/>
              </a:ext>
            </a:extLst>
          </p:cNvPr>
          <p:cNvGrpSpPr/>
          <p:nvPr/>
        </p:nvGrpSpPr>
        <p:grpSpPr>
          <a:xfrm>
            <a:off x="9080478" y="3025050"/>
            <a:ext cx="1473801" cy="742793"/>
            <a:chOff x="8548510" y="2400197"/>
            <a:chExt cx="1473801" cy="742793"/>
          </a:xfrm>
        </p:grpSpPr>
        <p:sp>
          <p:nvSpPr>
            <p:cNvPr id="48" name="TextBox 47">
              <a:extLst>
                <a:ext uri="{FF2B5EF4-FFF2-40B4-BE49-F238E27FC236}">
                  <a16:creationId xmlns:a16="http://schemas.microsoft.com/office/drawing/2014/main" id="{B11E9A09-9BB2-485E-80E6-0CA6A11F0768}"/>
                </a:ext>
              </a:extLst>
            </p:cNvPr>
            <p:cNvSpPr txBox="1"/>
            <p:nvPr/>
          </p:nvSpPr>
          <p:spPr>
            <a:xfrm>
              <a:off x="8823586" y="2773658"/>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8548510" y="2400197"/>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grpSp>
        <p:nvGrpSpPr>
          <p:cNvPr id="77" name="Group 76">
            <a:extLst>
              <a:ext uri="{FF2B5EF4-FFF2-40B4-BE49-F238E27FC236}">
                <a16:creationId xmlns:a16="http://schemas.microsoft.com/office/drawing/2014/main" id="{49B05B4E-0C1C-406D-949D-F49A8A536BEF}"/>
              </a:ext>
            </a:extLst>
          </p:cNvPr>
          <p:cNvGrpSpPr/>
          <p:nvPr/>
        </p:nvGrpSpPr>
        <p:grpSpPr>
          <a:xfrm>
            <a:off x="7850771" y="3025050"/>
            <a:ext cx="923650" cy="740073"/>
            <a:chOff x="7445994" y="2321679"/>
            <a:chExt cx="923650" cy="740073"/>
          </a:xfrm>
        </p:grpSpPr>
        <p:sp>
          <p:nvSpPr>
            <p:cNvPr id="45" name="TextBox 44">
              <a:extLst>
                <a:ext uri="{FF2B5EF4-FFF2-40B4-BE49-F238E27FC236}">
                  <a16:creationId xmlns:a16="http://schemas.microsoft.com/office/drawing/2014/main" id="{8A3072EC-2EDC-44B3-BBF9-A8E0A3F36A36}"/>
                </a:ext>
              </a:extLst>
            </p:cNvPr>
            <p:cNvSpPr txBox="1"/>
            <p:nvPr/>
          </p:nvSpPr>
          <p:spPr>
            <a:xfrm>
              <a:off x="7445994" y="2692420"/>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16664" y="2321679"/>
              <a:ext cx="424000" cy="424000"/>
            </a:xfrm>
            <a:prstGeom prst="rect">
              <a:avLst/>
            </a:prstGeom>
          </p:spPr>
        </p:pic>
      </p:grpSp>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2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grpSp>
        <p:nvGrpSpPr>
          <p:cNvPr id="81" name="Group 80">
            <a:extLst>
              <a:ext uri="{FF2B5EF4-FFF2-40B4-BE49-F238E27FC236}">
                <a16:creationId xmlns:a16="http://schemas.microsoft.com/office/drawing/2014/main" id="{CCBF5F66-39FD-4E15-A8EE-144B912A2B18}"/>
              </a:ext>
            </a:extLst>
          </p:cNvPr>
          <p:cNvGrpSpPr/>
          <p:nvPr/>
        </p:nvGrpSpPr>
        <p:grpSpPr>
          <a:xfrm>
            <a:off x="6774949" y="3025050"/>
            <a:ext cx="769763" cy="937574"/>
            <a:chOff x="6199051" y="2213589"/>
            <a:chExt cx="769763" cy="937574"/>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325135" y="2405415"/>
              <a:ext cx="404232" cy="404232"/>
            </a:xfrm>
            <a:prstGeom prst="rect">
              <a:avLst/>
            </a:prstGeom>
          </p:spPr>
        </p:pic>
        <p:sp>
          <p:nvSpPr>
            <p:cNvPr id="78" name="TextBox 77">
              <a:extLst>
                <a:ext uri="{FF2B5EF4-FFF2-40B4-BE49-F238E27FC236}">
                  <a16:creationId xmlns:a16="http://schemas.microsoft.com/office/drawing/2014/main" id="{A33D9EFC-E7E1-4FBD-8122-0F8181306F39}"/>
                </a:ext>
              </a:extLst>
            </p:cNvPr>
            <p:cNvSpPr txBox="1"/>
            <p:nvPr/>
          </p:nvSpPr>
          <p:spPr>
            <a:xfrm>
              <a:off x="6199051" y="2781831"/>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566814" y="2213589"/>
              <a:ext cx="303483" cy="303483"/>
            </a:xfrm>
            <a:prstGeom prst="rect">
              <a:avLst/>
            </a:prstGeom>
          </p:spPr>
        </p:pic>
      </p:grpSp>
      <p:grpSp>
        <p:nvGrpSpPr>
          <p:cNvPr id="84" name="Group 83">
            <a:extLst>
              <a:ext uri="{FF2B5EF4-FFF2-40B4-BE49-F238E27FC236}">
                <a16:creationId xmlns:a16="http://schemas.microsoft.com/office/drawing/2014/main" id="{F4E92089-0BDC-4FBF-8EB2-382BB1070FC1}"/>
              </a:ext>
            </a:extLst>
          </p:cNvPr>
          <p:cNvGrpSpPr/>
          <p:nvPr/>
        </p:nvGrpSpPr>
        <p:grpSpPr>
          <a:xfrm>
            <a:off x="1731012" y="3025050"/>
            <a:ext cx="746170" cy="728936"/>
            <a:chOff x="2546583" y="2392282"/>
            <a:chExt cx="746170" cy="728936"/>
          </a:xfrm>
        </p:grpSpPr>
        <p:sp>
          <p:nvSpPr>
            <p:cNvPr id="60" name="TextBox 59">
              <a:extLst>
                <a:ext uri="{FF2B5EF4-FFF2-40B4-BE49-F238E27FC236}">
                  <a16:creationId xmlns:a16="http://schemas.microsoft.com/office/drawing/2014/main" id="{601CEBC9-297A-4161-9224-C8DC38B4CE60}"/>
                </a:ext>
              </a:extLst>
            </p:cNvPr>
            <p:cNvSpPr txBox="1"/>
            <p:nvPr/>
          </p:nvSpPr>
          <p:spPr>
            <a:xfrm>
              <a:off x="2546583" y="2751886"/>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2563240" y="2394546"/>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932572" y="2392282"/>
              <a:ext cx="360181" cy="360181"/>
            </a:xfrm>
            <a:prstGeom prst="rect">
              <a:avLst/>
            </a:prstGeom>
          </p:spPr>
        </p:pic>
      </p:grpSp>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3" y="1599170"/>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5928879" y="1612730"/>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7" y="1090777"/>
            <a:ext cx="7913963"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0" name="Group 9">
            <a:extLst>
              <a:ext uri="{FF2B5EF4-FFF2-40B4-BE49-F238E27FC236}">
                <a16:creationId xmlns:a16="http://schemas.microsoft.com/office/drawing/2014/main" id="{626FF53F-BCC7-4434-875A-2DD14C5DF83C}"/>
              </a:ext>
            </a:extLst>
          </p:cNvPr>
          <p:cNvGrpSpPr/>
          <p:nvPr/>
        </p:nvGrpSpPr>
        <p:grpSpPr>
          <a:xfrm>
            <a:off x="2783241" y="3025050"/>
            <a:ext cx="963155" cy="1014236"/>
            <a:chOff x="3078072" y="3016378"/>
            <a:chExt cx="963155" cy="1014236"/>
          </a:xfrm>
        </p:grpSpPr>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353344" y="301637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3078072" y="3361200"/>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grpSp>
        <p:nvGrpSpPr>
          <p:cNvPr id="35" name="Group 34">
            <a:extLst>
              <a:ext uri="{FF2B5EF4-FFF2-40B4-BE49-F238E27FC236}">
                <a16:creationId xmlns:a16="http://schemas.microsoft.com/office/drawing/2014/main" id="{D60E9C57-2A63-4FC4-B05C-8B06901D154D}"/>
              </a:ext>
            </a:extLst>
          </p:cNvPr>
          <p:cNvGrpSpPr/>
          <p:nvPr/>
        </p:nvGrpSpPr>
        <p:grpSpPr>
          <a:xfrm>
            <a:off x="5505735" y="3025050"/>
            <a:ext cx="963155" cy="947339"/>
            <a:chOff x="5636716" y="2983625"/>
            <a:chExt cx="963155" cy="947339"/>
          </a:xfrm>
        </p:grpSpPr>
        <p:grpSp>
          <p:nvGrpSpPr>
            <p:cNvPr id="44" name="Group 43">
              <a:extLst>
                <a:ext uri="{FF2B5EF4-FFF2-40B4-BE49-F238E27FC236}">
                  <a16:creationId xmlns:a16="http://schemas.microsoft.com/office/drawing/2014/main" id="{BE51BCA9-6E60-4227-BEEE-CEE20B42CA36}"/>
                </a:ext>
              </a:extLst>
            </p:cNvPr>
            <p:cNvGrpSpPr/>
            <p:nvPr/>
          </p:nvGrpSpPr>
          <p:grpSpPr>
            <a:xfrm>
              <a:off x="5756706" y="2983625"/>
              <a:ext cx="767838" cy="580879"/>
              <a:chOff x="4860882" y="2979716"/>
              <a:chExt cx="1038824" cy="754850"/>
            </a:xfrm>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636716" y="3386199"/>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gr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2899914" y="1611261"/>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44457"/>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339709" y="1643861"/>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22779"/>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sp>
        <p:nvSpPr>
          <p:cNvPr id="112" name="TextBox 111">
            <a:extLst>
              <a:ext uri="{FF2B5EF4-FFF2-40B4-BE49-F238E27FC236}">
                <a16:creationId xmlns:a16="http://schemas.microsoft.com/office/drawing/2014/main" id="{E2A80116-6F1C-44C7-B1C6-87327D673511}"/>
              </a:ext>
            </a:extLst>
          </p:cNvPr>
          <p:cNvSpPr txBox="1"/>
          <p:nvPr/>
        </p:nvSpPr>
        <p:spPr>
          <a:xfrm>
            <a:off x="8617000" y="2022779"/>
            <a:ext cx="127150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Backscatter detection</a:t>
            </a:r>
          </a:p>
        </p:txBody>
      </p:sp>
      <p:pic>
        <p:nvPicPr>
          <p:cNvPr id="46" name="Graphic 45" descr="Share">
            <a:extLst>
              <a:ext uri="{FF2B5EF4-FFF2-40B4-BE49-F238E27FC236}">
                <a16:creationId xmlns:a16="http://schemas.microsoft.com/office/drawing/2014/main" id="{0E2E7CB3-D168-4E3B-A8D4-87F345E69D4A}"/>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9111853" y="1637820"/>
            <a:ext cx="347635" cy="347635"/>
          </a:xfrm>
          <a:prstGeom prst="rect">
            <a:avLst/>
          </a:prstGeom>
        </p:spPr>
      </p:pic>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29" name="Group 28">
            <a:extLst>
              <a:ext uri="{FF2B5EF4-FFF2-40B4-BE49-F238E27FC236}">
                <a16:creationId xmlns:a16="http://schemas.microsoft.com/office/drawing/2014/main" id="{50807BFE-7892-4276-8171-0B4360D27DC8}"/>
              </a:ext>
            </a:extLst>
          </p:cNvPr>
          <p:cNvGrpSpPr/>
          <p:nvPr/>
        </p:nvGrpSpPr>
        <p:grpSpPr>
          <a:xfrm>
            <a:off x="4052455" y="3025050"/>
            <a:ext cx="1147221" cy="1014236"/>
            <a:chOff x="4167311" y="3052096"/>
            <a:chExt cx="1147221" cy="1014236"/>
          </a:xfrm>
        </p:grpSpPr>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525968" y="3052096"/>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167311" y="3396918"/>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grpSp>
      <p:sp>
        <p:nvSpPr>
          <p:cNvPr id="2" name="TextBox 1">
            <a:extLst>
              <a:ext uri="{FF2B5EF4-FFF2-40B4-BE49-F238E27FC236}">
                <a16:creationId xmlns:a16="http://schemas.microsoft.com/office/drawing/2014/main" id="{49EFE11B-A2ED-4E09-AFA9-94D14DD43B2E}"/>
              </a:ext>
            </a:extLst>
          </p:cNvPr>
          <p:cNvSpPr txBox="1"/>
          <p:nvPr/>
        </p:nvSpPr>
        <p:spPr>
          <a:xfrm>
            <a:off x="477540" y="232201"/>
            <a:ext cx="11827994"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sngStrike" kern="1200" cap="none" spc="-50" normalizeH="0" baseline="0" noProof="0" dirty="0">
                <a:ln w="3175">
                  <a:noFill/>
                </a:ln>
                <a:solidFill>
                  <a:prstClr val="black"/>
                </a:solidFill>
                <a:effectLst/>
                <a:uLnTx/>
                <a:uFillTx/>
                <a:latin typeface="Calibri Light" panose="020F0302020204030204"/>
                <a:ea typeface="+mn-ea"/>
                <a:cs typeface="Segoe UI" pitchFamily="34" charset="0"/>
              </a:rPr>
              <a:t>Office 365 ATP</a:t>
            </a:r>
            <a:r>
              <a:rPr kumimoji="0" lang="en-US" sz="3200" b="0" i="0" u="none" strike="noStrike" kern="1200" cap="none" spc="-50" normalizeH="0" baseline="0" noProof="0" dirty="0">
                <a:ln w="3175">
                  <a:noFill/>
                </a:ln>
                <a:solidFill>
                  <a:prstClr val="black"/>
                </a:solidFill>
                <a:effectLst/>
                <a:uLnTx/>
                <a:uFillTx/>
                <a:latin typeface="Calibri Light" panose="020F0302020204030204"/>
                <a:ea typeface="+mn-ea"/>
                <a:cs typeface="Segoe UI" pitchFamily="34" charset="0"/>
              </a:rPr>
              <a:t>  </a:t>
            </a:r>
            <a:r>
              <a:rPr kumimoji="0" lang="en-US" sz="3200" b="0" i="0" u="none" strike="noStrike" kern="1200" cap="none" spc="0" normalizeH="0" baseline="0" noProof="0" dirty="0">
                <a:ln>
                  <a:noFill/>
                </a:ln>
                <a:gradFill>
                  <a:gsLst>
                    <a:gs pos="22449">
                      <a:srgbClr val="0078D4"/>
                    </a:gs>
                    <a:gs pos="83000">
                      <a:srgbClr val="0078D4"/>
                    </a:gs>
                  </a:gsLst>
                  <a:lin ang="5400000" scaled="1"/>
                </a:gradFill>
                <a:effectLst/>
                <a:uLnTx/>
                <a:uFillTx/>
                <a:latin typeface="Calibri" panose="020F0502020204030204"/>
                <a:ea typeface="+mn-ea"/>
                <a:cs typeface="+mn-cs"/>
              </a:rPr>
              <a:t>Microsoft Defender for Office 365 </a:t>
            </a:r>
            <a:r>
              <a:rPr kumimoji="0" lang="en-US" sz="3200" b="0" i="0" u="none" strike="noStrike" kern="1200" cap="none" spc="-50" normalizeH="0" baseline="0" noProof="0" dirty="0">
                <a:ln w="3175">
                  <a:noFill/>
                </a:ln>
                <a:solidFill>
                  <a:prstClr val="black"/>
                </a:solidFill>
                <a:effectLst/>
                <a:uLnTx/>
                <a:uFillTx/>
                <a:latin typeface="Calibri Light" panose="020F0302020204030204"/>
                <a:ea typeface="+mn-ea"/>
                <a:cs typeface="Segoe UI" pitchFamily="34" charset="0"/>
              </a:rPr>
              <a:t> layered protection</a:t>
            </a:r>
          </a:p>
        </p:txBody>
      </p:sp>
      <p:sp>
        <p:nvSpPr>
          <p:cNvPr id="49" name="Rectangle: Rounded Corners 48">
            <a:extLst>
              <a:ext uri="{FF2B5EF4-FFF2-40B4-BE49-F238E27FC236}">
                <a16:creationId xmlns:a16="http://schemas.microsoft.com/office/drawing/2014/main" id="{E80AAB92-A88F-4F74-AA53-C1DB8803C5D3}"/>
              </a:ext>
            </a:extLst>
          </p:cNvPr>
          <p:cNvSpPr/>
          <p:nvPr/>
        </p:nvSpPr>
        <p:spPr bwMode="auto">
          <a:xfrm>
            <a:off x="9030967" y="4335885"/>
            <a:ext cx="2957782"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Rectangle: Rounded Corners 50">
            <a:extLst>
              <a:ext uri="{FF2B5EF4-FFF2-40B4-BE49-F238E27FC236}">
                <a16:creationId xmlns:a16="http://schemas.microsoft.com/office/drawing/2014/main" id="{C24B2F78-DDE3-48B9-8B10-798817471866}"/>
              </a:ext>
            </a:extLst>
          </p:cNvPr>
          <p:cNvSpPr/>
          <p:nvPr/>
        </p:nvSpPr>
        <p:spPr bwMode="auto">
          <a:xfrm>
            <a:off x="7737408" y="2906946"/>
            <a:ext cx="2957782"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2" name="Rectangle: Rounded Corners 51">
            <a:extLst>
              <a:ext uri="{FF2B5EF4-FFF2-40B4-BE49-F238E27FC236}">
                <a16:creationId xmlns:a16="http://schemas.microsoft.com/office/drawing/2014/main" id="{7F6ADE04-091A-4488-B50D-C0D9403BC1CC}"/>
              </a:ext>
            </a:extLst>
          </p:cNvPr>
          <p:cNvSpPr/>
          <p:nvPr/>
        </p:nvSpPr>
        <p:spPr bwMode="auto">
          <a:xfrm>
            <a:off x="6544588" y="5688353"/>
            <a:ext cx="1663110"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3" name="Rectangle: Rounded Corners 52">
            <a:extLst>
              <a:ext uri="{FF2B5EF4-FFF2-40B4-BE49-F238E27FC236}">
                <a16:creationId xmlns:a16="http://schemas.microsoft.com/office/drawing/2014/main" id="{CAE7EE47-5269-4111-9266-C8DEB267281B}"/>
              </a:ext>
            </a:extLst>
          </p:cNvPr>
          <p:cNvSpPr/>
          <p:nvPr/>
        </p:nvSpPr>
        <p:spPr bwMode="auto">
          <a:xfrm>
            <a:off x="2573564" y="5659499"/>
            <a:ext cx="2957782"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6557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ppt_x"/>
                                          </p:val>
                                        </p:tav>
                                        <p:tav tm="100000">
                                          <p:val>
                                            <p:strVal val="#ppt_x"/>
                                          </p:val>
                                        </p:tav>
                                      </p:tavLst>
                                    </p:anim>
                                    <p:anim calcmode="lin" valueType="num">
                                      <p:cBhvr additive="base">
                                        <p:cTn id="12" dur="500" fill="hold"/>
                                        <p:tgtEl>
                                          <p:spTgt spid="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1" grpId="0" animBg="1"/>
      <p:bldP spid="52" grpId="0" animBg="1"/>
      <p:bldP spid="5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White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4E284496-52C1-405F-ADD9-D60704CD916A}"/>
    </a:ext>
  </a:extLst>
</a:theme>
</file>

<file path=ppt/theme/theme12.xml><?xml version="1.0" encoding="utf-8"?>
<a:theme xmlns:a="http://schemas.openxmlformats.org/drawingml/2006/main" name="Exchange &amp; Outlook Readiness Connection">
  <a:themeElements>
    <a:clrScheme name="Services">
      <a:dk1>
        <a:srgbClr val="505050"/>
      </a:dk1>
      <a:lt1>
        <a:srgbClr val="FFFFFF"/>
      </a:lt1>
      <a:dk2>
        <a:srgbClr val="0078D7"/>
      </a:dk2>
      <a:lt2>
        <a:srgbClr val="EAEAEA"/>
      </a:lt2>
      <a:accent1>
        <a:srgbClr val="002050"/>
      </a:accent1>
      <a:accent2>
        <a:srgbClr val="D83B01"/>
      </a:accent2>
      <a:accent3>
        <a:srgbClr val="008272"/>
      </a:accent3>
      <a:accent4>
        <a:srgbClr val="5C2D91"/>
      </a:accent4>
      <a:accent5>
        <a:srgbClr val="0078D7"/>
      </a:accent5>
      <a:accent6>
        <a:srgbClr val="107C10"/>
      </a:accent6>
      <a:hlink>
        <a:srgbClr val="0059A2"/>
      </a:hlink>
      <a:folHlink>
        <a:srgbClr val="0059A2"/>
      </a:folHlink>
    </a:clrScheme>
    <a:fontScheme name="Custom 2">
      <a:majorFont>
        <a:latin typeface="Segoe UI "/>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eature Deck.potm" id="{2C7F3564-5398-49A2-BBA5-8F4EB55A64E5}" vid="{A8C07276-A32C-4EE8-B329-2F042CAE6CE9}"/>
    </a:ext>
  </a:extLst>
</a:theme>
</file>

<file path=ppt/theme/theme13.xml><?xml version="1.0" encoding="utf-8"?>
<a:theme xmlns:a="http://schemas.openxmlformats.org/drawingml/2006/main" name="1_Exchange &amp; Outlook Readiness Connection">
  <a:themeElements>
    <a:clrScheme name="Services">
      <a:dk1>
        <a:srgbClr val="505050"/>
      </a:dk1>
      <a:lt1>
        <a:srgbClr val="FFFFFF"/>
      </a:lt1>
      <a:dk2>
        <a:srgbClr val="0078D7"/>
      </a:dk2>
      <a:lt2>
        <a:srgbClr val="EAEAEA"/>
      </a:lt2>
      <a:accent1>
        <a:srgbClr val="002050"/>
      </a:accent1>
      <a:accent2>
        <a:srgbClr val="D83B01"/>
      </a:accent2>
      <a:accent3>
        <a:srgbClr val="008272"/>
      </a:accent3>
      <a:accent4>
        <a:srgbClr val="5C2D91"/>
      </a:accent4>
      <a:accent5>
        <a:srgbClr val="0078D7"/>
      </a:accent5>
      <a:accent6>
        <a:srgbClr val="107C10"/>
      </a:accent6>
      <a:hlink>
        <a:srgbClr val="0059A2"/>
      </a:hlink>
      <a:folHlink>
        <a:srgbClr val="0059A2"/>
      </a:folHlink>
    </a:clrScheme>
    <a:fontScheme name="Custom 2">
      <a:majorFont>
        <a:latin typeface="Segoe UI "/>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eature Deck.potm" id="{2C7F3564-5398-49A2-BBA5-8F4EB55A64E5}" vid="{A8C07276-A32C-4EE8-B329-2F042CAE6CE9}"/>
    </a:ext>
  </a:extLst>
</a:theme>
</file>

<file path=ppt/theme/theme14.xml><?xml version="1.0" encoding="utf-8"?>
<a:theme xmlns:a="http://schemas.openxmlformats.org/drawingml/2006/main" name="2_Exchange &amp; Outlook Readiness Connection">
  <a:themeElements>
    <a:clrScheme name="Services">
      <a:dk1>
        <a:srgbClr val="505050"/>
      </a:dk1>
      <a:lt1>
        <a:srgbClr val="FFFFFF"/>
      </a:lt1>
      <a:dk2>
        <a:srgbClr val="0078D7"/>
      </a:dk2>
      <a:lt2>
        <a:srgbClr val="EAEAEA"/>
      </a:lt2>
      <a:accent1>
        <a:srgbClr val="002050"/>
      </a:accent1>
      <a:accent2>
        <a:srgbClr val="D83B01"/>
      </a:accent2>
      <a:accent3>
        <a:srgbClr val="008272"/>
      </a:accent3>
      <a:accent4>
        <a:srgbClr val="5C2D91"/>
      </a:accent4>
      <a:accent5>
        <a:srgbClr val="0078D7"/>
      </a:accent5>
      <a:accent6>
        <a:srgbClr val="107C10"/>
      </a:accent6>
      <a:hlink>
        <a:srgbClr val="0059A2"/>
      </a:hlink>
      <a:folHlink>
        <a:srgbClr val="0059A2"/>
      </a:folHlink>
    </a:clrScheme>
    <a:fontScheme name="Custom 2">
      <a:majorFont>
        <a:latin typeface="Segoe UI "/>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eature Deck.potm" id="{2C7F3564-5398-49A2-BBA5-8F4EB55A64E5}" vid="{A8C07276-A32C-4EE8-B329-2F042CAE6CE9}"/>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51153_Microsoft_Ignite_Black_Template">
  <a:themeElements>
    <a:clrScheme name="MBAS_Dark">
      <a:dk1>
        <a:srgbClr val="000000"/>
      </a:dk1>
      <a:lt1>
        <a:srgbClr val="FFFFFF"/>
      </a:lt1>
      <a:dk2>
        <a:srgbClr val="243A5E"/>
      </a:dk2>
      <a:lt2>
        <a:srgbClr val="E6E6E6"/>
      </a:lt2>
      <a:accent1>
        <a:srgbClr val="50E6FF"/>
      </a:accent1>
      <a:accent2>
        <a:srgbClr val="0078D4"/>
      </a:accent2>
      <a:accent3>
        <a:srgbClr val="D83B01"/>
      </a:accent3>
      <a:accent4>
        <a:srgbClr val="FF9349"/>
      </a:accent4>
      <a:accent5>
        <a:srgbClr val="8661C5"/>
      </a:accent5>
      <a:accent6>
        <a:srgbClr val="D2D2D2"/>
      </a:accent6>
      <a:hlink>
        <a:srgbClr val="50E6FF"/>
      </a:hlink>
      <a:folHlink>
        <a:srgbClr val="50E6FF"/>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000000"/>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smtClean="0"/>
        </a:defPPr>
      </a:lstStyle>
    </a:txDef>
  </a:objectDefaults>
  <a:extraClrSchemeLst/>
  <a:extLst>
    <a:ext uri="{05A4C25C-085E-4340-85A3-A5531E510DB2}">
      <thm15:themeFamily xmlns:thm15="http://schemas.microsoft.com/office/thememl/2012/main" name="MS_Ignite_Digital_Event_Template_v12.potx" id="{987F915D-5FB6-4803-B1B9-1178BD7F7B76}" vid="{5CD2FFA6-B9A3-408C-B7F0-5DF8305F3E28}"/>
    </a:ext>
  </a:extLst>
</a:theme>
</file>

<file path=ppt/theme/theme3.xml><?xml version="1.0" encoding="utf-8"?>
<a:theme xmlns:a="http://schemas.openxmlformats.org/drawingml/2006/main" name="1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4.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ppt/theme/theme5.xml><?xml version="1.0" encoding="utf-8"?>
<a:theme xmlns:a="http://schemas.openxmlformats.org/drawingml/2006/main" name="1_9-51056_Build 2019 Keynote_Light Gray Template">
  <a:themeElements>
    <a:clrScheme name="MVP Summit 2020 1">
      <a:dk1>
        <a:srgbClr val="000000"/>
      </a:dk1>
      <a:lt1>
        <a:srgbClr val="FFFFFF"/>
      </a:lt1>
      <a:dk2>
        <a:srgbClr val="243A5E"/>
      </a:dk2>
      <a:lt2>
        <a:srgbClr val="E6E6E6"/>
      </a:lt2>
      <a:accent1>
        <a:srgbClr val="0078D4"/>
      </a:accent1>
      <a:accent2>
        <a:srgbClr val="50E6FF"/>
      </a:accent2>
      <a:accent3>
        <a:srgbClr val="008575"/>
      </a:accent3>
      <a:accent4>
        <a:srgbClr val="274B47"/>
      </a:accent4>
      <a:accent5>
        <a:srgbClr val="D83B01"/>
      </a:accent5>
      <a:accent6>
        <a:srgbClr val="FF9349"/>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VP20_Summit_PPT_Template_Final.potx" id="{1B220CAA-DFC7-4565-8F99-888E9CEDE6FD}" vid="{0DE64279-DF83-4BD0-BBA9-AD9EF146583D}"/>
    </a:ext>
  </a:extLst>
</a:theme>
</file>

<file path=ppt/theme/theme6.xml><?xml version="1.0" encoding="utf-8"?>
<a:theme xmlns:a="http://schemas.openxmlformats.org/drawingml/2006/main" name="1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7.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_mini.potx" id="{932D356A-AA89-4E4F-A927-DF2D4C16CDBF}" vid="{471E9FF2-D7E4-4BD5-9530-8FBD3AABBA08}"/>
    </a:ext>
  </a:extLst>
</a:theme>
</file>

<file path=ppt/theme/theme8.xml><?xml version="1.0" encoding="utf-8"?>
<a:theme xmlns:a="http://schemas.openxmlformats.org/drawingml/2006/main" name="2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9.xml><?xml version="1.0" encoding="utf-8"?>
<a:theme xmlns:a="http://schemas.openxmlformats.org/drawingml/2006/main" name="1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30E11BE2BF34CA3412D5502C35459" ma:contentTypeVersion="11" ma:contentTypeDescription="Create a new document." ma:contentTypeScope="" ma:versionID="55a1301ba431342d1591777d7b5c9ec7">
  <xsd:schema xmlns:xsd="http://www.w3.org/2001/XMLSchema" xmlns:xs="http://www.w3.org/2001/XMLSchema" xmlns:p="http://schemas.microsoft.com/office/2006/metadata/properties" xmlns:ns1="http://schemas.microsoft.com/sharepoint/v3" xmlns:ns2="d6de197e-82ae-4ca2-ac12-5b3e50a4ca67" targetNamespace="http://schemas.microsoft.com/office/2006/metadata/properties" ma:root="true" ma:fieldsID="ea53859309112c937386b9cf273aaaed" ns1:_="" ns2:_="">
    <xsd:import namespace="http://schemas.microsoft.com/sharepoint/v3"/>
    <xsd:import namespace="d6de197e-82ae-4ca2-ac12-5b3e50a4ca6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de197e-82ae-4ca2-ac12-5b3e50a4ca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CBC69BBF-692B-48E0-AAC7-36ABDFCBE432}"/>
</file>

<file path=customXml/itemProps2.xml><?xml version="1.0" encoding="utf-8"?>
<ds:datastoreItem xmlns:ds="http://schemas.openxmlformats.org/officeDocument/2006/customXml" ds:itemID="{AFF03379-DABC-4B7A-A945-47F07DC65C81}"/>
</file>

<file path=customXml/itemProps3.xml><?xml version="1.0" encoding="utf-8"?>
<ds:datastoreItem xmlns:ds="http://schemas.openxmlformats.org/officeDocument/2006/customXml" ds:itemID="{9ED65190-A1D3-42D8-A85D-9565B374331A}"/>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3369</TotalTime>
  <Words>11491</Words>
  <Application>Microsoft Office PowerPoint</Application>
  <PresentationFormat>Widescreen</PresentationFormat>
  <Paragraphs>1461</Paragraphs>
  <Slides>100</Slides>
  <Notes>60</Notes>
  <HiddenSlides>20</HiddenSlides>
  <MMClips>0</MMClips>
  <ScaleCrop>false</ScaleCrop>
  <HeadingPairs>
    <vt:vector size="6" baseType="variant">
      <vt:variant>
        <vt:lpstr>Fonts Used</vt:lpstr>
      </vt:variant>
      <vt:variant>
        <vt:i4>13</vt:i4>
      </vt:variant>
      <vt:variant>
        <vt:lpstr>Theme</vt:lpstr>
      </vt:variant>
      <vt:variant>
        <vt:i4>14</vt:i4>
      </vt:variant>
      <vt:variant>
        <vt:lpstr>Slide Titles</vt:lpstr>
      </vt:variant>
      <vt:variant>
        <vt:i4>100</vt:i4>
      </vt:variant>
    </vt:vector>
  </HeadingPairs>
  <TitlesOfParts>
    <vt:vector size="127" baseType="lpstr">
      <vt:lpstr>Arial</vt:lpstr>
      <vt:lpstr>Arial</vt:lpstr>
      <vt:lpstr>Calibri</vt:lpstr>
      <vt:lpstr>Calibri Light</vt:lpstr>
      <vt:lpstr>Consolas</vt:lpstr>
      <vt:lpstr>Segoe UI</vt:lpstr>
      <vt:lpstr>Segoe UI </vt:lpstr>
      <vt:lpstr>Segoe UI Light</vt:lpstr>
      <vt:lpstr>Segoe UI Semibold</vt:lpstr>
      <vt:lpstr>Segoe UI Semilight</vt:lpstr>
      <vt:lpstr>Segoe UI VSS (Regular)</vt:lpstr>
      <vt:lpstr>Symbol</vt:lpstr>
      <vt:lpstr>Wingdings</vt:lpstr>
      <vt:lpstr>Office Theme</vt:lpstr>
      <vt:lpstr>9-51153_Microsoft_Ignite_Black_Template</vt:lpstr>
      <vt:lpstr>1_Microsoft 365 PPT Template - 2018</vt:lpstr>
      <vt:lpstr>White Template</vt:lpstr>
      <vt:lpstr>1_9-51056_Build 2019 Keynote_Light Gray Template</vt:lpstr>
      <vt:lpstr>1_Microsoft 365 PPT Template - 2018</vt:lpstr>
      <vt:lpstr>White Template</vt:lpstr>
      <vt:lpstr>2_Microsoft 365 PPT Template - 2018</vt:lpstr>
      <vt:lpstr>1_White Template</vt:lpstr>
      <vt:lpstr>2_office theme</vt:lpstr>
      <vt:lpstr>2_White Template</vt:lpstr>
      <vt:lpstr>Exchange &amp; Outlook Readiness Connection</vt:lpstr>
      <vt:lpstr>1_Exchange &amp; Outlook Readiness Connection</vt:lpstr>
      <vt:lpstr>2_Exchange &amp; Outlook Readiness Connection</vt:lpstr>
      <vt:lpstr>Microsoft Defender for Office 365</vt:lpstr>
      <vt:lpstr>Product name changes</vt:lpstr>
      <vt:lpstr>Protection Across the Kill Chain</vt:lpstr>
      <vt:lpstr>Threat Landscape</vt:lpstr>
      <vt:lpstr>Industry leading protection, detection and response</vt:lpstr>
      <vt:lpstr>PowerPoint Presentation</vt:lpstr>
      <vt:lpstr> EOP  Email Filtering Overview - Inbound</vt:lpstr>
      <vt:lpstr> ATP  mail Filtering Overview - Inbound</vt:lpstr>
      <vt:lpstr>Multi-Layered protection stack</vt:lpstr>
      <vt:lpstr>Office 365 Threat Protection offerings</vt:lpstr>
      <vt:lpstr>Plan 1 vs Plan 2</vt:lpstr>
      <vt:lpstr>Microsoft Defender for Office 365 Potection across the attack kill chain</vt:lpstr>
      <vt:lpstr>Microsoft Defender for Office 365</vt:lpstr>
      <vt:lpstr>Microsoft Defender for Office 365</vt:lpstr>
      <vt:lpstr>Why are we here?</vt:lpstr>
      <vt:lpstr>Unified Security Portal  https://security.microsoft.com/</vt:lpstr>
      <vt:lpstr>The unified Microsoft 365 Defender portal: A journey from multiple to a single portal</vt:lpstr>
      <vt:lpstr>MDO Plan 2 / E5 + MDE</vt:lpstr>
      <vt:lpstr>Office E3</vt:lpstr>
      <vt:lpstr>Complete the transition using :   Automatic redirection to security.microsoft.com</vt:lpstr>
      <vt:lpstr>PowerPoint Presentation</vt:lpstr>
      <vt:lpstr>Microsoft Defender for Office 365</vt:lpstr>
      <vt:lpstr>Preset security policies </vt:lpstr>
      <vt:lpstr>Preset security policies in EOP and Office 365 ATP</vt:lpstr>
      <vt:lpstr>Preset security policies </vt:lpstr>
      <vt:lpstr>Recommended settings for EOP and Office 365 ATP security</vt:lpstr>
      <vt:lpstr>Recommended settings for EOP and Office 365 ATP security</vt:lpstr>
      <vt:lpstr>Demo : Preset Security policies </vt:lpstr>
      <vt:lpstr>Backup slide Demo ?</vt:lpstr>
      <vt:lpstr>Backup slide Demo ?</vt:lpstr>
      <vt:lpstr>Microsoft Defender for Office 365</vt:lpstr>
      <vt:lpstr>What is Configuration Analyzer?</vt:lpstr>
      <vt:lpstr>What is Configuration Analyzer?</vt:lpstr>
      <vt:lpstr>What is Configuration Analyzer?</vt:lpstr>
      <vt:lpstr>Configuration Analyzer</vt:lpstr>
      <vt:lpstr>Configuration Analyzer</vt:lpstr>
      <vt:lpstr>What permissions are required</vt:lpstr>
      <vt:lpstr>Microsoft Defender for Office 365</vt:lpstr>
      <vt:lpstr>Campaign Views in Defender for Office 365</vt:lpstr>
      <vt:lpstr>Campains : Explorer </vt:lpstr>
      <vt:lpstr>Alerte : Campains</vt:lpstr>
      <vt:lpstr>New : vue Campaigns</vt:lpstr>
      <vt:lpstr>Campaign ( type) Basic</vt:lpstr>
      <vt:lpstr>Campaign ( name) basic</vt:lpstr>
      <vt:lpstr>Campaign ( domain) basic</vt:lpstr>
      <vt:lpstr>Campaign ( IP ) basic</vt:lpstr>
      <vt:lpstr>Advanced , ici par IP sender </vt:lpstr>
      <vt:lpstr>Microsoft Defender for Office 365</vt:lpstr>
      <vt:lpstr>Microsoft Defender for Office 365 </vt:lpstr>
      <vt:lpstr>Console historique … </vt:lpstr>
      <vt:lpstr>PowerPoint Presentation</vt:lpstr>
      <vt:lpstr>PowerPoint Presentation</vt:lpstr>
      <vt:lpstr>PowerPoint Presentation</vt:lpstr>
      <vt:lpstr>PowerPoint Presentation</vt:lpstr>
      <vt:lpstr>PowerPoint Presentation</vt:lpstr>
      <vt:lpstr>PowerPoint Presentation</vt:lpstr>
      <vt:lpstr>Attack Simulator</vt:lpstr>
      <vt:lpstr>Attack Simulator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Microsoft Defender for Office 365</vt:lpstr>
      <vt:lpstr>Thank you</vt:lpstr>
      <vt:lpstr>COVID 19 ? </vt:lpstr>
      <vt:lpstr>Configure the delivery of third-party phishing simulations to users and unfiltered messages to SecOps mailboxes </vt:lpstr>
      <vt:lpstr>Covid 19 Trainings</vt:lpstr>
      <vt:lpstr>Console </vt:lpstr>
      <vt:lpstr>PowerPoint Presentation</vt:lpstr>
      <vt:lpstr>Etape 1 : que chercher </vt:lpstr>
      <vt:lpstr>Etape 2 : les filtres</vt:lpstr>
      <vt:lpstr>Etape 3 : Les actions </vt:lpstr>
      <vt:lpstr>Mail flow insights in the Security &amp; Compliance Center </vt:lpstr>
      <vt:lpstr>View mail flow reports in the Reports dashboard in Security &amp; Compliance Center</vt:lpstr>
      <vt:lpstr>Safe link</vt:lpstr>
      <vt:lpstr> EOP  Email Filtering Overview - Inbound</vt:lpstr>
      <vt:lpstr> ATP  mail Filtering Overview - Inbound</vt:lpstr>
      <vt:lpstr>EOP Email Filtering Overview - Internal</vt:lpstr>
      <vt:lpstr> ATP Email Filtering Overview - Internal</vt:lpstr>
      <vt:lpstr>EOP Email Filtering Overview - Outbound</vt:lpstr>
      <vt:lpstr> ATP Email Filtering Overview - Outbound</vt:lpstr>
      <vt:lpstr>P1 &amp; P2</vt:lpstr>
      <vt:lpstr>Console </vt:lpstr>
      <vt:lpstr>From Alert menu</vt:lpstr>
      <vt:lpstr>Investiguation Graph</vt:lpstr>
      <vt:lpstr>Actions</vt:lpstr>
      <vt:lpstr>Details de l’investigation </vt:lpstr>
      <vt:lpstr>Details des investigations</vt:lpstr>
      <vt:lpstr>PowerPoint Presentation</vt:lpstr>
      <vt:lpstr>The challenge of securing your environment</vt:lpstr>
      <vt:lpstr>Current threat landscape</vt:lpstr>
      <vt:lpstr>Defender for Office 365 protection stack</vt:lpstr>
      <vt:lpstr>PowerPoint Presentation</vt:lpstr>
      <vt:lpstr>A day in the life of Security Operations teams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Philippe Dudognon</dc:creator>
  <cp:lastModifiedBy>Philippe Dudognon</cp:lastModifiedBy>
  <cp:revision>1</cp:revision>
  <dcterms:created xsi:type="dcterms:W3CDTF">2020-09-28T13:41:06Z</dcterms:created>
  <dcterms:modified xsi:type="dcterms:W3CDTF">2021-06-01T16:11:07Z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0x0101003B030E11BE2BF34CA3412D5502C35459</vt:lpwstr>
  </property>
</Properties>
</file>