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932" r:id="rId5"/>
  </p:sldMasterIdLst>
  <p:notesMasterIdLst>
    <p:notesMasterId r:id="rId54"/>
  </p:notesMasterIdLst>
  <p:handoutMasterIdLst>
    <p:handoutMasterId r:id="rId55"/>
  </p:handoutMasterIdLst>
  <p:sldIdLst>
    <p:sldId id="1720" r:id="rId6"/>
    <p:sldId id="2051" r:id="rId7"/>
    <p:sldId id="1529" r:id="rId8"/>
    <p:sldId id="2076138717" r:id="rId9"/>
    <p:sldId id="4525" r:id="rId10"/>
    <p:sldId id="2076138721" r:id="rId11"/>
    <p:sldId id="2145705858" r:id="rId12"/>
    <p:sldId id="2145705859" r:id="rId13"/>
    <p:sldId id="2076138743" r:id="rId14"/>
    <p:sldId id="4503" r:id="rId15"/>
    <p:sldId id="2076136478" r:id="rId16"/>
    <p:sldId id="2145705860" r:id="rId17"/>
    <p:sldId id="2076136877" r:id="rId18"/>
    <p:sldId id="2145705857" r:id="rId19"/>
    <p:sldId id="2076138727" r:id="rId20"/>
    <p:sldId id="2076138724" r:id="rId21"/>
    <p:sldId id="2145705861" r:id="rId22"/>
    <p:sldId id="4873" r:id="rId23"/>
    <p:sldId id="4875" r:id="rId24"/>
    <p:sldId id="4876" r:id="rId25"/>
    <p:sldId id="4886" r:id="rId26"/>
    <p:sldId id="4878" r:id="rId27"/>
    <p:sldId id="4879" r:id="rId28"/>
    <p:sldId id="4880" r:id="rId29"/>
    <p:sldId id="4881" r:id="rId30"/>
    <p:sldId id="4883" r:id="rId31"/>
    <p:sldId id="4887" r:id="rId32"/>
    <p:sldId id="4885" r:id="rId33"/>
    <p:sldId id="4890" r:id="rId34"/>
    <p:sldId id="2076136313" r:id="rId35"/>
    <p:sldId id="2076136314" r:id="rId36"/>
    <p:sldId id="2076136315" r:id="rId37"/>
    <p:sldId id="4882" r:id="rId38"/>
    <p:sldId id="4891" r:id="rId39"/>
    <p:sldId id="4892" r:id="rId40"/>
    <p:sldId id="2076136309" r:id="rId41"/>
    <p:sldId id="2076136822" r:id="rId42"/>
    <p:sldId id="2076136823" r:id="rId43"/>
    <p:sldId id="2076136310" r:id="rId44"/>
    <p:sldId id="2076136311" r:id="rId45"/>
    <p:sldId id="4888" r:id="rId46"/>
    <p:sldId id="2076136316" r:id="rId47"/>
    <p:sldId id="2076136824" r:id="rId48"/>
    <p:sldId id="2076136317" r:id="rId49"/>
    <p:sldId id="2076138726" r:id="rId50"/>
    <p:sldId id="2076138132" r:id="rId51"/>
    <p:sldId id="2056" r:id="rId52"/>
    <p:sldId id="1532" r:id="rId53"/>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9BE5C34-1A51-4DD4-9A59-52081C80897E}">
          <p14:sldIdLst>
            <p14:sldId id="1720"/>
            <p14:sldId id="2051"/>
          </p14:sldIdLst>
        </p14:section>
        <p14:section name="Azure Security Center" id="{63D9440A-91E1-45AD-82FE-FE7D100B2520}">
          <p14:sldIdLst>
            <p14:sldId id="1529"/>
            <p14:sldId id="2076138717"/>
            <p14:sldId id="4525"/>
            <p14:sldId id="2076138721"/>
            <p14:sldId id="2145705858"/>
            <p14:sldId id="2145705859"/>
            <p14:sldId id="2076138743"/>
            <p14:sldId id="4503"/>
            <p14:sldId id="2076136478"/>
            <p14:sldId id="2145705860"/>
            <p14:sldId id="2076136877"/>
            <p14:sldId id="2145705857"/>
            <p14:sldId id="2076138727"/>
          </p14:sldIdLst>
        </p14:section>
        <p14:section name="Azure Sentinel" id="{22A70EC7-0391-442A-8D52-B0CFC0C8DEEA}">
          <p14:sldIdLst>
            <p14:sldId id="2076138724"/>
            <p14:sldId id="2145705861"/>
            <p14:sldId id="4873"/>
            <p14:sldId id="4875"/>
            <p14:sldId id="4876"/>
            <p14:sldId id="4886"/>
            <p14:sldId id="4878"/>
            <p14:sldId id="4879"/>
            <p14:sldId id="4880"/>
            <p14:sldId id="4881"/>
            <p14:sldId id="4883"/>
            <p14:sldId id="4887"/>
            <p14:sldId id="4885"/>
            <p14:sldId id="4890"/>
            <p14:sldId id="2076136313"/>
            <p14:sldId id="2076136314"/>
            <p14:sldId id="2076136315"/>
            <p14:sldId id="4882"/>
            <p14:sldId id="4891"/>
            <p14:sldId id="4892"/>
            <p14:sldId id="2076136309"/>
            <p14:sldId id="2076136822"/>
            <p14:sldId id="2076136823"/>
            <p14:sldId id="2076136310"/>
            <p14:sldId id="2076136311"/>
            <p14:sldId id="4888"/>
            <p14:sldId id="2076136316"/>
            <p14:sldId id="2076136824"/>
            <p14:sldId id="2076136317"/>
            <p14:sldId id="2076138726"/>
            <p14:sldId id="2076138132"/>
            <p14:sldId id="2056"/>
            <p14:sldId id="15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50E6FF"/>
    <a:srgbClr val="0069BA"/>
    <a:srgbClr val="9BF00B"/>
    <a:srgbClr val="0F780F"/>
    <a:srgbClr val="107E10"/>
    <a:srgbClr val="0E700E"/>
    <a:srgbClr val="A3A3A3"/>
    <a:srgbClr val="D2D2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9A02A7-86C0-4E98-8003-6DEE8B38A67E}" v="16" dt="2021-12-03T18:16:34.6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6" autoAdjust="0"/>
    <p:restoredTop sz="94305" autoAdjust="0"/>
  </p:normalViewPr>
  <p:slideViewPr>
    <p:cSldViewPr snapToGrid="0">
      <p:cViewPr>
        <p:scale>
          <a:sx n="71" d="100"/>
          <a:sy n="71" d="100"/>
        </p:scale>
        <p:origin x="22" y="-125"/>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varScale="1">
        <p:scale>
          <a:sx n="83" d="100"/>
          <a:sy n="83" d="100"/>
        </p:scale>
        <p:origin x="2190" y="39"/>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scal Sauliere" userId="518a3ca6-44f0-4ac7-8179-97d18e48d65c" providerId="ADAL" clId="{5987CE56-9C5D-4715-91CB-99EC0CCC43BA}"/>
    <pc:docChg chg="custSel addSld delSld modSld sldOrd modSection">
      <pc:chgData name="Pascal Sauliere" userId="518a3ca6-44f0-4ac7-8179-97d18e48d65c" providerId="ADAL" clId="{5987CE56-9C5D-4715-91CB-99EC0CCC43BA}" dt="2021-06-02T08:47:27.997" v="18"/>
      <pc:docMkLst>
        <pc:docMk/>
      </pc:docMkLst>
      <pc:sldChg chg="add del">
        <pc:chgData name="Pascal Sauliere" userId="518a3ca6-44f0-4ac7-8179-97d18e48d65c" providerId="ADAL" clId="{5987CE56-9C5D-4715-91CB-99EC0CCC43BA}" dt="2021-06-02T08:39:15.660" v="13"/>
        <pc:sldMkLst>
          <pc:docMk/>
          <pc:sldMk cId="1182007089" sldId="4503"/>
        </pc:sldMkLst>
      </pc:sldChg>
      <pc:sldChg chg="add del">
        <pc:chgData name="Pascal Sauliere" userId="518a3ca6-44f0-4ac7-8179-97d18e48d65c" providerId="ADAL" clId="{5987CE56-9C5D-4715-91CB-99EC0CCC43BA}" dt="2021-06-02T08:27:21.860" v="7"/>
        <pc:sldMkLst>
          <pc:docMk/>
          <pc:sldMk cId="1798175524" sldId="4525"/>
        </pc:sldMkLst>
      </pc:sldChg>
      <pc:sldChg chg="mod modShow">
        <pc:chgData name="Pascal Sauliere" userId="518a3ca6-44f0-4ac7-8179-97d18e48d65c" providerId="ADAL" clId="{5987CE56-9C5D-4715-91CB-99EC0CCC43BA}" dt="2021-06-02T08:43:21.692" v="15" actId="729"/>
        <pc:sldMkLst>
          <pc:docMk/>
          <pc:sldMk cId="798164839" sldId="4892"/>
        </pc:sldMkLst>
      </pc:sldChg>
      <pc:sldChg chg="del">
        <pc:chgData name="Pascal Sauliere" userId="518a3ca6-44f0-4ac7-8179-97d18e48d65c" providerId="ADAL" clId="{5987CE56-9C5D-4715-91CB-99EC0CCC43BA}" dt="2021-06-02T08:40:29.675" v="14" actId="47"/>
        <pc:sldMkLst>
          <pc:docMk/>
          <pc:sldMk cId="3200040474" sldId="11378"/>
        </pc:sldMkLst>
      </pc:sldChg>
      <pc:sldChg chg="mod modShow">
        <pc:chgData name="Pascal Sauliere" userId="518a3ca6-44f0-4ac7-8179-97d18e48d65c" providerId="ADAL" clId="{5987CE56-9C5D-4715-91CB-99EC0CCC43BA}" dt="2021-06-02T08:43:21.692" v="15" actId="729"/>
        <pc:sldMkLst>
          <pc:docMk/>
          <pc:sldMk cId="536537032" sldId="2076136309"/>
        </pc:sldMkLst>
      </pc:sldChg>
      <pc:sldChg chg="mod modShow">
        <pc:chgData name="Pascal Sauliere" userId="518a3ca6-44f0-4ac7-8179-97d18e48d65c" providerId="ADAL" clId="{5987CE56-9C5D-4715-91CB-99EC0CCC43BA}" dt="2021-06-02T08:43:21.692" v="15" actId="729"/>
        <pc:sldMkLst>
          <pc:docMk/>
          <pc:sldMk cId="3853115380" sldId="2076136310"/>
        </pc:sldMkLst>
      </pc:sldChg>
      <pc:sldChg chg="add del">
        <pc:chgData name="Pascal Sauliere" userId="518a3ca6-44f0-4ac7-8179-97d18e48d65c" providerId="ADAL" clId="{5987CE56-9C5D-4715-91CB-99EC0CCC43BA}" dt="2021-06-02T08:39:15.660" v="13"/>
        <pc:sldMkLst>
          <pc:docMk/>
          <pc:sldMk cId="1722371393" sldId="2076136478"/>
        </pc:sldMkLst>
      </pc:sldChg>
      <pc:sldChg chg="mod modShow">
        <pc:chgData name="Pascal Sauliere" userId="518a3ca6-44f0-4ac7-8179-97d18e48d65c" providerId="ADAL" clId="{5987CE56-9C5D-4715-91CB-99EC0CCC43BA}" dt="2021-06-02T08:43:21.692" v="15" actId="729"/>
        <pc:sldMkLst>
          <pc:docMk/>
          <pc:sldMk cId="807648463" sldId="2076136822"/>
        </pc:sldMkLst>
      </pc:sldChg>
      <pc:sldChg chg="mod modShow">
        <pc:chgData name="Pascal Sauliere" userId="518a3ca6-44f0-4ac7-8179-97d18e48d65c" providerId="ADAL" clId="{5987CE56-9C5D-4715-91CB-99EC0CCC43BA}" dt="2021-06-02T08:43:21.692" v="15" actId="729"/>
        <pc:sldMkLst>
          <pc:docMk/>
          <pc:sldMk cId="2014088682" sldId="2076136823"/>
        </pc:sldMkLst>
      </pc:sldChg>
      <pc:sldChg chg="del">
        <pc:chgData name="Pascal Sauliere" userId="518a3ca6-44f0-4ac7-8179-97d18e48d65c" providerId="ADAL" clId="{5987CE56-9C5D-4715-91CB-99EC0CCC43BA}" dt="2021-06-02T08:40:29.675" v="14" actId="47"/>
        <pc:sldMkLst>
          <pc:docMk/>
          <pc:sldMk cId="1782505841" sldId="2076137356"/>
        </pc:sldMkLst>
      </pc:sldChg>
      <pc:sldChg chg="del">
        <pc:chgData name="Pascal Sauliere" userId="518a3ca6-44f0-4ac7-8179-97d18e48d65c" providerId="ADAL" clId="{5987CE56-9C5D-4715-91CB-99EC0CCC43BA}" dt="2021-06-02T08:40:29.675" v="14" actId="47"/>
        <pc:sldMkLst>
          <pc:docMk/>
          <pc:sldMk cId="1634455996" sldId="2076137361"/>
        </pc:sldMkLst>
      </pc:sldChg>
      <pc:sldChg chg="del">
        <pc:chgData name="Pascal Sauliere" userId="518a3ca6-44f0-4ac7-8179-97d18e48d65c" providerId="ADAL" clId="{5987CE56-9C5D-4715-91CB-99EC0CCC43BA}" dt="2021-06-02T08:40:29.675" v="14" actId="47"/>
        <pc:sldMkLst>
          <pc:docMk/>
          <pc:sldMk cId="3817983992" sldId="2076137366"/>
        </pc:sldMkLst>
      </pc:sldChg>
      <pc:sldChg chg="del">
        <pc:chgData name="Pascal Sauliere" userId="518a3ca6-44f0-4ac7-8179-97d18e48d65c" providerId="ADAL" clId="{5987CE56-9C5D-4715-91CB-99EC0CCC43BA}" dt="2021-06-02T08:40:29.675" v="14" actId="47"/>
        <pc:sldMkLst>
          <pc:docMk/>
          <pc:sldMk cId="1466799085" sldId="2076137371"/>
        </pc:sldMkLst>
      </pc:sldChg>
      <pc:sldChg chg="mod modShow">
        <pc:chgData name="Pascal Sauliere" userId="518a3ca6-44f0-4ac7-8179-97d18e48d65c" providerId="ADAL" clId="{5987CE56-9C5D-4715-91CB-99EC0CCC43BA}" dt="2021-06-02T08:43:41.003" v="16" actId="729"/>
        <pc:sldMkLst>
          <pc:docMk/>
          <pc:sldMk cId="4220682814" sldId="2076138132"/>
        </pc:sldMkLst>
      </pc:sldChg>
      <pc:sldChg chg="ord">
        <pc:chgData name="Pascal Sauliere" userId="518a3ca6-44f0-4ac7-8179-97d18e48d65c" providerId="ADAL" clId="{5987CE56-9C5D-4715-91CB-99EC0CCC43BA}" dt="2021-06-02T08:47:27.997" v="18"/>
        <pc:sldMkLst>
          <pc:docMk/>
          <pc:sldMk cId="1470305008" sldId="2076138717"/>
        </pc:sldMkLst>
      </pc:sldChg>
      <pc:sldChg chg="add del">
        <pc:chgData name="Pascal Sauliere" userId="518a3ca6-44f0-4ac7-8179-97d18e48d65c" providerId="ADAL" clId="{5987CE56-9C5D-4715-91CB-99EC0CCC43BA}" dt="2021-06-02T08:27:21.860" v="7"/>
        <pc:sldMkLst>
          <pc:docMk/>
          <pc:sldMk cId="4020340158" sldId="2076138721"/>
        </pc:sldMkLst>
      </pc:sldChg>
      <pc:sldChg chg="del">
        <pc:chgData name="Pascal Sauliere" userId="518a3ca6-44f0-4ac7-8179-97d18e48d65c" providerId="ADAL" clId="{5987CE56-9C5D-4715-91CB-99EC0CCC43BA}" dt="2021-06-02T08:40:29.675" v="14" actId="47"/>
        <pc:sldMkLst>
          <pc:docMk/>
          <pc:sldMk cId="430854259" sldId="2076138722"/>
        </pc:sldMkLst>
      </pc:sldChg>
      <pc:sldChg chg="del">
        <pc:chgData name="Pascal Sauliere" userId="518a3ca6-44f0-4ac7-8179-97d18e48d65c" providerId="ADAL" clId="{5987CE56-9C5D-4715-91CB-99EC0CCC43BA}" dt="2021-06-02T08:40:29.675" v="14" actId="47"/>
        <pc:sldMkLst>
          <pc:docMk/>
          <pc:sldMk cId="437812502" sldId="2076138723"/>
        </pc:sldMkLst>
      </pc:sldChg>
      <pc:sldChg chg="mod modShow">
        <pc:chgData name="Pascal Sauliere" userId="518a3ca6-44f0-4ac7-8179-97d18e48d65c" providerId="ADAL" clId="{5987CE56-9C5D-4715-91CB-99EC0CCC43BA}" dt="2021-06-02T08:43:41.003" v="16" actId="729"/>
        <pc:sldMkLst>
          <pc:docMk/>
          <pc:sldMk cId="1322472735" sldId="2076138726"/>
        </pc:sldMkLst>
      </pc:sldChg>
      <pc:sldChg chg="delSp new del mod chgLayout">
        <pc:chgData name="Pascal Sauliere" userId="518a3ca6-44f0-4ac7-8179-97d18e48d65c" providerId="ADAL" clId="{5987CE56-9C5D-4715-91CB-99EC0CCC43BA}" dt="2021-06-02T08:40:29.675" v="14" actId="47"/>
        <pc:sldMkLst>
          <pc:docMk/>
          <pc:sldMk cId="552912916" sldId="2076138728"/>
        </pc:sldMkLst>
        <pc:spChg chg="del">
          <ac:chgData name="Pascal Sauliere" userId="518a3ca6-44f0-4ac7-8179-97d18e48d65c" providerId="ADAL" clId="{5987CE56-9C5D-4715-91CB-99EC0CCC43BA}" dt="2021-06-02T08:26:56.659" v="3" actId="700"/>
          <ac:spMkLst>
            <pc:docMk/>
            <pc:sldMk cId="552912916" sldId="2076138728"/>
            <ac:spMk id="2" creationId="{38E57AF1-A379-4CA0-BEB6-0A5363B27F21}"/>
          </ac:spMkLst>
        </pc:spChg>
      </pc:sldChg>
      <pc:sldChg chg="new del">
        <pc:chgData name="Pascal Sauliere" userId="518a3ca6-44f0-4ac7-8179-97d18e48d65c" providerId="ADAL" clId="{5987CE56-9C5D-4715-91CB-99EC0CCC43BA}" dt="2021-06-02T08:40:29.675" v="14" actId="47"/>
        <pc:sldMkLst>
          <pc:docMk/>
          <pc:sldMk cId="4147701008" sldId="2076138729"/>
        </pc:sldMkLst>
      </pc:sldChg>
      <pc:sldChg chg="add del">
        <pc:chgData name="Pascal Sauliere" userId="518a3ca6-44f0-4ac7-8179-97d18e48d65c" providerId="ADAL" clId="{5987CE56-9C5D-4715-91CB-99EC0CCC43BA}" dt="2021-06-02T08:39:15.660" v="13"/>
        <pc:sldMkLst>
          <pc:docMk/>
          <pc:sldMk cId="4070367021" sldId="2076138743"/>
        </pc:sldMkLst>
      </pc:sldChg>
      <pc:sldChg chg="add del">
        <pc:chgData name="Pascal Sauliere" userId="518a3ca6-44f0-4ac7-8179-97d18e48d65c" providerId="ADAL" clId="{5987CE56-9C5D-4715-91CB-99EC0CCC43BA}" dt="2021-06-02T08:28:50.911" v="10"/>
        <pc:sldMkLst>
          <pc:docMk/>
          <pc:sldMk cId="2405050372" sldId="2145705858"/>
        </pc:sldMkLst>
      </pc:sldChg>
      <pc:sldChg chg="add del">
        <pc:chgData name="Pascal Sauliere" userId="518a3ca6-44f0-4ac7-8179-97d18e48d65c" providerId="ADAL" clId="{5987CE56-9C5D-4715-91CB-99EC0CCC43BA}" dt="2021-06-02T08:28:50.911" v="10"/>
        <pc:sldMkLst>
          <pc:docMk/>
          <pc:sldMk cId="2182290198" sldId="2145705859"/>
        </pc:sldMkLst>
      </pc:sldChg>
      <pc:sldChg chg="add del">
        <pc:chgData name="Pascal Sauliere" userId="518a3ca6-44f0-4ac7-8179-97d18e48d65c" providerId="ADAL" clId="{5987CE56-9C5D-4715-91CB-99EC0CCC43BA}" dt="2021-06-02T08:39:15.660" v="13"/>
        <pc:sldMkLst>
          <pc:docMk/>
          <pc:sldMk cId="306381098" sldId="2145705860"/>
        </pc:sldMkLst>
      </pc:sldChg>
    </pc:docChg>
  </pc:docChgLst>
  <pc:docChgLst>
    <pc:chgData name="Pascal Sauliere" userId="518a3ca6-44f0-4ac7-8179-97d18e48d65c" providerId="ADAL" clId="{19398D47-BCD7-4418-B851-84A10355BD78}"/>
    <pc:docChg chg="undo custSel modSld">
      <pc:chgData name="Pascal Sauliere" userId="518a3ca6-44f0-4ac7-8179-97d18e48d65c" providerId="ADAL" clId="{19398D47-BCD7-4418-B851-84A10355BD78}" dt="2021-11-24T21:57:09.617" v="254" actId="20577"/>
      <pc:docMkLst>
        <pc:docMk/>
      </pc:docMkLst>
      <pc:sldChg chg="modSp mod">
        <pc:chgData name="Pascal Sauliere" userId="518a3ca6-44f0-4ac7-8179-97d18e48d65c" providerId="ADAL" clId="{19398D47-BCD7-4418-B851-84A10355BD78}" dt="2021-11-24T17:16:54.187" v="72" actId="20577"/>
        <pc:sldMkLst>
          <pc:docMk/>
          <pc:sldMk cId="3249496989" sldId="1529"/>
        </pc:sldMkLst>
        <pc:spChg chg="mod">
          <ac:chgData name="Pascal Sauliere" userId="518a3ca6-44f0-4ac7-8179-97d18e48d65c" providerId="ADAL" clId="{19398D47-BCD7-4418-B851-84A10355BD78}" dt="2021-11-24T17:16:54.187" v="72" actId="20577"/>
          <ac:spMkLst>
            <pc:docMk/>
            <pc:sldMk cId="3249496989" sldId="1529"/>
            <ac:spMk id="17" creationId="{D80C3A2F-53AE-4847-ACD2-3B700207F66A}"/>
          </ac:spMkLst>
        </pc:spChg>
      </pc:sldChg>
      <pc:sldChg chg="modSp mod">
        <pc:chgData name="Pascal Sauliere" userId="518a3ca6-44f0-4ac7-8179-97d18e48d65c" providerId="ADAL" clId="{19398D47-BCD7-4418-B851-84A10355BD78}" dt="2021-11-24T16:39:57.732" v="38" actId="20577"/>
        <pc:sldMkLst>
          <pc:docMk/>
          <pc:sldMk cId="4178565498" sldId="2051"/>
        </pc:sldMkLst>
        <pc:spChg chg="mod">
          <ac:chgData name="Pascal Sauliere" userId="518a3ca6-44f0-4ac7-8179-97d18e48d65c" providerId="ADAL" clId="{19398D47-BCD7-4418-B851-84A10355BD78}" dt="2021-11-24T16:39:57.732" v="38" actId="20577"/>
          <ac:spMkLst>
            <pc:docMk/>
            <pc:sldMk cId="4178565498" sldId="2051"/>
            <ac:spMk id="15" creationId="{925BCDD3-C140-4DC7-94B1-3A76ABAC215D}"/>
          </ac:spMkLst>
        </pc:spChg>
      </pc:sldChg>
      <pc:sldChg chg="modSp mod">
        <pc:chgData name="Pascal Sauliere" userId="518a3ca6-44f0-4ac7-8179-97d18e48d65c" providerId="ADAL" clId="{19398D47-BCD7-4418-B851-84A10355BD78}" dt="2021-11-24T21:57:09.617" v="254" actId="20577"/>
        <pc:sldMkLst>
          <pc:docMk/>
          <pc:sldMk cId="1182007089" sldId="4503"/>
        </pc:sldMkLst>
        <pc:spChg chg="mod">
          <ac:chgData name="Pascal Sauliere" userId="518a3ca6-44f0-4ac7-8179-97d18e48d65c" providerId="ADAL" clId="{19398D47-BCD7-4418-B851-84A10355BD78}" dt="2021-11-24T21:57:09.617" v="254" actId="20577"/>
          <ac:spMkLst>
            <pc:docMk/>
            <pc:sldMk cId="1182007089" sldId="4503"/>
            <ac:spMk id="100" creationId="{FB5F825C-F1F2-49AE-B77A-A7A1AED7D9BA}"/>
          </ac:spMkLst>
        </pc:spChg>
        <pc:spChg chg="mod">
          <ac:chgData name="Pascal Sauliere" userId="518a3ca6-44f0-4ac7-8179-97d18e48d65c" providerId="ADAL" clId="{19398D47-BCD7-4418-B851-84A10355BD78}" dt="2021-11-24T21:56:04.012" v="247" actId="20577"/>
          <ac:spMkLst>
            <pc:docMk/>
            <pc:sldMk cId="1182007089" sldId="4503"/>
            <ac:spMk id="124" creationId="{CB84AD27-5FF0-4225-AC31-B68DBCAABE31}"/>
          </ac:spMkLst>
        </pc:spChg>
      </pc:sldChg>
      <pc:sldChg chg="modSp mod">
        <pc:chgData name="Pascal Sauliere" userId="518a3ca6-44f0-4ac7-8179-97d18e48d65c" providerId="ADAL" clId="{19398D47-BCD7-4418-B851-84A10355BD78}" dt="2021-11-24T17:18:44.623" v="106" actId="3064"/>
        <pc:sldMkLst>
          <pc:docMk/>
          <pc:sldMk cId="1470305008" sldId="2076138717"/>
        </pc:sldMkLst>
        <pc:spChg chg="mod">
          <ac:chgData name="Pascal Sauliere" userId="518a3ca6-44f0-4ac7-8179-97d18e48d65c" providerId="ADAL" clId="{19398D47-BCD7-4418-B851-84A10355BD78}" dt="2021-11-24T17:17:13.157" v="81" actId="20577"/>
          <ac:spMkLst>
            <pc:docMk/>
            <pc:sldMk cId="1470305008" sldId="2076138717"/>
            <ac:spMk id="370" creationId="{E1EF089F-5C76-45AE-8D6C-FEF297C045B6}"/>
          </ac:spMkLst>
        </pc:spChg>
        <pc:spChg chg="mod">
          <ac:chgData name="Pascal Sauliere" userId="518a3ca6-44f0-4ac7-8179-97d18e48d65c" providerId="ADAL" clId="{19398D47-BCD7-4418-B851-84A10355BD78}" dt="2021-11-24T17:18:44.623" v="106" actId="3064"/>
          <ac:spMkLst>
            <pc:docMk/>
            <pc:sldMk cId="1470305008" sldId="2076138717"/>
            <ac:spMk id="412" creationId="{177D1845-C18E-4C9F-9202-60C7C6C87E9B}"/>
          </ac:spMkLst>
        </pc:spChg>
      </pc:sldChg>
      <pc:sldChg chg="modSp mod">
        <pc:chgData name="Pascal Sauliere" userId="518a3ca6-44f0-4ac7-8179-97d18e48d65c" providerId="ADAL" clId="{19398D47-BCD7-4418-B851-84A10355BD78}" dt="2021-11-24T18:46:19.078" v="242" actId="242"/>
        <pc:sldMkLst>
          <pc:docMk/>
          <pc:sldMk cId="4020340158" sldId="2076138721"/>
        </pc:sldMkLst>
        <pc:spChg chg="mod">
          <ac:chgData name="Pascal Sauliere" userId="518a3ca6-44f0-4ac7-8179-97d18e48d65c" providerId="ADAL" clId="{19398D47-BCD7-4418-B851-84A10355BD78}" dt="2021-11-24T17:20:21.129" v="134" actId="20577"/>
          <ac:spMkLst>
            <pc:docMk/>
            <pc:sldMk cId="4020340158" sldId="2076138721"/>
            <ac:spMk id="32" creationId="{E3749C0C-3D29-4383-9554-EC0143E88805}"/>
          </ac:spMkLst>
        </pc:spChg>
        <pc:spChg chg="mod">
          <ac:chgData name="Pascal Sauliere" userId="518a3ca6-44f0-4ac7-8179-97d18e48d65c" providerId="ADAL" clId="{19398D47-BCD7-4418-B851-84A10355BD78}" dt="2021-11-24T18:44:45.468" v="225" actId="20577"/>
          <ac:spMkLst>
            <pc:docMk/>
            <pc:sldMk cId="4020340158" sldId="2076138721"/>
            <ac:spMk id="50" creationId="{CC053DC6-C157-44F5-A830-47634BBA9E3D}"/>
          </ac:spMkLst>
        </pc:spChg>
        <pc:spChg chg="mod">
          <ac:chgData name="Pascal Sauliere" userId="518a3ca6-44f0-4ac7-8179-97d18e48d65c" providerId="ADAL" clId="{19398D47-BCD7-4418-B851-84A10355BD78}" dt="2021-11-24T18:45:45.581" v="231" actId="242"/>
          <ac:spMkLst>
            <pc:docMk/>
            <pc:sldMk cId="4020340158" sldId="2076138721"/>
            <ac:spMk id="56" creationId="{45B86BA6-A479-4D53-A18F-726E3BE647A8}"/>
          </ac:spMkLst>
        </pc:spChg>
        <pc:spChg chg="mod">
          <ac:chgData name="Pascal Sauliere" userId="518a3ca6-44f0-4ac7-8179-97d18e48d65c" providerId="ADAL" clId="{19398D47-BCD7-4418-B851-84A10355BD78}" dt="2021-11-24T18:45:53.278" v="233" actId="242"/>
          <ac:spMkLst>
            <pc:docMk/>
            <pc:sldMk cId="4020340158" sldId="2076138721"/>
            <ac:spMk id="57" creationId="{D6F42DB7-DFC2-4BCB-86DD-93562739D687}"/>
          </ac:spMkLst>
        </pc:spChg>
        <pc:spChg chg="mod">
          <ac:chgData name="Pascal Sauliere" userId="518a3ca6-44f0-4ac7-8179-97d18e48d65c" providerId="ADAL" clId="{19398D47-BCD7-4418-B851-84A10355BD78}" dt="2021-11-24T18:46:03.208" v="235" actId="242"/>
          <ac:spMkLst>
            <pc:docMk/>
            <pc:sldMk cId="4020340158" sldId="2076138721"/>
            <ac:spMk id="58" creationId="{0AE14FCE-7C7B-4BB9-8938-AC3880B86F07}"/>
          </ac:spMkLst>
        </pc:spChg>
        <pc:spChg chg="mod">
          <ac:chgData name="Pascal Sauliere" userId="518a3ca6-44f0-4ac7-8179-97d18e48d65c" providerId="ADAL" clId="{19398D47-BCD7-4418-B851-84A10355BD78}" dt="2021-11-24T18:46:10.356" v="240" actId="242"/>
          <ac:spMkLst>
            <pc:docMk/>
            <pc:sldMk cId="4020340158" sldId="2076138721"/>
            <ac:spMk id="61" creationId="{D7B67150-9763-4807-A1E4-93F1CF8C76F4}"/>
          </ac:spMkLst>
        </pc:spChg>
        <pc:spChg chg="mod">
          <ac:chgData name="Pascal Sauliere" userId="518a3ca6-44f0-4ac7-8179-97d18e48d65c" providerId="ADAL" clId="{19398D47-BCD7-4418-B851-84A10355BD78}" dt="2021-11-24T18:46:19.078" v="242" actId="242"/>
          <ac:spMkLst>
            <pc:docMk/>
            <pc:sldMk cId="4020340158" sldId="2076138721"/>
            <ac:spMk id="63" creationId="{1758532C-84B8-4C38-8A8E-F3811B8A5532}"/>
          </ac:spMkLst>
        </pc:spChg>
      </pc:sldChg>
      <pc:sldChg chg="addSp delSp mod">
        <pc:chgData name="Pascal Sauliere" userId="518a3ca6-44f0-4ac7-8179-97d18e48d65c" providerId="ADAL" clId="{19398D47-BCD7-4418-B851-84A10355BD78}" dt="2021-11-24T21:55:46.628" v="246" actId="478"/>
        <pc:sldMkLst>
          <pc:docMk/>
          <pc:sldMk cId="4070367021" sldId="2076138743"/>
        </pc:sldMkLst>
        <pc:picChg chg="add del">
          <ac:chgData name="Pascal Sauliere" userId="518a3ca6-44f0-4ac7-8179-97d18e48d65c" providerId="ADAL" clId="{19398D47-BCD7-4418-B851-84A10355BD78}" dt="2021-11-24T21:55:46.628" v="246" actId="478"/>
          <ac:picMkLst>
            <pc:docMk/>
            <pc:sldMk cId="4070367021" sldId="2076138743"/>
            <ac:picMk id="15" creationId="{BDC74DF5-3857-481A-B388-177E8463639B}"/>
          </ac:picMkLst>
        </pc:picChg>
      </pc:sldChg>
      <pc:sldChg chg="addSp delSp modSp mod">
        <pc:chgData name="Pascal Sauliere" userId="518a3ca6-44f0-4ac7-8179-97d18e48d65c" providerId="ADAL" clId="{19398D47-BCD7-4418-B851-84A10355BD78}" dt="2021-11-24T18:46:36.502" v="244" actId="22"/>
        <pc:sldMkLst>
          <pc:docMk/>
          <pc:sldMk cId="2405050372" sldId="2145705858"/>
        </pc:sldMkLst>
        <pc:spChg chg="add">
          <ac:chgData name="Pascal Sauliere" userId="518a3ca6-44f0-4ac7-8179-97d18e48d65c" providerId="ADAL" clId="{19398D47-BCD7-4418-B851-84A10355BD78}" dt="2021-11-24T18:46:36.502" v="244" actId="22"/>
          <ac:spMkLst>
            <pc:docMk/>
            <pc:sldMk cId="2405050372" sldId="2145705858"/>
            <ac:spMk id="2" creationId="{E5D7C8AF-6230-4CBA-ACAC-E3DDCEED96DD}"/>
          </ac:spMkLst>
        </pc:spChg>
        <pc:spChg chg="add">
          <ac:chgData name="Pascal Sauliere" userId="518a3ca6-44f0-4ac7-8179-97d18e48d65c" providerId="ADAL" clId="{19398D47-BCD7-4418-B851-84A10355BD78}" dt="2021-11-24T18:46:36.502" v="244" actId="22"/>
          <ac:spMkLst>
            <pc:docMk/>
            <pc:sldMk cId="2405050372" sldId="2145705858"/>
            <ac:spMk id="3" creationId="{702887B2-F162-469F-8EEA-406634961903}"/>
          </ac:spMkLst>
        </pc:spChg>
        <pc:spChg chg="add">
          <ac:chgData name="Pascal Sauliere" userId="518a3ca6-44f0-4ac7-8179-97d18e48d65c" providerId="ADAL" clId="{19398D47-BCD7-4418-B851-84A10355BD78}" dt="2021-11-24T18:46:36.502" v="244" actId="22"/>
          <ac:spMkLst>
            <pc:docMk/>
            <pc:sldMk cId="2405050372" sldId="2145705858"/>
            <ac:spMk id="4" creationId="{7D81E617-5FF2-4B42-9B21-30BE96271F4B}"/>
          </ac:spMkLst>
        </pc:spChg>
        <pc:spChg chg="add">
          <ac:chgData name="Pascal Sauliere" userId="518a3ca6-44f0-4ac7-8179-97d18e48d65c" providerId="ADAL" clId="{19398D47-BCD7-4418-B851-84A10355BD78}" dt="2021-11-24T18:46:36.502" v="244" actId="22"/>
          <ac:spMkLst>
            <pc:docMk/>
            <pc:sldMk cId="2405050372" sldId="2145705858"/>
            <ac:spMk id="5" creationId="{1B9927F3-BC48-47FF-9234-F37322C07124}"/>
          </ac:spMkLst>
        </pc:spChg>
        <pc:spChg chg="add">
          <ac:chgData name="Pascal Sauliere" userId="518a3ca6-44f0-4ac7-8179-97d18e48d65c" providerId="ADAL" clId="{19398D47-BCD7-4418-B851-84A10355BD78}" dt="2021-11-24T18:46:36.502" v="244" actId="22"/>
          <ac:spMkLst>
            <pc:docMk/>
            <pc:sldMk cId="2405050372" sldId="2145705858"/>
            <ac:spMk id="6" creationId="{9D56DE0E-AB1B-4222-BED6-68A4CFC04890}"/>
          </ac:spMkLst>
        </pc:spChg>
        <pc:spChg chg="mod">
          <ac:chgData name="Pascal Sauliere" userId="518a3ca6-44f0-4ac7-8179-97d18e48d65c" providerId="ADAL" clId="{19398D47-BCD7-4418-B851-84A10355BD78}" dt="2021-11-24T18:30:22.171" v="170"/>
          <ac:spMkLst>
            <pc:docMk/>
            <pc:sldMk cId="2405050372" sldId="2145705858"/>
            <ac:spMk id="32" creationId="{E3749C0C-3D29-4383-9554-EC0143E88805}"/>
          </ac:spMkLst>
        </pc:spChg>
        <pc:spChg chg="mod">
          <ac:chgData name="Pascal Sauliere" userId="518a3ca6-44f0-4ac7-8179-97d18e48d65c" providerId="ADAL" clId="{19398D47-BCD7-4418-B851-84A10355BD78}" dt="2021-11-24T18:44:56.185" v="226"/>
          <ac:spMkLst>
            <pc:docMk/>
            <pc:sldMk cId="2405050372" sldId="2145705858"/>
            <ac:spMk id="56" creationId="{42B94D58-3915-4A5D-A9CD-0C15C2AE0484}"/>
          </ac:spMkLst>
        </pc:spChg>
        <pc:spChg chg="del">
          <ac:chgData name="Pascal Sauliere" userId="518a3ca6-44f0-4ac7-8179-97d18e48d65c" providerId="ADAL" clId="{19398D47-BCD7-4418-B851-84A10355BD78}" dt="2021-11-24T18:46:29.230" v="243" actId="478"/>
          <ac:spMkLst>
            <pc:docMk/>
            <pc:sldMk cId="2405050372" sldId="2145705858"/>
            <ac:spMk id="59" creationId="{0EA6911E-84B1-4793-8A05-541E6CC72CDB}"/>
          </ac:spMkLst>
        </pc:spChg>
        <pc:spChg chg="del">
          <ac:chgData name="Pascal Sauliere" userId="518a3ca6-44f0-4ac7-8179-97d18e48d65c" providerId="ADAL" clId="{19398D47-BCD7-4418-B851-84A10355BD78}" dt="2021-11-24T18:46:29.230" v="243" actId="478"/>
          <ac:spMkLst>
            <pc:docMk/>
            <pc:sldMk cId="2405050372" sldId="2145705858"/>
            <ac:spMk id="61" creationId="{18BE6AC7-AB48-41E3-84DA-310E6CFBAF41}"/>
          </ac:spMkLst>
        </pc:spChg>
        <pc:spChg chg="del">
          <ac:chgData name="Pascal Sauliere" userId="518a3ca6-44f0-4ac7-8179-97d18e48d65c" providerId="ADAL" clId="{19398D47-BCD7-4418-B851-84A10355BD78}" dt="2021-11-24T18:46:29.230" v="243" actId="478"/>
          <ac:spMkLst>
            <pc:docMk/>
            <pc:sldMk cId="2405050372" sldId="2145705858"/>
            <ac:spMk id="64" creationId="{D74C75A1-5188-4ECA-8A0E-52CDD8F65E25}"/>
          </ac:spMkLst>
        </pc:spChg>
        <pc:spChg chg="del">
          <ac:chgData name="Pascal Sauliere" userId="518a3ca6-44f0-4ac7-8179-97d18e48d65c" providerId="ADAL" clId="{19398D47-BCD7-4418-B851-84A10355BD78}" dt="2021-11-24T18:46:29.230" v="243" actId="478"/>
          <ac:spMkLst>
            <pc:docMk/>
            <pc:sldMk cId="2405050372" sldId="2145705858"/>
            <ac:spMk id="74" creationId="{A1FA8E79-398C-4F6A-B9E3-CADEBC265A40}"/>
          </ac:spMkLst>
        </pc:spChg>
        <pc:spChg chg="del">
          <ac:chgData name="Pascal Sauliere" userId="518a3ca6-44f0-4ac7-8179-97d18e48d65c" providerId="ADAL" clId="{19398D47-BCD7-4418-B851-84A10355BD78}" dt="2021-11-24T18:46:29.230" v="243" actId="478"/>
          <ac:spMkLst>
            <pc:docMk/>
            <pc:sldMk cId="2405050372" sldId="2145705858"/>
            <ac:spMk id="84" creationId="{A1A84045-D22B-404A-A1B2-68C4AE7D5D8D}"/>
          </ac:spMkLst>
        </pc:spChg>
      </pc:sldChg>
      <pc:sldChg chg="modSp mod">
        <pc:chgData name="Pascal Sauliere" userId="518a3ca6-44f0-4ac7-8179-97d18e48d65c" providerId="ADAL" clId="{19398D47-BCD7-4418-B851-84A10355BD78}" dt="2021-11-24T18:31:57.187" v="187" actId="20577"/>
        <pc:sldMkLst>
          <pc:docMk/>
          <pc:sldMk cId="2182290198" sldId="2145705859"/>
        </pc:sldMkLst>
        <pc:spChg chg="mod">
          <ac:chgData name="Pascal Sauliere" userId="518a3ca6-44f0-4ac7-8179-97d18e48d65c" providerId="ADAL" clId="{19398D47-BCD7-4418-B851-84A10355BD78}" dt="2021-11-24T18:31:57.187" v="187" actId="20577"/>
          <ac:spMkLst>
            <pc:docMk/>
            <pc:sldMk cId="2182290198" sldId="2145705859"/>
            <ac:spMk id="114" creationId="{B2B818AB-538C-4644-A28D-37B55D350637}"/>
          </ac:spMkLst>
        </pc:spChg>
      </pc:sldChg>
    </pc:docChg>
  </pc:docChgLst>
  <pc:docChgLst>
    <pc:chgData name="Pascal Sauliere" userId="518a3ca6-44f0-4ac7-8179-97d18e48d65c" providerId="ADAL" clId="{B1C9CC5E-F004-4A08-A271-2AA8BE164A7A}"/>
    <pc:docChg chg="undo custSel delSld modSld modSection">
      <pc:chgData name="Pascal Sauliere" userId="518a3ca6-44f0-4ac7-8179-97d18e48d65c" providerId="ADAL" clId="{B1C9CC5E-F004-4A08-A271-2AA8BE164A7A}" dt="2021-01-22T10:07:46.164" v="180" actId="729"/>
      <pc:docMkLst>
        <pc:docMk/>
      </pc:docMkLst>
      <pc:sldChg chg="addSp delSp modSp mod">
        <pc:chgData name="Pascal Sauliere" userId="518a3ca6-44f0-4ac7-8179-97d18e48d65c" providerId="ADAL" clId="{B1C9CC5E-F004-4A08-A271-2AA8BE164A7A}" dt="2021-01-22T00:27:33.165" v="118" actId="21"/>
        <pc:sldMkLst>
          <pc:docMk/>
          <pc:sldMk cId="3249496989" sldId="1529"/>
        </pc:sldMkLst>
        <pc:picChg chg="add mod">
          <ac:chgData name="Pascal Sauliere" userId="518a3ca6-44f0-4ac7-8179-97d18e48d65c" providerId="ADAL" clId="{B1C9CC5E-F004-4A08-A271-2AA8BE164A7A}" dt="2021-01-22T00:27:20.798" v="116" actId="1076"/>
          <ac:picMkLst>
            <pc:docMk/>
            <pc:sldMk cId="3249496989" sldId="1529"/>
            <ac:picMk id="3" creationId="{7A9A5C81-DB28-43C9-A55C-F2E81EA22AA7}"/>
          </ac:picMkLst>
        </pc:picChg>
        <pc:picChg chg="add del mod">
          <ac:chgData name="Pascal Sauliere" userId="518a3ca6-44f0-4ac7-8179-97d18e48d65c" providerId="ADAL" clId="{B1C9CC5E-F004-4A08-A271-2AA8BE164A7A}" dt="2021-01-22T00:27:33.165" v="118" actId="21"/>
          <ac:picMkLst>
            <pc:docMk/>
            <pc:sldMk cId="3249496989" sldId="1529"/>
            <ac:picMk id="4" creationId="{1A07D4C6-E469-4798-94D3-EC3924176AC8}"/>
          </ac:picMkLst>
        </pc:picChg>
      </pc:sldChg>
      <pc:sldChg chg="modSp mod">
        <pc:chgData name="Pascal Sauliere" userId="518a3ca6-44f0-4ac7-8179-97d18e48d65c" providerId="ADAL" clId="{B1C9CC5E-F004-4A08-A271-2AA8BE164A7A}" dt="2021-01-21T17:58:03.304" v="106" actId="13926"/>
        <pc:sldMkLst>
          <pc:docMk/>
          <pc:sldMk cId="2576877689" sldId="2056"/>
        </pc:sldMkLst>
        <pc:spChg chg="mod">
          <ac:chgData name="Pascal Sauliere" userId="518a3ca6-44f0-4ac7-8179-97d18e48d65c" providerId="ADAL" clId="{B1C9CC5E-F004-4A08-A271-2AA8BE164A7A}" dt="2021-01-21T17:58:03.304" v="106" actId="13926"/>
          <ac:spMkLst>
            <pc:docMk/>
            <pc:sldMk cId="2576877689" sldId="2056"/>
            <ac:spMk id="5" creationId="{BDE82948-1D77-4F76-A9EB-32D8BAC90F84}"/>
          </ac:spMkLst>
        </pc:spChg>
      </pc:sldChg>
      <pc:sldChg chg="mod modShow">
        <pc:chgData name="Pascal Sauliere" userId="518a3ca6-44f0-4ac7-8179-97d18e48d65c" providerId="ADAL" clId="{B1C9CC5E-F004-4A08-A271-2AA8BE164A7A}" dt="2021-01-22T10:07:46.164" v="180" actId="729"/>
        <pc:sldMkLst>
          <pc:docMk/>
          <pc:sldMk cId="2257021178" sldId="4881"/>
        </pc:sldMkLst>
      </pc:sldChg>
      <pc:sldChg chg="mod modShow">
        <pc:chgData name="Pascal Sauliere" userId="518a3ca6-44f0-4ac7-8179-97d18e48d65c" providerId="ADAL" clId="{B1C9CC5E-F004-4A08-A271-2AA8BE164A7A}" dt="2021-01-22T10:07:46.164" v="180" actId="729"/>
        <pc:sldMkLst>
          <pc:docMk/>
          <pc:sldMk cId="2959240372" sldId="4883"/>
        </pc:sldMkLst>
      </pc:sldChg>
      <pc:sldChg chg="modSp mod">
        <pc:chgData name="Pascal Sauliere" userId="518a3ca6-44f0-4ac7-8179-97d18e48d65c" providerId="ADAL" clId="{B1C9CC5E-F004-4A08-A271-2AA8BE164A7A}" dt="2021-01-21T16:47:39.887" v="68" actId="207"/>
        <pc:sldMkLst>
          <pc:docMk/>
          <pc:sldMk cId="1782505841" sldId="2076137356"/>
        </pc:sldMkLst>
        <pc:spChg chg="mod">
          <ac:chgData name="Pascal Sauliere" userId="518a3ca6-44f0-4ac7-8179-97d18e48d65c" providerId="ADAL" clId="{B1C9CC5E-F004-4A08-A271-2AA8BE164A7A}" dt="2021-01-21T16:47:23.627" v="67" actId="14100"/>
          <ac:spMkLst>
            <pc:docMk/>
            <pc:sldMk cId="1782505841" sldId="2076137356"/>
            <ac:spMk id="37" creationId="{90738D26-A50A-704A-91A7-29A4D6411FA7}"/>
          </ac:spMkLst>
        </pc:spChg>
        <pc:spChg chg="mod">
          <ac:chgData name="Pascal Sauliere" userId="518a3ca6-44f0-4ac7-8179-97d18e48d65c" providerId="ADAL" clId="{B1C9CC5E-F004-4A08-A271-2AA8BE164A7A}" dt="2021-01-21T16:47:39.887" v="68" actId="207"/>
          <ac:spMkLst>
            <pc:docMk/>
            <pc:sldMk cId="1782505841" sldId="2076137356"/>
            <ac:spMk id="63" creationId="{8C0E5D22-9F18-C84E-9AC3-883837D6AA33}"/>
          </ac:spMkLst>
        </pc:spChg>
        <pc:grpChg chg="mod">
          <ac:chgData name="Pascal Sauliere" userId="518a3ca6-44f0-4ac7-8179-97d18e48d65c" providerId="ADAL" clId="{B1C9CC5E-F004-4A08-A271-2AA8BE164A7A}" dt="2021-01-21T16:42:53.621" v="65" actId="1076"/>
          <ac:grpSpMkLst>
            <pc:docMk/>
            <pc:sldMk cId="1782505841" sldId="2076137356"/>
            <ac:grpSpMk id="62" creationId="{3D6C0EF5-200D-444B-9E47-967C298475AB}"/>
          </ac:grpSpMkLst>
        </pc:grpChg>
      </pc:sldChg>
      <pc:sldChg chg="del">
        <pc:chgData name="Pascal Sauliere" userId="518a3ca6-44f0-4ac7-8179-97d18e48d65c" providerId="ADAL" clId="{B1C9CC5E-F004-4A08-A271-2AA8BE164A7A}" dt="2021-01-22T09:51:42.552" v="179" actId="2696"/>
        <pc:sldMkLst>
          <pc:docMk/>
          <pc:sldMk cId="4020340158" sldId="2076138721"/>
        </pc:sldMkLst>
      </pc:sldChg>
      <pc:sldChg chg="modSp mod">
        <pc:chgData name="Pascal Sauliere" userId="518a3ca6-44f0-4ac7-8179-97d18e48d65c" providerId="ADAL" clId="{B1C9CC5E-F004-4A08-A271-2AA8BE164A7A}" dt="2021-01-22T09:48:11.775" v="178" actId="20577"/>
        <pc:sldMkLst>
          <pc:docMk/>
          <pc:sldMk cId="430854259" sldId="2076138722"/>
        </pc:sldMkLst>
        <pc:spChg chg="mod">
          <ac:chgData name="Pascal Sauliere" userId="518a3ca6-44f0-4ac7-8179-97d18e48d65c" providerId="ADAL" clId="{B1C9CC5E-F004-4A08-A271-2AA8BE164A7A}" dt="2021-01-22T09:48:11.775" v="178" actId="20577"/>
          <ac:spMkLst>
            <pc:docMk/>
            <pc:sldMk cId="430854259" sldId="2076138722"/>
            <ac:spMk id="43" creationId="{116CE9B5-3B6D-4962-BE33-1EB99FD9B36E}"/>
          </ac:spMkLst>
        </pc:spChg>
      </pc:sldChg>
      <pc:sldChg chg="addSp mod">
        <pc:chgData name="Pascal Sauliere" userId="518a3ca6-44f0-4ac7-8179-97d18e48d65c" providerId="ADAL" clId="{B1C9CC5E-F004-4A08-A271-2AA8BE164A7A}" dt="2021-01-22T00:27:37.692" v="119" actId="22"/>
        <pc:sldMkLst>
          <pc:docMk/>
          <pc:sldMk cId="1425088268" sldId="2076138724"/>
        </pc:sldMkLst>
        <pc:picChg chg="add">
          <ac:chgData name="Pascal Sauliere" userId="518a3ca6-44f0-4ac7-8179-97d18e48d65c" providerId="ADAL" clId="{B1C9CC5E-F004-4A08-A271-2AA8BE164A7A}" dt="2021-01-22T00:27:37.692" v="119" actId="22"/>
          <ac:picMkLst>
            <pc:docMk/>
            <pc:sldMk cId="1425088268" sldId="2076138724"/>
            <ac:picMk id="2" creationId="{975DDA98-942A-4AF0-B2A7-ED7B3C73DE51}"/>
          </ac:picMkLst>
        </pc:picChg>
      </pc:sldChg>
      <pc:sldChg chg="modSp mod">
        <pc:chgData name="Pascal Sauliere" userId="518a3ca6-44f0-4ac7-8179-97d18e48d65c" providerId="ADAL" clId="{B1C9CC5E-F004-4A08-A271-2AA8BE164A7A}" dt="2021-01-22T08:31:06.076" v="177" actId="404"/>
        <pc:sldMkLst>
          <pc:docMk/>
          <pc:sldMk cId="720058429" sldId="2076138727"/>
        </pc:sldMkLst>
        <pc:spChg chg="mod">
          <ac:chgData name="Pascal Sauliere" userId="518a3ca6-44f0-4ac7-8179-97d18e48d65c" providerId="ADAL" clId="{B1C9CC5E-F004-4A08-A271-2AA8BE164A7A}" dt="2021-01-21T17:28:15.414" v="71" actId="20577"/>
          <ac:spMkLst>
            <pc:docMk/>
            <pc:sldMk cId="720058429" sldId="2076138727"/>
            <ac:spMk id="3" creationId="{B0199A4E-630D-4CEB-9E77-8B805E5FFB93}"/>
          </ac:spMkLst>
        </pc:spChg>
        <pc:spChg chg="mod">
          <ac:chgData name="Pascal Sauliere" userId="518a3ca6-44f0-4ac7-8179-97d18e48d65c" providerId="ADAL" clId="{B1C9CC5E-F004-4A08-A271-2AA8BE164A7A}" dt="2021-01-22T08:31:06.076" v="177" actId="404"/>
          <ac:spMkLst>
            <pc:docMk/>
            <pc:sldMk cId="720058429" sldId="2076138727"/>
            <ac:spMk id="4" creationId="{5BD99C09-44DD-4D57-A6E5-328D4C195AC5}"/>
          </ac:spMkLst>
        </pc:spChg>
      </pc:sldChg>
    </pc:docChg>
  </pc:docChgLst>
  <pc:docChgLst>
    <pc:chgData name="Pascal Sauliere" userId="518a3ca6-44f0-4ac7-8179-97d18e48d65c" providerId="ADAL" clId="{BA9A02A7-86C0-4E98-8003-6DEE8B38A67E}"/>
    <pc:docChg chg="custSel delSld modSld modSection">
      <pc:chgData name="Pascal Sauliere" userId="518a3ca6-44f0-4ac7-8179-97d18e48d65c" providerId="ADAL" clId="{BA9A02A7-86C0-4E98-8003-6DEE8B38A67E}" dt="2021-12-03T18:16:35.509" v="319" actId="6549"/>
      <pc:docMkLst>
        <pc:docMk/>
      </pc:docMkLst>
      <pc:sldChg chg="modSp mod">
        <pc:chgData name="Pascal Sauliere" userId="518a3ca6-44f0-4ac7-8179-97d18e48d65c" providerId="ADAL" clId="{BA9A02A7-86C0-4E98-8003-6DEE8B38A67E}" dt="2021-12-03T18:16:35.509" v="319" actId="6549"/>
        <pc:sldMkLst>
          <pc:docMk/>
          <pc:sldMk cId="2576877689" sldId="2056"/>
        </pc:sldMkLst>
        <pc:spChg chg="mod">
          <ac:chgData name="Pascal Sauliere" userId="518a3ca6-44f0-4ac7-8179-97d18e48d65c" providerId="ADAL" clId="{BA9A02A7-86C0-4E98-8003-6DEE8B38A67E}" dt="2021-12-03T18:16:35.509" v="319" actId="6549"/>
          <ac:spMkLst>
            <pc:docMk/>
            <pc:sldMk cId="2576877689" sldId="2056"/>
            <ac:spMk id="5" creationId="{BDE82948-1D77-4F76-A9EB-32D8BAC90F84}"/>
          </ac:spMkLst>
        </pc:spChg>
      </pc:sldChg>
      <pc:sldChg chg="modSp mod">
        <pc:chgData name="Pascal Sauliere" userId="518a3ca6-44f0-4ac7-8179-97d18e48d65c" providerId="ADAL" clId="{BA9A02A7-86C0-4E98-8003-6DEE8B38A67E}" dt="2021-12-03T17:57:06.602" v="9" actId="20577"/>
        <pc:sldMkLst>
          <pc:docMk/>
          <pc:sldMk cId="1182007089" sldId="4503"/>
        </pc:sldMkLst>
        <pc:spChg chg="mod">
          <ac:chgData name="Pascal Sauliere" userId="518a3ca6-44f0-4ac7-8179-97d18e48d65c" providerId="ADAL" clId="{BA9A02A7-86C0-4E98-8003-6DEE8B38A67E}" dt="2021-12-03T17:57:06.602" v="9" actId="20577"/>
          <ac:spMkLst>
            <pc:docMk/>
            <pc:sldMk cId="1182007089" sldId="4503"/>
            <ac:spMk id="4" creationId="{894188E4-CDDE-4663-97CB-D27371F219AF}"/>
          </ac:spMkLst>
        </pc:spChg>
      </pc:sldChg>
      <pc:sldChg chg="modSp mod">
        <pc:chgData name="Pascal Sauliere" userId="518a3ca6-44f0-4ac7-8179-97d18e48d65c" providerId="ADAL" clId="{BA9A02A7-86C0-4E98-8003-6DEE8B38A67E}" dt="2021-12-03T18:11:29.496" v="243" actId="20577"/>
        <pc:sldMkLst>
          <pc:docMk/>
          <pc:sldMk cId="3371344529" sldId="4873"/>
        </pc:sldMkLst>
        <pc:spChg chg="mod">
          <ac:chgData name="Pascal Sauliere" userId="518a3ca6-44f0-4ac7-8179-97d18e48d65c" providerId="ADAL" clId="{BA9A02A7-86C0-4E98-8003-6DEE8B38A67E}" dt="2021-12-03T18:11:29.496" v="243" actId="20577"/>
          <ac:spMkLst>
            <pc:docMk/>
            <pc:sldMk cId="3371344529" sldId="4873"/>
            <ac:spMk id="6" creationId="{77D9537E-FDA0-4EBF-964F-588387AA051C}"/>
          </ac:spMkLst>
        </pc:spChg>
      </pc:sldChg>
      <pc:sldChg chg="modSp mod">
        <pc:chgData name="Pascal Sauliere" userId="518a3ca6-44f0-4ac7-8179-97d18e48d65c" providerId="ADAL" clId="{BA9A02A7-86C0-4E98-8003-6DEE8B38A67E}" dt="2021-12-03T18:11:53.252" v="257" actId="20577"/>
        <pc:sldMkLst>
          <pc:docMk/>
          <pc:sldMk cId="1226019012" sldId="4878"/>
        </pc:sldMkLst>
        <pc:spChg chg="mod">
          <ac:chgData name="Pascal Sauliere" userId="518a3ca6-44f0-4ac7-8179-97d18e48d65c" providerId="ADAL" clId="{BA9A02A7-86C0-4E98-8003-6DEE8B38A67E}" dt="2021-12-03T18:11:53.252" v="257" actId="20577"/>
          <ac:spMkLst>
            <pc:docMk/>
            <pc:sldMk cId="1226019012" sldId="4878"/>
            <ac:spMk id="5" creationId="{016B93B4-FF62-4053-A089-91A926AC3C8C}"/>
          </ac:spMkLst>
        </pc:spChg>
      </pc:sldChg>
      <pc:sldChg chg="modSp">
        <pc:chgData name="Pascal Sauliere" userId="518a3ca6-44f0-4ac7-8179-97d18e48d65c" providerId="ADAL" clId="{BA9A02A7-86C0-4E98-8003-6DEE8B38A67E}" dt="2021-12-03T18:12:31.328" v="258" actId="313"/>
        <pc:sldMkLst>
          <pc:docMk/>
          <pc:sldMk cId="1199037244" sldId="2076136311"/>
        </pc:sldMkLst>
        <pc:spChg chg="mod">
          <ac:chgData name="Pascal Sauliere" userId="518a3ca6-44f0-4ac7-8179-97d18e48d65c" providerId="ADAL" clId="{BA9A02A7-86C0-4E98-8003-6DEE8B38A67E}" dt="2021-12-03T18:12:31.328" v="258" actId="313"/>
          <ac:spMkLst>
            <pc:docMk/>
            <pc:sldMk cId="1199037244" sldId="2076136311"/>
            <ac:spMk id="12" creationId="{CA828F83-A506-4907-8146-2D521C941336}"/>
          </ac:spMkLst>
        </pc:spChg>
      </pc:sldChg>
      <pc:sldChg chg="modSp mod">
        <pc:chgData name="Pascal Sauliere" userId="518a3ca6-44f0-4ac7-8179-97d18e48d65c" providerId="ADAL" clId="{BA9A02A7-86C0-4E98-8003-6DEE8B38A67E}" dt="2021-12-03T17:58:42.727" v="18" actId="20577"/>
        <pc:sldMkLst>
          <pc:docMk/>
          <pc:sldMk cId="1722371393" sldId="2076136478"/>
        </pc:sldMkLst>
        <pc:spChg chg="mod">
          <ac:chgData name="Pascal Sauliere" userId="518a3ca6-44f0-4ac7-8179-97d18e48d65c" providerId="ADAL" clId="{BA9A02A7-86C0-4E98-8003-6DEE8B38A67E}" dt="2021-12-03T17:58:42.727" v="18" actId="20577"/>
          <ac:spMkLst>
            <pc:docMk/>
            <pc:sldMk cId="1722371393" sldId="2076136478"/>
            <ac:spMk id="17" creationId="{00000000-0000-0000-0000-000000000000}"/>
          </ac:spMkLst>
        </pc:spChg>
      </pc:sldChg>
      <pc:sldChg chg="modSp mod">
        <pc:chgData name="Pascal Sauliere" userId="518a3ca6-44f0-4ac7-8179-97d18e48d65c" providerId="ADAL" clId="{BA9A02A7-86C0-4E98-8003-6DEE8B38A67E}" dt="2021-12-03T18:02:42.981" v="95" actId="20577"/>
        <pc:sldMkLst>
          <pc:docMk/>
          <pc:sldMk cId="3618126319" sldId="2076136877"/>
        </pc:sldMkLst>
        <pc:spChg chg="mod">
          <ac:chgData name="Pascal Sauliere" userId="518a3ca6-44f0-4ac7-8179-97d18e48d65c" providerId="ADAL" clId="{BA9A02A7-86C0-4E98-8003-6DEE8B38A67E}" dt="2021-12-03T18:01:46.637" v="63" actId="20577"/>
          <ac:spMkLst>
            <pc:docMk/>
            <pc:sldMk cId="3618126319" sldId="2076136877"/>
            <ac:spMk id="2" creationId="{E4CCB2DC-2861-489E-9664-DD85142DE644}"/>
          </ac:spMkLst>
        </pc:spChg>
        <pc:spChg chg="mod">
          <ac:chgData name="Pascal Sauliere" userId="518a3ca6-44f0-4ac7-8179-97d18e48d65c" providerId="ADAL" clId="{BA9A02A7-86C0-4E98-8003-6DEE8B38A67E}" dt="2021-12-03T18:02:42.981" v="95" actId="20577"/>
          <ac:spMkLst>
            <pc:docMk/>
            <pc:sldMk cId="3618126319" sldId="2076136877"/>
            <ac:spMk id="16" creationId="{A36BB9A7-E9FC-4836-879E-1E53E2577C78}"/>
          </ac:spMkLst>
        </pc:spChg>
        <pc:spChg chg="mod">
          <ac:chgData name="Pascal Sauliere" userId="518a3ca6-44f0-4ac7-8179-97d18e48d65c" providerId="ADAL" clId="{BA9A02A7-86C0-4E98-8003-6DEE8B38A67E}" dt="2021-12-03T18:02:26.894" v="86" actId="6549"/>
          <ac:spMkLst>
            <pc:docMk/>
            <pc:sldMk cId="3618126319" sldId="2076136877"/>
            <ac:spMk id="17" creationId="{CCAA3B36-F653-4882-A164-46BDC1E4EE44}"/>
          </ac:spMkLst>
        </pc:spChg>
        <pc:spChg chg="mod">
          <ac:chgData name="Pascal Sauliere" userId="518a3ca6-44f0-4ac7-8179-97d18e48d65c" providerId="ADAL" clId="{BA9A02A7-86C0-4E98-8003-6DEE8B38A67E}" dt="2021-12-03T18:02:11.782" v="72" actId="20577"/>
          <ac:spMkLst>
            <pc:docMk/>
            <pc:sldMk cId="3618126319" sldId="2076136877"/>
            <ac:spMk id="18" creationId="{867CC7A8-FBA6-4E53-B935-D9DBEF93163D}"/>
          </ac:spMkLst>
        </pc:spChg>
      </pc:sldChg>
      <pc:sldChg chg="modSp mod">
        <pc:chgData name="Pascal Sauliere" userId="518a3ca6-44f0-4ac7-8179-97d18e48d65c" providerId="ADAL" clId="{BA9A02A7-86C0-4E98-8003-6DEE8B38A67E}" dt="2021-12-03T18:11:08.279" v="234" actId="20577"/>
        <pc:sldMkLst>
          <pc:docMk/>
          <pc:sldMk cId="1425088268" sldId="2076138724"/>
        </pc:sldMkLst>
        <pc:spChg chg="mod">
          <ac:chgData name="Pascal Sauliere" userId="518a3ca6-44f0-4ac7-8179-97d18e48d65c" providerId="ADAL" clId="{BA9A02A7-86C0-4E98-8003-6DEE8B38A67E}" dt="2021-12-03T18:11:08.279" v="234" actId="20577"/>
          <ac:spMkLst>
            <pc:docMk/>
            <pc:sldMk cId="1425088268" sldId="2076138724"/>
            <ac:spMk id="3" creationId="{8E849AE7-DEB3-4B28-A3FB-8EC12FAD330B}"/>
          </ac:spMkLst>
        </pc:spChg>
      </pc:sldChg>
      <pc:sldChg chg="del">
        <pc:chgData name="Pascal Sauliere" userId="518a3ca6-44f0-4ac7-8179-97d18e48d65c" providerId="ADAL" clId="{BA9A02A7-86C0-4E98-8003-6DEE8B38A67E}" dt="2021-12-03T18:10:49.743" v="225" actId="2696"/>
        <pc:sldMkLst>
          <pc:docMk/>
          <pc:sldMk cId="4091543752" sldId="2076138725"/>
        </pc:sldMkLst>
      </pc:sldChg>
      <pc:sldChg chg="addSp delSp modSp mod chgLayout">
        <pc:chgData name="Pascal Sauliere" userId="518a3ca6-44f0-4ac7-8179-97d18e48d65c" providerId="ADAL" clId="{BA9A02A7-86C0-4E98-8003-6DEE8B38A67E}" dt="2021-12-03T18:09:21.906" v="224" actId="6264"/>
        <pc:sldMkLst>
          <pc:docMk/>
          <pc:sldMk cId="720058429" sldId="2076138727"/>
        </pc:sldMkLst>
        <pc:spChg chg="add del mod">
          <ac:chgData name="Pascal Sauliere" userId="518a3ca6-44f0-4ac7-8179-97d18e48d65c" providerId="ADAL" clId="{BA9A02A7-86C0-4E98-8003-6DEE8B38A67E}" dt="2021-12-03T18:09:21.906" v="224" actId="6264"/>
          <ac:spMkLst>
            <pc:docMk/>
            <pc:sldMk cId="720058429" sldId="2076138727"/>
            <ac:spMk id="2" creationId="{C8A1E8D3-498C-4B6A-82B7-2F0B69967819}"/>
          </ac:spMkLst>
        </pc:spChg>
        <pc:spChg chg="mod ord">
          <ac:chgData name="Pascal Sauliere" userId="518a3ca6-44f0-4ac7-8179-97d18e48d65c" providerId="ADAL" clId="{BA9A02A7-86C0-4E98-8003-6DEE8B38A67E}" dt="2021-12-03T18:09:21.906" v="224" actId="6264"/>
          <ac:spMkLst>
            <pc:docMk/>
            <pc:sldMk cId="720058429" sldId="2076138727"/>
            <ac:spMk id="3" creationId="{B0199A4E-630D-4CEB-9E77-8B805E5FFB93}"/>
          </ac:spMkLst>
        </pc:spChg>
        <pc:spChg chg="mod ord">
          <ac:chgData name="Pascal Sauliere" userId="518a3ca6-44f0-4ac7-8179-97d18e48d65c" providerId="ADAL" clId="{BA9A02A7-86C0-4E98-8003-6DEE8B38A67E}" dt="2021-12-03T18:09:21.906" v="224" actId="6264"/>
          <ac:spMkLst>
            <pc:docMk/>
            <pc:sldMk cId="720058429" sldId="2076138727"/>
            <ac:spMk id="4" creationId="{5BD99C09-44DD-4D57-A6E5-328D4C195AC5}"/>
          </ac:spMkLst>
        </pc:spChg>
        <pc:spChg chg="add del mod">
          <ac:chgData name="Pascal Sauliere" userId="518a3ca6-44f0-4ac7-8179-97d18e48d65c" providerId="ADAL" clId="{BA9A02A7-86C0-4E98-8003-6DEE8B38A67E}" dt="2021-12-03T18:09:21.906" v="224" actId="6264"/>
          <ac:spMkLst>
            <pc:docMk/>
            <pc:sldMk cId="720058429" sldId="2076138727"/>
            <ac:spMk id="5" creationId="{53917377-3DB6-4D45-9F81-BF4C1DDB026C}"/>
          </ac:spMkLst>
        </pc:spChg>
      </pc:sldChg>
      <pc:sldChg chg="mod modShow">
        <pc:chgData name="Pascal Sauliere" userId="518a3ca6-44f0-4ac7-8179-97d18e48d65c" providerId="ADAL" clId="{BA9A02A7-86C0-4E98-8003-6DEE8B38A67E}" dt="2021-12-03T17:55:29.513" v="0" actId="729"/>
        <pc:sldMkLst>
          <pc:docMk/>
          <pc:sldMk cId="4070367021" sldId="2076138743"/>
        </pc:sldMkLst>
      </pc:sldChg>
      <pc:sldChg chg="modSp mod">
        <pc:chgData name="Pascal Sauliere" userId="518a3ca6-44f0-4ac7-8179-97d18e48d65c" providerId="ADAL" clId="{BA9A02A7-86C0-4E98-8003-6DEE8B38A67E}" dt="2021-12-03T18:03:09.345" v="123" actId="20577"/>
        <pc:sldMkLst>
          <pc:docMk/>
          <pc:sldMk cId="2607208386" sldId="2145705857"/>
        </pc:sldMkLst>
        <pc:spChg chg="mod">
          <ac:chgData name="Pascal Sauliere" userId="518a3ca6-44f0-4ac7-8179-97d18e48d65c" providerId="ADAL" clId="{BA9A02A7-86C0-4E98-8003-6DEE8B38A67E}" dt="2021-12-03T18:03:09.345" v="123" actId="20577"/>
          <ac:spMkLst>
            <pc:docMk/>
            <pc:sldMk cId="2607208386" sldId="2145705857"/>
            <ac:spMk id="2" creationId="{FCFBEC1C-3B57-46DF-80F9-256BC1BBA89E}"/>
          </ac:spMkLst>
        </pc:spChg>
      </pc:sldChg>
      <pc:sldChg chg="modSp mod">
        <pc:chgData name="Pascal Sauliere" userId="518a3ca6-44f0-4ac7-8179-97d18e48d65c" providerId="ADAL" clId="{BA9A02A7-86C0-4E98-8003-6DEE8B38A67E}" dt="2021-12-03T18:01:04.550" v="38" actId="1076"/>
        <pc:sldMkLst>
          <pc:docMk/>
          <pc:sldMk cId="306381098" sldId="2145705860"/>
        </pc:sldMkLst>
        <pc:spChg chg="mod">
          <ac:chgData name="Pascal Sauliere" userId="518a3ca6-44f0-4ac7-8179-97d18e48d65c" providerId="ADAL" clId="{BA9A02A7-86C0-4E98-8003-6DEE8B38A67E}" dt="2021-12-03T18:00:34.756" v="27" actId="20577"/>
          <ac:spMkLst>
            <pc:docMk/>
            <pc:sldMk cId="306381098" sldId="2145705860"/>
            <ac:spMk id="17" creationId="{00000000-0000-0000-0000-000000000000}"/>
          </ac:spMkLst>
        </pc:spChg>
        <pc:spChg chg="mod">
          <ac:chgData name="Pascal Sauliere" userId="518a3ca6-44f0-4ac7-8179-97d18e48d65c" providerId="ADAL" clId="{BA9A02A7-86C0-4E98-8003-6DEE8B38A67E}" dt="2021-12-03T18:01:04.550" v="38" actId="1076"/>
          <ac:spMkLst>
            <pc:docMk/>
            <pc:sldMk cId="306381098" sldId="2145705860"/>
            <ac:spMk id="119" creationId="{D597164F-C421-4C33-861F-B12690C9AE13}"/>
          </ac:spMkLst>
        </pc:spChg>
      </pc:sldChg>
    </pc:docChg>
  </pc:docChgLst>
  <pc:docChgLst>
    <pc:chgData name="Pascal Sauliere" userId="518a3ca6-44f0-4ac7-8179-97d18e48d65c" providerId="ADAL" clId="{1B554128-51A7-468B-A1ED-716DB526145C}"/>
    <pc:docChg chg="undo redo custSel addSld delSld modSld sldOrd addSection modSection">
      <pc:chgData name="Pascal Sauliere" userId="518a3ca6-44f0-4ac7-8179-97d18e48d65c" providerId="ADAL" clId="{1B554128-51A7-468B-A1ED-716DB526145C}" dt="2020-10-02T08:47:06.702" v="259" actId="2696"/>
      <pc:docMkLst>
        <pc:docMk/>
      </pc:docMkLst>
      <pc:sldChg chg="modSp del mod">
        <pc:chgData name="Pascal Sauliere" userId="518a3ca6-44f0-4ac7-8179-97d18e48d65c" providerId="ADAL" clId="{1B554128-51A7-468B-A1ED-716DB526145C}" dt="2020-10-01T18:03:21.678" v="113" actId="47"/>
        <pc:sldMkLst>
          <pc:docMk/>
          <pc:sldMk cId="203203085" sldId="1527"/>
        </pc:sldMkLst>
        <pc:spChg chg="mod">
          <ac:chgData name="Pascal Sauliere" userId="518a3ca6-44f0-4ac7-8179-97d18e48d65c" providerId="ADAL" clId="{1B554128-51A7-468B-A1ED-716DB526145C}" dt="2020-10-01T16:05:55.413" v="28" actId="20577"/>
          <ac:spMkLst>
            <pc:docMk/>
            <pc:sldMk cId="203203085" sldId="1527"/>
            <ac:spMk id="6" creationId="{A8555C1D-49BA-4FBC-9584-CD9034FC6ADB}"/>
          </ac:spMkLst>
        </pc:spChg>
        <pc:spChg chg="mod">
          <ac:chgData name="Pascal Sauliere" userId="518a3ca6-44f0-4ac7-8179-97d18e48d65c" providerId="ADAL" clId="{1B554128-51A7-468B-A1ED-716DB526145C}" dt="2020-10-01T16:05:59.567" v="42" actId="20577"/>
          <ac:spMkLst>
            <pc:docMk/>
            <pc:sldMk cId="203203085" sldId="1527"/>
            <ac:spMk id="7" creationId="{7D1296DD-07C1-4282-B897-FE5C2D998FE6}"/>
          </ac:spMkLst>
        </pc:spChg>
      </pc:sldChg>
      <pc:sldChg chg="del">
        <pc:chgData name="Pascal Sauliere" userId="518a3ca6-44f0-4ac7-8179-97d18e48d65c" providerId="ADAL" clId="{1B554128-51A7-468B-A1ED-716DB526145C}" dt="2020-10-01T18:03:21.678" v="113" actId="47"/>
        <pc:sldMkLst>
          <pc:docMk/>
          <pc:sldMk cId="3957722359" sldId="1660"/>
        </pc:sldMkLst>
      </pc:sldChg>
      <pc:sldChg chg="addSp modSp mod">
        <pc:chgData name="Pascal Sauliere" userId="518a3ca6-44f0-4ac7-8179-97d18e48d65c" providerId="ADAL" clId="{1B554128-51A7-468B-A1ED-716DB526145C}" dt="2020-10-02T08:00:22.080" v="186" actId="1076"/>
        <pc:sldMkLst>
          <pc:docMk/>
          <pc:sldMk cId="2639379867" sldId="1720"/>
        </pc:sldMkLst>
        <pc:spChg chg="add mod">
          <ac:chgData name="Pascal Sauliere" userId="518a3ca6-44f0-4ac7-8179-97d18e48d65c" providerId="ADAL" clId="{1B554128-51A7-468B-A1ED-716DB526145C}" dt="2020-10-02T07:59:44.023" v="171" actId="3064"/>
          <ac:spMkLst>
            <pc:docMk/>
            <pc:sldMk cId="2639379867" sldId="1720"/>
            <ac:spMk id="3" creationId="{EFA1688C-B6E3-4C6C-BD93-21B5671A4051}"/>
          </ac:spMkLst>
        </pc:spChg>
        <pc:spChg chg="mod">
          <ac:chgData name="Pascal Sauliere" userId="518a3ca6-44f0-4ac7-8179-97d18e48d65c" providerId="ADAL" clId="{1B554128-51A7-468B-A1ED-716DB526145C}" dt="2020-10-02T08:00:22.080" v="186" actId="1076"/>
          <ac:spMkLst>
            <pc:docMk/>
            <pc:sldMk cId="2639379867" sldId="1720"/>
            <ac:spMk id="13" creationId="{8EB60B75-C010-4BA9-B482-428BC9576BA6}"/>
          </ac:spMkLst>
        </pc:spChg>
        <pc:picChg chg="add mod">
          <ac:chgData name="Pascal Sauliere" userId="518a3ca6-44f0-4ac7-8179-97d18e48d65c" providerId="ADAL" clId="{1B554128-51A7-468B-A1ED-716DB526145C}" dt="2020-10-02T08:00:22.080" v="186" actId="1076"/>
          <ac:picMkLst>
            <pc:docMk/>
            <pc:sldMk cId="2639379867" sldId="1720"/>
            <ac:picMk id="2" creationId="{5106A9E1-18A8-478F-807E-7DD697A94BCF}"/>
          </ac:picMkLst>
        </pc:picChg>
      </pc:sldChg>
      <pc:sldChg chg="del">
        <pc:chgData name="Pascal Sauliere" userId="518a3ca6-44f0-4ac7-8179-97d18e48d65c" providerId="ADAL" clId="{1B554128-51A7-468B-A1ED-716DB526145C}" dt="2020-10-01T18:03:21.678" v="113" actId="47"/>
        <pc:sldMkLst>
          <pc:docMk/>
          <pc:sldMk cId="3345838664" sldId="2052"/>
        </pc:sldMkLst>
      </pc:sldChg>
      <pc:sldChg chg="del">
        <pc:chgData name="Pascal Sauliere" userId="518a3ca6-44f0-4ac7-8179-97d18e48d65c" providerId="ADAL" clId="{1B554128-51A7-468B-A1ED-716DB526145C}" dt="2020-10-01T18:03:21.678" v="113" actId="47"/>
        <pc:sldMkLst>
          <pc:docMk/>
          <pc:sldMk cId="588448947" sldId="2053"/>
        </pc:sldMkLst>
      </pc:sldChg>
      <pc:sldChg chg="del">
        <pc:chgData name="Pascal Sauliere" userId="518a3ca6-44f0-4ac7-8179-97d18e48d65c" providerId="ADAL" clId="{1B554128-51A7-468B-A1ED-716DB526145C}" dt="2020-10-01T18:03:21.678" v="113" actId="47"/>
        <pc:sldMkLst>
          <pc:docMk/>
          <pc:sldMk cId="2202839298" sldId="2054"/>
        </pc:sldMkLst>
      </pc:sldChg>
      <pc:sldChg chg="add">
        <pc:chgData name="Pascal Sauliere" userId="518a3ca6-44f0-4ac7-8179-97d18e48d65c" providerId="ADAL" clId="{1B554128-51A7-468B-A1ED-716DB526145C}" dt="2020-10-01T17:50:50.787" v="46"/>
        <pc:sldMkLst>
          <pc:docMk/>
          <pc:sldMk cId="2576877689" sldId="2056"/>
        </pc:sldMkLst>
      </pc:sldChg>
      <pc:sldChg chg="del mod modShow">
        <pc:chgData name="Pascal Sauliere" userId="518a3ca6-44f0-4ac7-8179-97d18e48d65c" providerId="ADAL" clId="{1B554128-51A7-468B-A1ED-716DB526145C}" dt="2020-10-02T08:47:06.702" v="259" actId="2696"/>
        <pc:sldMkLst>
          <pc:docMk/>
          <pc:sldMk cId="2239932042" sldId="4555"/>
        </pc:sldMkLst>
      </pc:sldChg>
      <pc:sldChg chg="add">
        <pc:chgData name="Pascal Sauliere" userId="518a3ca6-44f0-4ac7-8179-97d18e48d65c" providerId="ADAL" clId="{1B554128-51A7-468B-A1ED-716DB526145C}" dt="2020-10-01T17:50:50.787" v="46"/>
        <pc:sldMkLst>
          <pc:docMk/>
          <pc:sldMk cId="3371344529" sldId="4873"/>
        </pc:sldMkLst>
      </pc:sldChg>
      <pc:sldChg chg="add">
        <pc:chgData name="Pascal Sauliere" userId="518a3ca6-44f0-4ac7-8179-97d18e48d65c" providerId="ADAL" clId="{1B554128-51A7-468B-A1ED-716DB526145C}" dt="2020-10-01T17:50:50.787" v="46"/>
        <pc:sldMkLst>
          <pc:docMk/>
          <pc:sldMk cId="3842135659" sldId="4875"/>
        </pc:sldMkLst>
      </pc:sldChg>
      <pc:sldChg chg="addSp delSp add mod">
        <pc:chgData name="Pascal Sauliere" userId="518a3ca6-44f0-4ac7-8179-97d18e48d65c" providerId="ADAL" clId="{1B554128-51A7-468B-A1ED-716DB526145C}" dt="2020-10-01T20:26:17.049" v="120" actId="22"/>
        <pc:sldMkLst>
          <pc:docMk/>
          <pc:sldMk cId="1334647180" sldId="4876"/>
        </pc:sldMkLst>
        <pc:spChg chg="add del">
          <ac:chgData name="Pascal Sauliere" userId="518a3ca6-44f0-4ac7-8179-97d18e48d65c" providerId="ADAL" clId="{1B554128-51A7-468B-A1ED-716DB526145C}" dt="2020-10-01T20:26:01.947" v="117" actId="22"/>
          <ac:spMkLst>
            <pc:docMk/>
            <pc:sldMk cId="1334647180" sldId="4876"/>
            <ac:spMk id="2" creationId="{532F032A-DFCA-4654-9FCF-A323CBBEBA2B}"/>
          </ac:spMkLst>
        </pc:spChg>
        <pc:spChg chg="add del">
          <ac:chgData name="Pascal Sauliere" userId="518a3ca6-44f0-4ac7-8179-97d18e48d65c" providerId="ADAL" clId="{1B554128-51A7-468B-A1ED-716DB526145C}" dt="2020-10-01T20:26:07.450" v="119" actId="22"/>
          <ac:spMkLst>
            <pc:docMk/>
            <pc:sldMk cId="1334647180" sldId="4876"/>
            <ac:spMk id="3" creationId="{52E1FBB1-6646-4F75-BA2C-613C3F3B1EFF}"/>
          </ac:spMkLst>
        </pc:spChg>
        <pc:spChg chg="add">
          <ac:chgData name="Pascal Sauliere" userId="518a3ca6-44f0-4ac7-8179-97d18e48d65c" providerId="ADAL" clId="{1B554128-51A7-468B-A1ED-716DB526145C}" dt="2020-10-01T20:26:17.049" v="120" actId="22"/>
          <ac:spMkLst>
            <pc:docMk/>
            <pc:sldMk cId="1334647180" sldId="4876"/>
            <ac:spMk id="4" creationId="{340F7D79-6483-4185-9197-DCBED483763A}"/>
          </ac:spMkLst>
        </pc:spChg>
      </pc:sldChg>
      <pc:sldChg chg="add del">
        <pc:chgData name="Pascal Sauliere" userId="518a3ca6-44f0-4ac7-8179-97d18e48d65c" providerId="ADAL" clId="{1B554128-51A7-468B-A1ED-716DB526145C}" dt="2020-10-01T18:00:35.476" v="111" actId="47"/>
        <pc:sldMkLst>
          <pc:docMk/>
          <pc:sldMk cId="3784676391" sldId="4877"/>
        </pc:sldMkLst>
      </pc:sldChg>
      <pc:sldChg chg="add">
        <pc:chgData name="Pascal Sauliere" userId="518a3ca6-44f0-4ac7-8179-97d18e48d65c" providerId="ADAL" clId="{1B554128-51A7-468B-A1ED-716DB526145C}" dt="2020-10-01T17:50:50.787" v="46"/>
        <pc:sldMkLst>
          <pc:docMk/>
          <pc:sldMk cId="1226019012" sldId="4878"/>
        </pc:sldMkLst>
      </pc:sldChg>
      <pc:sldChg chg="add">
        <pc:chgData name="Pascal Sauliere" userId="518a3ca6-44f0-4ac7-8179-97d18e48d65c" providerId="ADAL" clId="{1B554128-51A7-468B-A1ED-716DB526145C}" dt="2020-10-01T17:50:50.787" v="46"/>
        <pc:sldMkLst>
          <pc:docMk/>
          <pc:sldMk cId="2524332851" sldId="4879"/>
        </pc:sldMkLst>
      </pc:sldChg>
      <pc:sldChg chg="add">
        <pc:chgData name="Pascal Sauliere" userId="518a3ca6-44f0-4ac7-8179-97d18e48d65c" providerId="ADAL" clId="{1B554128-51A7-468B-A1ED-716DB526145C}" dt="2020-10-01T17:50:50.787" v="46"/>
        <pc:sldMkLst>
          <pc:docMk/>
          <pc:sldMk cId="2531444903" sldId="4880"/>
        </pc:sldMkLst>
      </pc:sldChg>
      <pc:sldChg chg="add mod modShow">
        <pc:chgData name="Pascal Sauliere" userId="518a3ca6-44f0-4ac7-8179-97d18e48d65c" providerId="ADAL" clId="{1B554128-51A7-468B-A1ED-716DB526145C}" dt="2020-10-01T20:22:43.005" v="114" actId="729"/>
        <pc:sldMkLst>
          <pc:docMk/>
          <pc:sldMk cId="2257021178" sldId="4881"/>
        </pc:sldMkLst>
      </pc:sldChg>
      <pc:sldChg chg="add">
        <pc:chgData name="Pascal Sauliere" userId="518a3ca6-44f0-4ac7-8179-97d18e48d65c" providerId="ADAL" clId="{1B554128-51A7-468B-A1ED-716DB526145C}" dt="2020-10-01T17:50:50.787" v="46"/>
        <pc:sldMkLst>
          <pc:docMk/>
          <pc:sldMk cId="2471668830" sldId="4882"/>
        </pc:sldMkLst>
      </pc:sldChg>
      <pc:sldChg chg="add mod modShow">
        <pc:chgData name="Pascal Sauliere" userId="518a3ca6-44f0-4ac7-8179-97d18e48d65c" providerId="ADAL" clId="{1B554128-51A7-468B-A1ED-716DB526145C}" dt="2020-10-01T20:22:43.005" v="114" actId="729"/>
        <pc:sldMkLst>
          <pc:docMk/>
          <pc:sldMk cId="2959240372" sldId="4883"/>
        </pc:sldMkLst>
      </pc:sldChg>
      <pc:sldChg chg="add">
        <pc:chgData name="Pascal Sauliere" userId="518a3ca6-44f0-4ac7-8179-97d18e48d65c" providerId="ADAL" clId="{1B554128-51A7-468B-A1ED-716DB526145C}" dt="2020-10-01T17:50:50.787" v="46"/>
        <pc:sldMkLst>
          <pc:docMk/>
          <pc:sldMk cId="920584600" sldId="4885"/>
        </pc:sldMkLst>
      </pc:sldChg>
      <pc:sldChg chg="add">
        <pc:chgData name="Pascal Sauliere" userId="518a3ca6-44f0-4ac7-8179-97d18e48d65c" providerId="ADAL" clId="{1B554128-51A7-468B-A1ED-716DB526145C}" dt="2020-10-01T17:50:50.787" v="46"/>
        <pc:sldMkLst>
          <pc:docMk/>
          <pc:sldMk cId="1892101176" sldId="4886"/>
        </pc:sldMkLst>
      </pc:sldChg>
      <pc:sldChg chg="add">
        <pc:chgData name="Pascal Sauliere" userId="518a3ca6-44f0-4ac7-8179-97d18e48d65c" providerId="ADAL" clId="{1B554128-51A7-468B-A1ED-716DB526145C}" dt="2020-10-01T17:50:50.787" v="46"/>
        <pc:sldMkLst>
          <pc:docMk/>
          <pc:sldMk cId="1491754247" sldId="4887"/>
        </pc:sldMkLst>
      </pc:sldChg>
      <pc:sldChg chg="add">
        <pc:chgData name="Pascal Sauliere" userId="518a3ca6-44f0-4ac7-8179-97d18e48d65c" providerId="ADAL" clId="{1B554128-51A7-468B-A1ED-716DB526145C}" dt="2020-10-01T17:50:50.787" v="46"/>
        <pc:sldMkLst>
          <pc:docMk/>
          <pc:sldMk cId="1473176205" sldId="4888"/>
        </pc:sldMkLst>
      </pc:sldChg>
      <pc:sldChg chg="add">
        <pc:chgData name="Pascal Sauliere" userId="518a3ca6-44f0-4ac7-8179-97d18e48d65c" providerId="ADAL" clId="{1B554128-51A7-468B-A1ED-716DB526145C}" dt="2020-10-01T17:50:50.787" v="46"/>
        <pc:sldMkLst>
          <pc:docMk/>
          <pc:sldMk cId="2744747643" sldId="4890"/>
        </pc:sldMkLst>
      </pc:sldChg>
      <pc:sldChg chg="add">
        <pc:chgData name="Pascal Sauliere" userId="518a3ca6-44f0-4ac7-8179-97d18e48d65c" providerId="ADAL" clId="{1B554128-51A7-468B-A1ED-716DB526145C}" dt="2020-10-01T17:50:50.787" v="46"/>
        <pc:sldMkLst>
          <pc:docMk/>
          <pc:sldMk cId="4024747489" sldId="4891"/>
        </pc:sldMkLst>
      </pc:sldChg>
      <pc:sldChg chg="add">
        <pc:chgData name="Pascal Sauliere" userId="518a3ca6-44f0-4ac7-8179-97d18e48d65c" providerId="ADAL" clId="{1B554128-51A7-468B-A1ED-716DB526145C}" dt="2020-10-01T17:50:50.787" v="46"/>
        <pc:sldMkLst>
          <pc:docMk/>
          <pc:sldMk cId="798164839" sldId="4892"/>
        </pc:sldMkLst>
      </pc:sldChg>
      <pc:sldChg chg="add">
        <pc:chgData name="Pascal Sauliere" userId="518a3ca6-44f0-4ac7-8179-97d18e48d65c" providerId="ADAL" clId="{1B554128-51A7-468B-A1ED-716DB526145C}" dt="2020-10-01T17:50:50.787" v="46"/>
        <pc:sldMkLst>
          <pc:docMk/>
          <pc:sldMk cId="536537032" sldId="2076136309"/>
        </pc:sldMkLst>
      </pc:sldChg>
      <pc:sldChg chg="add">
        <pc:chgData name="Pascal Sauliere" userId="518a3ca6-44f0-4ac7-8179-97d18e48d65c" providerId="ADAL" clId="{1B554128-51A7-468B-A1ED-716DB526145C}" dt="2020-10-01T17:50:50.787" v="46"/>
        <pc:sldMkLst>
          <pc:docMk/>
          <pc:sldMk cId="3853115380" sldId="2076136310"/>
        </pc:sldMkLst>
      </pc:sldChg>
      <pc:sldChg chg="add">
        <pc:chgData name="Pascal Sauliere" userId="518a3ca6-44f0-4ac7-8179-97d18e48d65c" providerId="ADAL" clId="{1B554128-51A7-468B-A1ED-716DB526145C}" dt="2020-10-01T17:50:50.787" v="46"/>
        <pc:sldMkLst>
          <pc:docMk/>
          <pc:sldMk cId="1199037244" sldId="2076136311"/>
        </pc:sldMkLst>
      </pc:sldChg>
      <pc:sldChg chg="add">
        <pc:chgData name="Pascal Sauliere" userId="518a3ca6-44f0-4ac7-8179-97d18e48d65c" providerId="ADAL" clId="{1B554128-51A7-468B-A1ED-716DB526145C}" dt="2020-10-01T17:50:50.787" v="46"/>
        <pc:sldMkLst>
          <pc:docMk/>
          <pc:sldMk cId="367617310" sldId="2076136313"/>
        </pc:sldMkLst>
      </pc:sldChg>
      <pc:sldChg chg="add">
        <pc:chgData name="Pascal Sauliere" userId="518a3ca6-44f0-4ac7-8179-97d18e48d65c" providerId="ADAL" clId="{1B554128-51A7-468B-A1ED-716DB526145C}" dt="2020-10-01T17:50:50.787" v="46"/>
        <pc:sldMkLst>
          <pc:docMk/>
          <pc:sldMk cId="1155349595" sldId="2076136314"/>
        </pc:sldMkLst>
      </pc:sldChg>
      <pc:sldChg chg="add">
        <pc:chgData name="Pascal Sauliere" userId="518a3ca6-44f0-4ac7-8179-97d18e48d65c" providerId="ADAL" clId="{1B554128-51A7-468B-A1ED-716DB526145C}" dt="2020-10-01T17:50:50.787" v="46"/>
        <pc:sldMkLst>
          <pc:docMk/>
          <pc:sldMk cId="1483309547" sldId="2076136315"/>
        </pc:sldMkLst>
      </pc:sldChg>
      <pc:sldChg chg="add">
        <pc:chgData name="Pascal Sauliere" userId="518a3ca6-44f0-4ac7-8179-97d18e48d65c" providerId="ADAL" clId="{1B554128-51A7-468B-A1ED-716DB526145C}" dt="2020-10-01T17:50:50.787" v="46"/>
        <pc:sldMkLst>
          <pc:docMk/>
          <pc:sldMk cId="1323733304" sldId="2076136316"/>
        </pc:sldMkLst>
      </pc:sldChg>
      <pc:sldChg chg="add">
        <pc:chgData name="Pascal Sauliere" userId="518a3ca6-44f0-4ac7-8179-97d18e48d65c" providerId="ADAL" clId="{1B554128-51A7-468B-A1ED-716DB526145C}" dt="2020-10-01T17:50:50.787" v="46"/>
        <pc:sldMkLst>
          <pc:docMk/>
          <pc:sldMk cId="3305326265" sldId="2076136317"/>
        </pc:sldMkLst>
      </pc:sldChg>
      <pc:sldChg chg="add">
        <pc:chgData name="Pascal Sauliere" userId="518a3ca6-44f0-4ac7-8179-97d18e48d65c" providerId="ADAL" clId="{1B554128-51A7-468B-A1ED-716DB526145C}" dt="2020-10-01T17:50:50.787" v="46"/>
        <pc:sldMkLst>
          <pc:docMk/>
          <pc:sldMk cId="807648463" sldId="2076136822"/>
        </pc:sldMkLst>
      </pc:sldChg>
      <pc:sldChg chg="add">
        <pc:chgData name="Pascal Sauliere" userId="518a3ca6-44f0-4ac7-8179-97d18e48d65c" providerId="ADAL" clId="{1B554128-51A7-468B-A1ED-716DB526145C}" dt="2020-10-01T17:50:50.787" v="46"/>
        <pc:sldMkLst>
          <pc:docMk/>
          <pc:sldMk cId="2014088682" sldId="2076136823"/>
        </pc:sldMkLst>
      </pc:sldChg>
      <pc:sldChg chg="add">
        <pc:chgData name="Pascal Sauliere" userId="518a3ca6-44f0-4ac7-8179-97d18e48d65c" providerId="ADAL" clId="{1B554128-51A7-468B-A1ED-716DB526145C}" dt="2020-10-01T17:50:50.787" v="46"/>
        <pc:sldMkLst>
          <pc:docMk/>
          <pc:sldMk cId="346058456" sldId="2076136824"/>
        </pc:sldMkLst>
      </pc:sldChg>
      <pc:sldChg chg="del">
        <pc:chgData name="Pascal Sauliere" userId="518a3ca6-44f0-4ac7-8179-97d18e48d65c" providerId="ADAL" clId="{1B554128-51A7-468B-A1ED-716DB526145C}" dt="2020-10-01T17:51:53.075" v="52" actId="2696"/>
        <pc:sldMkLst>
          <pc:docMk/>
          <pc:sldMk cId="2779380975" sldId="2076136912"/>
        </pc:sldMkLst>
      </pc:sldChg>
      <pc:sldChg chg="ord">
        <pc:chgData name="Pascal Sauliere" userId="518a3ca6-44f0-4ac7-8179-97d18e48d65c" providerId="ADAL" clId="{1B554128-51A7-468B-A1ED-716DB526145C}" dt="2020-10-02T08:46:20.882" v="256"/>
        <pc:sldMkLst>
          <pc:docMk/>
          <pc:sldMk cId="1470305008" sldId="2076138717"/>
        </pc:sldMkLst>
      </pc:sldChg>
      <pc:sldChg chg="mod modShow">
        <pc:chgData name="Pascal Sauliere" userId="518a3ca6-44f0-4ac7-8179-97d18e48d65c" providerId="ADAL" clId="{1B554128-51A7-468B-A1ED-716DB526145C}" dt="2020-10-02T00:19:59.580" v="122" actId="729"/>
        <pc:sldMkLst>
          <pc:docMk/>
          <pc:sldMk cId="4020340158" sldId="2076138721"/>
        </pc:sldMkLst>
      </pc:sldChg>
      <pc:sldChg chg="addSp modSp mod">
        <pc:chgData name="Pascal Sauliere" userId="518a3ca6-44f0-4ac7-8179-97d18e48d65c" providerId="ADAL" clId="{1B554128-51A7-468B-A1ED-716DB526145C}" dt="2020-10-02T08:19:46.775" v="244" actId="1076"/>
        <pc:sldMkLst>
          <pc:docMk/>
          <pc:sldMk cId="437812502" sldId="2076138723"/>
        </pc:sldMkLst>
        <pc:spChg chg="add mod">
          <ac:chgData name="Pascal Sauliere" userId="518a3ca6-44f0-4ac7-8179-97d18e48d65c" providerId="ADAL" clId="{1B554128-51A7-468B-A1ED-716DB526145C}" dt="2020-10-02T08:19:46.775" v="244" actId="1076"/>
          <ac:spMkLst>
            <pc:docMk/>
            <pc:sldMk cId="437812502" sldId="2076138723"/>
            <ac:spMk id="38" creationId="{CC629E08-571D-4034-AAEA-6F380601FC7B}"/>
          </ac:spMkLst>
        </pc:spChg>
      </pc:sldChg>
      <pc:sldChg chg="addSp delSp modSp mod delAnim modAnim">
        <pc:chgData name="Pascal Sauliere" userId="518a3ca6-44f0-4ac7-8179-97d18e48d65c" providerId="ADAL" clId="{1B554128-51A7-468B-A1ED-716DB526145C}" dt="2020-10-01T18:00:11.028" v="109" actId="478"/>
        <pc:sldMkLst>
          <pc:docMk/>
          <pc:sldMk cId="1425088268" sldId="2076138724"/>
        </pc:sldMkLst>
        <pc:spChg chg="add del mod">
          <ac:chgData name="Pascal Sauliere" userId="518a3ca6-44f0-4ac7-8179-97d18e48d65c" providerId="ADAL" clId="{1B554128-51A7-468B-A1ED-716DB526145C}" dt="2020-10-01T17:54:42.353" v="67" actId="478"/>
          <ac:spMkLst>
            <pc:docMk/>
            <pc:sldMk cId="1425088268" sldId="2076138724"/>
            <ac:spMk id="4" creationId="{034D6049-72E1-44C1-ABB6-0F07DD4D94A1}"/>
          </ac:spMkLst>
        </pc:spChg>
        <pc:spChg chg="add del mod">
          <ac:chgData name="Pascal Sauliere" userId="518a3ca6-44f0-4ac7-8179-97d18e48d65c" providerId="ADAL" clId="{1B554128-51A7-468B-A1ED-716DB526145C}" dt="2020-10-01T18:00:11.028" v="109" actId="478"/>
          <ac:spMkLst>
            <pc:docMk/>
            <pc:sldMk cId="1425088268" sldId="2076138724"/>
            <ac:spMk id="5" creationId="{C678FC33-0569-4B55-9F54-E42FC474261A}"/>
          </ac:spMkLst>
        </pc:spChg>
        <pc:spChg chg="add del mod">
          <ac:chgData name="Pascal Sauliere" userId="518a3ca6-44f0-4ac7-8179-97d18e48d65c" providerId="ADAL" clId="{1B554128-51A7-468B-A1ED-716DB526145C}" dt="2020-10-01T17:56:20.058" v="94" actId="478"/>
          <ac:spMkLst>
            <pc:docMk/>
            <pc:sldMk cId="1425088268" sldId="2076138724"/>
            <ac:spMk id="6" creationId="{E6B57D77-E61E-4EBC-BF87-6BCFA585396E}"/>
          </ac:spMkLst>
        </pc:spChg>
        <pc:spChg chg="add del mod">
          <ac:chgData name="Pascal Sauliere" userId="518a3ca6-44f0-4ac7-8179-97d18e48d65c" providerId="ADAL" clId="{1B554128-51A7-468B-A1ED-716DB526145C}" dt="2020-10-01T17:56:30.983" v="96" actId="478"/>
          <ac:spMkLst>
            <pc:docMk/>
            <pc:sldMk cId="1425088268" sldId="2076138724"/>
            <ac:spMk id="7" creationId="{CD32353B-8BB9-47F4-9CBB-9D928F7ECB2B}"/>
          </ac:spMkLst>
        </pc:spChg>
        <pc:spChg chg="add mod">
          <ac:chgData name="Pascal Sauliere" userId="518a3ca6-44f0-4ac7-8179-97d18e48d65c" providerId="ADAL" clId="{1B554128-51A7-468B-A1ED-716DB526145C}" dt="2020-10-01T17:59:58.505" v="108" actId="3064"/>
          <ac:spMkLst>
            <pc:docMk/>
            <pc:sldMk cId="1425088268" sldId="2076138724"/>
            <ac:spMk id="8" creationId="{38244F56-3EAA-418C-B7B5-E65DAC6D792A}"/>
          </ac:spMkLst>
        </pc:spChg>
      </pc:sldChg>
      <pc:sldChg chg="addSp delSp modSp new del mod chgLayout">
        <pc:chgData name="Pascal Sauliere" userId="518a3ca6-44f0-4ac7-8179-97d18e48d65c" providerId="ADAL" clId="{1B554128-51A7-468B-A1ED-716DB526145C}" dt="2020-10-01T17:51:03.534" v="47" actId="47"/>
        <pc:sldMkLst>
          <pc:docMk/>
          <pc:sldMk cId="212167015" sldId="2076138725"/>
        </pc:sldMkLst>
        <pc:spChg chg="del mod ord">
          <ac:chgData name="Pascal Sauliere" userId="518a3ca6-44f0-4ac7-8179-97d18e48d65c" providerId="ADAL" clId="{1B554128-51A7-468B-A1ED-716DB526145C}" dt="2020-10-01T16:05:39.615" v="1" actId="700"/>
          <ac:spMkLst>
            <pc:docMk/>
            <pc:sldMk cId="212167015" sldId="2076138725"/>
            <ac:spMk id="2" creationId="{F22C2E42-745A-44CE-9079-C55CBF9F04C9}"/>
          </ac:spMkLst>
        </pc:spChg>
        <pc:spChg chg="add mod ord">
          <ac:chgData name="Pascal Sauliere" userId="518a3ca6-44f0-4ac7-8179-97d18e48d65c" providerId="ADAL" clId="{1B554128-51A7-468B-A1ED-716DB526145C}" dt="2020-10-01T16:05:41.696" v="5" actId="20577"/>
          <ac:spMkLst>
            <pc:docMk/>
            <pc:sldMk cId="212167015" sldId="2076138725"/>
            <ac:spMk id="3" creationId="{0BADE967-69BC-444D-BCF3-B3270E03CF79}"/>
          </ac:spMkLst>
        </pc:spChg>
        <pc:spChg chg="add mod ord">
          <ac:chgData name="Pascal Sauliere" userId="518a3ca6-44f0-4ac7-8179-97d18e48d65c" providerId="ADAL" clId="{1B554128-51A7-468B-A1ED-716DB526145C}" dt="2020-10-01T16:05:47.061" v="26" actId="20577"/>
          <ac:spMkLst>
            <pc:docMk/>
            <pc:sldMk cId="212167015" sldId="2076138725"/>
            <ac:spMk id="4" creationId="{9A28D570-4FA7-4FCE-BD99-CCDC02BC5B21}"/>
          </ac:spMkLst>
        </pc:spChg>
      </pc:sldChg>
      <pc:sldChg chg="addSp delSp modSp new del mod modClrScheme chgLayout">
        <pc:chgData name="Pascal Sauliere" userId="518a3ca6-44f0-4ac7-8179-97d18e48d65c" providerId="ADAL" clId="{1B554128-51A7-468B-A1ED-716DB526145C}" dt="2020-10-01T18:00:20.831" v="110" actId="2696"/>
        <pc:sldMkLst>
          <pc:docMk/>
          <pc:sldMk cId="3398942488" sldId="2076138725"/>
        </pc:sldMkLst>
        <pc:spChg chg="del mod ord">
          <ac:chgData name="Pascal Sauliere" userId="518a3ca6-44f0-4ac7-8179-97d18e48d65c" providerId="ADAL" clId="{1B554128-51A7-468B-A1ED-716DB526145C}" dt="2020-10-01T17:55:55.527" v="90" actId="700"/>
          <ac:spMkLst>
            <pc:docMk/>
            <pc:sldMk cId="3398942488" sldId="2076138725"/>
            <ac:spMk id="2" creationId="{3C8920BB-0D9B-462E-9F5C-AA50E9900459}"/>
          </ac:spMkLst>
        </pc:spChg>
        <pc:spChg chg="add mod ord">
          <ac:chgData name="Pascal Sauliere" userId="518a3ca6-44f0-4ac7-8179-97d18e48d65c" providerId="ADAL" clId="{1B554128-51A7-468B-A1ED-716DB526145C}" dt="2020-10-01T17:55:55.527" v="90" actId="700"/>
          <ac:spMkLst>
            <pc:docMk/>
            <pc:sldMk cId="3398942488" sldId="2076138725"/>
            <ac:spMk id="3" creationId="{DD542D1F-9DE8-46C2-847E-9EBD26248916}"/>
          </ac:spMkLst>
        </pc:spChg>
        <pc:spChg chg="add mod ord">
          <ac:chgData name="Pascal Sauliere" userId="518a3ca6-44f0-4ac7-8179-97d18e48d65c" providerId="ADAL" clId="{1B554128-51A7-468B-A1ED-716DB526145C}" dt="2020-10-01T17:56:16.121" v="93" actId="20577"/>
          <ac:spMkLst>
            <pc:docMk/>
            <pc:sldMk cId="3398942488" sldId="2076138725"/>
            <ac:spMk id="4" creationId="{6E513F70-9FFD-4828-B878-2484DF9A4683}"/>
          </ac:spMkLst>
        </pc:spChg>
      </pc:sldChg>
      <pc:sldChg chg="add ord">
        <pc:chgData name="Pascal Sauliere" userId="518a3ca6-44f0-4ac7-8179-97d18e48d65c" providerId="ADAL" clId="{1B554128-51A7-468B-A1ED-716DB526145C}" dt="2020-10-02T08:46:46.219" v="258"/>
        <pc:sldMkLst>
          <pc:docMk/>
          <pc:sldMk cId="4091543752" sldId="2076138725"/>
        </pc:sldMkLst>
      </pc:sldChg>
      <pc:sldChg chg="modSp add mod">
        <pc:chgData name="Pascal Sauliere" userId="518a3ca6-44f0-4ac7-8179-97d18e48d65c" providerId="ADAL" clId="{1B554128-51A7-468B-A1ED-716DB526145C}" dt="2020-10-02T08:21:43.662" v="254" actId="20577"/>
        <pc:sldMkLst>
          <pc:docMk/>
          <pc:sldMk cId="1322472735" sldId="2076138726"/>
        </pc:sldMkLst>
        <pc:spChg chg="mod">
          <ac:chgData name="Pascal Sauliere" userId="518a3ca6-44f0-4ac7-8179-97d18e48d65c" providerId="ADAL" clId="{1B554128-51A7-468B-A1ED-716DB526145C}" dt="2020-10-02T08:21:43.662" v="254" actId="20577"/>
          <ac:spMkLst>
            <pc:docMk/>
            <pc:sldMk cId="1322472735" sldId="2076138726"/>
            <ac:spMk id="3" creationId="{F35FE248-A786-4CE5-A11C-596D911E6B8E}"/>
          </ac:spMkLst>
        </pc:spChg>
      </pc:sldChg>
      <pc:sldChg chg="addSp delSp modSp new mod modClrScheme chgLayout">
        <pc:chgData name="Pascal Sauliere" userId="518a3ca6-44f0-4ac7-8179-97d18e48d65c" providerId="ADAL" clId="{1B554128-51A7-468B-A1ED-716DB526145C}" dt="2020-10-02T08:17:31.552" v="240"/>
        <pc:sldMkLst>
          <pc:docMk/>
          <pc:sldMk cId="720058429" sldId="2076138727"/>
        </pc:sldMkLst>
        <pc:spChg chg="del mod ord">
          <ac:chgData name="Pascal Sauliere" userId="518a3ca6-44f0-4ac7-8179-97d18e48d65c" providerId="ADAL" clId="{1B554128-51A7-468B-A1ED-716DB526145C}" dt="2020-10-02T08:03:03.647" v="188" actId="700"/>
          <ac:spMkLst>
            <pc:docMk/>
            <pc:sldMk cId="720058429" sldId="2076138727"/>
            <ac:spMk id="2" creationId="{CD9A4BB6-EC7F-4926-B5EA-172BB8738C4F}"/>
          </ac:spMkLst>
        </pc:spChg>
        <pc:spChg chg="add mod ord">
          <ac:chgData name="Pascal Sauliere" userId="518a3ca6-44f0-4ac7-8179-97d18e48d65c" providerId="ADAL" clId="{1B554128-51A7-468B-A1ED-716DB526145C}" dt="2020-10-02T08:05:22.349" v="230"/>
          <ac:spMkLst>
            <pc:docMk/>
            <pc:sldMk cId="720058429" sldId="2076138727"/>
            <ac:spMk id="3" creationId="{B0199A4E-630D-4CEB-9E77-8B805E5FFB93}"/>
          </ac:spMkLst>
        </pc:spChg>
        <pc:spChg chg="add mod ord">
          <ac:chgData name="Pascal Sauliere" userId="518a3ca6-44f0-4ac7-8179-97d18e48d65c" providerId="ADAL" clId="{1B554128-51A7-468B-A1ED-716DB526145C}" dt="2020-10-02T08:17:31.552" v="240"/>
          <ac:spMkLst>
            <pc:docMk/>
            <pc:sldMk cId="720058429" sldId="2076138727"/>
            <ac:spMk id="4" creationId="{5BD99C09-44DD-4D57-A6E5-328D4C195AC5}"/>
          </ac:spMkLst>
        </pc:spChg>
        <pc:spChg chg="add del mod">
          <ac:chgData name="Pascal Sauliere" userId="518a3ca6-44f0-4ac7-8179-97d18e48d65c" providerId="ADAL" clId="{1B554128-51A7-468B-A1ED-716DB526145C}" dt="2020-10-02T08:05:22.349" v="230"/>
          <ac:spMkLst>
            <pc:docMk/>
            <pc:sldMk cId="720058429" sldId="2076138727"/>
            <ac:spMk id="5" creationId="{45C17714-D90D-45B8-8C3A-0304216646C9}"/>
          </ac:spMkLst>
        </pc:spChg>
        <pc:spChg chg="add del mod">
          <ac:chgData name="Pascal Sauliere" userId="518a3ca6-44f0-4ac7-8179-97d18e48d65c" providerId="ADAL" clId="{1B554128-51A7-468B-A1ED-716DB526145C}" dt="2020-10-02T08:05:22.349" v="230"/>
          <ac:spMkLst>
            <pc:docMk/>
            <pc:sldMk cId="720058429" sldId="2076138727"/>
            <ac:spMk id="6" creationId="{3E36287D-9274-4EBA-8C99-0BA1E9268409}"/>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svg"/><Relationship Id="rId1" Type="http://schemas.openxmlformats.org/officeDocument/2006/relationships/image" Target="../media/image113.png"/><Relationship Id="rId6" Type="http://schemas.openxmlformats.org/officeDocument/2006/relationships/image" Target="../media/image118.svg"/><Relationship Id="rId5" Type="http://schemas.openxmlformats.org/officeDocument/2006/relationships/image" Target="../media/image117.png"/><Relationship Id="rId4" Type="http://schemas.openxmlformats.org/officeDocument/2006/relationships/image" Target="../media/image11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svg"/><Relationship Id="rId1" Type="http://schemas.openxmlformats.org/officeDocument/2006/relationships/image" Target="../media/image113.png"/><Relationship Id="rId6" Type="http://schemas.openxmlformats.org/officeDocument/2006/relationships/image" Target="../media/image118.svg"/><Relationship Id="rId5" Type="http://schemas.openxmlformats.org/officeDocument/2006/relationships/image" Target="../media/image117.png"/><Relationship Id="rId4" Type="http://schemas.openxmlformats.org/officeDocument/2006/relationships/image" Target="../media/image116.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566C9E-D692-46C5-965B-49B58CA58436}" type="doc">
      <dgm:prSet loTypeId="urn:microsoft.com/office/officeart/2018/2/layout/IconLabelList" loCatId="icon" qsTypeId="urn:microsoft.com/office/officeart/2005/8/quickstyle/simple1" qsCatId="simple" csTypeId="urn:microsoft.com/office/officeart/2005/8/colors/accent2_2" csCatId="accent2" phldr="1"/>
      <dgm:spPr/>
      <dgm:t>
        <a:bodyPr/>
        <a:lstStyle/>
        <a:p>
          <a:endParaRPr lang="en-US"/>
        </a:p>
      </dgm:t>
    </dgm:pt>
    <dgm:pt modelId="{1B71ECE8-FE5C-44E7-AA99-61D5E5E0679C}">
      <dgm:prSet/>
      <dgm:spPr/>
      <dgm:t>
        <a:bodyPr/>
        <a:lstStyle/>
        <a:p>
          <a:pPr>
            <a:lnSpc>
              <a:spcPct val="100000"/>
            </a:lnSpc>
          </a:pPr>
          <a:r>
            <a:rPr lang="en-IL" baseline="0" dirty="0"/>
            <a:t>A cl</a:t>
          </a:r>
          <a:r>
            <a:rPr lang="en-US" baseline="0" dirty="0"/>
            <a:t>o</a:t>
          </a:r>
          <a:r>
            <a:rPr lang="en-IL" baseline="0" dirty="0"/>
            <a:t>u</a:t>
          </a:r>
          <a:r>
            <a:rPr lang="en-US" baseline="0"/>
            <a:t>d native</a:t>
          </a:r>
          <a:r>
            <a:rPr lang="en-IL" baseline="0"/>
            <a:t> </a:t>
          </a:r>
          <a:r>
            <a:rPr lang="en-US" baseline="0" dirty="0"/>
            <a:t>S</a:t>
          </a:r>
          <a:r>
            <a:rPr lang="en-IL" baseline="0" dirty="0"/>
            <a:t>I</a:t>
          </a:r>
          <a:r>
            <a:rPr lang="en-US" baseline="0" dirty="0"/>
            <a:t>E</a:t>
          </a:r>
          <a:r>
            <a:rPr lang="en-IL" baseline="0" dirty="0"/>
            <a:t>M</a:t>
          </a:r>
          <a:endParaRPr lang="en-US" dirty="0"/>
        </a:p>
      </dgm:t>
    </dgm:pt>
    <dgm:pt modelId="{2D8C57B4-8C69-49EA-9F4B-775971316274}" type="parTrans" cxnId="{C1272452-ECA4-4834-90C4-51EACC27E48B}">
      <dgm:prSet/>
      <dgm:spPr/>
      <dgm:t>
        <a:bodyPr/>
        <a:lstStyle/>
        <a:p>
          <a:endParaRPr lang="en-US"/>
        </a:p>
      </dgm:t>
    </dgm:pt>
    <dgm:pt modelId="{D4084D52-3C79-42E5-8F66-B46957A48B21}" type="sibTrans" cxnId="{C1272452-ECA4-4834-90C4-51EACC27E48B}">
      <dgm:prSet/>
      <dgm:spPr/>
      <dgm:t>
        <a:bodyPr/>
        <a:lstStyle/>
        <a:p>
          <a:endParaRPr lang="en-US"/>
        </a:p>
      </dgm:t>
    </dgm:pt>
    <dgm:pt modelId="{A2C6081C-4001-42C1-98F2-04EFB0E710A6}">
      <dgm:prSet/>
      <dgm:spPr/>
      <dgm:t>
        <a:bodyPr/>
        <a:lstStyle/>
        <a:p>
          <a:pPr>
            <a:lnSpc>
              <a:spcPct val="100000"/>
            </a:lnSpc>
          </a:pPr>
          <a:r>
            <a:rPr lang="en-IL" baseline="0"/>
            <a:t>For </a:t>
          </a:r>
          <a:r>
            <a:rPr lang="en-US" baseline="0"/>
            <a:t>the </a:t>
          </a:r>
          <a:r>
            <a:rPr lang="en-IL" baseline="0"/>
            <a:t>Cloud</a:t>
          </a:r>
          <a:endParaRPr lang="en-US"/>
        </a:p>
      </dgm:t>
    </dgm:pt>
    <dgm:pt modelId="{196BC0D5-190D-48BF-A8A5-450E3C435798}" type="parTrans" cxnId="{BB57C8CD-49A5-43BF-803F-BC210A73A320}">
      <dgm:prSet/>
      <dgm:spPr/>
      <dgm:t>
        <a:bodyPr/>
        <a:lstStyle/>
        <a:p>
          <a:endParaRPr lang="en-US"/>
        </a:p>
      </dgm:t>
    </dgm:pt>
    <dgm:pt modelId="{1A001BC4-E8DE-4660-9CAB-268309AC4E29}" type="sibTrans" cxnId="{BB57C8CD-49A5-43BF-803F-BC210A73A320}">
      <dgm:prSet/>
      <dgm:spPr/>
      <dgm:t>
        <a:bodyPr/>
        <a:lstStyle/>
        <a:p>
          <a:endParaRPr lang="en-US"/>
        </a:p>
      </dgm:t>
    </dgm:pt>
    <dgm:pt modelId="{228D35ED-494E-4FE9-9850-453AA6C76EE4}">
      <dgm:prSet/>
      <dgm:spPr/>
      <dgm:t>
        <a:bodyPr/>
        <a:lstStyle/>
        <a:p>
          <a:pPr>
            <a:lnSpc>
              <a:spcPct val="100000"/>
            </a:lnSpc>
          </a:pPr>
          <a:r>
            <a:rPr lang="en-US" baseline="0"/>
            <a:t>And</a:t>
          </a:r>
          <a:r>
            <a:rPr lang="en-IL" baseline="0"/>
            <a:t> </a:t>
          </a:r>
          <a:r>
            <a:rPr lang="en-US" baseline="0"/>
            <a:t>f</a:t>
          </a:r>
          <a:r>
            <a:rPr lang="en-IL" baseline="0"/>
            <a:t>o</a:t>
          </a:r>
          <a:r>
            <a:rPr lang="en-US" baseline="0"/>
            <a:t>r</a:t>
          </a:r>
          <a:r>
            <a:rPr lang="en-IL" baseline="0"/>
            <a:t> </a:t>
          </a:r>
          <a:r>
            <a:rPr lang="en-US" baseline="0"/>
            <a:t>on premises </a:t>
          </a:r>
          <a:endParaRPr lang="en-US"/>
        </a:p>
      </dgm:t>
    </dgm:pt>
    <dgm:pt modelId="{13C0D595-7DE5-42AB-81D1-9A16DAC87D13}" type="parTrans" cxnId="{4B262CF3-F2C1-4685-809C-1CF2502F0489}">
      <dgm:prSet/>
      <dgm:spPr/>
      <dgm:t>
        <a:bodyPr/>
        <a:lstStyle/>
        <a:p>
          <a:endParaRPr lang="en-US"/>
        </a:p>
      </dgm:t>
    </dgm:pt>
    <dgm:pt modelId="{EFF9411F-26F8-45EF-B8FB-9EA6B1FE3A14}" type="sibTrans" cxnId="{4B262CF3-F2C1-4685-809C-1CF2502F0489}">
      <dgm:prSet/>
      <dgm:spPr/>
      <dgm:t>
        <a:bodyPr/>
        <a:lstStyle/>
        <a:p>
          <a:endParaRPr lang="en-US"/>
        </a:p>
      </dgm:t>
    </dgm:pt>
    <dgm:pt modelId="{3EB7797B-D90C-4684-8273-D1D36CD42794}" type="pres">
      <dgm:prSet presAssocID="{54566C9E-D692-46C5-965B-49B58CA58436}" presName="root" presStyleCnt="0">
        <dgm:presLayoutVars>
          <dgm:dir/>
          <dgm:resizeHandles val="exact"/>
        </dgm:presLayoutVars>
      </dgm:prSet>
      <dgm:spPr/>
    </dgm:pt>
    <dgm:pt modelId="{DCDFB8B3-6B1D-43E8-8B30-2C2E04E9E757}" type="pres">
      <dgm:prSet presAssocID="{1B71ECE8-FE5C-44E7-AA99-61D5E5E0679C}" presName="compNode" presStyleCnt="0"/>
      <dgm:spPr/>
    </dgm:pt>
    <dgm:pt modelId="{473D6B4D-47CB-42B9-A7BD-7F84816ABAB4}" type="pres">
      <dgm:prSet presAssocID="{1B71ECE8-FE5C-44E7-AA99-61D5E5E0679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oud"/>
        </a:ext>
      </dgm:extLst>
    </dgm:pt>
    <dgm:pt modelId="{0832811D-332A-4DD8-A3C9-405F163073EF}" type="pres">
      <dgm:prSet presAssocID="{1B71ECE8-FE5C-44E7-AA99-61D5E5E0679C}" presName="spaceRect" presStyleCnt="0"/>
      <dgm:spPr/>
    </dgm:pt>
    <dgm:pt modelId="{513A6F20-06E4-4F22-8B13-5177381FCB1D}" type="pres">
      <dgm:prSet presAssocID="{1B71ECE8-FE5C-44E7-AA99-61D5E5E0679C}" presName="textRect" presStyleLbl="revTx" presStyleIdx="0" presStyleCnt="3">
        <dgm:presLayoutVars>
          <dgm:chMax val="1"/>
          <dgm:chPref val="1"/>
        </dgm:presLayoutVars>
      </dgm:prSet>
      <dgm:spPr/>
    </dgm:pt>
    <dgm:pt modelId="{CDE5A270-1BD6-4A78-8CED-26CCE5EC24ED}" type="pres">
      <dgm:prSet presAssocID="{D4084D52-3C79-42E5-8F66-B46957A48B21}" presName="sibTrans" presStyleCnt="0"/>
      <dgm:spPr/>
    </dgm:pt>
    <dgm:pt modelId="{B59A112A-2226-4706-B3E7-A7E3F9A9DF35}" type="pres">
      <dgm:prSet presAssocID="{A2C6081C-4001-42C1-98F2-04EFB0E710A6}" presName="compNode" presStyleCnt="0"/>
      <dgm:spPr/>
    </dgm:pt>
    <dgm:pt modelId="{B7C45917-8D1C-46FD-800E-1F5931C9CE8C}" type="pres">
      <dgm:prSet presAssocID="{A2C6081C-4001-42C1-98F2-04EFB0E710A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yncing Cloud"/>
        </a:ext>
      </dgm:extLst>
    </dgm:pt>
    <dgm:pt modelId="{A8699755-D7C3-4415-9484-1E18E1FD9617}" type="pres">
      <dgm:prSet presAssocID="{A2C6081C-4001-42C1-98F2-04EFB0E710A6}" presName="spaceRect" presStyleCnt="0"/>
      <dgm:spPr/>
    </dgm:pt>
    <dgm:pt modelId="{4D833D25-B2D3-4497-B759-5DB7F78AA12A}" type="pres">
      <dgm:prSet presAssocID="{A2C6081C-4001-42C1-98F2-04EFB0E710A6}" presName="textRect" presStyleLbl="revTx" presStyleIdx="1" presStyleCnt="3">
        <dgm:presLayoutVars>
          <dgm:chMax val="1"/>
          <dgm:chPref val="1"/>
        </dgm:presLayoutVars>
      </dgm:prSet>
      <dgm:spPr/>
    </dgm:pt>
    <dgm:pt modelId="{9B9195B3-646A-4583-9F6B-9BD9FAC8F86C}" type="pres">
      <dgm:prSet presAssocID="{1A001BC4-E8DE-4660-9CAB-268309AC4E29}" presName="sibTrans" presStyleCnt="0"/>
      <dgm:spPr/>
    </dgm:pt>
    <dgm:pt modelId="{0EAE7EB4-C960-44FE-8C0E-DB39D2DC7231}" type="pres">
      <dgm:prSet presAssocID="{228D35ED-494E-4FE9-9850-453AA6C76EE4}" presName="compNode" presStyleCnt="0"/>
      <dgm:spPr/>
    </dgm:pt>
    <dgm:pt modelId="{28B7D60F-D5CB-4223-8A08-9BA1BC795B83}" type="pres">
      <dgm:prSet presAssocID="{228D35ED-494E-4FE9-9850-453AA6C76EE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ilding"/>
        </a:ext>
      </dgm:extLst>
    </dgm:pt>
    <dgm:pt modelId="{8BCCAB80-240D-407F-9BB2-A73E886CE32D}" type="pres">
      <dgm:prSet presAssocID="{228D35ED-494E-4FE9-9850-453AA6C76EE4}" presName="spaceRect" presStyleCnt="0"/>
      <dgm:spPr/>
    </dgm:pt>
    <dgm:pt modelId="{D1C86714-988E-4A31-87AE-E0518CDA88A8}" type="pres">
      <dgm:prSet presAssocID="{228D35ED-494E-4FE9-9850-453AA6C76EE4}" presName="textRect" presStyleLbl="revTx" presStyleIdx="2" presStyleCnt="3">
        <dgm:presLayoutVars>
          <dgm:chMax val="1"/>
          <dgm:chPref val="1"/>
        </dgm:presLayoutVars>
      </dgm:prSet>
      <dgm:spPr/>
    </dgm:pt>
  </dgm:ptLst>
  <dgm:cxnLst>
    <dgm:cxn modelId="{CB22373E-F623-40D4-B9F7-9EFFCE5E3173}" type="presOf" srcId="{54566C9E-D692-46C5-965B-49B58CA58436}" destId="{3EB7797B-D90C-4684-8273-D1D36CD42794}" srcOrd="0" destOrd="0" presId="urn:microsoft.com/office/officeart/2018/2/layout/IconLabelList"/>
    <dgm:cxn modelId="{C1272452-ECA4-4834-90C4-51EACC27E48B}" srcId="{54566C9E-D692-46C5-965B-49B58CA58436}" destId="{1B71ECE8-FE5C-44E7-AA99-61D5E5E0679C}" srcOrd="0" destOrd="0" parTransId="{2D8C57B4-8C69-49EA-9F4B-775971316274}" sibTransId="{D4084D52-3C79-42E5-8F66-B46957A48B21}"/>
    <dgm:cxn modelId="{1CED089E-88DB-46E8-8EBF-B6CCE7C53E9C}" type="presOf" srcId="{A2C6081C-4001-42C1-98F2-04EFB0E710A6}" destId="{4D833D25-B2D3-4497-B759-5DB7F78AA12A}" srcOrd="0" destOrd="0" presId="urn:microsoft.com/office/officeart/2018/2/layout/IconLabelList"/>
    <dgm:cxn modelId="{BB57C8CD-49A5-43BF-803F-BC210A73A320}" srcId="{54566C9E-D692-46C5-965B-49B58CA58436}" destId="{A2C6081C-4001-42C1-98F2-04EFB0E710A6}" srcOrd="1" destOrd="0" parTransId="{196BC0D5-190D-48BF-A8A5-450E3C435798}" sibTransId="{1A001BC4-E8DE-4660-9CAB-268309AC4E29}"/>
    <dgm:cxn modelId="{AFBCCBDB-8C5A-41A5-8645-14675C02F21E}" type="presOf" srcId="{228D35ED-494E-4FE9-9850-453AA6C76EE4}" destId="{D1C86714-988E-4A31-87AE-E0518CDA88A8}" srcOrd="0" destOrd="0" presId="urn:microsoft.com/office/officeart/2018/2/layout/IconLabelList"/>
    <dgm:cxn modelId="{4B262CF3-F2C1-4685-809C-1CF2502F0489}" srcId="{54566C9E-D692-46C5-965B-49B58CA58436}" destId="{228D35ED-494E-4FE9-9850-453AA6C76EE4}" srcOrd="2" destOrd="0" parTransId="{13C0D595-7DE5-42AB-81D1-9A16DAC87D13}" sibTransId="{EFF9411F-26F8-45EF-B8FB-9EA6B1FE3A14}"/>
    <dgm:cxn modelId="{00C69AFA-65A6-409B-91F9-B50B73B912EC}" type="presOf" srcId="{1B71ECE8-FE5C-44E7-AA99-61D5E5E0679C}" destId="{513A6F20-06E4-4F22-8B13-5177381FCB1D}" srcOrd="0" destOrd="0" presId="urn:microsoft.com/office/officeart/2018/2/layout/IconLabelList"/>
    <dgm:cxn modelId="{3D03D673-DD06-4538-BD34-0306808BF722}" type="presParOf" srcId="{3EB7797B-D90C-4684-8273-D1D36CD42794}" destId="{DCDFB8B3-6B1D-43E8-8B30-2C2E04E9E757}" srcOrd="0" destOrd="0" presId="urn:microsoft.com/office/officeart/2018/2/layout/IconLabelList"/>
    <dgm:cxn modelId="{5F5A9F5D-4889-4324-ADAA-4D056D920353}" type="presParOf" srcId="{DCDFB8B3-6B1D-43E8-8B30-2C2E04E9E757}" destId="{473D6B4D-47CB-42B9-A7BD-7F84816ABAB4}" srcOrd="0" destOrd="0" presId="urn:microsoft.com/office/officeart/2018/2/layout/IconLabelList"/>
    <dgm:cxn modelId="{89178AB1-4AF7-42F7-B3E8-0F978BE5E199}" type="presParOf" srcId="{DCDFB8B3-6B1D-43E8-8B30-2C2E04E9E757}" destId="{0832811D-332A-4DD8-A3C9-405F163073EF}" srcOrd="1" destOrd="0" presId="urn:microsoft.com/office/officeart/2018/2/layout/IconLabelList"/>
    <dgm:cxn modelId="{A7A964A6-ECAA-45F4-B8CE-802CF4900621}" type="presParOf" srcId="{DCDFB8B3-6B1D-43E8-8B30-2C2E04E9E757}" destId="{513A6F20-06E4-4F22-8B13-5177381FCB1D}" srcOrd="2" destOrd="0" presId="urn:microsoft.com/office/officeart/2018/2/layout/IconLabelList"/>
    <dgm:cxn modelId="{CC96F1B5-5039-43C5-90B6-236E6601A9DD}" type="presParOf" srcId="{3EB7797B-D90C-4684-8273-D1D36CD42794}" destId="{CDE5A270-1BD6-4A78-8CED-26CCE5EC24ED}" srcOrd="1" destOrd="0" presId="urn:microsoft.com/office/officeart/2018/2/layout/IconLabelList"/>
    <dgm:cxn modelId="{CFABE288-7259-4EBB-9C68-61FCC2745F34}" type="presParOf" srcId="{3EB7797B-D90C-4684-8273-D1D36CD42794}" destId="{B59A112A-2226-4706-B3E7-A7E3F9A9DF35}" srcOrd="2" destOrd="0" presId="urn:microsoft.com/office/officeart/2018/2/layout/IconLabelList"/>
    <dgm:cxn modelId="{33A6235B-ACE5-4C51-9B8F-BBB0C34ED989}" type="presParOf" srcId="{B59A112A-2226-4706-B3E7-A7E3F9A9DF35}" destId="{B7C45917-8D1C-46FD-800E-1F5931C9CE8C}" srcOrd="0" destOrd="0" presId="urn:microsoft.com/office/officeart/2018/2/layout/IconLabelList"/>
    <dgm:cxn modelId="{691A33D4-EA80-4361-A04C-EAFD1FC159C2}" type="presParOf" srcId="{B59A112A-2226-4706-B3E7-A7E3F9A9DF35}" destId="{A8699755-D7C3-4415-9484-1E18E1FD9617}" srcOrd="1" destOrd="0" presId="urn:microsoft.com/office/officeart/2018/2/layout/IconLabelList"/>
    <dgm:cxn modelId="{411FF828-7377-45E7-849F-B67570D36522}" type="presParOf" srcId="{B59A112A-2226-4706-B3E7-A7E3F9A9DF35}" destId="{4D833D25-B2D3-4497-B759-5DB7F78AA12A}" srcOrd="2" destOrd="0" presId="urn:microsoft.com/office/officeart/2018/2/layout/IconLabelList"/>
    <dgm:cxn modelId="{FAFF1FFD-EB43-46F6-A00C-03C90BB3F914}" type="presParOf" srcId="{3EB7797B-D90C-4684-8273-D1D36CD42794}" destId="{9B9195B3-646A-4583-9F6B-9BD9FAC8F86C}" srcOrd="3" destOrd="0" presId="urn:microsoft.com/office/officeart/2018/2/layout/IconLabelList"/>
    <dgm:cxn modelId="{F9455393-606E-40FB-AF1D-A215C3C14230}" type="presParOf" srcId="{3EB7797B-D90C-4684-8273-D1D36CD42794}" destId="{0EAE7EB4-C960-44FE-8C0E-DB39D2DC7231}" srcOrd="4" destOrd="0" presId="urn:microsoft.com/office/officeart/2018/2/layout/IconLabelList"/>
    <dgm:cxn modelId="{03D3429A-2C1A-4CC7-9F91-E597EF28E47A}" type="presParOf" srcId="{0EAE7EB4-C960-44FE-8C0E-DB39D2DC7231}" destId="{28B7D60F-D5CB-4223-8A08-9BA1BC795B83}" srcOrd="0" destOrd="0" presId="urn:microsoft.com/office/officeart/2018/2/layout/IconLabelList"/>
    <dgm:cxn modelId="{4651CBBA-3D59-455D-9ECA-3029BAC7C559}" type="presParOf" srcId="{0EAE7EB4-C960-44FE-8C0E-DB39D2DC7231}" destId="{8BCCAB80-240D-407F-9BB2-A73E886CE32D}" srcOrd="1" destOrd="0" presId="urn:microsoft.com/office/officeart/2018/2/layout/IconLabelList"/>
    <dgm:cxn modelId="{9ABCD905-24E6-4269-9101-7DE7A07F88A7}" type="presParOf" srcId="{0EAE7EB4-C960-44FE-8C0E-DB39D2DC7231}" destId="{D1C86714-988E-4A31-87AE-E0518CDA88A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D6B4D-47CB-42B9-A7BD-7F84816ABAB4}">
      <dsp:nvSpPr>
        <dsp:cNvPr id="0" name=""/>
        <dsp:cNvSpPr/>
      </dsp:nvSpPr>
      <dsp:spPr>
        <a:xfrm>
          <a:off x="972798" y="1135550"/>
          <a:ext cx="1458199" cy="145819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13A6F20-06E4-4F22-8B13-5177381FCB1D}">
      <dsp:nvSpPr>
        <dsp:cNvPr id="0" name=""/>
        <dsp:cNvSpPr/>
      </dsp:nvSpPr>
      <dsp:spPr>
        <a:xfrm>
          <a:off x="81676" y="2978387"/>
          <a:ext cx="324044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100000"/>
            </a:lnSpc>
            <a:spcBef>
              <a:spcPct val="0"/>
            </a:spcBef>
            <a:spcAft>
              <a:spcPct val="35000"/>
            </a:spcAft>
            <a:buNone/>
          </a:pPr>
          <a:r>
            <a:rPr lang="en-IL" sz="2800" kern="1200" baseline="0" dirty="0"/>
            <a:t>A cl</a:t>
          </a:r>
          <a:r>
            <a:rPr lang="en-US" sz="2800" kern="1200" baseline="0" dirty="0"/>
            <a:t>o</a:t>
          </a:r>
          <a:r>
            <a:rPr lang="en-IL" sz="2800" kern="1200" baseline="0" dirty="0"/>
            <a:t>u</a:t>
          </a:r>
          <a:r>
            <a:rPr lang="en-US" sz="2800" kern="1200" baseline="0"/>
            <a:t>d native</a:t>
          </a:r>
          <a:r>
            <a:rPr lang="en-IL" sz="2800" kern="1200" baseline="0"/>
            <a:t> </a:t>
          </a:r>
          <a:r>
            <a:rPr lang="en-US" sz="2800" kern="1200" baseline="0" dirty="0"/>
            <a:t>S</a:t>
          </a:r>
          <a:r>
            <a:rPr lang="en-IL" sz="2800" kern="1200" baseline="0" dirty="0"/>
            <a:t>I</a:t>
          </a:r>
          <a:r>
            <a:rPr lang="en-US" sz="2800" kern="1200" baseline="0" dirty="0"/>
            <a:t>E</a:t>
          </a:r>
          <a:r>
            <a:rPr lang="en-IL" sz="2800" kern="1200" baseline="0" dirty="0"/>
            <a:t>M</a:t>
          </a:r>
          <a:endParaRPr lang="en-US" sz="2800" kern="1200" dirty="0"/>
        </a:p>
      </dsp:txBody>
      <dsp:txXfrm>
        <a:off x="81676" y="2978387"/>
        <a:ext cx="3240443" cy="720000"/>
      </dsp:txXfrm>
    </dsp:sp>
    <dsp:sp modelId="{B7C45917-8D1C-46FD-800E-1F5931C9CE8C}">
      <dsp:nvSpPr>
        <dsp:cNvPr id="0" name=""/>
        <dsp:cNvSpPr/>
      </dsp:nvSpPr>
      <dsp:spPr>
        <a:xfrm>
          <a:off x="4780319" y="1135550"/>
          <a:ext cx="1458199" cy="145819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833D25-B2D3-4497-B759-5DB7F78AA12A}">
      <dsp:nvSpPr>
        <dsp:cNvPr id="0" name=""/>
        <dsp:cNvSpPr/>
      </dsp:nvSpPr>
      <dsp:spPr>
        <a:xfrm>
          <a:off x="3889197" y="2978387"/>
          <a:ext cx="324044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100000"/>
            </a:lnSpc>
            <a:spcBef>
              <a:spcPct val="0"/>
            </a:spcBef>
            <a:spcAft>
              <a:spcPct val="35000"/>
            </a:spcAft>
            <a:buNone/>
          </a:pPr>
          <a:r>
            <a:rPr lang="en-IL" sz="2800" kern="1200" baseline="0"/>
            <a:t>For </a:t>
          </a:r>
          <a:r>
            <a:rPr lang="en-US" sz="2800" kern="1200" baseline="0"/>
            <a:t>the </a:t>
          </a:r>
          <a:r>
            <a:rPr lang="en-IL" sz="2800" kern="1200" baseline="0"/>
            <a:t>Cloud</a:t>
          </a:r>
          <a:endParaRPr lang="en-US" sz="2800" kern="1200"/>
        </a:p>
      </dsp:txBody>
      <dsp:txXfrm>
        <a:off x="3889197" y="2978387"/>
        <a:ext cx="3240443" cy="720000"/>
      </dsp:txXfrm>
    </dsp:sp>
    <dsp:sp modelId="{28B7D60F-D5CB-4223-8A08-9BA1BC795B83}">
      <dsp:nvSpPr>
        <dsp:cNvPr id="0" name=""/>
        <dsp:cNvSpPr/>
      </dsp:nvSpPr>
      <dsp:spPr>
        <a:xfrm>
          <a:off x="8587840" y="1135550"/>
          <a:ext cx="1458199" cy="145819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1C86714-988E-4A31-87AE-E0518CDA88A8}">
      <dsp:nvSpPr>
        <dsp:cNvPr id="0" name=""/>
        <dsp:cNvSpPr/>
      </dsp:nvSpPr>
      <dsp:spPr>
        <a:xfrm>
          <a:off x="7696718" y="2978387"/>
          <a:ext cx="324044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100000"/>
            </a:lnSpc>
            <a:spcBef>
              <a:spcPct val="0"/>
            </a:spcBef>
            <a:spcAft>
              <a:spcPct val="35000"/>
            </a:spcAft>
            <a:buNone/>
          </a:pPr>
          <a:r>
            <a:rPr lang="en-US" sz="2800" kern="1200" baseline="0"/>
            <a:t>And</a:t>
          </a:r>
          <a:r>
            <a:rPr lang="en-IL" sz="2800" kern="1200" baseline="0"/>
            <a:t> </a:t>
          </a:r>
          <a:r>
            <a:rPr lang="en-US" sz="2800" kern="1200" baseline="0"/>
            <a:t>f</a:t>
          </a:r>
          <a:r>
            <a:rPr lang="en-IL" sz="2800" kern="1200" baseline="0"/>
            <a:t>o</a:t>
          </a:r>
          <a:r>
            <a:rPr lang="en-US" sz="2800" kern="1200" baseline="0"/>
            <a:t>r</a:t>
          </a:r>
          <a:r>
            <a:rPr lang="en-IL" sz="2800" kern="1200" baseline="0"/>
            <a:t> </a:t>
          </a:r>
          <a:r>
            <a:rPr lang="en-US" sz="2800" kern="1200" baseline="0"/>
            <a:t>on premises </a:t>
          </a:r>
          <a:endParaRPr lang="en-US" sz="2800" kern="1200"/>
        </a:p>
      </dsp:txBody>
      <dsp:txXfrm>
        <a:off x="7696718" y="2978387"/>
        <a:ext cx="3240443" cy="72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12/3/2021 6:55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12/3/2021 6:53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azure/virtual-network/security-overview#security-rule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docs.microsoft.com/azure/virtual-network/security-overview"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12/3/2021 6:53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946009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34418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 typeface="+mj-lt"/>
              <a:buNone/>
              <a:tabLst/>
              <a:defRPr/>
            </a:pPr>
            <a:endParaRPr lang="en-US" sz="1100">
              <a:effectLst/>
              <a:latin typeface="Segoe UI"/>
              <a:ea typeface="Calibri" panose="020F0502020204030204" pitchFamily="34" charset="0"/>
              <a:cs typeface="Segoe UI"/>
            </a:endParaRPr>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2E0C910-0166-48E0-B8EF-5071277A02A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03684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53255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7153" lvl="1" indent="0">
              <a:buFont typeface="Arial" pitchFamily="34" charset="0"/>
              <a:buNone/>
            </a:pPr>
            <a:endParaRPr lang="en-US" sz="900" kern="1200" dirty="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F22B3E36-5CE0-4CB7-82DE-38A88C71BFA8}"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12/3/2021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8B263312-38AA-4E1E-B2B5-0F8F122B24FE}"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60807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Brand changes summary:</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Microsoft Threat Protection (MTP) -&gt; Microsoft 365 Defender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Azure Security Center (ASC) -&gt; Azure Defender</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Microsoft Defender Advanced Threat Protection -&gt; Microsoft Defender for Endpoint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Office 365 Advanced Threat Protection -&gt; Microsoft Defender for Office 365</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Azure Advanced Threat Protection -&gt; Microsoft Defender for Identity </a:t>
            </a:r>
          </a:p>
          <a:p>
            <a:pPr marL="0" marR="0">
              <a:lnSpc>
                <a:spcPct val="107000"/>
              </a:lnSpc>
              <a:spcBef>
                <a:spcPts val="0"/>
              </a:spcBef>
              <a:spcAft>
                <a:spcPts val="0"/>
              </a:spcAft>
            </a:pP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r>
              <a:rPr lang="en-US" sz="1800">
                <a:effectLst/>
                <a:latin typeface="Segoe UI Light" panose="020B0502040204020203" pitchFamily="34" charset="0"/>
                <a:ea typeface="Times New Roman" panose="02020603050405020304" pitchFamily="18" charset="0"/>
              </a:rPr>
              <a:t>the threat landscape is becoming more complex with increasing sophistication of attacks and wider attack surfaces. Security teams struggle to manage this environment with multiple solutions that are often not integrated. This results in serious threats avoiding detection due to data being collected &amp; analyzed in silos, as well as security teams suffering from alert fatigue. Further pressure on resources is felt from a worldwide shortage of skilled security practitioners.</a:t>
            </a:r>
            <a:endParaRPr lang="en-US" sz="180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We need intelligent, automated, integrated security to close the gaps, providing visibility and proactive response across the organization.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offers a unique approach that empowers security professionals with both SIEM and extended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detection and response</a:t>
            </a:r>
            <a:r>
              <a:rPr lang="en-US" sz="1800">
                <a:effectLst/>
                <a:latin typeface="Segoe UI Light" panose="020B0502040204020203" pitchFamily="34" charset="0"/>
                <a:ea typeface="Calibri" panose="020F0502020204030204" pitchFamily="34" charset="0"/>
                <a:cs typeface="Times New Roman" panose="02020603050405020304" pitchFamily="18" charset="0"/>
              </a:rPr>
              <a:t> (XDR) tools from a single vendor with an emphasis on integration so that defenders get the best of both worlds – end to end visibility across all of your resources, and intelligent alerts built with a deep understanding of individual resources and filtered with AI.  With the combination of SIEM and XDR, defenders can now focus on what’s important, namely mitigating threats, armed with more context than ever, and spend less time on infrastructure, or the large volume of low fidelity signals.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Azure Sentinel, </a:t>
            </a:r>
            <a:r>
              <a:rPr lang="en-US" sz="1800">
                <a:effectLst/>
                <a:latin typeface="Segoe UI Light" panose="020B0502040204020203" pitchFamily="34" charset="0"/>
                <a:ea typeface="Calibri" panose="020F0502020204030204" pitchFamily="34" charset="0"/>
                <a:cs typeface="Times New Roman" panose="02020603050405020304" pitchFamily="18" charset="0"/>
              </a:rPr>
              <a:t>a cloud native SIEM, delivers intelligent security analytics for your entire enterprise.   Connect to any of your security sources using built-in connectors and industry standards and then take advantage of artificial intelligence to correlate multiple low fidelity signals spanning multiple sources to create a complete view of a kill chain and prioritized alerts so that defenders can accelerate their time to evict adversaries.  Free yourself from managing infrastructure and always have the capacity you need to mitigate active threats.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Two of the key inputs to any SIEM for many customers are Microsoft 365 security data spanning users, devices, applications and infrastructure data from Microsoft Azure and hybrid environments including virtual machines or storage or SQL databases.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Unlike other vendors that only have a SIEM and require defenders to filter through volumes of low fidelity data, Microsoft has complementary XDR capabilities in Microsoft Defender that have a detailed understanding of the Microsoft 365 and Microsoft Azure, apply artificial intelligence and automation at a resource level and filter out the most important alerts to surface in the SIEM.  That capability we call Microsoft Defender.  Microsoft Defender delivers the broadest resource coverage of any XDR on the market today spanning users, device, application, virtual machines, </a:t>
            </a:r>
            <a:r>
              <a:rPr lang="en-US" sz="1800" err="1">
                <a:effectLst/>
                <a:latin typeface="Segoe UI Light" panose="020B0502040204020203" pitchFamily="34" charset="0"/>
                <a:ea typeface="Calibri" panose="020F0502020204030204" pitchFamily="34" charset="0"/>
                <a:cs typeface="Times New Roman" panose="02020603050405020304" pitchFamily="18" charset="0"/>
              </a:rPr>
              <a:t>sql</a:t>
            </a:r>
            <a:r>
              <a:rPr lang="en-US" sz="1800">
                <a:effectLst/>
                <a:latin typeface="Segoe UI Light" panose="020B0502040204020203" pitchFamily="34" charset="0"/>
                <a:ea typeface="Calibri" panose="020F0502020204030204" pitchFamily="34" charset="0"/>
                <a:cs typeface="Times New Roman" panose="02020603050405020304" pitchFamily="18" charset="0"/>
              </a:rPr>
              <a:t> databases, </a:t>
            </a:r>
            <a:r>
              <a:rPr lang="en-US" sz="1800" err="1">
                <a:effectLst/>
                <a:latin typeface="Segoe UI Light" panose="020B0502040204020203" pitchFamily="34" charset="0"/>
                <a:ea typeface="Calibri" panose="020F0502020204030204" pitchFamily="34" charset="0"/>
                <a:cs typeface="Times New Roman" panose="02020603050405020304" pitchFamily="18" charset="0"/>
              </a:rPr>
              <a:t>iot</a:t>
            </a:r>
            <a:r>
              <a:rPr lang="en-US" sz="1800">
                <a:effectLst/>
                <a:latin typeface="Segoe UI Light" panose="020B0502040204020203" pitchFamily="34" charset="0"/>
                <a:ea typeface="Calibri" panose="020F0502020204030204" pitchFamily="34" charset="0"/>
                <a:cs typeface="Times New Roman" panose="02020603050405020304" pitchFamily="18" charset="0"/>
              </a:rPr>
              <a:t> and much more all from a single vendor.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Defender is an XDR that manifests itself in two tailored experiences, Azure Defender and Microsoft 365 Defender, so that security professionals can not just identify issues but address them directly in the experiences they use every day.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Azure Defender protects Azure and hybrid environments and ensures your cloud infrastructure resources are protected from common threats such as brute-forcing virtual machines, or attacking storage or SQL injection, or even mitigating threats against containers, the key management service or IoT devices.  Azure defender delivers protection for all these resources from directly within the Azure experience and extends protection to on-premises and multi-cloud virtual machines and SQL databases using Azure Arc.  Customers already using Azure Security are already using Azure Defender capabilities and with the Azure Defender announce we are not just rebranding these capabilities but also simplifying the experience for defenders with a central operational dashboard where you can easily tell at a glance which resources are protected and your alert status across all resources.  In addition, we have continued to enhance the threat protection capabilities with extended detection and response now available for SQL on-premises and enhancements to container threat protection.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365 defender.  Provide more details on Microsoft Defender at a high level here…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With the combination of SIEM and XDR, defenders the breadth of resource coverage of a SIEM coupled with the depth of understanding from XDR al in one seamlessly integrated and yet open package. Now security operations teams are now empowered to spend less time on setting up and maintaining security systems, less time working through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false alarms, </a:t>
            </a:r>
            <a:r>
              <a:rPr lang="en-US" sz="1800">
                <a:effectLst/>
                <a:latin typeface="Segoe UI Light" panose="020B0502040204020203" pitchFamily="34" charset="0"/>
                <a:ea typeface="Calibri" panose="020F0502020204030204" pitchFamily="34" charset="0"/>
                <a:cs typeface="Times New Roman" panose="02020603050405020304" pitchFamily="18" charset="0"/>
              </a:rPr>
              <a:t>and instead you can now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quickly identify threats – even never-before seen attacks, streamline threat investigation and </a:t>
            </a:r>
            <a:r>
              <a:rPr lang="en-US" sz="1800">
                <a:effectLst/>
                <a:latin typeface="Segoe UI Light" panose="020B0502040204020203" pitchFamily="34" charset="0"/>
                <a:ea typeface="Calibri" panose="020F0502020204030204" pitchFamily="34" charset="0"/>
                <a:cs typeface="Times New Roman" panose="02020603050405020304" pitchFamily="18" charset="0"/>
              </a:rPr>
              <a:t>even</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 automate remediation. Now your team can focus on what matters, even as the threat landscape evolves.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900"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alibri"/>
                <a:ea typeface="+mn-ea"/>
                <a:cs typeface="+mn-cs"/>
              </a:rPr>
              <a:t>Microsoft Ignite 2016</a:t>
            </a: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12/3/2021 7:10 PM</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9484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w="3175">
                  <a:noFill/>
                </a:ln>
                <a:solidFill>
                  <a:srgbClr val="1A1A1A"/>
                </a:solidFill>
                <a:effectLst/>
                <a:uLnTx/>
                <a:uFillTx/>
                <a:latin typeface="Segoe UI"/>
                <a:ea typeface="+mn-ea"/>
                <a:cs typeface="Segoe UI Semilight" panose="020B0402040204020203" pitchFamily="34" charset="0"/>
              </a:rPr>
              <a:t>Azure Sentinel delivers and end-to-end solution for security operations. </a:t>
            </a:r>
          </a:p>
          <a:p>
            <a:pPr marL="0" marR="0" lvl="0" indent="0" algn="l" defTabSz="914192" rtl="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w="3175">
                <a:noFill/>
              </a:ln>
              <a:solidFill>
                <a:srgbClr val="1A1A1A"/>
              </a:solidFill>
              <a:effectLst/>
              <a:uLnTx/>
              <a:uFillTx/>
              <a:latin typeface="Segoe UI"/>
              <a:ea typeface="+mn-ea"/>
              <a:cs typeface="Segoe UI Semilight" panose="020B0402040204020203" pitchFamily="34" charset="0"/>
            </a:endParaRP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w="3175">
                  <a:noFill/>
                </a:ln>
                <a:solidFill>
                  <a:srgbClr val="1A1A1A"/>
                </a:solidFill>
                <a:effectLst/>
                <a:uLnTx/>
                <a:uFillTx/>
                <a:latin typeface="Segoe UI"/>
                <a:ea typeface="+mn-ea"/>
                <a:cs typeface="Segoe UI Semilight" panose="020B0402040204020203" pitchFamily="34" charset="0"/>
              </a:rPr>
              <a:t>Starts with collecting all of your data and getting instant insight into that data via workbooks and queries.</a:t>
            </a: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w="3175">
                  <a:noFill/>
                </a:ln>
                <a:solidFill>
                  <a:srgbClr val="1A1A1A"/>
                </a:solidFill>
                <a:effectLst/>
                <a:uLnTx/>
                <a:uFillTx/>
                <a:latin typeface="Segoe UI"/>
                <a:ea typeface="+mn-ea"/>
                <a:cs typeface="Segoe UI Semilight" panose="020B0402040204020203" pitchFamily="34" charset="0"/>
              </a:rPr>
              <a:t>Begin applying analytics to that data to find real threats from that sea of data.</a:t>
            </a: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a:noFill/>
                </a:ln>
                <a:solidFill>
                  <a:srgbClr val="1A1A1A"/>
                </a:solidFill>
                <a:effectLst/>
                <a:uLnTx/>
                <a:uFillTx/>
                <a:latin typeface="Segoe UI"/>
                <a:ea typeface="+mn-ea"/>
                <a:cs typeface="+mn-cs"/>
              </a:rPr>
              <a:t>Hunt through all your data using built-in exploratory queries – use bookmarks and live stream tools to track notable events and monitor new activities</a:t>
            </a: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a:noFill/>
                </a:ln>
                <a:solidFill>
                  <a:srgbClr val="1A1A1A"/>
                </a:solidFill>
                <a:effectLst/>
                <a:uLnTx/>
                <a:uFillTx/>
                <a:latin typeface="Segoe UI"/>
                <a:ea typeface="+mn-ea"/>
                <a:cs typeface="+mn-cs"/>
              </a:rPr>
              <a:t>Manage and investigate incidents using graphs and timeline views.</a:t>
            </a: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a:noFill/>
                </a:ln>
                <a:solidFill>
                  <a:srgbClr val="1A1A1A"/>
                </a:solidFill>
                <a:effectLst/>
                <a:uLnTx/>
                <a:uFillTx/>
                <a:latin typeface="Segoe UI"/>
                <a:ea typeface="+mn-ea"/>
                <a:cs typeface="+mn-cs"/>
              </a:rPr>
              <a:t>Automate investigation and remediation playbooks</a:t>
            </a:r>
          </a:p>
          <a:p>
            <a:pPr marL="0" marR="0" lvl="0" indent="0" algn="l" defTabSz="914192" rtl="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a:noFill/>
              </a:ln>
              <a:solidFill>
                <a:srgbClr val="1A1A1A"/>
              </a:solidFill>
              <a:effectLst/>
              <a:uLnTx/>
              <a:uFillTx/>
              <a:latin typeface="Segoe UI"/>
              <a:ea typeface="+mn-ea"/>
              <a:cs typeface="+mn-cs"/>
            </a:endParaRPr>
          </a:p>
          <a:p>
            <a:pPr marL="0" marR="0" lvl="0" indent="0" algn="l" defTabSz="914192" rtl="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dirty="0">
                <a:ln>
                  <a:noFill/>
                </a:ln>
                <a:solidFill>
                  <a:srgbClr val="1A1A1A"/>
                </a:solidFill>
                <a:effectLst/>
                <a:uLnTx/>
                <a:uFillTx/>
                <a:latin typeface="Segoe UI"/>
                <a:ea typeface="+mn-ea"/>
                <a:cs typeface="+mn-cs"/>
              </a:rPr>
              <a:t>All of this is powered by a community of security analysts – AND – backed by Microsoft security experts who leverage their vast experience defending Microsoft services to contribute analytics, queries, playbooks and more </a:t>
            </a:r>
          </a:p>
          <a:p>
            <a:pPr marL="0" marR="0" lvl="0" indent="0" algn="l" defTabSz="914192" rtl="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a:noFill/>
              </a:ln>
              <a:solidFill>
                <a:srgbClr val="1A1A1A"/>
              </a:solidFill>
              <a:effectLst/>
              <a:uLnTx/>
              <a:uFillTx/>
              <a:latin typeface="Segoe UI"/>
              <a:ea typeface="+mn-ea"/>
              <a:cs typeface="+mn-cs"/>
            </a:endParaRPr>
          </a:p>
          <a:p>
            <a:pPr marL="0" marR="0" algn="l">
              <a:lnSpc>
                <a:spcPct val="107000"/>
              </a:lnSpc>
              <a:spcBef>
                <a:spcPts val="0"/>
              </a:spcBef>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668663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Speaking notes:</a:t>
            </a:r>
          </a:p>
          <a:p>
            <a:pPr marL="171450" indent="-171450">
              <a:buFontTx/>
              <a:buChar char="-"/>
            </a:pPr>
            <a:r>
              <a:rPr lang="en-US" dirty="0"/>
              <a:t>Azure Sentinel collects from any Azure Sentinel PaaS service that logs to Azure Monitor</a:t>
            </a:r>
          </a:p>
          <a:p>
            <a:pPr marL="171450" indent="-171450">
              <a:buFontTx/>
              <a:buChar char="-"/>
            </a:pPr>
            <a:r>
              <a:rPr lang="en-US" dirty="0"/>
              <a:t>AWS Cloud Trail supported. Custom connector for Cloud Watch. Further multi-cloud support on the roadmap </a:t>
            </a:r>
          </a:p>
          <a:p>
            <a:endParaRPr lang="fr-FR"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4073250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800" dirty="0"/>
              <a:t>Interactive dashboards</a:t>
            </a:r>
          </a:p>
          <a:p>
            <a:pPr marL="171450" indent="-171450">
              <a:spcAft>
                <a:spcPts val="2400"/>
              </a:spcAft>
              <a:buFont typeface="Arial" panose="020B0604020202020204" pitchFamily="34" charset="0"/>
              <a:buChar char="•"/>
              <a:defRPr/>
            </a:pPr>
            <a:r>
              <a:rPr lang="en-US" sz="800" dirty="0"/>
              <a:t>Combines </a:t>
            </a:r>
            <a:r>
              <a:rPr lang="en-US" sz="800" kern="1200" dirty="0">
                <a:solidFill>
                  <a:srgbClr val="0070C0"/>
                </a:solidFill>
                <a:latin typeface="Segoe UI" panose="020B0502040204020203" pitchFamily="34" charset="0"/>
                <a:ea typeface="+mn-ea"/>
                <a:cs typeface="+mn-cs"/>
              </a:rPr>
              <a:t>multiple kinds of visualizations </a:t>
            </a:r>
            <a:r>
              <a:rPr lang="en-US" sz="800" dirty="0"/>
              <a:t>– including graphs and maps</a:t>
            </a:r>
          </a:p>
          <a:p>
            <a:pPr marL="171450" indent="-171450">
              <a:spcAft>
                <a:spcPts val="2400"/>
              </a:spcAft>
              <a:buFont typeface="Arial" panose="020B0604020202020204" pitchFamily="34" charset="0"/>
              <a:buChar char="•"/>
              <a:defRPr/>
            </a:pPr>
            <a:r>
              <a:rPr lang="en-US" sz="800" kern="1200" dirty="0">
                <a:solidFill>
                  <a:srgbClr val="0070C0"/>
                </a:solidFill>
                <a:latin typeface="Segoe UI" panose="020B0502040204020203" pitchFamily="34" charset="0"/>
                <a:ea typeface="+mn-ea"/>
                <a:cs typeface="+mn-cs"/>
              </a:rPr>
              <a:t>Provides deep insights </a:t>
            </a:r>
            <a:r>
              <a:rPr lang="en-US" sz="800" dirty="0"/>
              <a:t>into a single data source or </a:t>
            </a:r>
            <a:r>
              <a:rPr lang="en-US" sz="800" kern="1200" dirty="0">
                <a:solidFill>
                  <a:srgbClr val="0070C0"/>
                </a:solidFill>
                <a:latin typeface="Segoe UI" panose="020B0502040204020203" pitchFamily="34" charset="0"/>
                <a:ea typeface="+mn-ea"/>
                <a:cs typeface="+mn-cs"/>
              </a:rPr>
              <a:t>combining multiple sources</a:t>
            </a:r>
          </a:p>
          <a:p>
            <a:pPr marL="171450" lvl="0" indent="-171450">
              <a:spcAft>
                <a:spcPts val="2400"/>
              </a:spcAft>
              <a:buFont typeface="Arial" panose="020B0604020202020204" pitchFamily="34" charset="0"/>
              <a:buChar char="•"/>
              <a:defRPr/>
            </a:pPr>
            <a:r>
              <a:rPr lang="en-US" sz="800" kern="1200" dirty="0">
                <a:solidFill>
                  <a:srgbClr val="0070C0"/>
                </a:solidFill>
                <a:latin typeface="Segoe UI" panose="020B0502040204020203" pitchFamily="34" charset="0"/>
                <a:ea typeface="+mn-ea"/>
                <a:cs typeface="+mn-cs"/>
              </a:rPr>
              <a:t>Powered by KQL queries</a:t>
            </a:r>
            <a:r>
              <a:rPr lang="en-US" sz="800" dirty="0"/>
              <a:t>, making workbooks easy to build and customize </a:t>
            </a:r>
          </a:p>
          <a:p>
            <a:pPr marL="171450" indent="-171450">
              <a:buFont typeface="Arial" panose="020B0604020202020204" pitchFamily="34" charset="0"/>
              <a:buChar char="•"/>
            </a:pPr>
            <a:endParaRPr lang="en-US" dirty="0"/>
          </a:p>
          <a:p>
            <a:endParaRPr lang="fr-FR"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480387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dirty="0"/>
              <a:t>More than </a:t>
            </a:r>
            <a:r>
              <a:rPr lang="en-US" sz="900" kern="1200" dirty="0">
                <a:solidFill>
                  <a:schemeClr val="accent1"/>
                </a:solidFill>
                <a:latin typeface="Segoe UI" panose="020B0502040204020203" pitchFamily="34" charset="0"/>
                <a:ea typeface="+mn-ea"/>
                <a:cs typeface="+mn-cs"/>
              </a:rPr>
              <a:t>100 built-in alert rules</a:t>
            </a:r>
            <a:r>
              <a:rPr lang="en-US" sz="900" dirty="0"/>
              <a:t> were developed by Microsoft and community security experts</a:t>
            </a:r>
          </a:p>
          <a:p>
            <a:pPr marL="171450" indent="-171450">
              <a:spcAft>
                <a:spcPts val="2400"/>
              </a:spcAft>
              <a:buFont typeface="Arial" panose="020B0604020202020204" pitchFamily="34" charset="0"/>
              <a:buChar char="•"/>
              <a:defRPr/>
            </a:pPr>
            <a:r>
              <a:rPr lang="en-US" sz="900" dirty="0"/>
              <a:t>A wizard enables you to </a:t>
            </a:r>
            <a:r>
              <a:rPr lang="en-US" sz="900" kern="1200" dirty="0">
                <a:solidFill>
                  <a:schemeClr val="accent1"/>
                </a:solidFill>
                <a:latin typeface="Segoe UI" panose="020B0502040204020203" pitchFamily="34" charset="0"/>
                <a:ea typeface="+mn-ea"/>
                <a:cs typeface="+mn-cs"/>
              </a:rPr>
              <a:t>create your own analytics rules using KQL queries</a:t>
            </a:r>
            <a:r>
              <a:rPr lang="en-US" sz="900" dirty="0"/>
              <a:t> </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Thresholds</a:t>
            </a:r>
            <a:r>
              <a:rPr lang="en-US" sz="900" dirty="0"/>
              <a:t> can be set to alert when activity levels exceed normal patterns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Correlation events with your threat intelligence and now with Microsoft intel about malicious URLs.</a:t>
            </a:r>
          </a:p>
          <a:p>
            <a:pPr marL="384432" lvl="1"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Microsoft has unparalleled view of evolving threat landscape</a:t>
            </a:r>
          </a:p>
          <a:p>
            <a:pPr marL="384432" lvl="1"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Customers can now match Microsoft URL TI with network logs</a:t>
            </a:r>
          </a:p>
          <a:p>
            <a:pPr marL="384432" marR="0" lvl="1" indent="-171450" algn="l" defTabSz="914367" rtl="0" eaLnBrk="1" fontAlgn="auto" latinLnBrk="0" hangingPunct="1">
              <a:lnSpc>
                <a:spcPct val="90000"/>
              </a:lnSpc>
              <a:spcBef>
                <a:spcPts val="0"/>
              </a:spcBef>
              <a:spcAft>
                <a:spcPts val="2400"/>
              </a:spcAft>
              <a:buClrTx/>
              <a:buSzTx/>
              <a:buFont typeface="Arial" panose="020B0604020202020204" pitchFamily="34" charset="0"/>
              <a:buChar char="•"/>
              <a:tabLst/>
              <a:defRPr/>
            </a:pPr>
            <a:r>
              <a:rPr lang="en-US" sz="900" kern="1200" dirty="0">
                <a:solidFill>
                  <a:schemeClr val="accent1"/>
                </a:solidFill>
                <a:latin typeface="Segoe UI" panose="020B0502040204020203" pitchFamily="34" charset="0"/>
                <a:ea typeface="+mn-ea"/>
                <a:cs typeface="+mn-cs"/>
              </a:rPr>
              <a:t>Matched MS indicators are added to the TI table for use like any other indicator</a:t>
            </a:r>
          </a:p>
          <a:p>
            <a:pPr marL="384432" lvl="1"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Retrospective lookbacks that match TI against historical event data and more TI types will be coming soon.</a:t>
            </a:r>
          </a:p>
          <a:p>
            <a:pPr marL="171450" indent="-171450">
              <a:spcAft>
                <a:spcPts val="2400"/>
              </a:spcAft>
              <a:buFont typeface="Arial" panose="020B0604020202020204" pitchFamily="34" charset="0"/>
              <a:buChar char="•"/>
              <a:defRPr/>
            </a:pPr>
            <a:r>
              <a:rPr lang="en-US" sz="900" dirty="0"/>
              <a:t>Alerts can be used to </a:t>
            </a:r>
            <a:r>
              <a:rPr lang="en-US" sz="900" kern="1200" dirty="0">
                <a:solidFill>
                  <a:schemeClr val="accent1"/>
                </a:solidFill>
                <a:latin typeface="Segoe UI" panose="020B0502040204020203" pitchFamily="34" charset="0"/>
                <a:ea typeface="+mn-ea"/>
                <a:cs typeface="+mn-cs"/>
              </a:rPr>
              <a:t>trigger automated playbooks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064688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Container for alerts, events, and bookmarks </a:t>
            </a:r>
            <a:r>
              <a:rPr lang="en-US" sz="900" dirty="0"/>
              <a:t>related to a particular security threat</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Automatically created from alerts </a:t>
            </a:r>
            <a:r>
              <a:rPr lang="en-US" sz="900" dirty="0"/>
              <a:t>or initiated by a security analyst when threat hunting</a:t>
            </a:r>
          </a:p>
          <a:p>
            <a:pPr marL="171450" indent="-171450">
              <a:spcAft>
                <a:spcPts val="2400"/>
              </a:spcAft>
              <a:buFont typeface="Arial" panose="020B0604020202020204" pitchFamily="34" charset="0"/>
              <a:buChar char="•"/>
              <a:defRPr/>
            </a:pPr>
            <a:r>
              <a:rPr lang="en-US" sz="900" dirty="0"/>
              <a:t>Can be </a:t>
            </a:r>
            <a:r>
              <a:rPr lang="en-US" sz="900" kern="1200" dirty="0">
                <a:solidFill>
                  <a:schemeClr val="accent1"/>
                </a:solidFill>
                <a:latin typeface="Segoe UI" panose="020B0502040204020203" pitchFamily="34" charset="0"/>
                <a:ea typeface="+mn-ea"/>
                <a:cs typeface="+mn-cs"/>
              </a:rPr>
              <a:t>assigned to analysts </a:t>
            </a:r>
            <a:r>
              <a:rPr lang="en-US" sz="900" dirty="0"/>
              <a:t>for further investigation and status can be tracked</a:t>
            </a:r>
          </a:p>
          <a:p>
            <a:pPr marL="171450" indent="-171450">
              <a:spcAft>
                <a:spcPts val="2400"/>
              </a:spcAft>
              <a:buFont typeface="Arial" panose="020B0604020202020204" pitchFamily="34" charset="0"/>
              <a:buChar char="•"/>
              <a:defRPr/>
            </a:pPr>
            <a:r>
              <a:rPr lang="en-US" sz="900" dirty="0"/>
              <a:t>Analysts can easily </a:t>
            </a:r>
            <a:r>
              <a:rPr lang="en-US" sz="900" kern="1200" dirty="0">
                <a:solidFill>
                  <a:schemeClr val="accent1"/>
                </a:solidFill>
                <a:latin typeface="Segoe UI" panose="020B0502040204020203" pitchFamily="34" charset="0"/>
                <a:ea typeface="+mn-ea"/>
                <a:cs typeface="+mn-cs"/>
              </a:rPr>
              <a:t>tag incidents </a:t>
            </a:r>
            <a:r>
              <a:rPr lang="en-US" sz="900" dirty="0"/>
              <a:t>and</a:t>
            </a:r>
            <a:r>
              <a:rPr lang="en-US" sz="900" kern="1200" dirty="0">
                <a:solidFill>
                  <a:schemeClr val="accent1"/>
                </a:solidFill>
                <a:latin typeface="Segoe UI" panose="020B0502040204020203" pitchFamily="34" charset="0"/>
                <a:ea typeface="+mn-ea"/>
                <a:cs typeface="+mn-cs"/>
              </a:rPr>
              <a:t> </a:t>
            </a:r>
            <a:br>
              <a:rPr lang="en-US" sz="900" kern="1200" dirty="0">
                <a:solidFill>
                  <a:schemeClr val="accent1"/>
                </a:solidFill>
                <a:latin typeface="Segoe UI" panose="020B0502040204020203" pitchFamily="34" charset="0"/>
                <a:ea typeface="+mn-ea"/>
                <a:cs typeface="+mn-cs"/>
              </a:rPr>
            </a:br>
            <a:r>
              <a:rPr lang="en-US" sz="900" kern="1200" dirty="0">
                <a:solidFill>
                  <a:schemeClr val="accent1"/>
                </a:solidFill>
                <a:latin typeface="Segoe UI" panose="020B0502040204020203" pitchFamily="34" charset="0"/>
                <a:ea typeface="+mn-ea"/>
                <a:cs typeface="+mn-cs"/>
              </a:rPr>
              <a:t>add comments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Trigger automated playbooks </a:t>
            </a:r>
            <a:r>
              <a:rPr lang="en-US" sz="900" dirty="0"/>
              <a:t>from incidents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562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12/3/2021 6:53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548236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Automatically correlate </a:t>
            </a:r>
            <a:r>
              <a:rPr lang="en-US" sz="900" dirty="0"/>
              <a:t>entities across different data sources and alerts</a:t>
            </a:r>
          </a:p>
          <a:p>
            <a:pPr marL="171450" indent="-171450">
              <a:spcAft>
                <a:spcPts val="2400"/>
              </a:spcAft>
              <a:buFont typeface="Arial" panose="020B0604020202020204" pitchFamily="34" charset="0"/>
              <a:buChar char="•"/>
              <a:defRPr/>
            </a:pPr>
            <a:r>
              <a:rPr lang="en-US" sz="900" dirty="0"/>
              <a:t>Expand the scope of your investigation using </a:t>
            </a:r>
            <a:r>
              <a:rPr lang="en-US" sz="900" kern="1200" dirty="0">
                <a:solidFill>
                  <a:schemeClr val="accent1"/>
                </a:solidFill>
                <a:latin typeface="Segoe UI" panose="020B0502040204020203" pitchFamily="34" charset="0"/>
                <a:ea typeface="+mn-ea"/>
                <a:cs typeface="+mn-cs"/>
              </a:rPr>
              <a:t>built-in exploration queries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View a timeline </a:t>
            </a:r>
            <a:r>
              <a:rPr lang="en-US" sz="900" dirty="0"/>
              <a:t>of related alerts, events, </a:t>
            </a:r>
            <a:br>
              <a:rPr lang="en-US" sz="900" dirty="0"/>
            </a:br>
            <a:r>
              <a:rPr lang="en-US" sz="900" dirty="0"/>
              <a:t>and bookmarks</a:t>
            </a:r>
          </a:p>
          <a:p>
            <a:pPr marL="171450" indent="-171450">
              <a:spcAft>
                <a:spcPts val="2400"/>
              </a:spcAft>
              <a:buFont typeface="Arial" panose="020B0604020202020204" pitchFamily="34" charset="0"/>
              <a:buChar char="•"/>
              <a:defRPr/>
            </a:pPr>
            <a:r>
              <a:rPr lang="en-US" sz="900" dirty="0"/>
              <a:t>Click on any node to </a:t>
            </a:r>
            <a:r>
              <a:rPr lang="en-US" sz="900" kern="1200" dirty="0">
                <a:solidFill>
                  <a:schemeClr val="accent1"/>
                </a:solidFill>
                <a:latin typeface="Segoe UI" panose="020B0502040204020203" pitchFamily="34" charset="0"/>
                <a:ea typeface="+mn-ea"/>
                <a:cs typeface="+mn-cs"/>
              </a:rPr>
              <a:t>see detailed information</a:t>
            </a:r>
          </a:p>
          <a:p>
            <a:pPr marL="171450" indent="-171450">
              <a:spcAft>
                <a:spcPts val="2400"/>
              </a:spcAft>
              <a:buFont typeface="Arial" panose="020B0604020202020204" pitchFamily="34" charset="0"/>
              <a:buChar char="•"/>
              <a:defRPr/>
            </a:pPr>
            <a:r>
              <a:rPr lang="en-US" sz="900" dirty="0"/>
              <a:t>Gain </a:t>
            </a:r>
            <a:r>
              <a:rPr lang="en-US" sz="900" kern="1200" dirty="0">
                <a:solidFill>
                  <a:schemeClr val="accent1"/>
                </a:solidFill>
                <a:latin typeface="Segoe UI" panose="020B0502040204020203" pitchFamily="34" charset="0"/>
                <a:ea typeface="+mn-ea"/>
                <a:cs typeface="+mn-cs"/>
              </a:rPr>
              <a:t>deep insights into related entities </a:t>
            </a:r>
            <a:r>
              <a:rPr lang="en-US" sz="900" dirty="0"/>
              <a:t>– users, domains, and more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415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panose="020B0502040204020203" pitchFamily="34" charset="0"/>
                <a:ea typeface="+mn-ea"/>
                <a:cs typeface="+mn-cs"/>
              </a:rPr>
              <a:t>Automatically detonate URLs to speed investigation</a:t>
            </a:r>
          </a:p>
          <a:p>
            <a:r>
              <a:rPr lang="en-US" sz="882" kern="1200" dirty="0">
                <a:solidFill>
                  <a:schemeClr val="tx1"/>
                </a:solidFill>
                <a:effectLst/>
                <a:latin typeface="Segoe UI" panose="020B0502040204020203" pitchFamily="34" charset="0"/>
                <a:ea typeface="+mn-ea"/>
                <a:cs typeface="+mn-cs"/>
              </a:rPr>
              <a:t>Azure Sentinel customers can now use the power of URL detonation to enrich alerts and quickly discover threats related to malicious URLs. When creating scheduled alerts, any URL data in the query results can be mapped to a new URL entity type. Whenever an alert containing a URL entity is generated, the mapped URL will be automatically detonated, and the investigation graph will be immediately enriched with the detonation results. A verdict, final URL and screen shot (especially useful for identifying phishing) can be used to quickly assess a potential threat. To use this feature, make sure you’ve enabled URL logging (e.g. threat logging) for your secure web gateways, web proxies, firewalls or legacy IDS/IPS. You can try this feature during the preview at no cost. </a:t>
            </a:r>
          </a:p>
          <a:p>
            <a:pPr marL="0" indent="0">
              <a:spcAft>
                <a:spcPts val="2400"/>
              </a:spcAft>
              <a:buFont typeface="Arial" panose="020B0604020202020204" pitchFamily="34" charset="0"/>
              <a:buNone/>
              <a:defRPr/>
            </a:pPr>
            <a:endParaRPr lang="en-US" sz="900" kern="1200" dirty="0">
              <a:solidFill>
                <a:schemeClr val="tx1"/>
              </a:solidFill>
              <a:latin typeface="Segoe UI" panose="020B0502040204020203" pitchFamily="34" charset="0"/>
              <a:ea typeface="+mn-ea"/>
              <a:cs typeface="+mn-cs"/>
            </a:endParaRPr>
          </a:p>
          <a:p>
            <a:pPr marL="171450" indent="-171450">
              <a:spcAft>
                <a:spcPts val="2400"/>
              </a:spcAft>
              <a:buFont typeface="Arial" panose="020B0604020202020204" pitchFamily="34" charset="0"/>
              <a:buChar char="•"/>
              <a:defRPr/>
            </a:pPr>
            <a:r>
              <a:rPr lang="en-US" sz="900" kern="1200" dirty="0">
                <a:solidFill>
                  <a:schemeClr val="tx1"/>
                </a:solidFill>
                <a:latin typeface="Segoe UI" panose="020B0502040204020203" pitchFamily="34" charset="0"/>
                <a:ea typeface="+mn-ea"/>
                <a:cs typeface="+mn-cs"/>
              </a:rPr>
              <a:t>Azure Sentinel is </a:t>
            </a:r>
            <a:r>
              <a:rPr lang="en-US" sz="900" kern="1200" dirty="0">
                <a:solidFill>
                  <a:schemeClr val="accent1"/>
                </a:solidFill>
                <a:latin typeface="Segoe UI" panose="020B0502040204020203" pitchFamily="34" charset="0"/>
                <a:ea typeface="+mn-ea"/>
                <a:cs typeface="+mn-cs"/>
              </a:rPr>
              <a:t>introducing URL Entities</a:t>
            </a:r>
          </a:p>
          <a:p>
            <a:pPr marL="171450" indent="-171450">
              <a:spcAft>
                <a:spcPts val="2400"/>
              </a:spcAft>
              <a:buFont typeface="Arial" panose="020B0604020202020204" pitchFamily="34" charset="0"/>
              <a:buChar char="•"/>
              <a:defRPr/>
            </a:pPr>
            <a:r>
              <a:rPr lang="en-US" sz="900" kern="1200" dirty="0">
                <a:solidFill>
                  <a:schemeClr val="tx1"/>
                </a:solidFill>
                <a:latin typeface="Segoe UI" panose="020B0502040204020203" pitchFamily="34" charset="0"/>
                <a:ea typeface="+mn-ea"/>
                <a:cs typeface="+mn-cs"/>
              </a:rPr>
              <a:t>Use alert rules to </a:t>
            </a:r>
            <a:r>
              <a:rPr lang="en-US" sz="900" kern="1200" dirty="0">
                <a:solidFill>
                  <a:schemeClr val="accent1"/>
                </a:solidFill>
                <a:latin typeface="Segoe UI" panose="020B0502040204020203" pitchFamily="34" charset="0"/>
                <a:ea typeface="+mn-ea"/>
                <a:cs typeface="+mn-cs"/>
              </a:rPr>
              <a:t>automatically trigger URL detonation</a:t>
            </a:r>
          </a:p>
          <a:p>
            <a:pPr marL="171450" indent="-171450">
              <a:spcAft>
                <a:spcPts val="2400"/>
              </a:spcAft>
              <a:buFont typeface="Arial" panose="020B0604020202020204" pitchFamily="34" charset="0"/>
              <a:buChar char="•"/>
              <a:defRPr/>
            </a:pPr>
            <a:r>
              <a:rPr lang="en-US" sz="900" kern="1200" dirty="0">
                <a:solidFill>
                  <a:schemeClr val="tx1"/>
                </a:solidFill>
                <a:latin typeface="Segoe UI" panose="020B0502040204020203" pitchFamily="34" charset="0"/>
                <a:ea typeface="+mn-ea"/>
                <a:cs typeface="+mn-cs"/>
              </a:rPr>
              <a:t>Enrich alerts with </a:t>
            </a:r>
            <a:r>
              <a:rPr lang="en-US" sz="900" kern="1200" dirty="0">
                <a:solidFill>
                  <a:schemeClr val="accent1"/>
                </a:solidFill>
                <a:latin typeface="Segoe UI" panose="020B0502040204020203" pitchFamily="34" charset="0"/>
                <a:ea typeface="+mn-ea"/>
                <a:cs typeface="+mn-cs"/>
              </a:rPr>
              <a:t>Verdicts, Final URLs and Screen Shots </a:t>
            </a:r>
            <a:r>
              <a:rPr lang="en-US" sz="900" kern="1200" dirty="0">
                <a:solidFill>
                  <a:schemeClr val="tx1"/>
                </a:solidFill>
                <a:latin typeface="Segoe UI" panose="020B0502040204020203" pitchFamily="34" charset="0"/>
                <a:ea typeface="+mn-ea"/>
                <a:cs typeface="+mn-cs"/>
              </a:rPr>
              <a:t>(e.g. for phishing sites)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968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Built-in threat hunting queries </a:t>
            </a:r>
            <a:r>
              <a:rPr lang="en-US" sz="800" dirty="0"/>
              <a:t>developed by Microsoft and community experts</a:t>
            </a:r>
          </a:p>
          <a:p>
            <a:pPr marL="171450" indent="-171450">
              <a:spcAft>
                <a:spcPts val="2400"/>
              </a:spcAft>
              <a:buFont typeface="Arial" panose="020B0604020202020204" pitchFamily="34" charset="0"/>
              <a:buChar char="•"/>
              <a:defRPr/>
            </a:pPr>
            <a:r>
              <a:rPr lang="en-US" sz="800" dirty="0"/>
              <a:t>Run threat hunting queries and see the results </a:t>
            </a:r>
            <a:r>
              <a:rPr lang="en-US" sz="800" kern="1200" dirty="0">
                <a:solidFill>
                  <a:schemeClr val="accent1"/>
                </a:solidFill>
                <a:latin typeface="Segoe UI" panose="020B0502040204020203" pitchFamily="34" charset="0"/>
                <a:ea typeface="+mn-ea"/>
                <a:cs typeface="+mn-cs"/>
              </a:rPr>
              <a:t>without prior query experience</a:t>
            </a:r>
            <a:endParaRPr lang="en-US" sz="800" dirty="0"/>
          </a:p>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Create your own threat hunting queries </a:t>
            </a:r>
            <a:r>
              <a:rPr lang="en-US" sz="800" dirty="0"/>
              <a:t>unique to your environment using KQL</a:t>
            </a:r>
          </a:p>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Start investigations </a:t>
            </a:r>
            <a:r>
              <a:rPr lang="en-US" sz="800" dirty="0"/>
              <a:t>directly from hunting queries</a:t>
            </a:r>
          </a:p>
          <a:p>
            <a:pPr marL="171450" indent="-171450">
              <a:buFont typeface="Arial" panose="020B0604020202020204" pitchFamily="34" charset="0"/>
              <a:buChar char="•"/>
            </a:pPr>
            <a:endParaRPr lang="en-US" dirty="0"/>
          </a:p>
          <a:p>
            <a:endParaRPr lang="fr-FR"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9208183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Built-in threat hunting queries </a:t>
            </a:r>
            <a:r>
              <a:rPr lang="en-US" sz="800" dirty="0"/>
              <a:t>developed by Microsoft and community experts</a:t>
            </a:r>
          </a:p>
          <a:p>
            <a:pPr marL="171450" indent="-171450">
              <a:spcAft>
                <a:spcPts val="2400"/>
              </a:spcAft>
              <a:buFont typeface="Arial" panose="020B0604020202020204" pitchFamily="34" charset="0"/>
              <a:buChar char="•"/>
              <a:defRPr/>
            </a:pPr>
            <a:r>
              <a:rPr lang="en-US" sz="800" dirty="0"/>
              <a:t>Run threat hunting queries and see the results </a:t>
            </a:r>
            <a:r>
              <a:rPr lang="en-US" sz="800" kern="1200" dirty="0">
                <a:solidFill>
                  <a:schemeClr val="accent1"/>
                </a:solidFill>
                <a:latin typeface="Segoe UI" panose="020B0502040204020203" pitchFamily="34" charset="0"/>
                <a:ea typeface="+mn-ea"/>
                <a:cs typeface="+mn-cs"/>
              </a:rPr>
              <a:t>without prior query experience</a:t>
            </a:r>
            <a:endParaRPr lang="en-US" sz="800" dirty="0"/>
          </a:p>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Create your own threat hunting queries </a:t>
            </a:r>
            <a:r>
              <a:rPr lang="en-US" sz="800" dirty="0"/>
              <a:t>unique to your environment using KQL</a:t>
            </a:r>
          </a:p>
          <a:p>
            <a:pPr marL="171450" indent="-171450">
              <a:spcAft>
                <a:spcPts val="2400"/>
              </a:spcAft>
              <a:buFont typeface="Arial" panose="020B0604020202020204" pitchFamily="34" charset="0"/>
              <a:buChar char="•"/>
              <a:defRPr/>
            </a:pPr>
            <a:r>
              <a:rPr lang="en-US" sz="800" kern="1200" dirty="0">
                <a:solidFill>
                  <a:schemeClr val="accent1"/>
                </a:solidFill>
                <a:latin typeface="Segoe UI" panose="020B0502040204020203" pitchFamily="34" charset="0"/>
                <a:ea typeface="+mn-ea"/>
                <a:cs typeface="+mn-cs"/>
              </a:rPr>
              <a:t>Start investigations </a:t>
            </a:r>
            <a:r>
              <a:rPr lang="en-US" sz="800" dirty="0"/>
              <a:t>directly from hunting queries</a:t>
            </a:r>
          </a:p>
          <a:p>
            <a:pPr marL="171450" indent="-171450">
              <a:buFont typeface="Arial" panose="020B0604020202020204" pitchFamily="34" charset="0"/>
              <a:buChar char="•"/>
            </a:pPr>
            <a:endParaRPr lang="en-US" dirty="0"/>
          </a:p>
          <a:p>
            <a:endParaRPr lang="fr-FR"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12/3/2021 6:53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793001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Built-in threat hunting queries </a:t>
            </a:r>
            <a:r>
              <a:rPr lang="en-US" sz="900" dirty="0"/>
              <a:t>developed by Microsoft and community experts</a:t>
            </a:r>
          </a:p>
          <a:p>
            <a:pPr marL="171450" indent="-171450">
              <a:spcAft>
                <a:spcPts val="2400"/>
              </a:spcAft>
              <a:buFont typeface="Arial" panose="020B0604020202020204" pitchFamily="34" charset="0"/>
              <a:buChar char="•"/>
              <a:defRPr/>
            </a:pPr>
            <a:r>
              <a:rPr lang="en-US" sz="900" dirty="0"/>
              <a:t>Run threat hunting queries and see the results </a:t>
            </a:r>
            <a:r>
              <a:rPr lang="en-US" sz="900" kern="1200" dirty="0">
                <a:solidFill>
                  <a:schemeClr val="accent1"/>
                </a:solidFill>
                <a:latin typeface="Segoe UI" panose="020B0502040204020203" pitchFamily="34" charset="0"/>
                <a:ea typeface="+mn-ea"/>
                <a:cs typeface="+mn-cs"/>
              </a:rPr>
              <a:t>without prior query experience</a:t>
            </a:r>
            <a:endParaRPr lang="en-US" sz="900" dirty="0"/>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Create your own threat hunting queries </a:t>
            </a:r>
            <a:r>
              <a:rPr lang="en-US" sz="900" dirty="0"/>
              <a:t>unique to your environment using KQL</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Start investigations </a:t>
            </a:r>
            <a:r>
              <a:rPr lang="en-US" sz="900" dirty="0"/>
              <a:t>directly from hunting queries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3943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Built-in threat hunting queries </a:t>
            </a:r>
            <a:r>
              <a:rPr lang="en-US" sz="900" dirty="0"/>
              <a:t>developed by Microsoft and community experts</a:t>
            </a:r>
          </a:p>
          <a:p>
            <a:pPr marL="171450" indent="-171450">
              <a:spcAft>
                <a:spcPts val="2400"/>
              </a:spcAft>
              <a:buFont typeface="Arial" panose="020B0604020202020204" pitchFamily="34" charset="0"/>
              <a:buChar char="•"/>
              <a:defRPr/>
            </a:pPr>
            <a:r>
              <a:rPr lang="en-US" sz="900" dirty="0"/>
              <a:t>Run threat hunting queries and see the results </a:t>
            </a:r>
            <a:r>
              <a:rPr lang="en-US" sz="900" kern="1200" dirty="0">
                <a:solidFill>
                  <a:schemeClr val="accent1"/>
                </a:solidFill>
                <a:latin typeface="Segoe UI" panose="020B0502040204020203" pitchFamily="34" charset="0"/>
                <a:ea typeface="+mn-ea"/>
                <a:cs typeface="+mn-cs"/>
              </a:rPr>
              <a:t>without prior query experience</a:t>
            </a:r>
            <a:endParaRPr lang="en-US" sz="900" dirty="0"/>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Create your own threat hunting queries </a:t>
            </a:r>
            <a:r>
              <a:rPr lang="en-US" sz="900" dirty="0"/>
              <a:t>unique to your environment using KQL</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Start investigations </a:t>
            </a:r>
            <a:r>
              <a:rPr lang="en-US" sz="900" dirty="0"/>
              <a:t>directly from hunting queries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5562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dirty="0"/>
              <a:t>Bookmarks enable you to </a:t>
            </a:r>
            <a:r>
              <a:rPr lang="en-US" sz="900" kern="1200" dirty="0">
                <a:solidFill>
                  <a:schemeClr val="accent1"/>
                </a:solidFill>
                <a:latin typeface="Segoe UI" panose="020B0502040204020203" pitchFamily="34" charset="0"/>
                <a:ea typeface="+mn-ea"/>
                <a:cs typeface="+mn-cs"/>
              </a:rPr>
              <a:t>flag notable data </a:t>
            </a:r>
            <a:r>
              <a:rPr lang="en-US" sz="900" dirty="0"/>
              <a:t>for further investigation</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Annotate and visualize bookmarked data </a:t>
            </a:r>
            <a:r>
              <a:rPr lang="en-US" sz="900" dirty="0"/>
              <a:t>in an investigation graph</a:t>
            </a:r>
          </a:p>
          <a:p>
            <a:pPr marL="171450" indent="-171450">
              <a:spcAft>
                <a:spcPts val="2400"/>
              </a:spcAft>
              <a:buFont typeface="Arial" panose="020B0604020202020204" pitchFamily="34" charset="0"/>
              <a:buChar char="•"/>
              <a:defRPr/>
            </a:pPr>
            <a:r>
              <a:rPr lang="en-US" sz="900" dirty="0"/>
              <a:t>Add bookmarks to </a:t>
            </a:r>
            <a:r>
              <a:rPr lang="en-US" sz="900" kern="1200" dirty="0">
                <a:solidFill>
                  <a:schemeClr val="accent1"/>
                </a:solidFill>
                <a:latin typeface="Segoe UI" panose="020B0502040204020203" pitchFamily="34" charset="0"/>
                <a:ea typeface="+mn-ea"/>
                <a:cs typeface="+mn-cs"/>
              </a:rPr>
              <a:t>enrich existing incidents </a:t>
            </a:r>
            <a:r>
              <a:rPr lang="en-US" sz="900" dirty="0"/>
              <a:t>or create new ones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Receive notifications of new threat related activity</a:t>
            </a:r>
            <a:r>
              <a:rPr lang="en-US" sz="900" dirty="0"/>
              <a:t> using live stream</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3804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panose="020B0502040204020203" pitchFamily="34" charset="0"/>
                <a:ea typeface="+mn-ea"/>
                <a:cs typeface="+mn-cs"/>
              </a:rPr>
              <a:t>You can now launch Azure Notebooks directly from Azure Sentinel, making it easy to create and execute </a:t>
            </a:r>
            <a:r>
              <a:rPr lang="en-US" sz="882" kern="1200" dirty="0" err="1">
                <a:solidFill>
                  <a:schemeClr val="tx1"/>
                </a:solidFill>
                <a:effectLst/>
                <a:latin typeface="Segoe UI" panose="020B0502040204020203" pitchFamily="34" charset="0"/>
                <a:ea typeface="+mn-ea"/>
                <a:cs typeface="+mn-cs"/>
              </a:rPr>
              <a:t>Jupyter</a:t>
            </a:r>
            <a:r>
              <a:rPr lang="en-US" sz="882" kern="1200" dirty="0">
                <a:solidFill>
                  <a:schemeClr val="tx1"/>
                </a:solidFill>
                <a:effectLst/>
                <a:latin typeface="Segoe UI" panose="020B0502040204020203" pitchFamily="34" charset="0"/>
                <a:ea typeface="+mn-ea"/>
                <a:cs typeface="+mn-cs"/>
              </a:rPr>
              <a:t> notebooks to analyze your data. Notebooks combine live code, graphics, visualizations, and text, making them a valuable tool for threat hunters. Choose from a built-in gallery of notebooks developed by Microsoft security analysts or import others from GitHub to get started. These notebooks are the same professional-strength hunting solutions Microsoft’s own threat hunters use every day.</a:t>
            </a:r>
          </a:p>
          <a:p>
            <a:pPr marL="171450" indent="-171450">
              <a:spcAft>
                <a:spcPts val="2400"/>
              </a:spcAft>
              <a:buFont typeface="Arial" panose="020B0604020202020204" pitchFamily="34" charset="0"/>
              <a:buChar char="•"/>
              <a:defRPr/>
            </a:pPr>
            <a:endParaRPr lang="en-US" sz="900" kern="1200" dirty="0">
              <a:solidFill>
                <a:schemeClr val="accent1"/>
              </a:solidFill>
              <a:latin typeface="Segoe UI" panose="020B0502040204020203" pitchFamily="34" charset="0"/>
              <a:ea typeface="+mn-ea"/>
              <a:cs typeface="+mn-cs"/>
            </a:endParaRP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Hosted in the Azure cloud </a:t>
            </a:r>
            <a:r>
              <a:rPr lang="en-US" sz="900" dirty="0"/>
              <a:t>so accessible anytime from anywhere</a:t>
            </a:r>
          </a:p>
          <a:p>
            <a:pPr marL="171450" indent="-171450">
              <a:spcAft>
                <a:spcPts val="2400"/>
              </a:spcAft>
              <a:buFont typeface="Arial" panose="020B0604020202020204" pitchFamily="34" charset="0"/>
              <a:buChar char="•"/>
              <a:defRPr/>
            </a:pPr>
            <a:r>
              <a:rPr lang="en-US" sz="900" dirty="0"/>
              <a:t>Investigation workflow and data can be </a:t>
            </a:r>
            <a:r>
              <a:rPr lang="en-US" sz="900" kern="1200" dirty="0">
                <a:solidFill>
                  <a:schemeClr val="accent1"/>
                </a:solidFill>
                <a:latin typeface="Segoe UI" panose="020B0502040204020203" pitchFamily="34" charset="0"/>
                <a:ea typeface="+mn-ea"/>
                <a:cs typeface="+mn-cs"/>
              </a:rPr>
              <a:t>saved as sharable HTML/JSON </a:t>
            </a:r>
            <a:r>
              <a:rPr lang="en-US" sz="900" dirty="0"/>
              <a:t>document </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Query Azure Sentinel data </a:t>
            </a:r>
            <a:r>
              <a:rPr lang="en-US" sz="900" dirty="0"/>
              <a:t>directly in the notebook</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Bring external data sources </a:t>
            </a:r>
            <a:r>
              <a:rPr lang="en-US" sz="900" dirty="0"/>
              <a:t>such as threat Intelligence into your investigations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Supports Python, SQL, KQL, R, </a:t>
            </a:r>
            <a:r>
              <a:rPr lang="en-US" sz="900" dirty="0"/>
              <a:t>and other languages</a:t>
            </a:r>
          </a:p>
          <a:p>
            <a:pPr marL="171450" indent="-171450">
              <a:spcAft>
                <a:spcPts val="2400"/>
              </a:spcAft>
              <a:buFont typeface="Arial" panose="020B0604020202020204" pitchFamily="34" charset="0"/>
              <a:buChar char="•"/>
              <a:defRPr/>
            </a:pPr>
            <a:endParaRPr lang="en-US" sz="90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3682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Powered by Azure Logic Apps </a:t>
            </a:r>
            <a:r>
              <a:rPr lang="en-US" sz="900" dirty="0"/>
              <a:t>and fully integrated with Azure Sentinel</a:t>
            </a:r>
          </a:p>
          <a:p>
            <a:pPr marL="171450" indent="-171450">
              <a:spcAft>
                <a:spcPts val="2400"/>
              </a:spcAft>
              <a:buFont typeface="Arial" panose="020B0604020202020204" pitchFamily="34" charset="0"/>
              <a:buChar char="•"/>
              <a:defRPr/>
            </a:pPr>
            <a:r>
              <a:rPr lang="en-US" sz="900" dirty="0"/>
              <a:t>Build </a:t>
            </a:r>
            <a:r>
              <a:rPr lang="en-US" sz="900" kern="1200" dirty="0">
                <a:solidFill>
                  <a:schemeClr val="accent1"/>
                </a:solidFill>
                <a:latin typeface="Segoe UI" panose="020B0502040204020203" pitchFamily="34" charset="0"/>
                <a:ea typeface="+mn-ea"/>
                <a:cs typeface="+mn-cs"/>
              </a:rPr>
              <a:t>automated and scalable playbooks </a:t>
            </a:r>
            <a:r>
              <a:rPr lang="en-US" sz="900" dirty="0"/>
              <a:t>that integrate across tools </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Choose from a library of samples </a:t>
            </a:r>
            <a:r>
              <a:rPr lang="en-US" sz="900" dirty="0"/>
              <a:t>or create your own using </a:t>
            </a:r>
            <a:r>
              <a:rPr lang="en-US" sz="900" kern="1200" dirty="0">
                <a:solidFill>
                  <a:schemeClr val="accent1"/>
                </a:solidFill>
                <a:latin typeface="Segoe UI" panose="020B0502040204020203" pitchFamily="34" charset="0"/>
                <a:ea typeface="+mn-ea"/>
                <a:cs typeface="+mn-cs"/>
              </a:rPr>
              <a:t>more than </a:t>
            </a:r>
            <a:br>
              <a:rPr lang="en-US" sz="900" kern="1200" dirty="0">
                <a:solidFill>
                  <a:schemeClr val="accent1"/>
                </a:solidFill>
                <a:latin typeface="Segoe UI" panose="020B0502040204020203" pitchFamily="34" charset="0"/>
                <a:ea typeface="+mn-ea"/>
                <a:cs typeface="+mn-cs"/>
              </a:rPr>
            </a:br>
            <a:r>
              <a:rPr lang="en-US" sz="900" kern="1200" dirty="0">
                <a:solidFill>
                  <a:schemeClr val="accent1"/>
                </a:solidFill>
                <a:latin typeface="Segoe UI" panose="020B0502040204020203" pitchFamily="34" charset="0"/>
                <a:ea typeface="+mn-ea"/>
                <a:cs typeface="+mn-cs"/>
              </a:rPr>
              <a:t>200+ built-in connectors </a:t>
            </a:r>
            <a:r>
              <a:rPr lang="en-US" sz="900" dirty="0"/>
              <a:t>plus generic connectors like HTTPS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Trigger a playbook from an alert or incident investigation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6924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Powered by Azure Logic Apps </a:t>
            </a:r>
            <a:r>
              <a:rPr lang="en-US" sz="900" dirty="0"/>
              <a:t>and fully integrated with Azure Sentinel</a:t>
            </a:r>
          </a:p>
          <a:p>
            <a:pPr marL="171450" indent="-171450">
              <a:spcAft>
                <a:spcPts val="2400"/>
              </a:spcAft>
              <a:buFont typeface="Arial" panose="020B0604020202020204" pitchFamily="34" charset="0"/>
              <a:buChar char="•"/>
              <a:defRPr/>
            </a:pPr>
            <a:r>
              <a:rPr lang="en-US" sz="900" dirty="0"/>
              <a:t>Build </a:t>
            </a:r>
            <a:r>
              <a:rPr lang="en-US" sz="900" kern="1200" dirty="0">
                <a:solidFill>
                  <a:schemeClr val="accent1"/>
                </a:solidFill>
                <a:latin typeface="Segoe UI" panose="020B0502040204020203" pitchFamily="34" charset="0"/>
                <a:ea typeface="+mn-ea"/>
                <a:cs typeface="+mn-cs"/>
              </a:rPr>
              <a:t>automated and scalable playbooks </a:t>
            </a:r>
            <a:r>
              <a:rPr lang="en-US" sz="900" dirty="0"/>
              <a:t>that integrate across tools </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Choose from a library of samples </a:t>
            </a:r>
            <a:r>
              <a:rPr lang="en-US" sz="900" dirty="0"/>
              <a:t>or create your own using </a:t>
            </a:r>
            <a:r>
              <a:rPr lang="en-US" sz="900" kern="1200" dirty="0">
                <a:solidFill>
                  <a:schemeClr val="accent1"/>
                </a:solidFill>
                <a:latin typeface="Segoe UI" panose="020B0502040204020203" pitchFamily="34" charset="0"/>
                <a:ea typeface="+mn-ea"/>
                <a:cs typeface="+mn-cs"/>
              </a:rPr>
              <a:t>more than </a:t>
            </a:r>
            <a:br>
              <a:rPr lang="en-US" sz="900" kern="1200" dirty="0">
                <a:solidFill>
                  <a:schemeClr val="accent1"/>
                </a:solidFill>
                <a:latin typeface="Segoe UI" panose="020B0502040204020203" pitchFamily="34" charset="0"/>
                <a:ea typeface="+mn-ea"/>
                <a:cs typeface="+mn-cs"/>
              </a:rPr>
            </a:br>
            <a:r>
              <a:rPr lang="en-US" sz="900" kern="1200" dirty="0">
                <a:solidFill>
                  <a:schemeClr val="accent1"/>
                </a:solidFill>
                <a:latin typeface="Segoe UI" panose="020B0502040204020203" pitchFamily="34" charset="0"/>
                <a:ea typeface="+mn-ea"/>
                <a:cs typeface="+mn-cs"/>
              </a:rPr>
              <a:t>200+ built-in connectors </a:t>
            </a:r>
            <a:r>
              <a:rPr lang="en-US" sz="900" dirty="0"/>
              <a:t>plus generic connectors like HTTPS</a:t>
            </a:r>
          </a:p>
          <a:p>
            <a:pPr marL="171450" indent="-171450">
              <a:spcAft>
                <a:spcPts val="2400"/>
              </a:spcAft>
              <a:buFont typeface="Arial" panose="020B0604020202020204" pitchFamily="34" charset="0"/>
              <a:buChar char="•"/>
              <a:defRPr/>
            </a:pPr>
            <a:r>
              <a:rPr lang="en-US" sz="900" kern="1200" dirty="0">
                <a:solidFill>
                  <a:schemeClr val="accent1"/>
                </a:solidFill>
                <a:latin typeface="Segoe UI" panose="020B0502040204020203" pitchFamily="34" charset="0"/>
                <a:ea typeface="+mn-ea"/>
                <a:cs typeface="+mn-cs"/>
              </a:rPr>
              <a:t>Trigger a playbook from an alert or incident investigation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5A1116-9638-49C4-AFF7-1776FAD7DD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9445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Brand changes summary:</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Microsoft Threat Protection (MTP) -&gt; Microsoft 365 Defender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Azure Security Center (ASC) -&gt; Azure Defender</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Microsoft Defender Advanced Threat Protection -&gt; Microsoft Defender for Endpoint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Office 365 Advanced Threat Protection -&gt; Microsoft Defender for Office 365</a:t>
            </a:r>
          </a:p>
          <a:p>
            <a:pPr marL="0" marR="0">
              <a:lnSpc>
                <a:spcPct val="107000"/>
              </a:lnSpc>
              <a:spcBef>
                <a:spcPts val="0"/>
              </a:spcBef>
              <a:spcAft>
                <a:spcPts val="0"/>
              </a:spcAft>
            </a:pPr>
            <a:r>
              <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Azure Advanced Threat Protection -&gt; Microsoft Defender for Identity </a:t>
            </a:r>
          </a:p>
          <a:p>
            <a:pPr marL="0" marR="0">
              <a:lnSpc>
                <a:spcPct val="107000"/>
              </a:lnSpc>
              <a:spcBef>
                <a:spcPts val="0"/>
              </a:spcBef>
              <a:spcAft>
                <a:spcPts val="0"/>
              </a:spcAft>
            </a:pP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r>
              <a:rPr lang="en-US" sz="1800">
                <a:effectLst/>
                <a:latin typeface="Segoe UI Light" panose="020B0502040204020203" pitchFamily="34" charset="0"/>
                <a:ea typeface="Times New Roman" panose="02020603050405020304" pitchFamily="18" charset="0"/>
              </a:rPr>
              <a:t>the threat landscape is becoming more complex with increasing sophistication of attacks and wider attack surfaces. Security teams struggle to manage this environment with multiple solutions that are often not integrated. This results in serious threats avoiding detection due to data being collected &amp; analyzed in silos, as well as security teams suffering from alert fatigue. Further pressure on resources is felt from a worldwide shortage of skilled security practitioners.</a:t>
            </a:r>
            <a:endParaRPr lang="en-US" sz="180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We need intelligent, automated, integrated security to close the gaps, providing visibility and proactive response across the organization.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offers a unique approach that empowers security professionals with both SIEM and extended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detection and response</a:t>
            </a:r>
            <a:r>
              <a:rPr lang="en-US" sz="1800">
                <a:effectLst/>
                <a:latin typeface="Segoe UI Light" panose="020B0502040204020203" pitchFamily="34" charset="0"/>
                <a:ea typeface="Calibri" panose="020F0502020204030204" pitchFamily="34" charset="0"/>
                <a:cs typeface="Times New Roman" panose="02020603050405020304" pitchFamily="18" charset="0"/>
              </a:rPr>
              <a:t> (XDR) tools from a single vendor with an emphasis on integration so that defenders get the best of both worlds – end to end visibility across all of your resources, and intelligent alerts built with a deep understanding of individual resources and filtered with AI.  With the combination of SIEM and XDR, defenders can now focus on what’s important, namely mitigating threats, armed with more context than ever, and spend less time on infrastructure, or the large volume of low fidelity signals.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Azure Sentinel, </a:t>
            </a:r>
            <a:r>
              <a:rPr lang="en-US" sz="1800">
                <a:effectLst/>
                <a:latin typeface="Segoe UI Light" panose="020B0502040204020203" pitchFamily="34" charset="0"/>
                <a:ea typeface="Calibri" panose="020F0502020204030204" pitchFamily="34" charset="0"/>
                <a:cs typeface="Times New Roman" panose="02020603050405020304" pitchFamily="18" charset="0"/>
              </a:rPr>
              <a:t>a cloud native SIEM, delivers intelligent security analytics for your entire enterprise.   Connect to any of your security sources using built-in connectors and industry standards and then take advantage of artificial intelligence to correlate multiple low fidelity signals spanning multiple sources to create a complete view of a kill chain and prioritized alerts so that defenders can accelerate their time to evict adversaries.  Free yourself from managing infrastructure and always have the capacity you need to mitigate active threats.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Two of the key inputs to any SIEM for many customers are Microsoft 365 security data spanning users, devices, applications and infrastructure data from Microsoft Azure and hybrid environments including virtual machines or storage or SQL databases.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Unlike other vendors that only have a SIEM and require defenders to filter through volumes of low fidelity data, Microsoft has complementary XDR capabilities in Microsoft Defender that have a detailed understanding of the Microsoft 365 and Microsoft Azure, apply artificial intelligence and automation at a resource level and filter out the most important alerts to surface in the SIEM.  That capability we call Microsoft Defender.  Microsoft Defender delivers the broadest resource coverage of any XDR on the market today spanning users, device, application, virtual machines, </a:t>
            </a:r>
            <a:r>
              <a:rPr lang="en-US" sz="1800" err="1">
                <a:effectLst/>
                <a:latin typeface="Segoe UI Light" panose="020B0502040204020203" pitchFamily="34" charset="0"/>
                <a:ea typeface="Calibri" panose="020F0502020204030204" pitchFamily="34" charset="0"/>
                <a:cs typeface="Times New Roman" panose="02020603050405020304" pitchFamily="18" charset="0"/>
              </a:rPr>
              <a:t>sql</a:t>
            </a:r>
            <a:r>
              <a:rPr lang="en-US" sz="1800">
                <a:effectLst/>
                <a:latin typeface="Segoe UI Light" panose="020B0502040204020203" pitchFamily="34" charset="0"/>
                <a:ea typeface="Calibri" panose="020F0502020204030204" pitchFamily="34" charset="0"/>
                <a:cs typeface="Times New Roman" panose="02020603050405020304" pitchFamily="18" charset="0"/>
              </a:rPr>
              <a:t> databases, </a:t>
            </a:r>
            <a:r>
              <a:rPr lang="en-US" sz="1800" err="1">
                <a:effectLst/>
                <a:latin typeface="Segoe UI Light" panose="020B0502040204020203" pitchFamily="34" charset="0"/>
                <a:ea typeface="Calibri" panose="020F0502020204030204" pitchFamily="34" charset="0"/>
                <a:cs typeface="Times New Roman" panose="02020603050405020304" pitchFamily="18" charset="0"/>
              </a:rPr>
              <a:t>iot</a:t>
            </a:r>
            <a:r>
              <a:rPr lang="en-US" sz="1800">
                <a:effectLst/>
                <a:latin typeface="Segoe UI Light" panose="020B0502040204020203" pitchFamily="34" charset="0"/>
                <a:ea typeface="Calibri" panose="020F0502020204030204" pitchFamily="34" charset="0"/>
                <a:cs typeface="Times New Roman" panose="02020603050405020304" pitchFamily="18" charset="0"/>
              </a:rPr>
              <a:t> and much more all from a single vendor.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Defender is an XDR that manifests itself in two tailored experiences, Azure Defender and Microsoft 365 Defender, so that security professionals can not just identify issues but address them directly in the experiences they use every day.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Azure Defender protects Azure and hybrid environments and ensures your cloud infrastructure resources are protected from common threats such as brute-forcing virtual machines, or attacking storage or SQL injection, or even mitigating threats against containers, the key management service or IoT devices.  Azure defender delivers protection for all these resources from directly within the Azure experience and extends protection to on-premises and multi-cloud virtual machines and SQL databases using Azure Arc.  Customers already using Azure Security are already using Azure Defender capabilities and with the Azure Defender announce we are not just rebranding these capabilities but also simplifying the experience for defenders with a central operational dashboard where you can easily tell at a glance which resources are protected and your alert status across all resources.  In addition, we have continued to enhance the threat protection capabilities with extended detection and response now available for SQL on-premises and enhancements to container threat protection.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Microsoft 365 defender.  Provide more details on Microsoft Defender at a high level here…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Segoe UI Light" panose="020B0502040204020203" pitchFamily="34" charset="0"/>
                <a:ea typeface="Calibri" panose="020F0502020204030204" pitchFamily="34" charset="0"/>
                <a:cs typeface="Times New Roman" panose="02020603050405020304" pitchFamily="18" charset="0"/>
              </a:rPr>
              <a:t>With the combination of SIEM and XDR, defenders the breadth of resource coverage of a SIEM coupled with the depth of understanding from XDR al in one seamlessly integrated and yet open package. Now security operations teams are now empowered to spend less time on setting up and maintaining security systems, less time working through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false alarms, </a:t>
            </a:r>
            <a:r>
              <a:rPr lang="en-US" sz="1800">
                <a:effectLst/>
                <a:latin typeface="Segoe UI Light" panose="020B0502040204020203" pitchFamily="34" charset="0"/>
                <a:ea typeface="Calibri" panose="020F0502020204030204" pitchFamily="34" charset="0"/>
                <a:cs typeface="Times New Roman" panose="02020603050405020304" pitchFamily="18" charset="0"/>
              </a:rPr>
              <a:t>and instead you can now </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quickly identify threats – even never-before seen attacks, streamline threat investigation and </a:t>
            </a:r>
            <a:r>
              <a:rPr lang="en-US" sz="1800">
                <a:effectLst/>
                <a:latin typeface="Segoe UI Light" panose="020B0502040204020203" pitchFamily="34" charset="0"/>
                <a:ea typeface="Calibri" panose="020F0502020204030204" pitchFamily="34" charset="0"/>
                <a:cs typeface="Times New Roman" panose="02020603050405020304" pitchFamily="18" charset="0"/>
              </a:rPr>
              <a:t>even</a:t>
            </a:r>
            <a:r>
              <a:rPr lang="en-US" sz="1800" u="sng">
                <a:solidFill>
                  <a:srgbClr val="008080"/>
                </a:solidFill>
                <a:effectLst/>
                <a:latin typeface="Segoe UI Light" panose="020B0502040204020203" pitchFamily="34" charset="0"/>
                <a:ea typeface="Calibri" panose="020F0502020204030204" pitchFamily="34" charset="0"/>
                <a:cs typeface="Times New Roman" panose="02020603050405020304" pitchFamily="18" charset="0"/>
              </a:rPr>
              <a:t> automate remediation. Now your team can focus on what matters, even as the threat landscape evolves.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900"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alibri"/>
                <a:ea typeface="+mn-ea"/>
                <a:cs typeface="+mn-cs"/>
              </a:rPr>
              <a:t>Microsoft Ignite 2016</a:t>
            </a: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12/3/2021 6:53 PM</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0605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l">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B53946-C6B5-4607-AF9E-FFDC9DEEC8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590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l">
              <a:lnSpc>
                <a:spcPct val="107000"/>
              </a:lnSpc>
              <a:spcBef>
                <a:spcPts val="0"/>
              </a:spcBef>
              <a:spcAft>
                <a:spcPts val="800"/>
              </a:spcAft>
            </a:pPr>
            <a:endParaRPr lang="en-US" sz="1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B53946-C6B5-4607-AF9E-FFDC9DEEC8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99112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12/3/2021 6:53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a:solidFill>
                <a:schemeClr val="tx1"/>
              </a:solidFill>
              <a:effectLst/>
              <a:latin typeface="Segoe UI Light" pitchFamily="34" charset="0"/>
              <a:ea typeface="+mn-ea"/>
              <a:cs typeface="+mn-cs"/>
            </a:endParaRPr>
          </a:p>
          <a:p>
            <a:r>
              <a:rPr lang="en-US" sz="900" kern="1200">
                <a:solidFill>
                  <a:schemeClr val="tx1"/>
                </a:solidFill>
                <a:effectLst/>
                <a:latin typeface="Segoe UI Light" pitchFamily="34" charset="0"/>
                <a:ea typeface="+mn-ea"/>
                <a:cs typeface="+mn-cs"/>
              </a:rPr>
              <a:t>When attacking cloud infrastructure, adversaries often attack multiple resources to try to obtain access to customer data or company secrets. The cloud kill chain model explains how attackers attempt to gain access to any of your resources running in the public cloud through a four-step process: exposure, access, lateral movement, and actions.</a:t>
            </a:r>
          </a:p>
          <a:p>
            <a:r>
              <a:rPr lang="en-US" sz="900" kern="1200">
                <a:solidFill>
                  <a:schemeClr val="tx1"/>
                </a:solidFill>
                <a:effectLst/>
                <a:latin typeface="Segoe UI Light" pitchFamily="34" charset="0"/>
                <a:ea typeface="+mn-ea"/>
                <a:cs typeface="+mn-cs"/>
              </a:rPr>
              <a:t> </a:t>
            </a:r>
          </a:p>
          <a:p>
            <a:pPr marL="228600" lvl="0" indent="-228600">
              <a:buAutoNum type="arabicParenR"/>
            </a:pPr>
            <a:r>
              <a:rPr lang="en-US" sz="900" kern="1200">
                <a:solidFill>
                  <a:schemeClr val="tx1"/>
                </a:solidFill>
                <a:effectLst/>
                <a:latin typeface="Segoe UI Light" pitchFamily="34" charset="0"/>
                <a:ea typeface="+mn-ea"/>
                <a:cs typeface="+mn-cs"/>
              </a:rPr>
              <a:t>Exposure is where attackers look for opportunities to gain access to your infrastructure. For example, attackers know customer-facing applications must be open for legitimate users to access them. Those applications are exposed to the Internet and therefore susceptible to attacks. Attackers will attempt to attack vulnerabilities or exploit weak credentials in the exposed applications. Exposure can also be found in vulnerabilities or malware-based attacks to compromise user credentials. </a:t>
            </a:r>
          </a:p>
          <a:p>
            <a:pPr marL="228600" lvl="0" indent="-228600">
              <a:buAutoNum type="arabicParenR"/>
            </a:pPr>
            <a:r>
              <a:rPr lang="en-US" sz="900" kern="1200">
                <a:solidFill>
                  <a:schemeClr val="tx1"/>
                </a:solidFill>
                <a:effectLst/>
                <a:latin typeface="Segoe UI Light" pitchFamily="34" charset="0"/>
                <a:ea typeface="+mn-ea"/>
                <a:cs typeface="+mn-cs"/>
              </a:rPr>
              <a:t>Attackers will try to exploit an exposure to gain access to your public cloud infrastructure. This can be done through compromised user credentials, compromised instances, or misconfigured resources. With compromises instances, attackers can gain access to instances by exploiting a vulnerability, such as on a publicly facing web application or exploiting weak credentials, such as brute forcing a publicly facing SSH server. Without security controls in place, 68% of breaches take months or longer to discover.</a:t>
            </a:r>
          </a:p>
          <a:p>
            <a:pPr marL="228600" lvl="0" indent="-228600">
              <a:buAutoNum type="arabicParenR"/>
            </a:pPr>
            <a:r>
              <a:rPr lang="en-US" sz="900" kern="1200">
                <a:solidFill>
                  <a:schemeClr val="tx1"/>
                </a:solidFill>
                <a:effectLst/>
                <a:latin typeface="Segoe UI Light" pitchFamily="34" charset="0"/>
                <a:ea typeface="+mn-ea"/>
                <a:cs typeface="+mn-cs"/>
              </a:rPr>
              <a:t>During the lateral movement stage, attackers discover what resources they have access to and what the scope of that access is. Successful attacks on instances give attackers access to databases and other sensitive information. The attacker then searches for additional credentials. Without a security tool to quickly notify you of the attack, it takes organizations on average 101 days to discover a breach. Meanwhile, in just 24-48 hours after a breach, the attacker will usually have complete control of the network. </a:t>
            </a:r>
          </a:p>
          <a:p>
            <a:pPr marL="228600" lvl="0" indent="-228600">
              <a:buAutoNum type="arabicParenR"/>
            </a:pPr>
            <a:r>
              <a:rPr lang="en-US" sz="900" kern="1200">
                <a:solidFill>
                  <a:schemeClr val="tx1"/>
                </a:solidFill>
                <a:effectLst/>
                <a:latin typeface="Segoe UI Light" pitchFamily="34" charset="0"/>
                <a:ea typeface="+mn-ea"/>
                <a:cs typeface="+mn-cs"/>
              </a:rPr>
              <a:t>The actions an attacker takes after lateral movement are largely dependent on the resources they were able to gain access to during the lateral movement phase. Attackers can take actions that cause data exfiltration, data loss or launch other attacks. For enterprises, the average financial impact of data loss is now reaching $1.23 million.</a:t>
            </a:r>
          </a:p>
          <a:p>
            <a:endParaRPr lang="en-US" sz="900" b="0" i="0" kern="1200">
              <a:solidFill>
                <a:srgbClr val="555555"/>
              </a:solidFill>
              <a:effectLst/>
              <a:latin typeface="Helvetica" panose="020B0604020202020204" pitchFamily="34" charset="0"/>
              <a:ea typeface="+mn-ea"/>
              <a:cs typeface="+mn-cs"/>
            </a:endParaRPr>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86843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882" b="0" i="0" u="none" strike="noStrike" kern="1200">
                <a:solidFill>
                  <a:schemeClr val="tx1"/>
                </a:solidFill>
                <a:effectLst/>
                <a:latin typeface="Segoe UI" panose="020B0502040204020203" pitchFamily="34" charset="0"/>
                <a:ea typeface="+mn-ea"/>
                <a:cs typeface="+mn-cs"/>
              </a:rPr>
              <a:t>​</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0664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98898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E0C910-0166-48E0-B8EF-5071277A02A8}"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6089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30022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it comes to server protection here are couple of our recommendations: </a:t>
            </a:r>
          </a:p>
          <a:p>
            <a:pPr marL="228600" indent="-228600">
              <a:buAutoNum type="arabicPeriod"/>
            </a:pPr>
            <a:r>
              <a:rPr lang="en-US"/>
              <a:t>We would really want you to reduce the use of open network ports. There are 2 main capabilities you can use today:</a:t>
            </a:r>
          </a:p>
          <a:p>
            <a:endParaRPr lang="en-US" sz="900" b="0" i="0" kern="1200">
              <a:solidFill>
                <a:schemeClr val="tx1"/>
              </a:solidFill>
              <a:effectLst/>
              <a:latin typeface="Segoe UI" panose="020B0502040204020203" pitchFamily="34" charset="0"/>
              <a:ea typeface="+mn-ea"/>
              <a:cs typeface="+mn-cs"/>
            </a:endParaRPr>
          </a:p>
          <a:p>
            <a:pPr marL="228600" indent="-228600">
              <a:buAutoNum type="alphaLcPeriod"/>
            </a:pPr>
            <a:r>
              <a:rPr lang="en-US" sz="900" b="0" i="0" kern="1200">
                <a:solidFill>
                  <a:schemeClr val="tx1"/>
                </a:solidFill>
                <a:effectLst/>
                <a:latin typeface="Segoe UI" panose="020B0502040204020203" pitchFamily="34" charset="0"/>
                <a:ea typeface="+mn-ea"/>
                <a:cs typeface="+mn-cs"/>
              </a:rPr>
              <a:t>First one is Just in Time Access: Brute force attacks commonly target management ports as a means to gain access to a VM. If successful, an attacker can take control over the VM and establish a foothold into your environment. One way to reduce exposure to a brute force attack is to limit the amount of time that a port is open. Management ports don't need to be open at all times. They only need to be open while you're connected to the VM, for example to perform management or maintenance tasks. When just-in-time is enabled, Security Center uses </a:t>
            </a:r>
            <a:r>
              <a:rPr lang="en-US" sz="900" b="0" i="0" u="sng" kern="1200">
                <a:solidFill>
                  <a:schemeClr val="tx1"/>
                </a:solidFill>
                <a:effectLst/>
                <a:latin typeface="Segoe UI" panose="020B0502040204020203" pitchFamily="34" charset="0"/>
                <a:ea typeface="+mn-ea"/>
                <a:cs typeface="+mn-cs"/>
                <a:hlinkClick r:id="rId3"/>
              </a:rPr>
              <a:t>network security group</a:t>
            </a:r>
            <a:r>
              <a:rPr lang="en-US" sz="900" b="0" i="0" kern="1200">
                <a:solidFill>
                  <a:schemeClr val="tx1"/>
                </a:solidFill>
                <a:effectLst/>
                <a:latin typeface="Segoe UI" panose="020B0502040204020203" pitchFamily="34" charset="0"/>
                <a:ea typeface="+mn-ea"/>
                <a:cs typeface="+mn-cs"/>
              </a:rPr>
              <a:t> (NSG) and Azure Firewall rules, which restrict access to management ports so they cannot be targeted by attackers.</a:t>
            </a:r>
          </a:p>
          <a:p>
            <a:pPr marL="228600" indent="-228600">
              <a:buAutoNum type="alphaLcPeriod" startAt="2"/>
            </a:pPr>
            <a:r>
              <a:rPr lang="en-US" sz="900" b="0" i="0" kern="1200">
                <a:solidFill>
                  <a:schemeClr val="tx1"/>
                </a:solidFill>
                <a:effectLst/>
                <a:latin typeface="Segoe UI" panose="020B0502040204020203" pitchFamily="34" charset="0"/>
                <a:ea typeface="+mn-ea"/>
                <a:cs typeface="+mn-cs"/>
              </a:rPr>
              <a:t>Second one is to limit open ports with adaptive network hardening. Applying </a:t>
            </a:r>
            <a:r>
              <a:rPr lang="en-US" sz="900" b="0" i="0" u="sng" kern="1200">
                <a:solidFill>
                  <a:schemeClr val="tx1"/>
                </a:solidFill>
                <a:effectLst/>
                <a:latin typeface="Segoe UI" panose="020B0502040204020203" pitchFamily="34" charset="0"/>
                <a:ea typeface="+mn-ea"/>
                <a:cs typeface="+mn-cs"/>
                <a:hlinkClick r:id="rId4"/>
              </a:rPr>
              <a:t>network security groups (NSG)</a:t>
            </a:r>
            <a:r>
              <a:rPr lang="en-US" sz="900" b="0" i="0" kern="1200">
                <a:solidFill>
                  <a:schemeClr val="tx1"/>
                </a:solidFill>
                <a:effectLst/>
                <a:latin typeface="Segoe UI" panose="020B0502040204020203" pitchFamily="34" charset="0"/>
                <a:ea typeface="+mn-ea"/>
                <a:cs typeface="+mn-cs"/>
              </a:rPr>
              <a:t> to filter traffic to and from resources, improves your network security posture. However, there can still be some cases in which the actual traffic flowing through the NSG is a subset of the NSG rules defined. In these cases, further improving the security posture can be achieved by hardening the NSG rules, based on the actual traffic patterns. Adaptive Network Hardening provides recommendations to further harden the NSG rules. It uses a machine learning algorithm that factors in actual traffic, known trusted configuration, threat intelligence, and other indicators of compromise, and then provides recommendations to allow traffic only from specific IP/port tuples.</a:t>
            </a:r>
          </a:p>
          <a:p>
            <a:pPr marL="228600" indent="-228600">
              <a:buAutoNum type="alphaLcPeriod" startAt="2"/>
            </a:pPr>
            <a:endParaRPr lang="en-US" sz="900" b="0" i="0" kern="1200">
              <a:solidFill>
                <a:schemeClr val="tx1"/>
              </a:solidFill>
              <a:effectLst/>
              <a:latin typeface="Segoe UI" panose="020B0502040204020203" pitchFamily="34" charset="0"/>
              <a:ea typeface="+mn-ea"/>
              <a:cs typeface="+mn-cs"/>
            </a:endParaRPr>
          </a:p>
          <a:p>
            <a:pPr marL="0" indent="0">
              <a:buNone/>
            </a:pPr>
            <a:r>
              <a:rPr lang="en-US" sz="900" b="0" i="0" kern="1200">
                <a:solidFill>
                  <a:schemeClr val="tx1"/>
                </a:solidFill>
                <a:effectLst/>
                <a:latin typeface="Segoe UI" panose="020B0502040204020203" pitchFamily="34" charset="0"/>
                <a:ea typeface="+mn-ea"/>
                <a:cs typeface="+mn-cs"/>
              </a:rPr>
              <a:t>2. Second recommendation is to block malware with adaptive application controls. Adaptive application control is an intelligent, automated, end-to-end solution from Azure Security Center which helps you control which applications can run on your Azure and non-Azure machines (Windows and Linux). Among other benefits, this helps harden your machines against malware. Security Center uses machine learning to analyze the applications running on your machines and creates an allow list from this intelligence. This capability greatly simplifies the process of configuring and maintaining application allow list policies.</a:t>
            </a:r>
          </a:p>
          <a:p>
            <a:pPr marL="0" indent="0">
              <a:buNone/>
            </a:pPr>
            <a:endParaRPr lang="en-US" sz="900" b="0" i="0" kern="1200">
              <a:solidFill>
                <a:schemeClr val="tx1"/>
              </a:solidFill>
              <a:effectLst/>
              <a:latin typeface="Segoe UI" panose="020B0502040204020203" pitchFamily="34" charset="0"/>
              <a:ea typeface="+mn-ea"/>
              <a:cs typeface="+mn-cs"/>
            </a:endParaRPr>
          </a:p>
          <a:p>
            <a:pPr marL="0" indent="0">
              <a:buNone/>
            </a:pPr>
            <a:r>
              <a:rPr lang="en-US" sz="900" b="0" i="0" kern="1200">
                <a:solidFill>
                  <a:schemeClr val="tx1"/>
                </a:solidFill>
                <a:effectLst/>
                <a:latin typeface="Segoe UI" panose="020B0502040204020203" pitchFamily="34" charset="0"/>
                <a:ea typeface="+mn-ea"/>
                <a:cs typeface="+mn-cs"/>
              </a:rPr>
              <a:t>3. The third recommendation is to protect Windows Servers with built in Microsoft Defender ATP. Azure Security Center comes with best EDR in the market: Microsoft Defender ATP. </a:t>
            </a:r>
          </a:p>
          <a:p>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12/3/2021 6:53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340313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8.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9144000" cy="1107996"/>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fr-FR" noProof="0" dirty="0"/>
              <a:t>Titre de la</a:t>
            </a:r>
            <a:br>
              <a:rPr lang="fr-FR" noProof="0" dirty="0"/>
            </a:br>
            <a:r>
              <a:rPr lang="fr-FR" noProof="0" dirty="0"/>
              <a:t>présentation</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fr-FR" noProof="0" dirty="0"/>
              <a:t>Sous-titre</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dirty="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dirty="0"/>
              <a:t>Sous-titre / speaker</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a:t>Sous-titre / speaker</a:t>
            </a:r>
          </a:p>
        </p:txBody>
      </p:sp>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fr-FR" noProof="0" dirty="0"/>
              <a:t>Titre code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a:t>Azure presentation title </a:t>
            </a:r>
            <a:br>
              <a:rPr lang="en-US"/>
            </a:br>
            <a:r>
              <a:rPr lang="en-US"/>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7180031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39485988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fr-FR" noProof="0" dirty="0"/>
              <a:t>Titre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482445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1F9C5D-BBFD-AE42-A1D5-DA2C27C2E9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1183" y="473796"/>
            <a:ext cx="1335673" cy="190278"/>
          </a:xfrm>
          <a:prstGeom prst="rect">
            <a:avLst/>
          </a:prstGeom>
        </p:spPr>
      </p:pic>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373614935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948702217"/>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191205038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375939444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257448483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spTree>
    <p:extLst>
      <p:ext uri="{BB962C8B-B14F-4D97-AF65-F5344CB8AC3E}">
        <p14:creationId xmlns:p14="http://schemas.microsoft.com/office/powerpoint/2010/main" val="346408986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02124830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18210" y="0"/>
            <a:ext cx="5973790" cy="6858000"/>
          </a:xfrm>
          <a:prstGeom prst="rect">
            <a:avLst/>
          </a:prstGeom>
        </p:spPr>
      </p:pic>
    </p:spTree>
    <p:extLst>
      <p:ext uri="{BB962C8B-B14F-4D97-AF65-F5344CB8AC3E}">
        <p14:creationId xmlns:p14="http://schemas.microsoft.com/office/powerpoint/2010/main" val="283220989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5B5B5AE-3FA2-9E4F-A2B8-042B9D35572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07507060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8B6D3BFF-96E5-A945-99DA-8C69FBFC85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18210" y="0"/>
            <a:ext cx="5973790" cy="6858000"/>
          </a:xfrm>
          <a:prstGeom prst="rect">
            <a:avLst/>
          </a:prstGeom>
        </p:spPr>
      </p:pic>
    </p:spTree>
    <p:extLst>
      <p:ext uri="{BB962C8B-B14F-4D97-AF65-F5344CB8AC3E}">
        <p14:creationId xmlns:p14="http://schemas.microsoft.com/office/powerpoint/2010/main" val="274062466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6390" y="1434370"/>
            <a:ext cx="11018520" cy="1612749"/>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a:t>
            </a:r>
            <a:br>
              <a:rPr lang="en-US"/>
            </a:br>
            <a:r>
              <a:rPr lang="en-US"/>
              <a:t>##</a:t>
            </a:r>
            <a:br>
              <a:rPr lang="en-US"/>
            </a:br>
            <a:r>
              <a:rPr lang="en-US"/>
              <a:t>##</a:t>
            </a:r>
            <a:br>
              <a:rPr lang="en-US"/>
            </a:br>
            <a:r>
              <a:rPr lang="en-US"/>
              <a:t>##</a:t>
            </a:r>
            <a:br>
              <a:rPr lang="en-US"/>
            </a:br>
            <a:r>
              <a:rPr lang="en-US"/>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Section Title</a:t>
            </a:r>
            <a:br>
              <a:rPr lang="en-US"/>
            </a:br>
            <a:r>
              <a:rPr lang="en-US"/>
              <a:t>Section Title</a:t>
            </a:r>
            <a:br>
              <a:rPr lang="en-US"/>
            </a:br>
            <a:r>
              <a:rPr lang="en-US"/>
              <a:t>Section Title</a:t>
            </a:r>
            <a:br>
              <a:rPr lang="en-US"/>
            </a:br>
            <a:r>
              <a:rPr lang="en-US"/>
              <a:t>Section Title</a:t>
            </a:r>
            <a:br>
              <a:rPr lang="en-US"/>
            </a:br>
            <a:r>
              <a:rPr lang="en-US"/>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6014656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Medium: body copy Segoe UI Regular 14/18</a:t>
            </a:r>
          </a:p>
        </p:txBody>
      </p:sp>
    </p:spTree>
    <p:extLst>
      <p:ext uri="{BB962C8B-B14F-4D97-AF65-F5344CB8AC3E}">
        <p14:creationId xmlns:p14="http://schemas.microsoft.com/office/powerpoint/2010/main" val="279274972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14643271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2321287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
          <a:stretch/>
        </p:blipFill>
        <p:spPr>
          <a:xfrm>
            <a:off x="8144083" y="1599720"/>
            <a:ext cx="3609417" cy="3103720"/>
          </a:xfrm>
          <a:prstGeom prst="rect">
            <a:avLst/>
          </a:prstGeom>
        </p:spPr>
      </p:pic>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b="-1"/>
          <a:stretch/>
        </p:blipFill>
        <p:spPr>
          <a:xfrm>
            <a:off x="4309002" y="1599721"/>
            <a:ext cx="3612531" cy="3099394"/>
          </a:xfrm>
          <a:prstGeom prst="rect">
            <a:avLst/>
          </a:prstGeom>
        </p:spPr>
      </p:pic>
      <p:pic>
        <p:nvPicPr>
          <p:cNvPr id="3" name="Picture 2"/>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64957" y="1599722"/>
            <a:ext cx="3609417" cy="3108047"/>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2882153"/>
            <a:ext cx="3609043" cy="543185"/>
          </a:xfrm>
          <a:prstGeom prst="rect">
            <a:avLst/>
          </a:prstGeom>
        </p:spPr>
        <p:txBody>
          <a:bodyPr/>
          <a:lstStyle>
            <a:lvl1pPr algn="ctr">
              <a:defRPr>
                <a:solidFill>
                  <a:schemeClr val="bg1"/>
                </a:solidFill>
              </a:defRPr>
            </a:lvl1pPr>
          </a:lstStyle>
          <a:p>
            <a:r>
              <a:rPr lang="en-US"/>
              <a:t>Drop photo here</a:t>
            </a:r>
          </a:p>
        </p:txBody>
      </p:sp>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2875700"/>
            <a:ext cx="3618381" cy="543185"/>
          </a:xfrm>
          <a:prstGeom prst="rect">
            <a:avLst/>
          </a:prstGeom>
        </p:spPr>
        <p:txBody>
          <a:bodyPr/>
          <a:lstStyle>
            <a:lvl1pPr algn="ctr">
              <a:defRPr>
                <a:solidFill>
                  <a:schemeClr val="bg1"/>
                </a:solidFill>
              </a:defRPr>
            </a:lvl1pPr>
          </a:lstStyle>
          <a:p>
            <a:r>
              <a:rPr lang="en-US"/>
              <a:t>Drop photo here</a:t>
            </a:r>
          </a:p>
        </p:txBody>
      </p:sp>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2888935"/>
            <a:ext cx="3609043" cy="543185"/>
          </a:xfrm>
          <a:prstGeom prst="rect">
            <a:avLst/>
          </a:prstGeom>
        </p:spPr>
        <p:txBody>
          <a:bodyPr/>
          <a:lstStyle>
            <a:lvl1pPr algn="ctr">
              <a:defRPr>
                <a:solidFill>
                  <a:schemeClr val="bg1"/>
                </a:solidFill>
              </a:defRPr>
            </a:lvl1pPr>
          </a:lstStyle>
          <a:p>
            <a:r>
              <a:rPr lang="en-US"/>
              <a:t>Drop photo here</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30040385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5" name="Content Placeholder 15"/>
          <p:cNvSpPr>
            <a:spLocks noGrp="1"/>
          </p:cNvSpPr>
          <p:nvPr>
            <p:ph sz="quarter" idx="26" hasCustomPrompt="1"/>
          </p:nvPr>
        </p:nvSpPr>
        <p:spPr>
          <a:xfrm>
            <a:off x="2378328"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26" name="Content Placeholder 15"/>
          <p:cNvSpPr>
            <a:spLocks noGrp="1"/>
          </p:cNvSpPr>
          <p:nvPr>
            <p:ph sz="quarter" idx="27" hasCustomPrompt="1"/>
          </p:nvPr>
        </p:nvSpPr>
        <p:spPr>
          <a:xfrm>
            <a:off x="4300662"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27" name="Content Placeholder 15"/>
          <p:cNvSpPr>
            <a:spLocks noGrp="1"/>
          </p:cNvSpPr>
          <p:nvPr>
            <p:ph sz="quarter" idx="28" hasCustomPrompt="1"/>
          </p:nvPr>
        </p:nvSpPr>
        <p:spPr>
          <a:xfrm>
            <a:off x="6222995"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28" name="Content Placeholder 15"/>
          <p:cNvSpPr>
            <a:spLocks noGrp="1"/>
          </p:cNvSpPr>
          <p:nvPr>
            <p:ph sz="quarter" idx="29" hasCustomPrompt="1"/>
          </p:nvPr>
        </p:nvSpPr>
        <p:spPr>
          <a:xfrm>
            <a:off x="8145328"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29" name="Content Placeholder 15"/>
          <p:cNvSpPr>
            <a:spLocks noGrp="1"/>
          </p:cNvSpPr>
          <p:nvPr>
            <p:ph sz="quarter" idx="30" hasCustomPrompt="1"/>
          </p:nvPr>
        </p:nvSpPr>
        <p:spPr>
          <a:xfrm>
            <a:off x="10067660" y="2158886"/>
            <a:ext cx="1693247" cy="895855"/>
          </a:xfrm>
          <a:prstGeom prst="rect">
            <a:avLst/>
          </a:prstGeom>
        </p:spPr>
        <p:txBody>
          <a:bodyPr>
            <a:noAutofit/>
          </a:bodyPr>
          <a:lstStyle>
            <a:lvl1pPr marL="0" indent="0">
              <a:buNone/>
              <a:defRPr sz="1961">
                <a:solidFill>
                  <a:srgbClr val="000000"/>
                </a:solidFill>
              </a:defRPr>
            </a:lvl1pPr>
          </a:lstStyle>
          <a:p>
            <a:pPr lvl="0"/>
            <a:r>
              <a:rPr lang="en-US"/>
              <a:t>Picture</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02611" y="2301518"/>
            <a:ext cx="647418" cy="647510"/>
          </a:xfrm>
          <a:prstGeom prst="rect">
            <a:avLst/>
          </a:prstGeom>
        </p:spPr>
      </p:pic>
    </p:spTree>
    <p:extLst>
      <p:ext uri="{BB962C8B-B14F-4D97-AF65-F5344CB8AC3E}">
        <p14:creationId xmlns:p14="http://schemas.microsoft.com/office/powerpoint/2010/main" val="3245641430"/>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a:t>Title</a:t>
            </a:r>
          </a:p>
        </p:txBody>
      </p:sp>
      <p:sp>
        <p:nvSpPr>
          <p:cNvPr id="8" name="Text Box 3">
            <a:extLst>
              <a:ext uri="{FF2B5EF4-FFF2-40B4-BE49-F238E27FC236}">
                <a16:creationId xmlns:a16="http://schemas.microsoft.com/office/drawing/2014/main" id="{3F1DAFF6-F27C-B74D-96EC-43A1B70AA064}"/>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07510434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409121724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3242866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a:t>Section title</a:t>
            </a:r>
          </a:p>
        </p:txBody>
      </p:sp>
    </p:spTree>
    <p:extLst>
      <p:ext uri="{BB962C8B-B14F-4D97-AF65-F5344CB8AC3E}">
        <p14:creationId xmlns:p14="http://schemas.microsoft.com/office/powerpoint/2010/main" val="14060340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lvl1pPr>
              <a:defRPr/>
            </a:lvl1pPr>
          </a:lstStyle>
          <a:p>
            <a:r>
              <a:rPr lang="fr-FR" noProof="0"/>
              <a:t>Titre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29841" y="0"/>
            <a:ext cx="5973790" cy="6858000"/>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3121485"/>
            <a:ext cx="5973053" cy="543185"/>
          </a:xfrm>
          <a:prstGeom prst="rect">
            <a:avLst/>
          </a:prstGeom>
        </p:spPr>
        <p:txBody>
          <a:bodyPr/>
          <a:lstStyle>
            <a:lvl1pPr algn="ctr">
              <a:defRPr>
                <a:solidFill>
                  <a:schemeClr val="bg1"/>
                </a:solidFill>
              </a:defRPr>
            </a:lvl1pPr>
          </a:lstStyle>
          <a:p>
            <a:r>
              <a:rPr lang="en-US"/>
              <a:t>Drop photo here</a:t>
            </a:r>
          </a:p>
        </p:txBody>
      </p:sp>
      <p:sp>
        <p:nvSpPr>
          <p:cNvPr id="13" name="Text Box 3">
            <a:extLst>
              <a:ext uri="{FF2B5EF4-FFF2-40B4-BE49-F238E27FC236}">
                <a16:creationId xmlns:a16="http://schemas.microsoft.com/office/drawing/2014/main" id="{9B6CD1B2-B033-3544-BC3C-77A135C65972}"/>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76480463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r="-1"/>
          <a:stretch/>
        </p:blipFill>
        <p:spPr>
          <a:xfrm>
            <a:off x="8150360" y="2152783"/>
            <a:ext cx="3623053" cy="2589915"/>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25647" y="2152783"/>
            <a:ext cx="3648727" cy="2589915"/>
          </a:xfrm>
          <a:prstGeom prst="rect">
            <a:avLst/>
          </a:prstGeom>
        </p:spPr>
      </p:pic>
      <p:pic>
        <p:nvPicPr>
          <p:cNvPr id="17" name="Picture 1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295368" y="2152781"/>
            <a:ext cx="3623052" cy="2589916"/>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3193694"/>
            <a:ext cx="3647951" cy="543185"/>
          </a:xfrm>
          <a:prstGeom prst="rect">
            <a:avLst/>
          </a:prstGeom>
        </p:spPr>
        <p:txBody>
          <a:bodyPr/>
          <a:lstStyle>
            <a:lvl1pPr algn="ctr">
              <a:defRPr>
                <a:solidFill>
                  <a:schemeClr val="bg1"/>
                </a:solidFill>
              </a:defRPr>
            </a:lvl1pPr>
          </a:lstStyle>
          <a:p>
            <a:r>
              <a:rPr lang="en-US"/>
              <a:t>Drop photo here</a:t>
            </a:r>
          </a:p>
        </p:txBody>
      </p:sp>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3186832"/>
            <a:ext cx="3618381" cy="543185"/>
          </a:xfrm>
          <a:prstGeom prst="rect">
            <a:avLst/>
          </a:prstGeom>
        </p:spPr>
        <p:txBody>
          <a:bodyPr/>
          <a:lstStyle>
            <a:lvl1pPr algn="ctr">
              <a:defRPr>
                <a:solidFill>
                  <a:schemeClr val="bg1"/>
                </a:solidFill>
              </a:defRPr>
            </a:lvl1pPr>
          </a:lstStyle>
          <a:p>
            <a:r>
              <a:rPr lang="en-US"/>
              <a:t>Drop photo here</a:t>
            </a:r>
          </a:p>
        </p:txBody>
      </p:sp>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3186832"/>
            <a:ext cx="3612156" cy="543185"/>
          </a:xfrm>
          <a:prstGeom prst="rect">
            <a:avLst/>
          </a:prstGeom>
        </p:spPr>
        <p:txBody>
          <a:bodyPr/>
          <a:lstStyle>
            <a:lvl1pPr algn="ctr">
              <a:defRPr>
                <a:solidFill>
                  <a:schemeClr val="bg1"/>
                </a:solidFill>
              </a:defRPr>
            </a:lvl1pPr>
          </a:lstStyle>
          <a:p>
            <a:r>
              <a:rPr lang="en-US"/>
              <a:t>Drop photo here</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Tree>
    <p:extLst>
      <p:ext uri="{BB962C8B-B14F-4D97-AF65-F5344CB8AC3E}">
        <p14:creationId xmlns:p14="http://schemas.microsoft.com/office/powerpoint/2010/main" val="2411596488"/>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7959" y="3239966"/>
            <a:ext cx="5834041" cy="908839"/>
          </a:xfrm>
          <a:prstGeom prst="rect">
            <a:avLst/>
          </a:prstGeom>
        </p:spPr>
        <p:txBody>
          <a:bodyPr anchor="ctr" anchorCtr="0"/>
          <a:lstStyle>
            <a:lvl1pPr algn="ctr">
              <a:defRPr>
                <a:solidFill>
                  <a:srgbClr val="000000"/>
                </a:solidFill>
              </a:defRPr>
            </a:lvl1pPr>
          </a:lstStyle>
          <a:p>
            <a:r>
              <a:rPr lang="en-US"/>
              <a:t>Drag picture to placeholder or click icon to add</a:t>
            </a:r>
          </a:p>
        </p:txBody>
      </p:sp>
      <p:sp>
        <p:nvSpPr>
          <p:cNvPr id="14" name="Text Box 3">
            <a:extLst>
              <a:ext uri="{FF2B5EF4-FFF2-40B4-BE49-F238E27FC236}">
                <a16:creationId xmlns:a16="http://schemas.microsoft.com/office/drawing/2014/main" id="{9732C163-B0E6-5B41-A1A7-C570F404A2CB}"/>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8450187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3239966"/>
            <a:ext cx="5834041" cy="908839"/>
          </a:xfrm>
          <a:prstGeom prst="rect">
            <a:avLst/>
          </a:prstGeom>
        </p:spPr>
        <p:txBody>
          <a:bodyPr anchor="ctr" anchorCtr="0"/>
          <a:lstStyle>
            <a:lvl1pPr algn="ctr">
              <a:defRPr>
                <a:solidFill>
                  <a:srgbClr val="000000"/>
                </a:solidFill>
              </a:defRPr>
            </a:lvl1pPr>
          </a:lstStyle>
          <a:p>
            <a:r>
              <a:rPr lang="en-US"/>
              <a:t>Drag picture to placeholder or click icon to add</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8067516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3490037"/>
            <a:ext cx="7678751" cy="543185"/>
          </a:xfrm>
          <a:prstGeom prst="rect">
            <a:avLst/>
          </a:prstGeom>
        </p:spPr>
        <p:txBody>
          <a:bodyPr anchor="ctr" anchorCtr="0"/>
          <a:lstStyle>
            <a:lvl1pPr algn="ctr">
              <a:defRPr>
                <a:solidFill>
                  <a:srgbClr val="000000"/>
                </a:solidFill>
              </a:defRPr>
            </a:lvl1pPr>
          </a:lstStyle>
          <a:p>
            <a:r>
              <a:rPr lang="en-US"/>
              <a:t>Drag picture to placeholder or click icon to add</a:t>
            </a:r>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27323045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7239639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51538667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824305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l" defTabSz="932293"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3121432"/>
            <a:ext cx="6669658" cy="611962"/>
          </a:xfrm>
        </p:spPr>
        <p:txBody>
          <a:bodyPr anchor="ctr" anchorCtr="0"/>
          <a:lstStyle>
            <a:lvl1pPr marL="0" indent="0">
              <a:spcAft>
                <a:spcPts val="1200"/>
              </a:spcAft>
              <a:buNone/>
              <a:defRPr sz="2800"/>
            </a:lvl1pPr>
            <a:lvl2pPr marL="228556" indent="0">
              <a:buNone/>
              <a:defRPr/>
            </a:lvl2pPr>
          </a:lstStyle>
          <a:p>
            <a:pPr lvl="0"/>
            <a:r>
              <a:rPr lang="en-US"/>
              <a:t>Click to edit Master text styles</a:t>
            </a:r>
          </a:p>
        </p:txBody>
      </p:sp>
    </p:spTree>
    <p:extLst>
      <p:ext uri="{BB962C8B-B14F-4D97-AF65-F5344CB8AC3E}">
        <p14:creationId xmlns:p14="http://schemas.microsoft.com/office/powerpoint/2010/main" val="118423602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Tree>
    <p:extLst>
      <p:ext uri="{BB962C8B-B14F-4D97-AF65-F5344CB8AC3E}">
        <p14:creationId xmlns:p14="http://schemas.microsoft.com/office/powerpoint/2010/main" val="6625331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16984"/>
      </p:ext>
    </p:extLst>
  </p:cSld>
  <p:clrMapOvr>
    <a:masterClrMapping/>
  </p:clrMapOvr>
  <p:transition>
    <p:fade/>
  </p:transition>
  <p:extLst>
    <p:ext uri="{DCECCB84-F9BA-43D5-87BE-67443E8EF086}">
      <p15:sldGuideLst xmlns:p15="http://schemas.microsoft.com/office/powerpoint/2012/main">
        <p15:guide id="28" orient="horz" pos="905">
          <p15:clr>
            <a:srgbClr val="5ACBF0"/>
          </p15:clr>
        </p15:guide>
        <p15:guide id="30" orient="horz" pos="288">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69"/>
            <a:ext cx="11018520" cy="1418315"/>
          </a:xfrm>
        </p:spPr>
        <p:txBody>
          <a:bodyPr wrap="square">
            <a:spAutoFit/>
          </a:bodyPr>
          <a:lstStyle>
            <a:lvl1pPr marL="0" indent="0">
              <a:buNone/>
              <a:defRPr/>
            </a:lvl1pPr>
            <a:lvl2pPr marL="228556" indent="0">
              <a:buNone/>
              <a:defRPr/>
            </a:lvl2pPr>
            <a:lvl3pPr marL="457112" indent="0">
              <a:buNone/>
              <a:defRPr/>
            </a:lvl3pPr>
            <a:lvl4pPr marL="685668" indent="0">
              <a:buNone/>
              <a:defRPr/>
            </a:lvl4pPr>
            <a:lvl5pPr marL="91422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4517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fr-FR" noProof="0"/>
              <a:t>Titre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1"/>
            <a:ext cx="3182027" cy="3959217"/>
          </a:xfrm>
        </p:spPr>
        <p:txBody>
          <a:bodyPr anchor="t"/>
          <a:lstStyle>
            <a:lvl1pPr>
              <a:defRPr>
                <a:solidFill>
                  <a:schemeClr val="tx1"/>
                </a:solidFill>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354523" y="2309812"/>
            <a:ext cx="7254865" cy="3959221"/>
          </a:xfrm>
        </p:spPr>
        <p:txBody>
          <a:bodyPr anchor="t"/>
          <a:lstStyle>
            <a:lvl1pPr marL="0" indent="0">
              <a:spcAft>
                <a:spcPts val="800"/>
              </a:spcAft>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3785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7"/>
            <a:ext cx="3182027" cy="5683231"/>
          </a:xfrm>
        </p:spPr>
        <p:txBody>
          <a:bodyPr anchor="ctr"/>
          <a:lstStyle>
            <a:lvl1pPr>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7"/>
            <a:ext cx="6667500" cy="5683231"/>
          </a:xfrm>
        </p:spPr>
        <p:txBody>
          <a:bodyPr anchor="ctr"/>
          <a:lstStyle>
            <a:lvl1pPr marL="0" indent="0">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16502554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userDrawn="1">
          <p15:clr>
            <a:srgbClr val="5ACBF0"/>
          </p15:clr>
        </p15:guide>
        <p15:guide id="30" pos="2376">
          <p15:clr>
            <a:srgbClr val="5ACBF0"/>
          </p15:clr>
        </p15:guide>
        <p15:guide id="31" pos="3113">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image" Target="../media/image4.png"/><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theme" Target="../theme/theme2.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9"/>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710" r:id="rId2"/>
    <p:sldLayoutId id="2147484240" r:id="rId3"/>
    <p:sldLayoutId id="2147484910" r:id="rId4"/>
    <p:sldLayoutId id="2147484911" r:id="rId5"/>
    <p:sldLayoutId id="2147484639" r:id="rId6"/>
    <p:sldLayoutId id="2147484603" r:id="rId7"/>
    <p:sldLayoutId id="2147484931" r:id="rId8"/>
    <p:sldLayoutId id="2147484787" r:id="rId9"/>
    <p:sldLayoutId id="2147484249" r:id="rId10"/>
    <p:sldLayoutId id="2147484640" r:id="rId11"/>
    <p:sldLayoutId id="2147484584" r:id="rId12"/>
    <p:sldLayoutId id="2147484583" r:id="rId13"/>
    <p:sldLayoutId id="2147484671" r:id="rId14"/>
    <p:sldLayoutId id="2147484673" r:id="rId15"/>
    <p:sldLayoutId id="2147484585" r:id="rId16"/>
    <p:sldLayoutId id="2147484299" r:id="rId1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4" y="1817559"/>
            <a:ext cx="11231768" cy="1780438"/>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B3 Segoe UI Regular 10/12</a:t>
            </a:r>
          </a:p>
        </p:txBody>
      </p:sp>
      <p:pic>
        <p:nvPicPr>
          <p:cNvPr id="7" name="Picture 6"/>
          <p:cNvPicPr>
            <a:picLocks noChangeAspect="1"/>
          </p:cNvPicPr>
          <p:nvPr userDrawn="1"/>
        </p:nvPicPr>
        <p:blipFill>
          <a:blip r:embed="rId36" cstate="print">
            <a:extLst>
              <a:ext uri="{28A0092B-C50C-407E-A947-70E740481C1C}">
                <a14:useLocalDpi xmlns:a14="http://schemas.microsoft.com/office/drawing/2010/main" val="0"/>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3582146645"/>
      </p:ext>
    </p:extLst>
  </p:cSld>
  <p:clrMap bg1="lt1" tx1="dk1" bg2="lt2" tx2="dk2" accent1="accent1" accent2="accent2" accent3="accent3" accent4="accent4" accent5="accent5" accent6="accent6" hlink="hlink" folHlink="folHlink"/>
  <p:sldLayoutIdLst>
    <p:sldLayoutId id="2147484933" r:id="rId1"/>
    <p:sldLayoutId id="2147484934" r:id="rId2"/>
    <p:sldLayoutId id="2147484935" r:id="rId3"/>
    <p:sldLayoutId id="2147484936" r:id="rId4"/>
    <p:sldLayoutId id="2147484937" r:id="rId5"/>
    <p:sldLayoutId id="2147484938" r:id="rId6"/>
    <p:sldLayoutId id="2147484939" r:id="rId7"/>
    <p:sldLayoutId id="2147484940" r:id="rId8"/>
    <p:sldLayoutId id="2147484941" r:id="rId9"/>
    <p:sldLayoutId id="2147484942" r:id="rId10"/>
    <p:sldLayoutId id="2147484943" r:id="rId11"/>
    <p:sldLayoutId id="2147484944" r:id="rId12"/>
    <p:sldLayoutId id="2147484945" r:id="rId13"/>
    <p:sldLayoutId id="2147484946" r:id="rId14"/>
    <p:sldLayoutId id="2147484947" r:id="rId15"/>
    <p:sldLayoutId id="2147484948" r:id="rId16"/>
    <p:sldLayoutId id="2147484949" r:id="rId17"/>
    <p:sldLayoutId id="2147484950" r:id="rId18"/>
    <p:sldLayoutId id="2147484951" r:id="rId19"/>
    <p:sldLayoutId id="2147484952" r:id="rId20"/>
    <p:sldLayoutId id="2147484953" r:id="rId21"/>
    <p:sldLayoutId id="2147484954" r:id="rId22"/>
    <p:sldLayoutId id="2147484955" r:id="rId23"/>
    <p:sldLayoutId id="2147484956" r:id="rId24"/>
    <p:sldLayoutId id="2147484957" r:id="rId25"/>
    <p:sldLayoutId id="2147484958" r:id="rId26"/>
    <p:sldLayoutId id="2147484959" r:id="rId27"/>
    <p:sldLayoutId id="2147484960" r:id="rId28"/>
    <p:sldLayoutId id="2147484961" r:id="rId29"/>
    <p:sldLayoutId id="2147484962" r:id="rId30"/>
    <p:sldLayoutId id="2147484963" r:id="rId31"/>
    <p:sldLayoutId id="2147484964" r:id="rId32"/>
    <p:sldLayoutId id="2147484965" r:id="rId33"/>
    <p:sldLayoutId id="2147484966" r:id="rId34"/>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aka.ms/wsdefender"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38.svg"/><Relationship Id="rId13" Type="http://schemas.openxmlformats.org/officeDocument/2006/relationships/image" Target="../media/image96.png"/><Relationship Id="rId3" Type="http://schemas.openxmlformats.org/officeDocument/2006/relationships/image" Target="../media/image88.png"/><Relationship Id="rId7" Type="http://schemas.openxmlformats.org/officeDocument/2006/relationships/image" Target="../media/image37.png"/><Relationship Id="rId12"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91.svg"/><Relationship Id="rId11" Type="http://schemas.openxmlformats.org/officeDocument/2006/relationships/image" Target="../media/image94.png"/><Relationship Id="rId5" Type="http://schemas.openxmlformats.org/officeDocument/2006/relationships/image" Target="../media/image90.png"/><Relationship Id="rId15" Type="http://schemas.openxmlformats.org/officeDocument/2006/relationships/image" Target="../media/image98.svg"/><Relationship Id="rId10" Type="http://schemas.openxmlformats.org/officeDocument/2006/relationships/image" Target="../media/image93.svg"/><Relationship Id="rId4" Type="http://schemas.openxmlformats.org/officeDocument/2006/relationships/image" Target="../media/image89.svg"/><Relationship Id="rId9" Type="http://schemas.openxmlformats.org/officeDocument/2006/relationships/image" Target="../media/image92.png"/><Relationship Id="rId14" Type="http://schemas.openxmlformats.org/officeDocument/2006/relationships/image" Target="../media/image97.png"/></Relationships>
</file>

<file path=ppt/slides/_rels/slide1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36.xml"/><Relationship Id="rId6" Type="http://schemas.openxmlformats.org/officeDocument/2006/relationships/image" Target="../media/image96.png"/><Relationship Id="rId5" Type="http://schemas.openxmlformats.org/officeDocument/2006/relationships/image" Target="../media/image100.png"/><Relationship Id="rId4" Type="http://schemas.openxmlformats.org/officeDocument/2006/relationships/image" Target="../media/image94.png"/></Relationships>
</file>

<file path=ppt/slides/_rels/slide12.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52.png"/><Relationship Id="rId3" Type="http://schemas.openxmlformats.org/officeDocument/2006/relationships/image" Target="../media/image101.png"/><Relationship Id="rId7" Type="http://schemas.openxmlformats.org/officeDocument/2006/relationships/image" Target="../media/image69.png"/><Relationship Id="rId12" Type="http://schemas.openxmlformats.org/officeDocument/2006/relationships/image" Target="../media/image76.svg"/><Relationship Id="rId2" Type="http://schemas.openxmlformats.org/officeDocument/2006/relationships/notesSlide" Target="../notesSlides/notesSlide11.xml"/><Relationship Id="rId16" Type="http://schemas.openxmlformats.org/officeDocument/2006/relationships/image" Target="../media/image105.svg"/><Relationship Id="rId1" Type="http://schemas.openxmlformats.org/officeDocument/2006/relationships/slideLayout" Target="../slideLayouts/slideLayout36.xml"/><Relationship Id="rId6" Type="http://schemas.openxmlformats.org/officeDocument/2006/relationships/image" Target="../media/image65.svg"/><Relationship Id="rId11" Type="http://schemas.openxmlformats.org/officeDocument/2006/relationships/image" Target="../media/image75.png"/><Relationship Id="rId5" Type="http://schemas.openxmlformats.org/officeDocument/2006/relationships/image" Target="../media/image103.png"/><Relationship Id="rId15" Type="http://schemas.openxmlformats.org/officeDocument/2006/relationships/image" Target="../media/image104.png"/><Relationship Id="rId10" Type="http://schemas.openxmlformats.org/officeDocument/2006/relationships/image" Target="../media/image74.svg"/><Relationship Id="rId4" Type="http://schemas.openxmlformats.org/officeDocument/2006/relationships/image" Target="../media/image102.svg"/><Relationship Id="rId9" Type="http://schemas.openxmlformats.org/officeDocument/2006/relationships/image" Target="../media/image73.png"/><Relationship Id="rId14" Type="http://schemas.openxmlformats.org/officeDocument/2006/relationships/image" Target="../media/image53.svg"/></Relationships>
</file>

<file path=ppt/slides/_rels/slide1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36.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7.svg"/></Relationships>
</file>

<file path=ppt/slides/_rels/slide14.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11.svg"/><Relationship Id="rId3" Type="http://schemas.openxmlformats.org/officeDocument/2006/relationships/image" Target="../media/image106.png"/><Relationship Id="rId7" Type="http://schemas.openxmlformats.org/officeDocument/2006/relationships/image" Target="../media/image94.png"/><Relationship Id="rId12" Type="http://schemas.openxmlformats.org/officeDocument/2006/relationships/image" Target="../media/image110.png"/><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image" Target="../media/image89.svg"/><Relationship Id="rId11" Type="http://schemas.openxmlformats.org/officeDocument/2006/relationships/image" Target="../media/image51.png"/><Relationship Id="rId5" Type="http://schemas.openxmlformats.org/officeDocument/2006/relationships/image" Target="../media/image88.png"/><Relationship Id="rId10" Type="http://schemas.openxmlformats.org/officeDocument/2006/relationships/image" Target="../media/image109.png"/><Relationship Id="rId4" Type="http://schemas.openxmlformats.org/officeDocument/2006/relationships/image" Target="../media/image107.png"/><Relationship Id="rId9" Type="http://schemas.openxmlformats.org/officeDocument/2006/relationships/image" Target="../media/image108.png"/></Relationships>
</file>

<file path=ppt/slides/_rels/slide15.xml.rels><?xml version="1.0" encoding="UTF-8" standalone="yes"?>
<Relationships xmlns="http://schemas.openxmlformats.org/package/2006/relationships"><Relationship Id="rId8" Type="http://schemas.openxmlformats.org/officeDocument/2006/relationships/hyperlink" Target="https://aka.ms/mdfcninja" TargetMode="External"/><Relationship Id="rId3" Type="http://schemas.openxmlformats.org/officeDocument/2006/relationships/hyperlink" Target="https://techcommunity.microsoft.com/t5/microsoft-defender-for-cloud/bd-p/MicrosoftDefenderCloud" TargetMode="External"/><Relationship Id="rId7" Type="http://schemas.openxmlformats.org/officeDocument/2006/relationships/hyperlink" Target="https://github.com/Azure/Microsoft-Defender-for-Cloud/tree/main/Simulations" TargetMode="External"/><Relationship Id="rId2" Type="http://schemas.openxmlformats.org/officeDocument/2006/relationships/hyperlink" Target="https://docs.microsoft.com/en-us/azure/defender-for-cloud/" TargetMode="External"/><Relationship Id="rId1" Type="http://schemas.openxmlformats.org/officeDocument/2006/relationships/slideLayout" Target="../slideLayouts/slideLayout2.xml"/><Relationship Id="rId6" Type="http://schemas.openxmlformats.org/officeDocument/2006/relationships/hyperlink" Target="https://github.com/Azure/Microsoft-Defender-for-Cloud/tree/main/Labs" TargetMode="External"/><Relationship Id="rId5" Type="http://schemas.openxmlformats.org/officeDocument/2006/relationships/hyperlink" Target="https://github.com/Azure/Microsoft-Defender-for-Cloud" TargetMode="External"/><Relationship Id="rId4" Type="http://schemas.openxmlformats.org/officeDocument/2006/relationships/hyperlink" Target="https://techcommunity.microsoft.com/t5/microsoft-defender-for-cloud/bg-p/MicrosoftDefenderCloudBlog" TargetMode="External"/><Relationship Id="rId9" Type="http://schemas.openxmlformats.org/officeDocument/2006/relationships/hyperlink" Target="https://aka.ms/ascinthefield"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6.emf"/><Relationship Id="rId4" Type="http://schemas.openxmlformats.org/officeDocument/2006/relationships/image" Target="../media/image35.sv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png"/><Relationship Id="rId3" Type="http://schemas.openxmlformats.org/officeDocument/2006/relationships/image" Target="../media/image119.png"/><Relationship Id="rId7" Type="http://schemas.openxmlformats.org/officeDocument/2006/relationships/image" Target="../media/image123.emf"/><Relationship Id="rId12" Type="http://schemas.openxmlformats.org/officeDocument/2006/relationships/image" Target="../media/image128.png"/><Relationship Id="rId17" Type="http://schemas.openxmlformats.org/officeDocument/2006/relationships/image" Target="../media/image133.png"/><Relationship Id="rId2" Type="http://schemas.openxmlformats.org/officeDocument/2006/relationships/notesSlide" Target="../notesSlides/notesSlide16.xml"/><Relationship Id="rId16" Type="http://schemas.openxmlformats.org/officeDocument/2006/relationships/image" Target="../media/image132.png"/><Relationship Id="rId1" Type="http://schemas.openxmlformats.org/officeDocument/2006/relationships/slideLayout" Target="../slideLayouts/slideLayout6.xml"/><Relationship Id="rId6" Type="http://schemas.openxmlformats.org/officeDocument/2006/relationships/image" Target="../media/image122.emf"/><Relationship Id="rId11" Type="http://schemas.openxmlformats.org/officeDocument/2006/relationships/image" Target="../media/image127.png"/><Relationship Id="rId5" Type="http://schemas.openxmlformats.org/officeDocument/2006/relationships/image" Target="../media/image121.png"/><Relationship Id="rId15" Type="http://schemas.openxmlformats.org/officeDocument/2006/relationships/image" Target="../media/image131.png"/><Relationship Id="rId10" Type="http://schemas.openxmlformats.org/officeDocument/2006/relationships/image" Target="../media/image126.png"/><Relationship Id="rId4" Type="http://schemas.openxmlformats.org/officeDocument/2006/relationships/image" Target="../media/image120.emf"/><Relationship Id="rId9" Type="http://schemas.openxmlformats.org/officeDocument/2006/relationships/image" Target="../media/image125.png"/><Relationship Id="rId14" Type="http://schemas.openxmlformats.org/officeDocument/2006/relationships/image" Target="../media/image130.png"/></Relationships>
</file>

<file path=ppt/slides/_rels/slide23.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39.jpeg"/><Relationship Id="rId18" Type="http://schemas.openxmlformats.org/officeDocument/2006/relationships/image" Target="../media/image144.png"/><Relationship Id="rId3" Type="http://schemas.openxmlformats.org/officeDocument/2006/relationships/image" Target="../media/image127.png"/><Relationship Id="rId7" Type="http://schemas.openxmlformats.org/officeDocument/2006/relationships/image" Target="../media/image129.png"/><Relationship Id="rId12" Type="http://schemas.openxmlformats.org/officeDocument/2006/relationships/image" Target="../media/image138.png"/><Relationship Id="rId17" Type="http://schemas.openxmlformats.org/officeDocument/2006/relationships/image" Target="../media/image143.png"/><Relationship Id="rId2" Type="http://schemas.openxmlformats.org/officeDocument/2006/relationships/image" Target="../media/image119.png"/><Relationship Id="rId16" Type="http://schemas.openxmlformats.org/officeDocument/2006/relationships/image" Target="../media/image142.png"/><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37.png"/><Relationship Id="rId5" Type="http://schemas.openxmlformats.org/officeDocument/2006/relationships/image" Target="../media/image134.png"/><Relationship Id="rId15" Type="http://schemas.openxmlformats.org/officeDocument/2006/relationships/image" Target="../media/image141.png"/><Relationship Id="rId10" Type="http://schemas.openxmlformats.org/officeDocument/2006/relationships/image" Target="../media/image136.png"/><Relationship Id="rId4" Type="http://schemas.openxmlformats.org/officeDocument/2006/relationships/image" Target="../media/image128.png"/><Relationship Id="rId9" Type="http://schemas.openxmlformats.org/officeDocument/2006/relationships/image" Target="../media/image130.png"/><Relationship Id="rId14" Type="http://schemas.openxmlformats.org/officeDocument/2006/relationships/image" Target="../media/image140.png"/></Relationships>
</file>

<file path=ppt/slides/_rels/slide2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46.PNG"/></Relationships>
</file>

<file path=ppt/slides/_rels/slide25.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50.png"/></Relationships>
</file>

<file path=ppt/slides/_rels/slide3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51.png"/></Relationships>
</file>

<file path=ppt/slides/_rels/slide3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5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154.png"/><Relationship Id="rId4" Type="http://schemas.openxmlformats.org/officeDocument/2006/relationships/image" Target="../media/image153.png"/></Relationships>
</file>

<file path=ppt/slides/_rels/slide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54.png"/></Relationships>
</file>

<file path=ppt/slides/_rels/slide3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156.png"/><Relationship Id="rId4" Type="http://schemas.openxmlformats.org/officeDocument/2006/relationships/image" Target="../media/image155.png"/></Relationships>
</file>

<file path=ppt/slides/_rels/slide3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59.png"/></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6.emf"/><Relationship Id="rId4" Type="http://schemas.openxmlformats.org/officeDocument/2006/relationships/image" Target="../media/image35.svg"/></Relationships>
</file>

<file path=ppt/slides/_rels/slide4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61.png"/></Relationships>
</file>

<file path=ppt/slides/_rels/slide4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167.sv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165.svg"/><Relationship Id="rId5" Type="http://schemas.openxmlformats.org/officeDocument/2006/relationships/image" Target="../media/image164.png"/><Relationship Id="rId4" Type="http://schemas.openxmlformats.org/officeDocument/2006/relationships/image" Target="../media/image163.sv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image" Target="../media/image167.svg"/><Relationship Id="rId3" Type="http://schemas.openxmlformats.org/officeDocument/2006/relationships/image" Target="../media/image168.png"/><Relationship Id="rId7" Type="http://schemas.openxmlformats.org/officeDocument/2006/relationships/image" Target="../media/image170.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65.svg"/><Relationship Id="rId5" Type="http://schemas.openxmlformats.org/officeDocument/2006/relationships/image" Target="../media/image169.png"/><Relationship Id="rId4" Type="http://schemas.openxmlformats.org/officeDocument/2006/relationships/image" Target="../media/image163.svg"/></Relationships>
</file>

<file path=ppt/slides/_rels/slide47.xml.rels><?xml version="1.0" encoding="UTF-8" standalone="yes"?>
<Relationships xmlns="http://schemas.openxmlformats.org/package/2006/relationships"><Relationship Id="rId8" Type="http://schemas.openxmlformats.org/officeDocument/2006/relationships/hyperlink" Target="https://techcommunity.microsoft.com/t5/microsoft-sentinel/bd-p/MicrosoftSentinel" TargetMode="External"/><Relationship Id="rId3" Type="http://schemas.openxmlformats.org/officeDocument/2006/relationships/hyperlink" Target="https://aka.ms/asnew" TargetMode="External"/><Relationship Id="rId7" Type="http://schemas.openxmlformats.org/officeDocument/2006/relationships/hyperlink" Target="https://aka.ms/asfaq" TargetMode="External"/><Relationship Id="rId2" Type="http://schemas.openxmlformats.org/officeDocument/2006/relationships/hyperlink" Target="https://docs.microsoft.com/en-us/azure/sentinel/" TargetMode="External"/><Relationship Id="rId1" Type="http://schemas.openxmlformats.org/officeDocument/2006/relationships/slideLayout" Target="../slideLayouts/slideLayout2.xml"/><Relationship Id="rId6" Type="http://schemas.openxmlformats.org/officeDocument/2006/relationships/hyperlink" Target="https://aka.ms/SentinelNinjaTraining" TargetMode="External"/><Relationship Id="rId5" Type="http://schemas.openxmlformats.org/officeDocument/2006/relationships/hyperlink" Target="https://aka.ms/microsoftsentinelblog" TargetMode="External"/><Relationship Id="rId10" Type="http://schemas.openxmlformats.org/officeDocument/2006/relationships/hyperlink" Target="mailto:AzureSentinel@microsoft.com" TargetMode="External"/><Relationship Id="rId4" Type="http://schemas.openxmlformats.org/officeDocument/2006/relationships/hyperlink" Target="https://aka.ms/securitywebinars" TargetMode="External"/><Relationship Id="rId9" Type="http://schemas.openxmlformats.org/officeDocument/2006/relationships/hyperlink" Target="https://github.com/Azure/Azure-Sentinel"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36.xml"/><Relationship Id="rId6" Type="http://schemas.openxmlformats.org/officeDocument/2006/relationships/image" Target="../media/image40.svg"/><Relationship Id="rId11" Type="http://schemas.openxmlformats.org/officeDocument/2006/relationships/image" Target="../media/image45.sv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svg"/><Relationship Id="rId9" Type="http://schemas.openxmlformats.org/officeDocument/2006/relationships/image" Target="../media/image43.emf"/></Relationships>
</file>

<file path=ppt/slides/_rels/slide6.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emf"/><Relationship Id="rId7"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emf"/><Relationship Id="rId7"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8.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67.svg"/><Relationship Id="rId26" Type="http://schemas.openxmlformats.org/officeDocument/2006/relationships/image" Target="../media/image74.svg"/><Relationship Id="rId21" Type="http://schemas.openxmlformats.org/officeDocument/2006/relationships/image" Target="../media/image69.png"/><Relationship Id="rId34" Type="http://schemas.openxmlformats.org/officeDocument/2006/relationships/image" Target="../media/image82.svg"/><Relationship Id="rId7" Type="http://schemas.openxmlformats.org/officeDocument/2006/relationships/image" Target="../media/image58.png"/><Relationship Id="rId12" Type="http://schemas.openxmlformats.org/officeDocument/2006/relationships/image" Target="../media/image63.svg"/><Relationship Id="rId17" Type="http://schemas.openxmlformats.org/officeDocument/2006/relationships/image" Target="../media/image66.png"/><Relationship Id="rId25" Type="http://schemas.openxmlformats.org/officeDocument/2006/relationships/image" Target="../media/image73.png"/><Relationship Id="rId33" Type="http://schemas.openxmlformats.org/officeDocument/2006/relationships/image" Target="../media/image81.png"/><Relationship Id="rId38" Type="http://schemas.openxmlformats.org/officeDocument/2006/relationships/image" Target="../media/image86.svg"/><Relationship Id="rId2" Type="http://schemas.openxmlformats.org/officeDocument/2006/relationships/notesSlide" Target="../notesSlides/notesSlide7.xml"/><Relationship Id="rId16" Type="http://schemas.openxmlformats.org/officeDocument/2006/relationships/image" Target="../media/image65.svg"/><Relationship Id="rId20" Type="http://schemas.openxmlformats.org/officeDocument/2006/relationships/image" Target="../media/image42.svg"/><Relationship Id="rId29" Type="http://schemas.openxmlformats.org/officeDocument/2006/relationships/image" Target="../media/image77.png"/><Relationship Id="rId1" Type="http://schemas.openxmlformats.org/officeDocument/2006/relationships/slideLayout" Target="../slideLayouts/slideLayout36.xml"/><Relationship Id="rId6" Type="http://schemas.openxmlformats.org/officeDocument/2006/relationships/image" Target="../media/image57.svg"/><Relationship Id="rId11" Type="http://schemas.openxmlformats.org/officeDocument/2006/relationships/image" Target="../media/image62.png"/><Relationship Id="rId24" Type="http://schemas.openxmlformats.org/officeDocument/2006/relationships/image" Target="../media/image72.svg"/><Relationship Id="rId32" Type="http://schemas.openxmlformats.org/officeDocument/2006/relationships/image" Target="../media/image80.svg"/><Relationship Id="rId37" Type="http://schemas.openxmlformats.org/officeDocument/2006/relationships/image" Target="../media/image85.png"/><Relationship Id="rId5" Type="http://schemas.openxmlformats.org/officeDocument/2006/relationships/image" Target="../media/image56.png"/><Relationship Id="rId15" Type="http://schemas.openxmlformats.org/officeDocument/2006/relationships/image" Target="../media/image64.png"/><Relationship Id="rId23" Type="http://schemas.openxmlformats.org/officeDocument/2006/relationships/image" Target="../media/image71.png"/><Relationship Id="rId28" Type="http://schemas.openxmlformats.org/officeDocument/2006/relationships/image" Target="../media/image76.svg"/><Relationship Id="rId36" Type="http://schemas.openxmlformats.org/officeDocument/2006/relationships/image" Target="../media/image84.svg"/><Relationship Id="rId10" Type="http://schemas.openxmlformats.org/officeDocument/2006/relationships/image" Target="../media/image61.svg"/><Relationship Id="rId19" Type="http://schemas.openxmlformats.org/officeDocument/2006/relationships/image" Target="../media/image68.png"/><Relationship Id="rId31" Type="http://schemas.openxmlformats.org/officeDocument/2006/relationships/image" Target="../media/image79.pn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40.svg"/><Relationship Id="rId22" Type="http://schemas.openxmlformats.org/officeDocument/2006/relationships/image" Target="../media/image70.svg"/><Relationship Id="rId27" Type="http://schemas.openxmlformats.org/officeDocument/2006/relationships/image" Target="../media/image75.png"/><Relationship Id="rId30" Type="http://schemas.openxmlformats.org/officeDocument/2006/relationships/image" Target="../media/image78.svg"/><Relationship Id="rId35" Type="http://schemas.openxmlformats.org/officeDocument/2006/relationships/image" Target="../media/image83.png"/><Relationship Id="rId8" Type="http://schemas.openxmlformats.org/officeDocument/2006/relationships/image" Target="../media/image59.svg"/><Relationship Id="rId3"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42668A62-9E8A-4A43-B241-1DDAB880EE18}"/>
              </a:ext>
            </a:extLst>
          </p:cNvPr>
          <p:cNvSpPr>
            <a:spLocks noGrp="1"/>
          </p:cNvSpPr>
          <p:nvPr>
            <p:ph type="title"/>
          </p:nvPr>
        </p:nvSpPr>
        <p:spPr>
          <a:xfrm>
            <a:off x="584200" y="2425780"/>
            <a:ext cx="9144000" cy="1107996"/>
          </a:xfrm>
        </p:spPr>
        <p:txBody>
          <a:bodyPr/>
          <a:lstStyle/>
          <a:p>
            <a:r>
              <a:rPr lang="fr-FR" dirty="0"/>
              <a:t>Protection contre les menaces</a:t>
            </a:r>
            <a:br>
              <a:rPr lang="fr-FR" dirty="0"/>
            </a:br>
            <a:r>
              <a:rPr lang="fr-FR" dirty="0"/>
              <a:t>Protection du cloud</a:t>
            </a:r>
          </a:p>
        </p:txBody>
      </p:sp>
      <p:sp>
        <p:nvSpPr>
          <p:cNvPr id="13" name="Text Placeholder 12">
            <a:extLst>
              <a:ext uri="{FF2B5EF4-FFF2-40B4-BE49-F238E27FC236}">
                <a16:creationId xmlns:a16="http://schemas.microsoft.com/office/drawing/2014/main" id="{8EB60B75-C010-4BA9-B482-428BC9576BA6}"/>
              </a:ext>
            </a:extLst>
          </p:cNvPr>
          <p:cNvSpPr>
            <a:spLocks noGrp="1"/>
          </p:cNvSpPr>
          <p:nvPr>
            <p:ph type="body" sz="quarter" idx="12"/>
          </p:nvPr>
        </p:nvSpPr>
        <p:spPr>
          <a:xfrm>
            <a:off x="584200" y="5120903"/>
            <a:ext cx="9144000" cy="338554"/>
          </a:xfrm>
        </p:spPr>
        <p:txBody>
          <a:bodyPr/>
          <a:lstStyle/>
          <a:p>
            <a:r>
              <a:rPr lang="fr-FR" dirty="0"/>
              <a:t>Pascal Sauliere, Cloud Solution Architect, Microsoft France OCP</a:t>
            </a:r>
          </a:p>
        </p:txBody>
      </p:sp>
      <p:pic>
        <p:nvPicPr>
          <p:cNvPr id="2" name="Picture 1" descr="A person wearing glasses and smiling at the camera&#10;&#10;Description automatically generated">
            <a:extLst>
              <a:ext uri="{FF2B5EF4-FFF2-40B4-BE49-F238E27FC236}">
                <a16:creationId xmlns:a16="http://schemas.microsoft.com/office/drawing/2014/main" id="{5106A9E1-18A8-478F-807E-7DD697A94BCF}"/>
              </a:ext>
            </a:extLst>
          </p:cNvPr>
          <p:cNvPicPr>
            <a:picLocks noChangeAspect="1"/>
          </p:cNvPicPr>
          <p:nvPr/>
        </p:nvPicPr>
        <p:blipFill>
          <a:blip r:embed="rId3"/>
          <a:stretch>
            <a:fillRect/>
          </a:stretch>
        </p:blipFill>
        <p:spPr>
          <a:xfrm>
            <a:off x="584200" y="3819560"/>
            <a:ext cx="1206398" cy="1206398"/>
          </a:xfrm>
          <a:prstGeom prst="ellipse">
            <a:avLst/>
          </a:prstGeom>
        </p:spPr>
      </p:pic>
      <p:sp>
        <p:nvSpPr>
          <p:cNvPr id="3" name="TextBox 2">
            <a:extLst>
              <a:ext uri="{FF2B5EF4-FFF2-40B4-BE49-F238E27FC236}">
                <a16:creationId xmlns:a16="http://schemas.microsoft.com/office/drawing/2014/main" id="{EFA1688C-B6E3-4C6C-BD93-21B5671A4051}"/>
              </a:ext>
            </a:extLst>
          </p:cNvPr>
          <p:cNvSpPr txBox="1"/>
          <p:nvPr/>
        </p:nvSpPr>
        <p:spPr>
          <a:xfrm>
            <a:off x="584200" y="5745241"/>
            <a:ext cx="6761746" cy="492443"/>
          </a:xfrm>
          <a:prstGeom prst="rect">
            <a:avLst/>
          </a:prstGeom>
          <a:noFill/>
        </p:spPr>
        <p:txBody>
          <a:bodyPr wrap="square" lIns="0" tIns="0" rIns="0" bIns="0">
            <a:spAutoFit/>
          </a:bodyPr>
          <a:lstStyle/>
          <a:p>
            <a:r>
              <a:rPr lang="fr-FR" sz="3200" dirty="0">
                <a:hlinkClick r:id="rId4"/>
              </a:rPr>
              <a:t>https://aka.ms/wsdefender</a:t>
            </a:r>
            <a:endParaRPr lang="fr-FR" sz="3200" dirty="0"/>
          </a:p>
        </p:txBody>
      </p:sp>
    </p:spTree>
    <p:extLst>
      <p:ext uri="{BB962C8B-B14F-4D97-AF65-F5344CB8AC3E}">
        <p14:creationId xmlns:p14="http://schemas.microsoft.com/office/powerpoint/2010/main" val="263937986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4188E4-CDDE-4663-97CB-D27371F219AF}"/>
              </a:ext>
            </a:extLst>
          </p:cNvPr>
          <p:cNvSpPr>
            <a:spLocks noGrp="1"/>
          </p:cNvSpPr>
          <p:nvPr>
            <p:ph type="title"/>
          </p:nvPr>
        </p:nvSpPr>
        <p:spPr>
          <a:xfrm>
            <a:off x="455995" y="620827"/>
            <a:ext cx="11306469" cy="760979"/>
          </a:xfrm>
        </p:spPr>
        <p:txBody>
          <a:bodyPr/>
          <a:lstStyle/>
          <a:p>
            <a:r>
              <a:rPr lang="en-US" spc="-50" dirty="0"/>
              <a:t>Microsoft Defender for Servers</a:t>
            </a:r>
            <a:br>
              <a:rPr lang="en-US" dirty="0"/>
            </a:br>
            <a:r>
              <a:rPr lang="en-US" sz="1961" spc="-29" dirty="0">
                <a:solidFill>
                  <a:srgbClr val="0078D4"/>
                </a:solidFill>
              </a:rPr>
              <a:t>Protect Linux and Windows servers from threats</a:t>
            </a:r>
          </a:p>
        </p:txBody>
      </p:sp>
      <p:sp>
        <p:nvSpPr>
          <p:cNvPr id="100" name="Text Placeholder 5">
            <a:extLst>
              <a:ext uri="{FF2B5EF4-FFF2-40B4-BE49-F238E27FC236}">
                <a16:creationId xmlns:a16="http://schemas.microsoft.com/office/drawing/2014/main" id="{FB5F825C-F1F2-49AE-B77A-A7A1AED7D9BA}"/>
              </a:ext>
            </a:extLst>
          </p:cNvPr>
          <p:cNvSpPr txBox="1">
            <a:spLocks/>
          </p:cNvSpPr>
          <p:nvPr/>
        </p:nvSpPr>
        <p:spPr>
          <a:xfrm>
            <a:off x="423314" y="1752874"/>
            <a:ext cx="5280816" cy="3186390"/>
          </a:xfrm>
          <a:prstGeom prst="rect">
            <a:avLst/>
          </a:prstGeom>
        </p:spPr>
        <p:txBody>
          <a:bodyPr vert="horz" wrap="square" lIns="0" tIns="179285" rIns="143428" bIns="89642"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367">
              <a:spcAft>
                <a:spcPts val="1176"/>
              </a:spcAft>
            </a:pPr>
            <a:r>
              <a:rPr lang="en-US" sz="1765" spc="0" dirty="0">
                <a:latin typeface="Segoe UI Semibold"/>
              </a:rPr>
              <a:t>Reduce open network ports</a:t>
            </a:r>
          </a:p>
          <a:p>
            <a:pPr lvl="1" defTabSz="914367">
              <a:spcAft>
                <a:spcPts val="1176"/>
              </a:spcAft>
            </a:pPr>
            <a:r>
              <a:rPr lang="en-US" sz="1372" dirty="0">
                <a:latin typeface="Segoe UI"/>
              </a:rPr>
              <a:t>Use Just-in-Time VM access to control access to commonly attacked management ports</a:t>
            </a:r>
          </a:p>
          <a:p>
            <a:pPr lvl="1" defTabSz="914367"/>
            <a:r>
              <a:rPr lang="en-US" sz="1372" dirty="0">
                <a:latin typeface="Segoe UI"/>
              </a:rPr>
              <a:t>Limit open ports with adaptive network hardening</a:t>
            </a:r>
          </a:p>
          <a:p>
            <a:pPr defTabSz="914367">
              <a:spcBef>
                <a:spcPts val="2353"/>
              </a:spcBef>
            </a:pPr>
            <a:r>
              <a:rPr lang="en-US" sz="1765" spc="0" dirty="0">
                <a:latin typeface="Segoe UI Semibold"/>
              </a:rPr>
              <a:t>Block malware with adaptive application controls</a:t>
            </a:r>
          </a:p>
          <a:p>
            <a:pPr defTabSz="914367">
              <a:spcBef>
                <a:spcPts val="2353"/>
              </a:spcBef>
              <a:spcAft>
                <a:spcPts val="1176"/>
              </a:spcAft>
            </a:pPr>
            <a:r>
              <a:rPr lang="en-US" sz="1765" spc="0" dirty="0">
                <a:latin typeface="Segoe UI Semibold"/>
              </a:rPr>
              <a:t>Protect Windows servers and clients with the integration of Microsoft Defender for Endpoint and protect Linux servers</a:t>
            </a:r>
          </a:p>
        </p:txBody>
      </p:sp>
      <p:grpSp>
        <p:nvGrpSpPr>
          <p:cNvPr id="30" name="Group 29" descr="Azure Defender for Servers diagram">
            <a:extLst>
              <a:ext uri="{FF2B5EF4-FFF2-40B4-BE49-F238E27FC236}">
                <a16:creationId xmlns:a16="http://schemas.microsoft.com/office/drawing/2014/main" id="{8B1FE83A-43EE-4309-A034-C2037AE75551}"/>
              </a:ext>
            </a:extLst>
          </p:cNvPr>
          <p:cNvGrpSpPr/>
          <p:nvPr/>
        </p:nvGrpSpPr>
        <p:grpSpPr>
          <a:xfrm>
            <a:off x="5998820" y="487"/>
            <a:ext cx="6193181" cy="6857027"/>
            <a:chOff x="6119108" y="-1"/>
            <a:chExt cx="6317367" cy="6994525"/>
          </a:xfrm>
        </p:grpSpPr>
        <p:sp>
          <p:nvSpPr>
            <p:cNvPr id="79" name="Rectangle 78">
              <a:extLst>
                <a:ext uri="{FF2B5EF4-FFF2-40B4-BE49-F238E27FC236}">
                  <a16:creationId xmlns:a16="http://schemas.microsoft.com/office/drawing/2014/main" id="{F19F6D49-01F2-4A09-9485-3F99EA21FAA6}"/>
                </a:ext>
                <a:ext uri="{C183D7F6-B498-43B3-948B-1728B52AA6E4}">
                  <adec:decorative xmlns:adec="http://schemas.microsoft.com/office/drawing/2017/decorative" val="1"/>
                </a:ext>
              </a:extLst>
            </p:cNvPr>
            <p:cNvSpPr/>
            <p:nvPr/>
          </p:nvSpPr>
          <p:spPr bwMode="auto">
            <a:xfrm>
              <a:off x="6119108" y="-1"/>
              <a:ext cx="631736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122" name="Right Bracket 121">
              <a:extLst>
                <a:ext uri="{FF2B5EF4-FFF2-40B4-BE49-F238E27FC236}">
                  <a16:creationId xmlns:a16="http://schemas.microsoft.com/office/drawing/2014/main" id="{661B886F-BABC-4CEC-9878-5E5E0904023C}"/>
                </a:ext>
              </a:extLst>
            </p:cNvPr>
            <p:cNvSpPr/>
            <p:nvPr/>
          </p:nvSpPr>
          <p:spPr>
            <a:xfrm rot="16200000">
              <a:off x="8828998" y="-513245"/>
              <a:ext cx="855029" cy="5505855"/>
            </a:xfrm>
            <a:prstGeom prst="rightBracket">
              <a:avLst>
                <a:gd name="adj" fmla="val 0"/>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a:solidFill>
                  <a:srgbClr val="000000"/>
                </a:solidFill>
                <a:latin typeface="Segoe UI"/>
              </a:endParaRPr>
            </a:p>
          </p:txBody>
        </p:sp>
        <p:sp>
          <p:nvSpPr>
            <p:cNvPr id="152" name="TextBox 151">
              <a:extLst>
                <a:ext uri="{FF2B5EF4-FFF2-40B4-BE49-F238E27FC236}">
                  <a16:creationId xmlns:a16="http://schemas.microsoft.com/office/drawing/2014/main" id="{9911525F-E75F-4F84-94B7-D0C684A80A31}"/>
                </a:ext>
              </a:extLst>
            </p:cNvPr>
            <p:cNvSpPr txBox="1"/>
            <p:nvPr/>
          </p:nvSpPr>
          <p:spPr>
            <a:xfrm>
              <a:off x="6600719" y="2200859"/>
              <a:ext cx="1362879" cy="507831"/>
            </a:xfrm>
            <a:prstGeom prst="rect">
              <a:avLst/>
            </a:prstGeom>
            <a:noFill/>
            <a:ln w="19050">
              <a:noFill/>
            </a:ln>
          </p:spPr>
          <p:txBody>
            <a:bodyPr wrap="square" lIns="0" tIns="0" rIns="0" bIns="0" rtlCol="0">
              <a:spAutoFit/>
            </a:bodyPr>
            <a:lstStyle/>
            <a:p>
              <a:pPr algn="ctr"/>
              <a:r>
                <a:rPr lang="en-US" sz="1078" dirty="0">
                  <a:solidFill>
                    <a:srgbClr val="000000"/>
                  </a:solidFill>
                  <a:latin typeface="Segoe UI Semibold"/>
                </a:rPr>
                <a:t>Antimalware</a:t>
              </a:r>
            </a:p>
            <a:p>
              <a:pPr algn="ctr"/>
              <a:r>
                <a:rPr lang="en-US" sz="1078" dirty="0">
                  <a:solidFill>
                    <a:srgbClr val="000000"/>
                  </a:solidFill>
                  <a:latin typeface="Segoe UI Semibold"/>
                </a:rPr>
                <a:t>Microsoft Defender for Endpoint</a:t>
              </a:r>
            </a:p>
          </p:txBody>
        </p:sp>
        <p:cxnSp>
          <p:nvCxnSpPr>
            <p:cNvPr id="138" name="Straight Connector 137">
              <a:extLst>
                <a:ext uri="{FF2B5EF4-FFF2-40B4-BE49-F238E27FC236}">
                  <a16:creationId xmlns:a16="http://schemas.microsoft.com/office/drawing/2014/main" id="{97BC9AB3-42B3-42C2-A79A-956938F61E77}"/>
                </a:ext>
              </a:extLst>
            </p:cNvPr>
            <p:cNvCxnSpPr>
              <a:cxnSpLocks/>
            </p:cNvCxnSpPr>
            <p:nvPr/>
          </p:nvCxnSpPr>
          <p:spPr>
            <a:xfrm>
              <a:off x="7544767" y="4923124"/>
              <a:ext cx="883460" cy="0"/>
            </a:xfrm>
            <a:prstGeom prst="line">
              <a:avLst/>
            </a:prstGeom>
            <a:ln w="19050">
              <a:solidFill>
                <a:schemeClr val="accent2"/>
              </a:solidFill>
              <a:prstDash val="dash"/>
              <a:headEnd type="none" w="lg" len="med"/>
              <a:tailEnd type="none" w="lg" len="med"/>
            </a:ln>
          </p:spPr>
          <p:style>
            <a:lnRef idx="1">
              <a:schemeClr val="dk1"/>
            </a:lnRef>
            <a:fillRef idx="0">
              <a:schemeClr val="dk1"/>
            </a:fillRef>
            <a:effectRef idx="0">
              <a:schemeClr val="dk1"/>
            </a:effectRef>
            <a:fontRef idx="minor">
              <a:schemeClr val="tx1"/>
            </a:fontRef>
          </p:style>
        </p:cxnSp>
        <p:grpSp>
          <p:nvGrpSpPr>
            <p:cNvPr id="9" name="Group 8">
              <a:extLst>
                <a:ext uri="{FF2B5EF4-FFF2-40B4-BE49-F238E27FC236}">
                  <a16:creationId xmlns:a16="http://schemas.microsoft.com/office/drawing/2014/main" id="{F00BE0AE-1A8E-42BE-B4E3-816CB50CB63F}"/>
                </a:ext>
              </a:extLst>
            </p:cNvPr>
            <p:cNvGrpSpPr/>
            <p:nvPr/>
          </p:nvGrpSpPr>
          <p:grpSpPr>
            <a:xfrm>
              <a:off x="8947551" y="4068085"/>
              <a:ext cx="1520875" cy="1700552"/>
              <a:chOff x="8602615" y="4309713"/>
              <a:chExt cx="939979" cy="3059100"/>
            </a:xfrm>
          </p:grpSpPr>
          <p:cxnSp>
            <p:nvCxnSpPr>
              <p:cNvPr id="139" name="Connector: Elbow 138">
                <a:extLst>
                  <a:ext uri="{FF2B5EF4-FFF2-40B4-BE49-F238E27FC236}">
                    <a16:creationId xmlns:a16="http://schemas.microsoft.com/office/drawing/2014/main" id="{088C3621-58DB-42F5-B76A-0C1AFC8AEB50}"/>
                  </a:ext>
                </a:extLst>
              </p:cNvPr>
              <p:cNvCxnSpPr>
                <a:cxnSpLocks/>
              </p:cNvCxnSpPr>
              <p:nvPr/>
            </p:nvCxnSpPr>
            <p:spPr>
              <a:xfrm>
                <a:off x="8602615" y="5848060"/>
                <a:ext cx="939979" cy="1520753"/>
              </a:xfrm>
              <a:prstGeom prst="bentConnector3">
                <a:avLst/>
              </a:prstGeom>
              <a:ln w="19050">
                <a:solidFill>
                  <a:schemeClr val="accent2"/>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0" name="Connector: Elbow 139">
                <a:extLst>
                  <a:ext uri="{FF2B5EF4-FFF2-40B4-BE49-F238E27FC236}">
                    <a16:creationId xmlns:a16="http://schemas.microsoft.com/office/drawing/2014/main" id="{047E39F7-17F7-4442-BBCF-FCE2F78B08A3}"/>
                  </a:ext>
                </a:extLst>
              </p:cNvPr>
              <p:cNvCxnSpPr>
                <a:cxnSpLocks/>
              </p:cNvCxnSpPr>
              <p:nvPr/>
            </p:nvCxnSpPr>
            <p:spPr>
              <a:xfrm flipV="1">
                <a:off x="8607163" y="4309713"/>
                <a:ext cx="935431" cy="1538105"/>
              </a:xfrm>
              <a:prstGeom prst="bentConnector3">
                <a:avLst/>
              </a:prstGeom>
              <a:ln w="19050">
                <a:solidFill>
                  <a:schemeClr val="accent2"/>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41" name="TextBox 140">
              <a:extLst>
                <a:ext uri="{FF2B5EF4-FFF2-40B4-BE49-F238E27FC236}">
                  <a16:creationId xmlns:a16="http://schemas.microsoft.com/office/drawing/2014/main" id="{4F477858-39E7-4B21-99DA-5A5D3CC63E21}"/>
                </a:ext>
              </a:extLst>
            </p:cNvPr>
            <p:cNvSpPr txBox="1"/>
            <p:nvPr/>
          </p:nvSpPr>
          <p:spPr>
            <a:xfrm>
              <a:off x="8182932" y="5199042"/>
              <a:ext cx="1022123" cy="424732"/>
            </a:xfrm>
            <a:prstGeom prst="rect">
              <a:avLst/>
            </a:prstGeom>
            <a:noFill/>
            <a:ln w="19050">
              <a:noFill/>
            </a:ln>
          </p:spPr>
          <p:txBody>
            <a:bodyPr wrap="square" lIns="0" tIns="89642" rIns="0" bIns="0" rtlCol="0">
              <a:spAutoFit/>
            </a:bodyPr>
            <a:lstStyle/>
            <a:p>
              <a:pPr algn="ctr">
                <a:lnSpc>
                  <a:spcPct val="90000"/>
                </a:lnSpc>
              </a:pPr>
              <a:r>
                <a:rPr lang="en-US" sz="1176" dirty="0">
                  <a:solidFill>
                    <a:srgbClr val="000000"/>
                  </a:solidFill>
                  <a:latin typeface="Segoe UI"/>
                </a:rPr>
                <a:t>Lateral Movement</a:t>
              </a:r>
            </a:p>
          </p:txBody>
        </p:sp>
        <p:cxnSp>
          <p:nvCxnSpPr>
            <p:cNvPr id="142" name="Straight Arrow Connector 141">
              <a:extLst>
                <a:ext uri="{FF2B5EF4-FFF2-40B4-BE49-F238E27FC236}">
                  <a16:creationId xmlns:a16="http://schemas.microsoft.com/office/drawing/2014/main" id="{92522A8D-C515-4672-95ED-5E0F8AB1D534}"/>
                </a:ext>
              </a:extLst>
            </p:cNvPr>
            <p:cNvCxnSpPr>
              <a:cxnSpLocks/>
            </p:cNvCxnSpPr>
            <p:nvPr/>
          </p:nvCxnSpPr>
          <p:spPr>
            <a:xfrm>
              <a:off x="10708190" y="4068085"/>
              <a:ext cx="554785" cy="0"/>
            </a:xfrm>
            <a:prstGeom prst="straightConnector1">
              <a:avLst/>
            </a:prstGeom>
            <a:ln w="19050">
              <a:solidFill>
                <a:schemeClr val="accent2"/>
              </a:solidFill>
              <a:headEnd type="none" w="lg" len="med"/>
              <a:tailEnd type="arrow"/>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CFA4E40E-C0A8-4EF6-8BF4-07CBE8B0A358}"/>
                </a:ext>
              </a:extLst>
            </p:cNvPr>
            <p:cNvSpPr txBox="1"/>
            <p:nvPr/>
          </p:nvSpPr>
          <p:spPr>
            <a:xfrm>
              <a:off x="10995109" y="4340242"/>
              <a:ext cx="1245397" cy="424732"/>
            </a:xfrm>
            <a:prstGeom prst="rect">
              <a:avLst/>
            </a:prstGeom>
            <a:noFill/>
            <a:ln w="19050">
              <a:noFill/>
            </a:ln>
          </p:spPr>
          <p:txBody>
            <a:bodyPr wrap="square" lIns="0" tIns="89642" rIns="0" bIns="0" rtlCol="0">
              <a:spAutoFit/>
            </a:bodyPr>
            <a:lstStyle/>
            <a:p>
              <a:pPr algn="ctr">
                <a:lnSpc>
                  <a:spcPct val="90000"/>
                </a:lnSpc>
              </a:pPr>
              <a:r>
                <a:rPr lang="en-US" sz="1176" dirty="0">
                  <a:solidFill>
                    <a:srgbClr val="000000"/>
                  </a:solidFill>
                  <a:latin typeface="Segoe UI"/>
                </a:rPr>
                <a:t>Data </a:t>
              </a:r>
              <a:br>
                <a:rPr lang="en-US" sz="1176" dirty="0">
                  <a:solidFill>
                    <a:srgbClr val="000000"/>
                  </a:solidFill>
                  <a:latin typeface="Segoe UI"/>
                </a:rPr>
              </a:br>
              <a:r>
                <a:rPr lang="en-US" sz="1176" dirty="0">
                  <a:solidFill>
                    <a:srgbClr val="000000"/>
                  </a:solidFill>
                  <a:latin typeface="Segoe UI"/>
                </a:rPr>
                <a:t>exfiltration</a:t>
              </a:r>
            </a:p>
          </p:txBody>
        </p:sp>
        <p:sp>
          <p:nvSpPr>
            <p:cNvPr id="146" name="TextBox 145">
              <a:extLst>
                <a:ext uri="{FF2B5EF4-FFF2-40B4-BE49-F238E27FC236}">
                  <a16:creationId xmlns:a16="http://schemas.microsoft.com/office/drawing/2014/main" id="{54F7EA8B-5EFF-47CF-80AE-BEADD9A41C01}"/>
                </a:ext>
              </a:extLst>
            </p:cNvPr>
            <p:cNvSpPr txBox="1"/>
            <p:nvPr/>
          </p:nvSpPr>
          <p:spPr>
            <a:xfrm>
              <a:off x="9820387" y="4340242"/>
              <a:ext cx="1174722" cy="424732"/>
            </a:xfrm>
            <a:prstGeom prst="rect">
              <a:avLst/>
            </a:prstGeom>
            <a:noFill/>
            <a:ln w="19050">
              <a:noFill/>
            </a:ln>
          </p:spPr>
          <p:txBody>
            <a:bodyPr wrap="square" lIns="0" tIns="89642" rIns="0" bIns="0" rtlCol="0">
              <a:spAutoFit/>
            </a:bodyPr>
            <a:lstStyle/>
            <a:p>
              <a:pPr algn="ctr">
                <a:lnSpc>
                  <a:spcPct val="90000"/>
                </a:lnSpc>
              </a:pPr>
              <a:r>
                <a:rPr lang="en-US" sz="1176" dirty="0">
                  <a:solidFill>
                    <a:srgbClr val="000000"/>
                  </a:solidFill>
                  <a:latin typeface="Segoe UI"/>
                </a:rPr>
                <a:t>Malicious code execution</a:t>
              </a:r>
            </a:p>
          </p:txBody>
        </p:sp>
        <p:sp>
          <p:nvSpPr>
            <p:cNvPr id="124" name="TextBox 123">
              <a:extLst>
                <a:ext uri="{FF2B5EF4-FFF2-40B4-BE49-F238E27FC236}">
                  <a16:creationId xmlns:a16="http://schemas.microsoft.com/office/drawing/2014/main" id="{CB84AD27-5FF0-4225-AC31-B68DBCAABE31}"/>
                </a:ext>
              </a:extLst>
            </p:cNvPr>
            <p:cNvSpPr txBox="1"/>
            <p:nvPr/>
          </p:nvSpPr>
          <p:spPr>
            <a:xfrm>
              <a:off x="7356081" y="989463"/>
              <a:ext cx="1706065" cy="215382"/>
            </a:xfrm>
            <a:prstGeom prst="rect">
              <a:avLst/>
            </a:prstGeom>
            <a:noFill/>
            <a:ln w="19050">
              <a:noFill/>
            </a:ln>
          </p:spPr>
          <p:txBody>
            <a:bodyPr wrap="square" lIns="0" tIns="0" rIns="0" bIns="0" rtlCol="0">
              <a:spAutoFit/>
            </a:bodyPr>
            <a:lstStyle/>
            <a:p>
              <a:pPr algn="ctr"/>
              <a:r>
                <a:rPr lang="en-US" sz="1372" dirty="0">
                  <a:solidFill>
                    <a:srgbClr val="000000"/>
                  </a:solidFill>
                  <a:latin typeface="Segoe UI Semibold"/>
                </a:rPr>
                <a:t>On-premises</a:t>
              </a:r>
            </a:p>
          </p:txBody>
        </p:sp>
        <p:pic>
          <p:nvPicPr>
            <p:cNvPr id="120" name="Graphic 119">
              <a:extLst>
                <a:ext uri="{FF2B5EF4-FFF2-40B4-BE49-F238E27FC236}">
                  <a16:creationId xmlns:a16="http://schemas.microsoft.com/office/drawing/2014/main" id="{B09C5F40-53DC-499F-983C-66102B8FB6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30147" y="1303508"/>
              <a:ext cx="757932" cy="757932"/>
            </a:xfrm>
            <a:prstGeom prst="rect">
              <a:avLst/>
            </a:prstGeom>
          </p:spPr>
        </p:pic>
        <p:pic>
          <p:nvPicPr>
            <p:cNvPr id="123" name="Graphic 122">
              <a:extLst>
                <a:ext uri="{FF2B5EF4-FFF2-40B4-BE49-F238E27FC236}">
                  <a16:creationId xmlns:a16="http://schemas.microsoft.com/office/drawing/2014/main" id="{B5D05BC4-0A34-4DFE-98A7-E7734F4571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04637" y="4639977"/>
              <a:ext cx="556768" cy="556768"/>
            </a:xfrm>
            <a:prstGeom prst="rect">
              <a:avLst/>
            </a:prstGeom>
          </p:spPr>
        </p:pic>
        <p:grpSp>
          <p:nvGrpSpPr>
            <p:cNvPr id="3" name="Group 2">
              <a:extLst>
                <a:ext uri="{FF2B5EF4-FFF2-40B4-BE49-F238E27FC236}">
                  <a16:creationId xmlns:a16="http://schemas.microsoft.com/office/drawing/2014/main" id="{83B25B96-E829-431F-B59A-72F9C5D450ED}"/>
                </a:ext>
              </a:extLst>
            </p:cNvPr>
            <p:cNvGrpSpPr/>
            <p:nvPr/>
          </p:nvGrpSpPr>
          <p:grpSpPr>
            <a:xfrm>
              <a:off x="11389411" y="3785017"/>
              <a:ext cx="530992" cy="500587"/>
              <a:chOff x="11696454" y="4655973"/>
              <a:chExt cx="530992" cy="500587"/>
            </a:xfrm>
          </p:grpSpPr>
          <p:pic>
            <p:nvPicPr>
              <p:cNvPr id="126" name="Graphic 125">
                <a:extLst>
                  <a:ext uri="{FF2B5EF4-FFF2-40B4-BE49-F238E27FC236}">
                    <a16:creationId xmlns:a16="http://schemas.microsoft.com/office/drawing/2014/main" id="{93ECF9EC-3B3F-4462-9B0A-C5B22473F17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696454" y="4655973"/>
                <a:ext cx="330372" cy="450507"/>
              </a:xfrm>
              <a:prstGeom prst="rect">
                <a:avLst/>
              </a:prstGeom>
            </p:spPr>
          </p:pic>
          <p:grpSp>
            <p:nvGrpSpPr>
              <p:cNvPr id="127" name="Group 126">
                <a:extLst>
                  <a:ext uri="{FF2B5EF4-FFF2-40B4-BE49-F238E27FC236}">
                    <a16:creationId xmlns:a16="http://schemas.microsoft.com/office/drawing/2014/main" id="{F0CB7304-5FC6-4EC1-9E3E-954D09F53815}"/>
                  </a:ext>
                </a:extLst>
              </p:cNvPr>
              <p:cNvGrpSpPr/>
              <p:nvPr/>
            </p:nvGrpSpPr>
            <p:grpSpPr>
              <a:xfrm>
                <a:off x="11985242" y="4871491"/>
                <a:ext cx="242204" cy="285069"/>
                <a:chOff x="9617330" y="3654310"/>
                <a:chExt cx="298105" cy="350864"/>
              </a:xfrm>
              <a:gradFill flip="none" rotWithShape="1">
                <a:gsLst>
                  <a:gs pos="0">
                    <a:schemeClr val="tx1"/>
                  </a:gs>
                  <a:gs pos="46000">
                    <a:schemeClr val="tx1">
                      <a:lumMod val="85000"/>
                      <a:lumOff val="15000"/>
                    </a:schemeClr>
                  </a:gs>
                  <a:gs pos="100000">
                    <a:schemeClr val="tx1"/>
                  </a:gs>
                </a:gsLst>
                <a:path path="circle">
                  <a:fillToRect l="50000" t="130000" r="50000" b="-30000"/>
                </a:path>
                <a:tileRect/>
              </a:gradFill>
            </p:grpSpPr>
            <p:sp>
              <p:nvSpPr>
                <p:cNvPr id="128" name="Freeform 7">
                  <a:extLst>
                    <a:ext uri="{FF2B5EF4-FFF2-40B4-BE49-F238E27FC236}">
                      <a16:creationId xmlns:a16="http://schemas.microsoft.com/office/drawing/2014/main" id="{30E639D3-C7D6-45C2-ADCA-A1CFA379A3D4}"/>
                    </a:ext>
                  </a:extLst>
                </p:cNvPr>
                <p:cNvSpPr>
                  <a:spLocks/>
                </p:cNvSpPr>
                <p:nvPr/>
              </p:nvSpPr>
              <p:spPr bwMode="auto">
                <a:xfrm rot="10800000">
                  <a:off x="9714941" y="3654310"/>
                  <a:ext cx="100247" cy="350864"/>
                </a:xfrm>
                <a:custGeom>
                  <a:avLst/>
                  <a:gdLst>
                    <a:gd name="T0" fmla="*/ 0 w 61"/>
                    <a:gd name="T1" fmla="*/ 53 h 214"/>
                    <a:gd name="T2" fmla="*/ 0 w 61"/>
                    <a:gd name="T3" fmla="*/ 53 h 214"/>
                    <a:gd name="T4" fmla="*/ 0 w 61"/>
                    <a:gd name="T5" fmla="*/ 161 h 214"/>
                    <a:gd name="T6" fmla="*/ 52 w 61"/>
                    <a:gd name="T7" fmla="*/ 214 h 214"/>
                    <a:gd name="T8" fmla="*/ 61 w 61"/>
                    <a:gd name="T9" fmla="*/ 214 h 214"/>
                    <a:gd name="T10" fmla="*/ 61 w 61"/>
                    <a:gd name="T11" fmla="*/ 0 h 214"/>
                    <a:gd name="T12" fmla="*/ 52 w 61"/>
                    <a:gd name="T13" fmla="*/ 0 h 214"/>
                    <a:gd name="T14" fmla="*/ 0 w 61"/>
                    <a:gd name="T15" fmla="*/ 5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14">
                      <a:moveTo>
                        <a:pt x="0" y="53"/>
                      </a:moveTo>
                      <a:lnTo>
                        <a:pt x="0" y="53"/>
                      </a:lnTo>
                      <a:lnTo>
                        <a:pt x="0" y="161"/>
                      </a:lnTo>
                      <a:lnTo>
                        <a:pt x="52" y="214"/>
                      </a:lnTo>
                      <a:lnTo>
                        <a:pt x="61" y="214"/>
                      </a:lnTo>
                      <a:lnTo>
                        <a:pt x="61" y="0"/>
                      </a:lnTo>
                      <a:lnTo>
                        <a:pt x="52" y="0"/>
                      </a:lnTo>
                      <a:lnTo>
                        <a:pt x="0" y="53"/>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endParaRPr lang="en-US">
                    <a:solidFill>
                      <a:srgbClr val="000000"/>
                    </a:solidFill>
                    <a:latin typeface="Segoe UI"/>
                  </a:endParaRPr>
                </a:p>
              </p:txBody>
            </p:sp>
            <p:sp>
              <p:nvSpPr>
                <p:cNvPr id="129" name="Freeform 8">
                  <a:extLst>
                    <a:ext uri="{FF2B5EF4-FFF2-40B4-BE49-F238E27FC236}">
                      <a16:creationId xmlns:a16="http://schemas.microsoft.com/office/drawing/2014/main" id="{4E083C4A-FD08-46AE-B7DC-3E780391FE63}"/>
                    </a:ext>
                  </a:extLst>
                </p:cNvPr>
                <p:cNvSpPr>
                  <a:spLocks/>
                </p:cNvSpPr>
                <p:nvPr/>
              </p:nvSpPr>
              <p:spPr bwMode="auto">
                <a:xfrm rot="10800000">
                  <a:off x="9617330" y="3654310"/>
                  <a:ext cx="82921" cy="350864"/>
                </a:xfrm>
                <a:custGeom>
                  <a:avLst/>
                  <a:gdLst>
                    <a:gd name="T0" fmla="*/ 0 w 30"/>
                    <a:gd name="T1" fmla="*/ 213 h 213"/>
                    <a:gd name="T2" fmla="*/ 0 w 30"/>
                    <a:gd name="T3" fmla="*/ 213 h 213"/>
                    <a:gd name="T4" fmla="*/ 30 w 30"/>
                    <a:gd name="T5" fmla="*/ 213 h 213"/>
                    <a:gd name="T6" fmla="*/ 30 w 30"/>
                    <a:gd name="T7" fmla="*/ 0 h 213"/>
                    <a:gd name="T8" fmla="*/ 0 w 30"/>
                    <a:gd name="T9" fmla="*/ 0 h 213"/>
                    <a:gd name="T10" fmla="*/ 0 w 30"/>
                    <a:gd name="T11" fmla="*/ 213 h 213"/>
                  </a:gdLst>
                  <a:ahLst/>
                  <a:cxnLst>
                    <a:cxn ang="0">
                      <a:pos x="T0" y="T1"/>
                    </a:cxn>
                    <a:cxn ang="0">
                      <a:pos x="T2" y="T3"/>
                    </a:cxn>
                    <a:cxn ang="0">
                      <a:pos x="T4" y="T5"/>
                    </a:cxn>
                    <a:cxn ang="0">
                      <a:pos x="T6" y="T7"/>
                    </a:cxn>
                    <a:cxn ang="0">
                      <a:pos x="T8" y="T9"/>
                    </a:cxn>
                    <a:cxn ang="0">
                      <a:pos x="T10" y="T11"/>
                    </a:cxn>
                  </a:cxnLst>
                  <a:rect l="0" t="0" r="r" b="b"/>
                  <a:pathLst>
                    <a:path w="30" h="213">
                      <a:moveTo>
                        <a:pt x="0" y="213"/>
                      </a:moveTo>
                      <a:lnTo>
                        <a:pt x="0" y="213"/>
                      </a:lnTo>
                      <a:lnTo>
                        <a:pt x="30" y="213"/>
                      </a:lnTo>
                      <a:lnTo>
                        <a:pt x="30" y="0"/>
                      </a:lnTo>
                      <a:lnTo>
                        <a:pt x="0" y="0"/>
                      </a:lnTo>
                      <a:lnTo>
                        <a:pt x="0" y="213"/>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endParaRPr lang="en-US">
                    <a:solidFill>
                      <a:srgbClr val="000000"/>
                    </a:solidFill>
                    <a:latin typeface="Segoe UI"/>
                  </a:endParaRPr>
                </a:p>
              </p:txBody>
            </p:sp>
            <p:sp>
              <p:nvSpPr>
                <p:cNvPr id="130" name="Rectangle 129">
                  <a:extLst>
                    <a:ext uri="{FF2B5EF4-FFF2-40B4-BE49-F238E27FC236}">
                      <a16:creationId xmlns:a16="http://schemas.microsoft.com/office/drawing/2014/main" id="{AF73FF37-441B-4A9E-8216-221A9320E117}"/>
                    </a:ext>
                  </a:extLst>
                </p:cNvPr>
                <p:cNvSpPr/>
                <p:nvPr/>
              </p:nvSpPr>
              <p:spPr bwMode="auto">
                <a:xfrm>
                  <a:off x="9815188" y="3741103"/>
                  <a:ext cx="100247" cy="1772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pic>
          <p:nvPicPr>
            <p:cNvPr id="132" name="Graphic 131">
              <a:extLst>
                <a:ext uri="{FF2B5EF4-FFF2-40B4-BE49-F238E27FC236}">
                  <a16:creationId xmlns:a16="http://schemas.microsoft.com/office/drawing/2014/main" id="{39F24E88-3C76-4FC9-8F8D-F214B17608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15997" y="3785017"/>
              <a:ext cx="556768" cy="556768"/>
            </a:xfrm>
            <a:prstGeom prst="rect">
              <a:avLst/>
            </a:prstGeom>
          </p:spPr>
        </p:pic>
        <p:pic>
          <p:nvPicPr>
            <p:cNvPr id="133" name="Graphic 132">
              <a:extLst>
                <a:ext uri="{FF2B5EF4-FFF2-40B4-BE49-F238E27FC236}">
                  <a16:creationId xmlns:a16="http://schemas.microsoft.com/office/drawing/2014/main" id="{24C93FAA-1D38-4E7A-AD92-2CDAB1C655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15997" y="5490253"/>
              <a:ext cx="556768" cy="556768"/>
            </a:xfrm>
            <a:prstGeom prst="rect">
              <a:avLst/>
            </a:prstGeom>
          </p:spPr>
        </p:pic>
        <p:pic>
          <p:nvPicPr>
            <p:cNvPr id="6" name="Graphic 5">
              <a:extLst>
                <a:ext uri="{FF2B5EF4-FFF2-40B4-BE49-F238E27FC236}">
                  <a16:creationId xmlns:a16="http://schemas.microsoft.com/office/drawing/2014/main" id="{B0BBBF20-A381-41F5-8F1F-C4E04CDB9C6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794252" y="1320231"/>
              <a:ext cx="847954" cy="847954"/>
            </a:xfrm>
            <a:prstGeom prst="rect">
              <a:avLst/>
            </a:prstGeom>
          </p:spPr>
        </p:pic>
        <p:grpSp>
          <p:nvGrpSpPr>
            <p:cNvPr id="134" name="Group 133">
              <a:extLst>
                <a:ext uri="{FF2B5EF4-FFF2-40B4-BE49-F238E27FC236}">
                  <a16:creationId xmlns:a16="http://schemas.microsoft.com/office/drawing/2014/main" id="{EAD8A63D-1F86-4E4A-9630-51BD7B0D2025}"/>
                </a:ext>
              </a:extLst>
            </p:cNvPr>
            <p:cNvGrpSpPr/>
            <p:nvPr/>
          </p:nvGrpSpPr>
          <p:grpSpPr>
            <a:xfrm>
              <a:off x="9310925" y="983093"/>
              <a:ext cx="1814608" cy="376431"/>
              <a:chOff x="8945449" y="652152"/>
              <a:chExt cx="2698645" cy="559820"/>
            </a:xfrm>
          </p:grpSpPr>
          <p:pic>
            <p:nvPicPr>
              <p:cNvPr id="135" name="Picture 4" descr="Google Cloud Logo | evolution history and meaning, PNG">
                <a:extLst>
                  <a:ext uri="{FF2B5EF4-FFF2-40B4-BE49-F238E27FC236}">
                    <a16:creationId xmlns:a16="http://schemas.microsoft.com/office/drawing/2014/main" id="{E2A1B7E5-5249-44F7-B412-CF468990FB4B}"/>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6859" t="9653" r="26923" b="9653"/>
              <a:stretch/>
            </p:blipFill>
            <p:spPr bwMode="auto">
              <a:xfrm>
                <a:off x="8945449" y="652152"/>
                <a:ext cx="570026" cy="559820"/>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6" descr="Azure Consulting | Microsoft Gold Cloud Partner | Azure Consulting ...">
                <a:extLst>
                  <a:ext uri="{FF2B5EF4-FFF2-40B4-BE49-F238E27FC236}">
                    <a16:creationId xmlns:a16="http://schemas.microsoft.com/office/drawing/2014/main" id="{27761694-DF9A-407F-9569-A6BF0F0B3EE3}"/>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11011350" y="657225"/>
                <a:ext cx="632744" cy="549674"/>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descr="Image result for aws logo">
                <a:extLst>
                  <a:ext uri="{FF2B5EF4-FFF2-40B4-BE49-F238E27FC236}">
                    <a16:creationId xmlns:a16="http://schemas.microsoft.com/office/drawing/2014/main" id="{40818948-7C7D-4CC7-8188-70EF90E1236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919823" y="726481"/>
                <a:ext cx="687179" cy="4111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0AF7B555-14B6-43FE-8C44-B3C417A2C498}"/>
                </a:ext>
              </a:extLst>
            </p:cNvPr>
            <p:cNvGrpSpPr/>
            <p:nvPr/>
          </p:nvGrpSpPr>
          <p:grpSpPr>
            <a:xfrm>
              <a:off x="7063512" y="2761777"/>
              <a:ext cx="440774" cy="440200"/>
              <a:chOff x="7220322" y="2569364"/>
              <a:chExt cx="440774" cy="440200"/>
            </a:xfrm>
          </p:grpSpPr>
          <p:pic>
            <p:nvPicPr>
              <p:cNvPr id="125" name="Graphic 124">
                <a:extLst>
                  <a:ext uri="{FF2B5EF4-FFF2-40B4-BE49-F238E27FC236}">
                    <a16:creationId xmlns:a16="http://schemas.microsoft.com/office/drawing/2014/main" id="{54487406-8CEC-44B9-8780-9CB0AF3B46C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20322" y="2569364"/>
                <a:ext cx="440202" cy="440200"/>
              </a:xfrm>
              <a:prstGeom prst="rect">
                <a:avLst/>
              </a:prstGeom>
            </p:spPr>
          </p:pic>
          <p:sp>
            <p:nvSpPr>
              <p:cNvPr id="151" name="TextBox 150">
                <a:extLst>
                  <a:ext uri="{FF2B5EF4-FFF2-40B4-BE49-F238E27FC236}">
                    <a16:creationId xmlns:a16="http://schemas.microsoft.com/office/drawing/2014/main" id="{13F8BED8-3FAB-4650-B612-E1E979C924A5}"/>
                  </a:ext>
                </a:extLst>
              </p:cNvPr>
              <p:cNvSpPr txBox="1"/>
              <p:nvPr/>
            </p:nvSpPr>
            <p:spPr>
              <a:xfrm>
                <a:off x="7220894" y="2594190"/>
                <a:ext cx="440202" cy="369332"/>
              </a:xfrm>
              <a:prstGeom prst="rect">
                <a:avLst/>
              </a:prstGeom>
              <a:noFill/>
            </p:spPr>
            <p:txBody>
              <a:bodyPr wrap="square">
                <a:spAutoFit/>
              </a:bodyPr>
              <a:lstStyle/>
              <a:p>
                <a:pPr algn="ctr" defTabSz="914192">
                  <a:defRPr/>
                </a:pPr>
                <a:r>
                  <a:rPr lang="en-US" b="1" dirty="0">
                    <a:solidFill>
                      <a:srgbClr val="FFFFFF"/>
                    </a:solidFill>
                    <a:latin typeface="Segoe UI"/>
                  </a:rPr>
                  <a:t>!</a:t>
                </a:r>
              </a:p>
            </p:txBody>
          </p:sp>
        </p:grpSp>
        <p:grpSp>
          <p:nvGrpSpPr>
            <p:cNvPr id="154" name="Group 153">
              <a:extLst>
                <a:ext uri="{FF2B5EF4-FFF2-40B4-BE49-F238E27FC236}">
                  <a16:creationId xmlns:a16="http://schemas.microsoft.com/office/drawing/2014/main" id="{3AEADF97-8F91-4667-807E-565320FAF9D2}"/>
                </a:ext>
              </a:extLst>
            </p:cNvPr>
            <p:cNvGrpSpPr/>
            <p:nvPr/>
          </p:nvGrpSpPr>
          <p:grpSpPr>
            <a:xfrm>
              <a:off x="8468846" y="2761777"/>
              <a:ext cx="440774" cy="440200"/>
              <a:chOff x="7220322" y="2569364"/>
              <a:chExt cx="440774" cy="440200"/>
            </a:xfrm>
          </p:grpSpPr>
          <p:pic>
            <p:nvPicPr>
              <p:cNvPr id="156" name="Graphic 155">
                <a:extLst>
                  <a:ext uri="{FF2B5EF4-FFF2-40B4-BE49-F238E27FC236}">
                    <a16:creationId xmlns:a16="http://schemas.microsoft.com/office/drawing/2014/main" id="{E13CBCFA-CF8F-4962-A6F3-2CB54C245A2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20322" y="2569364"/>
                <a:ext cx="440202" cy="440200"/>
              </a:xfrm>
              <a:prstGeom prst="rect">
                <a:avLst/>
              </a:prstGeom>
            </p:spPr>
          </p:pic>
          <p:sp>
            <p:nvSpPr>
              <p:cNvPr id="157" name="TextBox 156">
                <a:extLst>
                  <a:ext uri="{FF2B5EF4-FFF2-40B4-BE49-F238E27FC236}">
                    <a16:creationId xmlns:a16="http://schemas.microsoft.com/office/drawing/2014/main" id="{2CCCC20F-9812-4308-9843-B6CCBC897512}"/>
                  </a:ext>
                </a:extLst>
              </p:cNvPr>
              <p:cNvSpPr txBox="1"/>
              <p:nvPr/>
            </p:nvSpPr>
            <p:spPr>
              <a:xfrm>
                <a:off x="7220894" y="2594190"/>
                <a:ext cx="440202" cy="369332"/>
              </a:xfrm>
              <a:prstGeom prst="rect">
                <a:avLst/>
              </a:prstGeom>
              <a:noFill/>
            </p:spPr>
            <p:txBody>
              <a:bodyPr wrap="square">
                <a:spAutoFit/>
              </a:bodyPr>
              <a:lstStyle/>
              <a:p>
                <a:pPr algn="ctr" defTabSz="914192">
                  <a:defRPr/>
                </a:pPr>
                <a:r>
                  <a:rPr lang="en-US" b="1" dirty="0">
                    <a:solidFill>
                      <a:srgbClr val="FFFFFF"/>
                    </a:solidFill>
                    <a:latin typeface="Segoe UI"/>
                  </a:rPr>
                  <a:t>!</a:t>
                </a:r>
              </a:p>
            </p:txBody>
          </p:sp>
        </p:grpSp>
        <p:grpSp>
          <p:nvGrpSpPr>
            <p:cNvPr id="158" name="Group 157">
              <a:extLst>
                <a:ext uri="{FF2B5EF4-FFF2-40B4-BE49-F238E27FC236}">
                  <a16:creationId xmlns:a16="http://schemas.microsoft.com/office/drawing/2014/main" id="{9A887100-291C-4647-8FB8-9453A40F5867}"/>
                </a:ext>
              </a:extLst>
            </p:cNvPr>
            <p:cNvGrpSpPr/>
            <p:nvPr/>
          </p:nvGrpSpPr>
          <p:grpSpPr>
            <a:xfrm>
              <a:off x="10164172" y="2761777"/>
              <a:ext cx="440774" cy="440200"/>
              <a:chOff x="7220322" y="2569364"/>
              <a:chExt cx="440774" cy="440200"/>
            </a:xfrm>
          </p:grpSpPr>
          <p:pic>
            <p:nvPicPr>
              <p:cNvPr id="159" name="Graphic 158">
                <a:extLst>
                  <a:ext uri="{FF2B5EF4-FFF2-40B4-BE49-F238E27FC236}">
                    <a16:creationId xmlns:a16="http://schemas.microsoft.com/office/drawing/2014/main" id="{EF9C6F9B-7A17-4EB0-B3E2-C08696036B2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20322" y="2569364"/>
                <a:ext cx="440202" cy="440200"/>
              </a:xfrm>
              <a:prstGeom prst="rect">
                <a:avLst/>
              </a:prstGeom>
            </p:spPr>
          </p:pic>
          <p:sp>
            <p:nvSpPr>
              <p:cNvPr id="160" name="TextBox 159">
                <a:extLst>
                  <a:ext uri="{FF2B5EF4-FFF2-40B4-BE49-F238E27FC236}">
                    <a16:creationId xmlns:a16="http://schemas.microsoft.com/office/drawing/2014/main" id="{93F94135-3AE5-4E6E-A3D7-D8854E13CDD3}"/>
                  </a:ext>
                </a:extLst>
              </p:cNvPr>
              <p:cNvSpPr txBox="1"/>
              <p:nvPr/>
            </p:nvSpPr>
            <p:spPr>
              <a:xfrm>
                <a:off x="7220894" y="2594190"/>
                <a:ext cx="440202" cy="369332"/>
              </a:xfrm>
              <a:prstGeom prst="rect">
                <a:avLst/>
              </a:prstGeom>
              <a:noFill/>
            </p:spPr>
            <p:txBody>
              <a:bodyPr wrap="square">
                <a:spAutoFit/>
              </a:bodyPr>
              <a:lstStyle/>
              <a:p>
                <a:pPr algn="ctr" defTabSz="914192">
                  <a:defRPr/>
                </a:pPr>
                <a:r>
                  <a:rPr lang="en-US" b="1" dirty="0">
                    <a:solidFill>
                      <a:srgbClr val="FFFFFF"/>
                    </a:solidFill>
                    <a:latin typeface="Segoe UI"/>
                  </a:rPr>
                  <a:t>!</a:t>
                </a:r>
              </a:p>
            </p:txBody>
          </p:sp>
        </p:grpSp>
        <p:sp>
          <p:nvSpPr>
            <p:cNvPr id="161" name="TextBox 160">
              <a:extLst>
                <a:ext uri="{FF2B5EF4-FFF2-40B4-BE49-F238E27FC236}">
                  <a16:creationId xmlns:a16="http://schemas.microsoft.com/office/drawing/2014/main" id="{5928CAD5-A29E-426A-81AD-7DD9256A6A9C}"/>
                </a:ext>
              </a:extLst>
            </p:cNvPr>
            <p:cNvSpPr txBox="1"/>
            <p:nvPr/>
          </p:nvSpPr>
          <p:spPr>
            <a:xfrm>
              <a:off x="8007794" y="2370136"/>
              <a:ext cx="1362879" cy="338554"/>
            </a:xfrm>
            <a:prstGeom prst="rect">
              <a:avLst/>
            </a:prstGeom>
            <a:noFill/>
            <a:ln w="19050">
              <a:noFill/>
            </a:ln>
          </p:spPr>
          <p:txBody>
            <a:bodyPr wrap="square" lIns="0" tIns="0" rIns="0" bIns="0" rtlCol="0">
              <a:spAutoFit/>
            </a:bodyPr>
            <a:lstStyle/>
            <a:p>
              <a:pPr algn="ctr"/>
              <a:r>
                <a:rPr lang="en-US" sz="1078" dirty="0">
                  <a:solidFill>
                    <a:srgbClr val="000000"/>
                  </a:solidFill>
                  <a:latin typeface="Segoe UI Semibold"/>
                </a:rPr>
                <a:t>Behavior </a:t>
              </a:r>
              <a:br>
                <a:rPr lang="en-US" sz="1078" dirty="0">
                  <a:solidFill>
                    <a:srgbClr val="000000"/>
                  </a:solidFill>
                  <a:latin typeface="Segoe UI Semibold"/>
                </a:rPr>
              </a:br>
              <a:r>
                <a:rPr lang="en-US" sz="1078" dirty="0">
                  <a:solidFill>
                    <a:srgbClr val="000000"/>
                  </a:solidFill>
                  <a:latin typeface="Segoe UI Semibold"/>
                </a:rPr>
                <a:t>analytics</a:t>
              </a:r>
            </a:p>
          </p:txBody>
        </p:sp>
        <p:sp>
          <p:nvSpPr>
            <p:cNvPr id="162" name="TextBox 161">
              <a:extLst>
                <a:ext uri="{FF2B5EF4-FFF2-40B4-BE49-F238E27FC236}">
                  <a16:creationId xmlns:a16="http://schemas.microsoft.com/office/drawing/2014/main" id="{47F7835D-0444-408D-B764-CDB002E80259}"/>
                </a:ext>
              </a:extLst>
            </p:cNvPr>
            <p:cNvSpPr txBox="1"/>
            <p:nvPr/>
          </p:nvSpPr>
          <p:spPr>
            <a:xfrm>
              <a:off x="9703120" y="2370136"/>
              <a:ext cx="1362879" cy="338554"/>
            </a:xfrm>
            <a:prstGeom prst="rect">
              <a:avLst/>
            </a:prstGeom>
            <a:noFill/>
            <a:ln w="19050">
              <a:noFill/>
            </a:ln>
          </p:spPr>
          <p:txBody>
            <a:bodyPr wrap="square" lIns="0" tIns="0" rIns="0" bIns="0" rtlCol="0">
              <a:spAutoFit/>
            </a:bodyPr>
            <a:lstStyle/>
            <a:p>
              <a:pPr algn="ctr"/>
              <a:r>
                <a:rPr lang="en-US" sz="1078" dirty="0">
                  <a:solidFill>
                    <a:srgbClr val="000000"/>
                  </a:solidFill>
                  <a:latin typeface="Segoe UI Semibold"/>
                </a:rPr>
                <a:t>Allow list </a:t>
              </a:r>
              <a:br>
                <a:rPr lang="en-US" sz="1078" dirty="0">
                  <a:solidFill>
                    <a:srgbClr val="000000"/>
                  </a:solidFill>
                  <a:latin typeface="Segoe UI Semibold"/>
                </a:rPr>
              </a:br>
              <a:r>
                <a:rPr lang="en-US" sz="1078" dirty="0">
                  <a:solidFill>
                    <a:srgbClr val="000000"/>
                  </a:solidFill>
                  <a:latin typeface="Segoe UI Semibold"/>
                </a:rPr>
                <a:t>for Apps</a:t>
              </a:r>
            </a:p>
          </p:txBody>
        </p:sp>
        <p:cxnSp>
          <p:nvCxnSpPr>
            <p:cNvPr id="163" name="Straight Connector 162">
              <a:extLst>
                <a:ext uri="{FF2B5EF4-FFF2-40B4-BE49-F238E27FC236}">
                  <a16:creationId xmlns:a16="http://schemas.microsoft.com/office/drawing/2014/main" id="{BF821D9F-A5BE-4CD5-AEDC-690FBE44BDC7}"/>
                </a:ext>
              </a:extLst>
            </p:cNvPr>
            <p:cNvCxnSpPr>
              <a:cxnSpLocks/>
            </p:cNvCxnSpPr>
            <p:nvPr/>
          </p:nvCxnSpPr>
          <p:spPr>
            <a:xfrm>
              <a:off x="8682883" y="3268646"/>
              <a:ext cx="0" cy="1246019"/>
            </a:xfrm>
            <a:prstGeom prst="line">
              <a:avLst/>
            </a:prstGeom>
            <a:ln w="19050">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B3404C58-6C99-4EAD-8445-C168A360E210}"/>
                </a:ext>
              </a:extLst>
            </p:cNvPr>
            <p:cNvCxnSpPr>
              <a:cxnSpLocks/>
            </p:cNvCxnSpPr>
            <p:nvPr/>
          </p:nvCxnSpPr>
          <p:spPr>
            <a:xfrm>
              <a:off x="10385120" y="3268645"/>
              <a:ext cx="0" cy="408005"/>
            </a:xfrm>
            <a:prstGeom prst="line">
              <a:avLst/>
            </a:prstGeom>
            <a:ln w="19050">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165" name="Graphic 164">
              <a:extLst>
                <a:ext uri="{FF2B5EF4-FFF2-40B4-BE49-F238E27FC236}">
                  <a16:creationId xmlns:a16="http://schemas.microsoft.com/office/drawing/2014/main" id="{3E8ED4EC-8D33-4DF9-AA24-C6895F6AD6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10563" y="4639977"/>
              <a:ext cx="556768" cy="556768"/>
            </a:xfrm>
            <a:prstGeom prst="rect">
              <a:avLst/>
            </a:prstGeom>
          </p:spPr>
        </p:pic>
        <p:cxnSp>
          <p:nvCxnSpPr>
            <p:cNvPr id="167" name="Straight Connector 166">
              <a:extLst>
                <a:ext uri="{FF2B5EF4-FFF2-40B4-BE49-F238E27FC236}">
                  <a16:creationId xmlns:a16="http://schemas.microsoft.com/office/drawing/2014/main" id="{66C20F75-0AA9-4FCD-ADD7-F7CEFE64FDBA}"/>
                </a:ext>
              </a:extLst>
            </p:cNvPr>
            <p:cNvCxnSpPr>
              <a:cxnSpLocks/>
            </p:cNvCxnSpPr>
            <p:nvPr/>
          </p:nvCxnSpPr>
          <p:spPr>
            <a:xfrm>
              <a:off x="7279533" y="3268646"/>
              <a:ext cx="0" cy="1246019"/>
            </a:xfrm>
            <a:prstGeom prst="line">
              <a:avLst/>
            </a:prstGeom>
            <a:ln w="19050">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200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258E31D-0879-42DD-B256-58D06F37E07B}"/>
              </a:ext>
              <a:ext uri="{C183D7F6-B498-43B3-948B-1728B52AA6E4}">
                <adec:decorative xmlns:adec="http://schemas.microsoft.com/office/drawing/2017/decorative" val="1"/>
              </a:ext>
            </a:extLst>
          </p:cNvPr>
          <p:cNvSpPr/>
          <p:nvPr/>
        </p:nvSpPr>
        <p:spPr bwMode="auto">
          <a:xfrm>
            <a:off x="8139413" y="487"/>
            <a:ext cx="4051721" cy="6857027"/>
          </a:xfrm>
          <a:prstGeom prst="rect">
            <a:avLst/>
          </a:prstGeom>
          <a:solidFill>
            <a:schemeClr val="accent1"/>
          </a:solid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17" name="Title 16"/>
          <p:cNvSpPr>
            <a:spLocks noGrp="1"/>
          </p:cNvSpPr>
          <p:nvPr>
            <p:ph type="title"/>
          </p:nvPr>
        </p:nvSpPr>
        <p:spPr>
          <a:xfrm>
            <a:off x="411174" y="620827"/>
            <a:ext cx="11306469" cy="752642"/>
          </a:xfrm>
        </p:spPr>
        <p:txBody>
          <a:bodyPr/>
          <a:lstStyle/>
          <a:p>
            <a:r>
              <a:rPr lang="en-US" spc="-59" dirty="0"/>
              <a:t>Turn on built-in vulnerability assessment for VMs</a:t>
            </a:r>
            <a:br>
              <a:rPr lang="en-US" dirty="0"/>
            </a:br>
            <a:r>
              <a:rPr lang="en-US" sz="1961" spc="0" dirty="0">
                <a:solidFill>
                  <a:schemeClr val="tx2"/>
                </a:solidFill>
                <a:latin typeface="Segoe UI Semibold"/>
              </a:rPr>
              <a:t>Available as part of Microsoft Defender for Servers</a:t>
            </a:r>
            <a:endParaRPr lang="en-US" spc="0" dirty="0">
              <a:solidFill>
                <a:schemeClr val="tx2"/>
              </a:solidFill>
            </a:endParaRPr>
          </a:p>
        </p:txBody>
      </p:sp>
      <p:sp>
        <p:nvSpPr>
          <p:cNvPr id="7" name="Text Placeholder 5">
            <a:extLst>
              <a:ext uri="{FF2B5EF4-FFF2-40B4-BE49-F238E27FC236}">
                <a16:creationId xmlns:a16="http://schemas.microsoft.com/office/drawing/2014/main" id="{BEE8CB7E-E0DD-41A6-A15D-1943F3F9E79F}"/>
              </a:ext>
            </a:extLst>
          </p:cNvPr>
          <p:cNvSpPr txBox="1">
            <a:spLocks/>
          </p:cNvSpPr>
          <p:nvPr/>
        </p:nvSpPr>
        <p:spPr>
          <a:xfrm>
            <a:off x="434245" y="1759100"/>
            <a:ext cx="4051721" cy="3258644"/>
          </a:xfrm>
          <a:prstGeom prst="rect">
            <a:avLst/>
          </a:prstGeom>
        </p:spPr>
        <p:txBody>
          <a:bodyPr vert="horz" wrap="square" lIns="0" tIns="179285"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defTabSz="914367">
              <a:spcBef>
                <a:spcPts val="2353"/>
              </a:spcBef>
              <a:buNone/>
            </a:pPr>
            <a:r>
              <a:rPr lang="en-US" sz="1765" dirty="0">
                <a:solidFill>
                  <a:srgbClr val="000000"/>
                </a:solidFill>
                <a:latin typeface="Segoe UI"/>
              </a:rPr>
              <a:t>Automated deployment of the vulnerability scanner</a:t>
            </a:r>
          </a:p>
          <a:p>
            <a:pPr marL="0" lvl="1" indent="0" defTabSz="914367">
              <a:spcBef>
                <a:spcPts val="2353"/>
              </a:spcBef>
              <a:buNone/>
            </a:pPr>
            <a:r>
              <a:rPr lang="en-US" sz="1765" dirty="0">
                <a:solidFill>
                  <a:srgbClr val="000000"/>
                </a:solidFill>
                <a:latin typeface="Segoe UI"/>
              </a:rPr>
              <a:t>Continuously scans installed applications to find vulnerabilities for Linux &amp; Windows VMs</a:t>
            </a:r>
          </a:p>
          <a:p>
            <a:pPr marL="0" lvl="1" indent="0" defTabSz="914367">
              <a:spcBef>
                <a:spcPts val="2353"/>
              </a:spcBef>
              <a:buNone/>
            </a:pPr>
            <a:r>
              <a:rPr lang="en-US" sz="1765" dirty="0">
                <a:solidFill>
                  <a:srgbClr val="000000"/>
                </a:solidFill>
                <a:latin typeface="Segoe UI"/>
              </a:rPr>
              <a:t>Visibility to the vulnerability findings in Security Center portal and APIs</a:t>
            </a:r>
          </a:p>
          <a:p>
            <a:pPr marL="0" lvl="1" indent="0" defTabSz="914367">
              <a:spcBef>
                <a:spcPts val="2353"/>
              </a:spcBef>
              <a:buNone/>
            </a:pPr>
            <a:r>
              <a:rPr lang="en-US" sz="1765" dirty="0">
                <a:solidFill>
                  <a:srgbClr val="000000"/>
                </a:solidFill>
                <a:latin typeface="Segoe UI"/>
              </a:rPr>
              <a:t>Powered by Qualys</a:t>
            </a:r>
          </a:p>
        </p:txBody>
      </p:sp>
      <p:sp>
        <p:nvSpPr>
          <p:cNvPr id="9" name="Rectangle: Rounded Corners 8">
            <a:extLst>
              <a:ext uri="{FF2B5EF4-FFF2-40B4-BE49-F238E27FC236}">
                <a16:creationId xmlns:a16="http://schemas.microsoft.com/office/drawing/2014/main" id="{0CCA0F4A-AE0F-456B-A0E0-A7FAE7DD6779}"/>
              </a:ext>
              <a:ext uri="{C183D7F6-B498-43B3-948B-1728B52AA6E4}">
                <adec:decorative xmlns:adec="http://schemas.microsoft.com/office/drawing/2017/decorative" val="1"/>
              </a:ext>
            </a:extLst>
          </p:cNvPr>
          <p:cNvSpPr/>
          <p:nvPr/>
        </p:nvSpPr>
        <p:spPr bwMode="auto">
          <a:xfrm>
            <a:off x="5259658" y="1812180"/>
            <a:ext cx="7220458" cy="3771579"/>
          </a:xfrm>
          <a:prstGeom prst="roundRect">
            <a:avLst>
              <a:gd name="adj" fmla="val 2801"/>
            </a:avLst>
          </a:prstGeom>
          <a:solidFill>
            <a:schemeClr val="bg1"/>
          </a:solidFill>
          <a:ln w="127000">
            <a:solidFill>
              <a:schemeClr val="bg1"/>
            </a:solidFill>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pPr>
            <a:endParaRPr lang="en-IL" sz="2000" dirty="0">
              <a:solidFill>
                <a:srgbClr val="FFFFFF"/>
              </a:solidFill>
              <a:latin typeface="Segoe UI"/>
              <a:ea typeface="Segoe UI" pitchFamily="34" charset="0"/>
              <a:cs typeface="Segoe UI" pitchFamily="34" charset="0"/>
            </a:endParaRPr>
          </a:p>
        </p:txBody>
      </p:sp>
      <p:pic>
        <p:nvPicPr>
          <p:cNvPr id="10" name="Picture 9" descr="Security Center screenshot">
            <a:extLst>
              <a:ext uri="{FF2B5EF4-FFF2-40B4-BE49-F238E27FC236}">
                <a16:creationId xmlns:a16="http://schemas.microsoft.com/office/drawing/2014/main" id="{3A655055-A23C-4CA6-B45E-B7DE372785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05" t="-1537" r="-2913"/>
          <a:stretch/>
        </p:blipFill>
        <p:spPr>
          <a:xfrm>
            <a:off x="5348501" y="1904578"/>
            <a:ext cx="7181644" cy="3586782"/>
          </a:xfrm>
          <a:prstGeom prst="roundRect">
            <a:avLst>
              <a:gd name="adj" fmla="val 0"/>
            </a:avLst>
          </a:prstGeom>
          <a:solidFill>
            <a:schemeClr val="bg1"/>
          </a:solidFill>
          <a:ln>
            <a:solidFill>
              <a:schemeClr val="accent1"/>
            </a:solidFill>
          </a:ln>
          <a:effectLst/>
        </p:spPr>
      </p:pic>
      <p:grpSp>
        <p:nvGrpSpPr>
          <p:cNvPr id="11" name="Group 10" descr="Google Cloud, AWS, and Azure logos">
            <a:extLst>
              <a:ext uri="{FF2B5EF4-FFF2-40B4-BE49-F238E27FC236}">
                <a16:creationId xmlns:a16="http://schemas.microsoft.com/office/drawing/2014/main" id="{45DBEA67-931E-4EE3-B083-2CE78EEE5BEB}"/>
              </a:ext>
            </a:extLst>
          </p:cNvPr>
          <p:cNvGrpSpPr/>
          <p:nvPr/>
        </p:nvGrpSpPr>
        <p:grpSpPr>
          <a:xfrm>
            <a:off x="8842477" y="728822"/>
            <a:ext cx="2645595" cy="548815"/>
            <a:chOff x="8945449" y="652152"/>
            <a:chExt cx="2698645" cy="559820"/>
          </a:xfrm>
        </p:grpSpPr>
        <p:pic>
          <p:nvPicPr>
            <p:cNvPr id="14" name="Picture 4" descr="Google Cloud Logo | evolution history and meaning, PNG">
              <a:extLst>
                <a:ext uri="{FF2B5EF4-FFF2-40B4-BE49-F238E27FC236}">
                  <a16:creationId xmlns:a16="http://schemas.microsoft.com/office/drawing/2014/main" id="{C2BA3CDE-0269-4EAD-8557-BC3C3057BAE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859" t="9653" r="26923" b="9653"/>
            <a:stretch/>
          </p:blipFill>
          <p:spPr bwMode="auto">
            <a:xfrm>
              <a:off x="8945449" y="652152"/>
              <a:ext cx="570026" cy="5598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Azure Consulting | Microsoft Gold Cloud Partner | Azure Consulting ...">
              <a:extLst>
                <a:ext uri="{FF2B5EF4-FFF2-40B4-BE49-F238E27FC236}">
                  <a16:creationId xmlns:a16="http://schemas.microsoft.com/office/drawing/2014/main" id="{A075C524-20C7-46A0-8273-600E72250B0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1011350" y="657225"/>
              <a:ext cx="632744" cy="54967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Image result for aws logo">
              <a:extLst>
                <a:ext uri="{FF2B5EF4-FFF2-40B4-BE49-F238E27FC236}">
                  <a16:creationId xmlns:a16="http://schemas.microsoft.com/office/drawing/2014/main" id="{4F748B17-B13E-4D25-9772-0C7A21546EB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19823" y="726481"/>
              <a:ext cx="687179" cy="41116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22371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3229A0C-BA13-433E-8EDE-BDFA0DDBA723}"/>
              </a:ext>
              <a:ext uri="{C183D7F6-B498-43B3-948B-1728B52AA6E4}">
                <adec:decorative xmlns:adec="http://schemas.microsoft.com/office/drawing/2017/decorative" val="1"/>
              </a:ext>
            </a:extLst>
          </p:cNvPr>
          <p:cNvSpPr/>
          <p:nvPr/>
        </p:nvSpPr>
        <p:spPr bwMode="auto">
          <a:xfrm>
            <a:off x="1" y="1710854"/>
            <a:ext cx="12192000" cy="5146660"/>
          </a:xfrm>
          <a:prstGeom prst="rect">
            <a:avLst/>
          </a:prstGeom>
          <a:solidFill>
            <a:schemeClr val="accent1"/>
          </a:solid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37" name="Flowchart: Manual Input 74">
            <a:extLst>
              <a:ext uri="{FF2B5EF4-FFF2-40B4-BE49-F238E27FC236}">
                <a16:creationId xmlns:a16="http://schemas.microsoft.com/office/drawing/2014/main" id="{BFC387B6-4805-4C75-86A1-87E58F802D3E}"/>
              </a:ext>
              <a:ext uri="{C183D7F6-B498-43B3-948B-1728B52AA6E4}">
                <adec:decorative xmlns:adec="http://schemas.microsoft.com/office/drawing/2017/decorative" val="1"/>
              </a:ext>
            </a:extLst>
          </p:cNvPr>
          <p:cNvSpPr/>
          <p:nvPr/>
        </p:nvSpPr>
        <p:spPr bwMode="auto">
          <a:xfrm flipH="1">
            <a:off x="857" y="5507401"/>
            <a:ext cx="12190262" cy="135011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17" name="Title 16"/>
          <p:cNvSpPr>
            <a:spLocks noGrp="1"/>
          </p:cNvSpPr>
          <p:nvPr>
            <p:ph type="title"/>
          </p:nvPr>
        </p:nvSpPr>
        <p:spPr>
          <a:xfrm>
            <a:off x="455995" y="620827"/>
            <a:ext cx="11306469" cy="1565583"/>
          </a:xfrm>
        </p:spPr>
        <p:txBody>
          <a:bodyPr/>
          <a:lstStyle/>
          <a:p>
            <a:pPr>
              <a:tabLst>
                <a:tab pos="4201811" algn="l"/>
              </a:tabLst>
            </a:pPr>
            <a:r>
              <a:rPr lang="en-US" dirty="0"/>
              <a:t>Microsoft Defender for SQL</a:t>
            </a:r>
            <a:br>
              <a:rPr lang="en-US" dirty="0"/>
            </a:br>
            <a:r>
              <a:rPr lang="en-US" sz="1961" spc="0" dirty="0">
                <a:solidFill>
                  <a:schemeClr val="tx2"/>
                </a:solidFill>
                <a:latin typeface="Segoe UI Semibold"/>
              </a:rPr>
              <a:t>Protect SQL Server anywhere: in Azure, on premises or in other clouds</a:t>
            </a:r>
            <a:br>
              <a:rPr lang="en-US" sz="1961" spc="0" dirty="0">
                <a:solidFill>
                  <a:schemeClr val="tx2"/>
                </a:solidFill>
                <a:latin typeface="Segoe UI Semibold"/>
              </a:rPr>
            </a:br>
            <a:br>
              <a:rPr lang="en-US" sz="1961" spc="0" dirty="0">
                <a:solidFill>
                  <a:schemeClr val="tx2"/>
                </a:solidFill>
                <a:latin typeface="Segoe UI Semibold"/>
              </a:rPr>
            </a:br>
            <a:endParaRPr lang="en-US" sz="1961" spc="0" dirty="0">
              <a:solidFill>
                <a:schemeClr val="tx2"/>
              </a:solidFill>
              <a:latin typeface="Segoe UI Semibold"/>
            </a:endParaRPr>
          </a:p>
        </p:txBody>
      </p:sp>
      <p:grpSp>
        <p:nvGrpSpPr>
          <p:cNvPr id="5" name="Group 4">
            <a:extLst>
              <a:ext uri="{FF2B5EF4-FFF2-40B4-BE49-F238E27FC236}">
                <a16:creationId xmlns:a16="http://schemas.microsoft.com/office/drawing/2014/main" id="{61D2D67B-74A7-4918-833D-E5276F3A8C16}"/>
              </a:ext>
              <a:ext uri="{C183D7F6-B498-43B3-948B-1728B52AA6E4}">
                <adec:decorative xmlns:adec="http://schemas.microsoft.com/office/drawing/2017/decorative" val="1"/>
              </a:ext>
            </a:extLst>
          </p:cNvPr>
          <p:cNvGrpSpPr/>
          <p:nvPr/>
        </p:nvGrpSpPr>
        <p:grpSpPr>
          <a:xfrm>
            <a:off x="5755604" y="2052252"/>
            <a:ext cx="720968" cy="720968"/>
            <a:chOff x="5738715" y="1997071"/>
            <a:chExt cx="735425" cy="735425"/>
          </a:xfrm>
        </p:grpSpPr>
        <p:sp>
          <p:nvSpPr>
            <p:cNvPr id="47" name="Oval 46">
              <a:extLst>
                <a:ext uri="{FF2B5EF4-FFF2-40B4-BE49-F238E27FC236}">
                  <a16:creationId xmlns:a16="http://schemas.microsoft.com/office/drawing/2014/main" id="{26ED2853-11DE-46BD-B5BD-9349F63304C8}"/>
                </a:ext>
              </a:extLst>
            </p:cNvPr>
            <p:cNvSpPr/>
            <p:nvPr/>
          </p:nvSpPr>
          <p:spPr bwMode="auto">
            <a:xfrm>
              <a:off x="5738715" y="1997071"/>
              <a:ext cx="735425" cy="735425"/>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117" name="Graphic 116">
              <a:extLst>
                <a:ext uri="{FF2B5EF4-FFF2-40B4-BE49-F238E27FC236}">
                  <a16:creationId xmlns:a16="http://schemas.microsoft.com/office/drawing/2014/main" id="{31AF9CE4-6554-4451-AA00-4A4A3E3939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5561" y="2133919"/>
              <a:ext cx="461732" cy="461728"/>
            </a:xfrm>
            <a:prstGeom prst="rect">
              <a:avLst/>
            </a:prstGeom>
          </p:spPr>
        </p:pic>
      </p:grpSp>
      <p:grpSp>
        <p:nvGrpSpPr>
          <p:cNvPr id="19" name="Group 18" descr="Azure cloud containing the following:&#10;Azure SQL Database, Azure SQL Managed Instance, Azure Synapse Analytics (DHW), SQL server on Azure VM&#10;&#10;&#10;">
            <a:extLst>
              <a:ext uri="{FF2B5EF4-FFF2-40B4-BE49-F238E27FC236}">
                <a16:creationId xmlns:a16="http://schemas.microsoft.com/office/drawing/2014/main" id="{898A0395-B83F-4BBC-AD14-1034D51F2825}"/>
              </a:ext>
            </a:extLst>
          </p:cNvPr>
          <p:cNvGrpSpPr/>
          <p:nvPr/>
        </p:nvGrpSpPr>
        <p:grpSpPr>
          <a:xfrm>
            <a:off x="433735" y="2186409"/>
            <a:ext cx="4977007" cy="2888839"/>
            <a:chOff x="442432" y="2229755"/>
            <a:chExt cx="5076806" cy="2946766"/>
          </a:xfrm>
        </p:grpSpPr>
        <p:sp>
          <p:nvSpPr>
            <p:cNvPr id="108" name="Freeform 95">
              <a:extLst>
                <a:ext uri="{FF2B5EF4-FFF2-40B4-BE49-F238E27FC236}">
                  <a16:creationId xmlns:a16="http://schemas.microsoft.com/office/drawing/2014/main" id="{C3028DF5-F4BF-4BBA-A15B-5F2A92D2DFFC}"/>
                </a:ext>
              </a:extLst>
            </p:cNvPr>
            <p:cNvSpPr>
              <a:spLocks/>
            </p:cNvSpPr>
            <p:nvPr/>
          </p:nvSpPr>
          <p:spPr bwMode="auto">
            <a:xfrm flipH="1">
              <a:off x="442432" y="2229755"/>
              <a:ext cx="5076806" cy="2946766"/>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endParaRPr lang="en-US" kern="0">
                <a:solidFill>
                  <a:srgbClr val="0078D4"/>
                </a:solidFill>
                <a:latin typeface="Segoe UI Semibold"/>
              </a:endParaRPr>
            </a:p>
          </p:txBody>
        </p:sp>
        <p:sp>
          <p:nvSpPr>
            <p:cNvPr id="121" name="Rectangle 120" descr="Azure&#10;">
              <a:extLst>
                <a:ext uri="{FF2B5EF4-FFF2-40B4-BE49-F238E27FC236}">
                  <a16:creationId xmlns:a16="http://schemas.microsoft.com/office/drawing/2014/main" id="{BA831549-0B40-49FE-B059-B402379509A3}"/>
                </a:ext>
              </a:extLst>
            </p:cNvPr>
            <p:cNvSpPr/>
            <p:nvPr/>
          </p:nvSpPr>
          <p:spPr>
            <a:xfrm>
              <a:off x="2428062" y="3005639"/>
              <a:ext cx="1105547" cy="369332"/>
            </a:xfrm>
            <a:prstGeom prst="rect">
              <a:avLst/>
            </a:prstGeom>
            <a:noFill/>
          </p:spPr>
          <p:txBody>
            <a:bodyPr wrap="square" rtlCol="0">
              <a:spAutoFit/>
            </a:bodyPr>
            <a:lstStyle/>
            <a:p>
              <a:pPr algn="ctr" defTabSz="914192">
                <a:defRPr/>
              </a:pPr>
              <a:r>
                <a:rPr lang="en-US" dirty="0">
                  <a:ln w="3175">
                    <a:noFill/>
                  </a:ln>
                  <a:solidFill>
                    <a:srgbClr val="0078D3"/>
                  </a:solidFill>
                  <a:latin typeface="Segoe UI Semibold"/>
                  <a:cs typeface="Segoe UI" pitchFamily="34" charset="0"/>
                </a:rPr>
                <a:t>Azure</a:t>
              </a:r>
            </a:p>
          </p:txBody>
        </p:sp>
        <p:sp>
          <p:nvSpPr>
            <p:cNvPr id="126" name="TextBox 125">
              <a:extLst>
                <a:ext uri="{FF2B5EF4-FFF2-40B4-BE49-F238E27FC236}">
                  <a16:creationId xmlns:a16="http://schemas.microsoft.com/office/drawing/2014/main" id="{1EAA8DBE-1699-4403-BF35-765706306788}"/>
                </a:ext>
              </a:extLst>
            </p:cNvPr>
            <p:cNvSpPr txBox="1"/>
            <p:nvPr/>
          </p:nvSpPr>
          <p:spPr>
            <a:xfrm>
              <a:off x="2881209" y="4442361"/>
              <a:ext cx="1247520"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Azure Synapse Analytics (DHW)</a:t>
              </a:r>
            </a:p>
          </p:txBody>
        </p:sp>
        <p:sp>
          <p:nvSpPr>
            <p:cNvPr id="127" name="TextBox 126">
              <a:extLst>
                <a:ext uri="{FF2B5EF4-FFF2-40B4-BE49-F238E27FC236}">
                  <a16:creationId xmlns:a16="http://schemas.microsoft.com/office/drawing/2014/main" id="{9D380FEE-AEF2-4E96-B13D-1DE35A1FAE65}"/>
                </a:ext>
              </a:extLst>
            </p:cNvPr>
            <p:cNvSpPr txBox="1"/>
            <p:nvPr/>
          </p:nvSpPr>
          <p:spPr>
            <a:xfrm>
              <a:off x="1651982" y="4442361"/>
              <a:ext cx="1405164"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Azure SQL</a:t>
              </a:r>
            </a:p>
            <a:p>
              <a:pPr algn="ctr" defTabSz="914225">
                <a:defRPr/>
              </a:pPr>
              <a:r>
                <a:rPr lang="he-IL" sz="980" dirty="0">
                  <a:solidFill>
                    <a:srgbClr val="000000"/>
                  </a:solidFill>
                  <a:latin typeface="Segoe UI Semibold"/>
                </a:rPr>
                <a:t> </a:t>
              </a:r>
              <a:r>
                <a:rPr lang="en-US" sz="980" dirty="0">
                  <a:solidFill>
                    <a:srgbClr val="000000"/>
                  </a:solidFill>
                  <a:latin typeface="Segoe UI Semibold"/>
                </a:rPr>
                <a:t>Managed Instance</a:t>
              </a:r>
            </a:p>
          </p:txBody>
        </p:sp>
        <p:sp>
          <p:nvSpPr>
            <p:cNvPr id="128" name="TextBox 127">
              <a:extLst>
                <a:ext uri="{FF2B5EF4-FFF2-40B4-BE49-F238E27FC236}">
                  <a16:creationId xmlns:a16="http://schemas.microsoft.com/office/drawing/2014/main" id="{2E989161-C6EC-4E68-9A8F-D2AFA4AF7C32}"/>
                </a:ext>
              </a:extLst>
            </p:cNvPr>
            <p:cNvSpPr txBox="1"/>
            <p:nvPr/>
          </p:nvSpPr>
          <p:spPr>
            <a:xfrm>
              <a:off x="822079" y="4442361"/>
              <a:ext cx="1005840" cy="446276"/>
            </a:xfrm>
            <a:prstGeom prst="rect">
              <a:avLst/>
            </a:prstGeom>
            <a:noFill/>
          </p:spPr>
          <p:txBody>
            <a:bodyPr wrap="square" tIns="89642" rtlCol="0">
              <a:spAutoFit/>
            </a:bodyPr>
            <a:lstStyle>
              <a:defPPr>
                <a:defRPr lang="en-US"/>
              </a:defPPr>
              <a:lvl1pPr algn="ctr">
                <a:defRPr sz="1200" i="1">
                  <a:solidFill>
                    <a:srgbClr val="0070C0"/>
                  </a:solidFill>
                  <a:effectLst>
                    <a:outerShdw blurRad="38100" dist="38100" dir="2700000" algn="tl">
                      <a:srgbClr val="000000">
                        <a:alpha val="43137"/>
                      </a:srgbClr>
                    </a:outerShdw>
                  </a:effectLst>
                </a:defRPr>
              </a:lvl1pPr>
            </a:lstStyle>
            <a:p>
              <a:pPr defTabSz="914225">
                <a:defRPr/>
              </a:pPr>
              <a:r>
                <a:rPr lang="en-US" sz="980" i="0" dirty="0">
                  <a:effectLst/>
                  <a:latin typeface="Segoe UI Semibold"/>
                </a:rPr>
                <a:t> </a:t>
              </a:r>
              <a:r>
                <a:rPr lang="en-US" sz="980" i="0" dirty="0">
                  <a:solidFill>
                    <a:srgbClr val="000000"/>
                  </a:solidFill>
                  <a:effectLst/>
                  <a:latin typeface="Segoe UI Semibold"/>
                </a:rPr>
                <a:t>Azure SQL Database</a:t>
              </a:r>
            </a:p>
          </p:txBody>
        </p:sp>
        <p:sp>
          <p:nvSpPr>
            <p:cNvPr id="129" name="TextBox 128">
              <a:extLst>
                <a:ext uri="{FF2B5EF4-FFF2-40B4-BE49-F238E27FC236}">
                  <a16:creationId xmlns:a16="http://schemas.microsoft.com/office/drawing/2014/main" id="{8D2F5AA5-FA8F-405B-8E25-2A151F719B23}"/>
                </a:ext>
              </a:extLst>
            </p:cNvPr>
            <p:cNvSpPr txBox="1"/>
            <p:nvPr/>
          </p:nvSpPr>
          <p:spPr>
            <a:xfrm>
              <a:off x="3952792" y="4442361"/>
              <a:ext cx="1272668"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SQL server </a:t>
              </a:r>
              <a:br>
                <a:rPr lang="en-US" sz="980" dirty="0">
                  <a:solidFill>
                    <a:srgbClr val="000000"/>
                  </a:solidFill>
                  <a:latin typeface="Segoe UI Semibold"/>
                </a:rPr>
              </a:br>
              <a:r>
                <a:rPr lang="en-US" sz="980" dirty="0">
                  <a:solidFill>
                    <a:srgbClr val="000000"/>
                  </a:solidFill>
                  <a:latin typeface="Segoe UI Semibold"/>
                </a:rPr>
                <a:t>on Azure VM</a:t>
              </a:r>
            </a:p>
          </p:txBody>
        </p:sp>
        <p:pic>
          <p:nvPicPr>
            <p:cNvPr id="58" name="Graphic 57">
              <a:extLst>
                <a:ext uri="{FF2B5EF4-FFF2-40B4-BE49-F238E27FC236}">
                  <a16:creationId xmlns:a16="http://schemas.microsoft.com/office/drawing/2014/main" id="{80650D86-4B50-4E64-93E7-E1A6BA2CD5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38979" y="3716697"/>
              <a:ext cx="700294" cy="700294"/>
            </a:xfrm>
            <a:prstGeom prst="rect">
              <a:avLst/>
            </a:prstGeom>
          </p:spPr>
        </p:pic>
        <p:pic>
          <p:nvPicPr>
            <p:cNvPr id="64" name="Graphic 63">
              <a:extLst>
                <a:ext uri="{FF2B5EF4-FFF2-40B4-BE49-F238E27FC236}">
                  <a16:creationId xmlns:a16="http://schemas.microsoft.com/office/drawing/2014/main" id="{BC425E22-D045-483B-9E6E-F68FD3A06E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0497" y="3746697"/>
              <a:ext cx="621704" cy="621704"/>
            </a:xfrm>
            <a:prstGeom prst="rect">
              <a:avLst/>
            </a:prstGeom>
          </p:spPr>
        </p:pic>
        <p:pic>
          <p:nvPicPr>
            <p:cNvPr id="66" name="Graphic 65">
              <a:extLst>
                <a:ext uri="{FF2B5EF4-FFF2-40B4-BE49-F238E27FC236}">
                  <a16:creationId xmlns:a16="http://schemas.microsoft.com/office/drawing/2014/main" id="{CB775896-89D7-426F-85E5-F492637A5C5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92419" y="3757232"/>
              <a:ext cx="609901" cy="609901"/>
            </a:xfrm>
            <a:prstGeom prst="rect">
              <a:avLst/>
            </a:prstGeom>
          </p:spPr>
        </p:pic>
        <p:pic>
          <p:nvPicPr>
            <p:cNvPr id="67" name="Graphic 66">
              <a:extLst>
                <a:ext uri="{FF2B5EF4-FFF2-40B4-BE49-F238E27FC236}">
                  <a16:creationId xmlns:a16="http://schemas.microsoft.com/office/drawing/2014/main" id="{BD2B8E6E-94EC-4ABD-A96C-7C1BCF5F197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046309" y="3743722"/>
              <a:ext cx="623411" cy="623411"/>
            </a:xfrm>
            <a:prstGeom prst="rect">
              <a:avLst/>
            </a:prstGeom>
          </p:spPr>
        </p:pic>
      </p:grpSp>
      <p:sp>
        <p:nvSpPr>
          <p:cNvPr id="119" name="Rectangle 118">
            <a:extLst>
              <a:ext uri="{FF2B5EF4-FFF2-40B4-BE49-F238E27FC236}">
                <a16:creationId xmlns:a16="http://schemas.microsoft.com/office/drawing/2014/main" id="{D597164F-C421-4C33-861F-B12690C9AE13}"/>
              </a:ext>
            </a:extLst>
          </p:cNvPr>
          <p:cNvSpPr/>
          <p:nvPr/>
        </p:nvSpPr>
        <p:spPr>
          <a:xfrm>
            <a:off x="5171930" y="2869396"/>
            <a:ext cx="1888313" cy="411227"/>
          </a:xfrm>
          <a:prstGeom prst="rect">
            <a:avLst/>
          </a:prstGeom>
          <a:noFill/>
          <a:ln w="12700" cap="flat" cmpd="sng" algn="ctr">
            <a:noFill/>
            <a:prstDash val="solid"/>
            <a:miter lim="800000"/>
          </a:ln>
          <a:effectLst/>
        </p:spPr>
        <p:txBody>
          <a:bodyPr rtlCol="0" anchor="ctr"/>
          <a:lstStyle/>
          <a:p>
            <a:pPr algn="ctr" defTabSz="932418">
              <a:defRPr/>
            </a:pPr>
            <a:r>
              <a:rPr lang="en-US" sz="1568" dirty="0">
                <a:ln w="3175">
                  <a:noFill/>
                </a:ln>
                <a:solidFill>
                  <a:srgbClr val="000000"/>
                </a:solidFill>
                <a:latin typeface="Segoe UI Semibold"/>
                <a:cs typeface="Segoe UI" pitchFamily="34" charset="0"/>
              </a:rPr>
              <a:t>Microsoft Defender for SQL</a:t>
            </a:r>
          </a:p>
        </p:txBody>
      </p:sp>
      <p:grpSp>
        <p:nvGrpSpPr>
          <p:cNvPr id="20" name="Group 19" descr="Azure Arc enabled SQL Server box containing the following: &#10;SQL Server On Prem,&#10;SQL Server On AWS EC2,&#10;SQL Server On Google Cloud  &#10;&#10;&#10;">
            <a:extLst>
              <a:ext uri="{FF2B5EF4-FFF2-40B4-BE49-F238E27FC236}">
                <a16:creationId xmlns:a16="http://schemas.microsoft.com/office/drawing/2014/main" id="{E25AC8BA-53C1-4BD1-905A-491853AA66E6}"/>
              </a:ext>
            </a:extLst>
          </p:cNvPr>
          <p:cNvGrpSpPr/>
          <p:nvPr/>
        </p:nvGrpSpPr>
        <p:grpSpPr>
          <a:xfrm>
            <a:off x="7312556" y="2448166"/>
            <a:ext cx="4460803" cy="2627083"/>
            <a:chOff x="7459187" y="2496760"/>
            <a:chExt cx="4550251" cy="2679761"/>
          </a:xfrm>
        </p:grpSpPr>
        <p:sp>
          <p:nvSpPr>
            <p:cNvPr id="122" name="角丸四角形 336">
              <a:extLst>
                <a:ext uri="{FF2B5EF4-FFF2-40B4-BE49-F238E27FC236}">
                  <a16:creationId xmlns:a16="http://schemas.microsoft.com/office/drawing/2014/main" id="{5517F914-A511-40A9-9E84-9D35F06FC721}"/>
                </a:ext>
                <a:ext uri="{C183D7F6-B498-43B3-948B-1728B52AA6E4}">
                  <adec:decorative xmlns:adec="http://schemas.microsoft.com/office/drawing/2017/decorative" val="1"/>
                </a:ext>
              </a:extLst>
            </p:cNvPr>
            <p:cNvSpPr/>
            <p:nvPr/>
          </p:nvSpPr>
          <p:spPr>
            <a:xfrm>
              <a:off x="7459187" y="2496760"/>
              <a:ext cx="4540714" cy="2679761"/>
            </a:xfrm>
            <a:prstGeom prst="roundRect">
              <a:avLst>
                <a:gd name="adj" fmla="val 0"/>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endParaRPr lang="ja-JP" altLang="en-US" kern="0">
                <a:solidFill>
                  <a:srgbClr val="0078D4"/>
                </a:solidFill>
                <a:latin typeface="Segoe UI Semibold"/>
              </a:endParaRPr>
            </a:p>
          </p:txBody>
        </p:sp>
        <p:sp>
          <p:nvSpPr>
            <p:cNvPr id="106" name="TextBox 105">
              <a:extLst>
                <a:ext uri="{FF2B5EF4-FFF2-40B4-BE49-F238E27FC236}">
                  <a16:creationId xmlns:a16="http://schemas.microsoft.com/office/drawing/2014/main" id="{31F1EAA2-366D-497B-AF91-D7C6CF07AA05}"/>
                </a:ext>
              </a:extLst>
            </p:cNvPr>
            <p:cNvSpPr txBox="1"/>
            <p:nvPr/>
          </p:nvSpPr>
          <p:spPr>
            <a:xfrm>
              <a:off x="7682032" y="4442361"/>
              <a:ext cx="1469235"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SQL Server</a:t>
              </a:r>
            </a:p>
            <a:p>
              <a:pPr algn="ctr" defTabSz="914225">
                <a:defRPr/>
              </a:pPr>
              <a:r>
                <a:rPr lang="en-US" sz="980" dirty="0">
                  <a:solidFill>
                    <a:srgbClr val="000000"/>
                  </a:solidFill>
                  <a:latin typeface="Segoe UI Semibold"/>
                </a:rPr>
                <a:t>On Prem</a:t>
              </a:r>
            </a:p>
          </p:txBody>
        </p:sp>
        <p:sp>
          <p:nvSpPr>
            <p:cNvPr id="6" name="TextBox 5">
              <a:extLst>
                <a:ext uri="{FF2B5EF4-FFF2-40B4-BE49-F238E27FC236}">
                  <a16:creationId xmlns:a16="http://schemas.microsoft.com/office/drawing/2014/main" id="{0BF59D6D-467D-49C2-AAA9-CF194AA20E09}"/>
                </a:ext>
              </a:extLst>
            </p:cNvPr>
            <p:cNvSpPr txBox="1"/>
            <p:nvPr/>
          </p:nvSpPr>
          <p:spPr>
            <a:xfrm>
              <a:off x="8994927" y="4442361"/>
              <a:ext cx="1469235"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SQL Server</a:t>
              </a:r>
            </a:p>
            <a:p>
              <a:pPr algn="ctr" defTabSz="914225">
                <a:defRPr/>
              </a:pPr>
              <a:r>
                <a:rPr lang="en-US" sz="980" dirty="0">
                  <a:solidFill>
                    <a:srgbClr val="000000"/>
                  </a:solidFill>
                  <a:latin typeface="Segoe UI Semibold"/>
                </a:rPr>
                <a:t>On AWS EC2</a:t>
              </a:r>
            </a:p>
          </p:txBody>
        </p:sp>
        <p:sp>
          <p:nvSpPr>
            <p:cNvPr id="7" name="TextBox 6">
              <a:extLst>
                <a:ext uri="{FF2B5EF4-FFF2-40B4-BE49-F238E27FC236}">
                  <a16:creationId xmlns:a16="http://schemas.microsoft.com/office/drawing/2014/main" id="{A9AAB04E-75E5-4328-BFDF-713D44D6306E}"/>
                </a:ext>
              </a:extLst>
            </p:cNvPr>
            <p:cNvSpPr txBox="1"/>
            <p:nvPr/>
          </p:nvSpPr>
          <p:spPr>
            <a:xfrm>
              <a:off x="10318129" y="4442361"/>
              <a:ext cx="1469235" cy="446276"/>
            </a:xfrm>
            <a:prstGeom prst="rect">
              <a:avLst/>
            </a:prstGeom>
            <a:noFill/>
          </p:spPr>
          <p:txBody>
            <a:bodyPr wrap="square" tIns="89642" rtlCol="0">
              <a:spAutoFit/>
            </a:bodyPr>
            <a:lstStyle/>
            <a:p>
              <a:pPr algn="ctr" defTabSz="914225">
                <a:defRPr/>
              </a:pPr>
              <a:r>
                <a:rPr lang="en-US" sz="980" dirty="0">
                  <a:solidFill>
                    <a:srgbClr val="000000"/>
                  </a:solidFill>
                  <a:latin typeface="Segoe UI Semibold"/>
                </a:rPr>
                <a:t>SQL Server</a:t>
              </a:r>
            </a:p>
            <a:p>
              <a:pPr algn="ctr" defTabSz="914225">
                <a:defRPr/>
              </a:pPr>
              <a:r>
                <a:rPr lang="en-US" sz="980" dirty="0">
                  <a:solidFill>
                    <a:srgbClr val="000000"/>
                  </a:solidFill>
                  <a:latin typeface="Segoe UI Semibold"/>
                </a:rPr>
                <a:t>On Google Cloud  </a:t>
              </a:r>
            </a:p>
          </p:txBody>
        </p:sp>
        <p:sp>
          <p:nvSpPr>
            <p:cNvPr id="48" name="Rectangle 47">
              <a:extLst>
                <a:ext uri="{FF2B5EF4-FFF2-40B4-BE49-F238E27FC236}">
                  <a16:creationId xmlns:a16="http://schemas.microsoft.com/office/drawing/2014/main" id="{BB60196F-ACAD-44B8-A7BA-A899CBA39329}"/>
                </a:ext>
              </a:extLst>
            </p:cNvPr>
            <p:cNvSpPr/>
            <p:nvPr/>
          </p:nvSpPr>
          <p:spPr>
            <a:xfrm>
              <a:off x="7459188" y="2496760"/>
              <a:ext cx="4550250" cy="8059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86067" tIns="91427" bIns="91427" rtlCol="0" anchor="ctr"/>
            <a:lstStyle/>
            <a:p>
              <a:pPr defTabSz="914192"/>
              <a:r>
                <a:rPr lang="en-US" dirty="0">
                  <a:solidFill>
                    <a:srgbClr val="FFFFFF"/>
                  </a:solidFill>
                  <a:latin typeface="Segoe UI Semibold"/>
                </a:rPr>
                <a:t>Azure Arc enabled SQL Server</a:t>
              </a:r>
            </a:p>
          </p:txBody>
        </p:sp>
        <p:grpSp>
          <p:nvGrpSpPr>
            <p:cNvPr id="49" name="Group 48">
              <a:extLst>
                <a:ext uri="{FF2B5EF4-FFF2-40B4-BE49-F238E27FC236}">
                  <a16:creationId xmlns:a16="http://schemas.microsoft.com/office/drawing/2014/main" id="{6043F976-FE12-4BD0-A1D2-40A176416E06}"/>
                </a:ext>
              </a:extLst>
            </p:cNvPr>
            <p:cNvGrpSpPr/>
            <p:nvPr/>
          </p:nvGrpSpPr>
          <p:grpSpPr>
            <a:xfrm>
              <a:off x="7676763" y="2621365"/>
              <a:ext cx="556772" cy="556772"/>
              <a:chOff x="11011998" y="1999610"/>
              <a:chExt cx="706576" cy="706576"/>
            </a:xfrm>
          </p:grpSpPr>
          <p:sp>
            <p:nvSpPr>
              <p:cNvPr id="50" name="Oval 49">
                <a:extLst>
                  <a:ext uri="{FF2B5EF4-FFF2-40B4-BE49-F238E27FC236}">
                    <a16:creationId xmlns:a16="http://schemas.microsoft.com/office/drawing/2014/main" id="{967BF730-573F-4F51-9023-42AB5A400FD1}"/>
                  </a:ext>
                </a:extLst>
              </p:cNvPr>
              <p:cNvSpPr/>
              <p:nvPr/>
            </p:nvSpPr>
            <p:spPr bwMode="auto">
              <a:xfrm>
                <a:off x="11011998" y="1999610"/>
                <a:ext cx="706576" cy="70657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54" name="Graphic 53">
                <a:extLst>
                  <a:ext uri="{FF2B5EF4-FFF2-40B4-BE49-F238E27FC236}">
                    <a16:creationId xmlns:a16="http://schemas.microsoft.com/office/drawing/2014/main" id="{417064F9-292D-496F-A697-E08E93FB9E5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133457" y="2121069"/>
                <a:ext cx="463658" cy="463658"/>
              </a:xfrm>
              <a:prstGeom prst="rect">
                <a:avLst/>
              </a:prstGeom>
            </p:spPr>
          </p:pic>
        </p:grpSp>
        <p:pic>
          <p:nvPicPr>
            <p:cNvPr id="15" name="Graphic 14">
              <a:extLst>
                <a:ext uri="{FF2B5EF4-FFF2-40B4-BE49-F238E27FC236}">
                  <a16:creationId xmlns:a16="http://schemas.microsoft.com/office/drawing/2014/main" id="{8C7DF9BB-9DF7-4B03-BAF6-85D47A186E2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091117" y="3750839"/>
              <a:ext cx="646920" cy="646918"/>
            </a:xfrm>
            <a:prstGeom prst="rect">
              <a:avLst/>
            </a:prstGeom>
          </p:spPr>
        </p:pic>
        <p:pic>
          <p:nvPicPr>
            <p:cNvPr id="60" name="Graphic 59">
              <a:extLst>
                <a:ext uri="{FF2B5EF4-FFF2-40B4-BE49-F238E27FC236}">
                  <a16:creationId xmlns:a16="http://schemas.microsoft.com/office/drawing/2014/main" id="{84CBA5AF-781C-44D9-AB12-DFF9FA4910D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410202" y="3750839"/>
              <a:ext cx="646920" cy="646918"/>
            </a:xfrm>
            <a:prstGeom prst="rect">
              <a:avLst/>
            </a:prstGeom>
          </p:spPr>
        </p:pic>
        <p:pic>
          <p:nvPicPr>
            <p:cNvPr id="61" name="Graphic 60">
              <a:extLst>
                <a:ext uri="{FF2B5EF4-FFF2-40B4-BE49-F238E27FC236}">
                  <a16:creationId xmlns:a16="http://schemas.microsoft.com/office/drawing/2014/main" id="{98F192FC-E908-4511-9D85-E5AF020A642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729287" y="3750839"/>
              <a:ext cx="646920" cy="646918"/>
            </a:xfrm>
            <a:prstGeom prst="rect">
              <a:avLst/>
            </a:prstGeom>
          </p:spPr>
        </p:pic>
      </p:grpSp>
      <p:sp>
        <p:nvSpPr>
          <p:cNvPr id="4" name="Text Placeholder 1">
            <a:extLst>
              <a:ext uri="{FF2B5EF4-FFF2-40B4-BE49-F238E27FC236}">
                <a16:creationId xmlns:a16="http://schemas.microsoft.com/office/drawing/2014/main" id="{58CAA4F3-5D40-4148-8842-C347AE9EC78B}"/>
              </a:ext>
            </a:extLst>
          </p:cNvPr>
          <p:cNvSpPr txBox="1">
            <a:spLocks/>
          </p:cNvSpPr>
          <p:nvPr/>
        </p:nvSpPr>
        <p:spPr>
          <a:xfrm>
            <a:off x="455980" y="5737736"/>
            <a:ext cx="11478153" cy="814635"/>
          </a:xfrm>
          <a:prstGeom prst="rect">
            <a:avLst/>
          </a:prstGeom>
        </p:spPr>
        <p:txBody>
          <a:bodyPr vert="horz" wrap="square" lIns="0" tIns="89630" rIns="143407" bIns="8963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chemeClr val="tx1"/>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2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192">
              <a:spcBef>
                <a:spcPts val="1176"/>
              </a:spcBef>
              <a:defRPr/>
            </a:pPr>
            <a:r>
              <a:rPr lang="en-US" sz="1568" spc="0" dirty="0">
                <a:solidFill>
                  <a:srgbClr val="FFFFFF"/>
                </a:solidFill>
                <a:latin typeface="Segoe UI Semibold"/>
              </a:rPr>
              <a:t>Advanced Threat Protection</a:t>
            </a:r>
            <a:r>
              <a:rPr lang="en-US" sz="1568" spc="0" dirty="0">
                <a:solidFill>
                  <a:srgbClr val="FFFFFF"/>
                </a:solidFill>
                <a:latin typeface="Segoe UI Light (Headings)"/>
                <a:cs typeface="Segoe UI Light"/>
              </a:rPr>
              <a:t>:</a:t>
            </a:r>
            <a:r>
              <a:rPr lang="en-US" sz="1568" b="1" spc="0" dirty="0">
                <a:solidFill>
                  <a:srgbClr val="FFFFFF"/>
                </a:solidFill>
                <a:latin typeface="Segoe UI"/>
                <a:cs typeface="Segoe UI Light"/>
              </a:rPr>
              <a:t> </a:t>
            </a:r>
            <a:r>
              <a:rPr lang="en-US" sz="1568" spc="0" dirty="0">
                <a:solidFill>
                  <a:srgbClr val="FFFFFF"/>
                </a:solidFill>
                <a:latin typeface="Segoe UI"/>
              </a:rPr>
              <a:t>detect unusual and harmful attempts to breach SQL servers across hybrid estate</a:t>
            </a:r>
          </a:p>
          <a:p>
            <a:pPr defTabSz="914192">
              <a:spcBef>
                <a:spcPts val="1176"/>
              </a:spcBef>
              <a:defRPr/>
            </a:pPr>
            <a:r>
              <a:rPr lang="en-US" sz="1568" spc="0" dirty="0">
                <a:solidFill>
                  <a:srgbClr val="FFFFFF"/>
                </a:solidFill>
                <a:latin typeface="Segoe UI Semibold"/>
              </a:rPr>
              <a:t>Vulnerability Assessment</a:t>
            </a:r>
            <a:r>
              <a:rPr lang="en-US" sz="1568" spc="0" dirty="0">
                <a:solidFill>
                  <a:srgbClr val="FFFFFF"/>
                </a:solidFill>
                <a:latin typeface="Segoe UI"/>
              </a:rPr>
              <a:t>: discover and remediate security misconfigurations in SQL servers across hybrid estate</a:t>
            </a:r>
          </a:p>
        </p:txBody>
      </p:sp>
    </p:spTree>
    <p:extLst>
      <p:ext uri="{BB962C8B-B14F-4D97-AF65-F5344CB8AC3E}">
        <p14:creationId xmlns:p14="http://schemas.microsoft.com/office/powerpoint/2010/main" val="30638109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CB2DC-2861-489E-9664-DD85142DE644}"/>
              </a:ext>
            </a:extLst>
          </p:cNvPr>
          <p:cNvSpPr>
            <a:spLocks noGrp="1"/>
          </p:cNvSpPr>
          <p:nvPr>
            <p:ph type="title"/>
          </p:nvPr>
        </p:nvSpPr>
        <p:spPr>
          <a:xfrm>
            <a:off x="455995" y="620827"/>
            <a:ext cx="11306469" cy="760979"/>
          </a:xfrm>
        </p:spPr>
        <p:txBody>
          <a:bodyPr/>
          <a:lstStyle/>
          <a:p>
            <a:r>
              <a:rPr lang="en-US" spc="-50" dirty="0">
                <a:cs typeface="Segoe UI"/>
              </a:rPr>
              <a:t>Breadth threat protection with Microsoft Defender for Cloud</a:t>
            </a:r>
            <a:br>
              <a:rPr lang="en-US" spc="-50" dirty="0">
                <a:cs typeface="Segoe UI"/>
              </a:rPr>
            </a:br>
            <a:r>
              <a:rPr lang="en-US" sz="1961" spc="0" dirty="0">
                <a:solidFill>
                  <a:srgbClr val="0078D3"/>
                </a:solidFill>
                <a:latin typeface="Segoe UI Semibold"/>
              </a:rPr>
              <a:t>Protect ANY workload in Azure</a:t>
            </a:r>
            <a:endParaRPr lang="en-US" sz="2157" spc="0" dirty="0">
              <a:solidFill>
                <a:srgbClr val="0078D3"/>
              </a:solidFill>
              <a:latin typeface="Segoe UI Semibold"/>
            </a:endParaRPr>
          </a:p>
        </p:txBody>
      </p:sp>
      <p:sp>
        <p:nvSpPr>
          <p:cNvPr id="18" name="Rectangle 17">
            <a:extLst>
              <a:ext uri="{FF2B5EF4-FFF2-40B4-BE49-F238E27FC236}">
                <a16:creationId xmlns:a16="http://schemas.microsoft.com/office/drawing/2014/main" id="{867CC7A8-FBA6-4E53-B935-D9DBEF93163D}"/>
              </a:ext>
            </a:extLst>
          </p:cNvPr>
          <p:cNvSpPr/>
          <p:nvPr/>
        </p:nvSpPr>
        <p:spPr bwMode="auto">
          <a:xfrm>
            <a:off x="418644" y="1936516"/>
            <a:ext cx="3585699" cy="4144408"/>
          </a:xfrm>
          <a:prstGeom prst="rect">
            <a:avLst/>
          </a:prstGeom>
          <a:solidFill>
            <a:schemeClr val="bg1"/>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358570" tIns="1523922" rIns="358570" bIns="89630" numCol="1" spcCol="0" rtlCol="0" fromWordArt="0" anchor="t" anchorCtr="0" forceAA="0" compatLnSpc="1">
            <a:prstTxWarp prst="textNoShape">
              <a:avLst/>
            </a:prstTxWarp>
            <a:noAutofit/>
          </a:bodyPr>
          <a:lstStyle/>
          <a:p>
            <a:pPr defTabSz="896042">
              <a:spcAft>
                <a:spcPts val="1153"/>
              </a:spcAft>
            </a:pPr>
            <a: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t>Microsoft Defender for Resource Manager</a:t>
            </a:r>
          </a:p>
          <a:p>
            <a:pPr defTabSz="896354">
              <a:spcAft>
                <a:spcPts val="1153"/>
              </a:spcAft>
              <a:defRPr/>
            </a:pP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Automatically monitors all resource management operations performed in your organization </a:t>
            </a:r>
          </a:p>
          <a:p>
            <a:pPr defTabSz="896354">
              <a:spcAft>
                <a:spcPts val="1153"/>
              </a:spcAft>
              <a:defRPr/>
            </a:pP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Detects suspicious Azure Resource Management activities and </a:t>
            </a:r>
            <a:b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b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sends alerts</a:t>
            </a:r>
          </a:p>
        </p:txBody>
      </p:sp>
      <p:sp>
        <p:nvSpPr>
          <p:cNvPr id="17" name="Rectangle 16">
            <a:extLst>
              <a:ext uri="{FF2B5EF4-FFF2-40B4-BE49-F238E27FC236}">
                <a16:creationId xmlns:a16="http://schemas.microsoft.com/office/drawing/2014/main" id="{CCAA3B36-F653-4882-A164-46BDC1E4EE44}"/>
              </a:ext>
            </a:extLst>
          </p:cNvPr>
          <p:cNvSpPr/>
          <p:nvPr/>
        </p:nvSpPr>
        <p:spPr bwMode="auto">
          <a:xfrm>
            <a:off x="4297705" y="1936516"/>
            <a:ext cx="3585699" cy="4144408"/>
          </a:xfrm>
          <a:prstGeom prst="rect">
            <a:avLst/>
          </a:prstGeom>
          <a:solidFill>
            <a:schemeClr val="bg1"/>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358570" tIns="1523922" rIns="358570" bIns="89630" numCol="1" spcCol="0" rtlCol="0" fromWordArt="0" anchor="t" anchorCtr="0" forceAA="0" compatLnSpc="1">
            <a:prstTxWarp prst="textNoShape">
              <a:avLst/>
            </a:prstTxWarp>
            <a:noAutofit/>
          </a:bodyPr>
          <a:lstStyle/>
          <a:p>
            <a:pPr defTabSz="896042">
              <a:spcAft>
                <a:spcPts val="1153"/>
              </a:spcAft>
            </a:pPr>
            <a: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t>Microsoft Defender </a:t>
            </a:r>
            <a:b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br>
            <a: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t>for DNS</a:t>
            </a:r>
          </a:p>
          <a:p>
            <a:pPr defTabSz="896042">
              <a:spcAft>
                <a:spcPts val="1153"/>
              </a:spcAft>
            </a:pP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Continuously monitors all DNS queries from your Azure resources</a:t>
            </a:r>
          </a:p>
          <a:p>
            <a:pPr defTabSz="896042">
              <a:spcAft>
                <a:spcPts val="1153"/>
              </a:spcAft>
            </a:pP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Sends alerts when suspicious activity is detected</a:t>
            </a:r>
          </a:p>
        </p:txBody>
      </p:sp>
      <p:sp>
        <p:nvSpPr>
          <p:cNvPr id="16" name="Rectangle 15">
            <a:extLst>
              <a:ext uri="{FF2B5EF4-FFF2-40B4-BE49-F238E27FC236}">
                <a16:creationId xmlns:a16="http://schemas.microsoft.com/office/drawing/2014/main" id="{A36BB9A7-E9FC-4836-879E-1E53E2577C78}"/>
              </a:ext>
            </a:extLst>
          </p:cNvPr>
          <p:cNvSpPr/>
          <p:nvPr/>
        </p:nvSpPr>
        <p:spPr bwMode="auto">
          <a:xfrm>
            <a:off x="8176764" y="1936516"/>
            <a:ext cx="3585699" cy="4144408"/>
          </a:xfrm>
          <a:prstGeom prst="rect">
            <a:avLst/>
          </a:prstGeom>
          <a:solidFill>
            <a:schemeClr val="bg1"/>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358570" tIns="1523922" rIns="358570" bIns="89630" numCol="1" spcCol="0" rtlCol="0" fromWordArt="0" anchor="t" anchorCtr="0" forceAA="0" compatLnSpc="1">
            <a:prstTxWarp prst="textNoShape">
              <a:avLst/>
            </a:prstTxWarp>
            <a:noAutofit/>
          </a:bodyPr>
          <a:lstStyle/>
          <a:p>
            <a:pPr defTabSz="896042">
              <a:spcAft>
                <a:spcPts val="1153"/>
              </a:spcAft>
            </a:pPr>
            <a: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t>Microsoft Defender for </a:t>
            </a:r>
            <a:b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br>
            <a:r>
              <a:rPr lang="en-US" dirty="0">
                <a:ln w="3175">
                  <a:noFill/>
                </a:ln>
                <a:gradFill>
                  <a:gsLst>
                    <a:gs pos="83000">
                      <a:srgbClr val="0078D4"/>
                    </a:gs>
                    <a:gs pos="100000">
                      <a:srgbClr val="0078D4"/>
                    </a:gs>
                  </a:gsLst>
                  <a:lin ang="5400000" scaled="1"/>
                </a:gradFill>
                <a:latin typeface="Segoe UI Semibold"/>
                <a:cs typeface="Segoe UI Semilight" panose="020B0402040204020203" pitchFamily="34" charset="0"/>
              </a:rPr>
              <a:t>Key Vault</a:t>
            </a:r>
          </a:p>
          <a:p>
            <a:pPr defTabSz="896042">
              <a:spcAft>
                <a:spcPts val="1153"/>
              </a:spcAft>
            </a:pP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Detect unusual and potentially harmful attempts to exploit </a:t>
            </a:r>
            <a:b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br>
            <a:r>
              <a:rPr lang="en-US" sz="1372" dirty="0">
                <a:gradFill>
                  <a:gsLst>
                    <a:gs pos="0">
                      <a:srgbClr val="282828"/>
                    </a:gs>
                    <a:gs pos="100000">
                      <a:srgbClr val="282828"/>
                    </a:gs>
                  </a:gsLst>
                  <a:lin ang="5400000" scaled="0"/>
                </a:gradFill>
                <a:latin typeface="Segoe UI" panose="020B0502040204020203" pitchFamily="34" charset="0"/>
                <a:cs typeface="Segoe UI" panose="020B0502040204020203" pitchFamily="34" charset="0"/>
              </a:rPr>
              <a:t>Azure Key Vault</a:t>
            </a:r>
          </a:p>
        </p:txBody>
      </p:sp>
      <p:pic>
        <p:nvPicPr>
          <p:cNvPr id="40" name="Graphic 39">
            <a:extLst>
              <a:ext uri="{FF2B5EF4-FFF2-40B4-BE49-F238E27FC236}">
                <a16:creationId xmlns:a16="http://schemas.microsoft.com/office/drawing/2014/main" id="{51EAD7BF-A900-46ED-8190-43BE1897D4A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4572" y="2316826"/>
            <a:ext cx="835154" cy="835154"/>
          </a:xfrm>
          <a:prstGeom prst="rect">
            <a:avLst/>
          </a:prstGeom>
        </p:spPr>
      </p:pic>
      <p:pic>
        <p:nvPicPr>
          <p:cNvPr id="42" name="Graphic 41">
            <a:extLst>
              <a:ext uri="{FF2B5EF4-FFF2-40B4-BE49-F238E27FC236}">
                <a16:creationId xmlns:a16="http://schemas.microsoft.com/office/drawing/2014/main" id="{D66C19B0-0266-4F50-A796-076863354C1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40295" y="2317450"/>
            <a:ext cx="820457" cy="820457"/>
          </a:xfrm>
          <a:prstGeom prst="rect">
            <a:avLst/>
          </a:prstGeom>
        </p:spPr>
      </p:pic>
      <p:pic>
        <p:nvPicPr>
          <p:cNvPr id="46" name="Graphic 45">
            <a:extLst>
              <a:ext uri="{FF2B5EF4-FFF2-40B4-BE49-F238E27FC236}">
                <a16:creationId xmlns:a16="http://schemas.microsoft.com/office/drawing/2014/main" id="{7B563207-0AEF-434E-B8FA-48C4938E3DDB}"/>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26020" y="2330988"/>
            <a:ext cx="793379" cy="793379"/>
          </a:xfrm>
          <a:prstGeom prst="rect">
            <a:avLst/>
          </a:prstGeom>
        </p:spPr>
      </p:pic>
    </p:spTree>
    <p:extLst>
      <p:ext uri="{BB962C8B-B14F-4D97-AF65-F5344CB8AC3E}">
        <p14:creationId xmlns:p14="http://schemas.microsoft.com/office/powerpoint/2010/main" val="361812631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BEC1C-3B57-46DF-80F9-256BC1BBA89E}"/>
              </a:ext>
            </a:extLst>
          </p:cNvPr>
          <p:cNvSpPr>
            <a:spLocks noGrp="1"/>
          </p:cNvSpPr>
          <p:nvPr>
            <p:ph type="title"/>
          </p:nvPr>
        </p:nvSpPr>
        <p:spPr>
          <a:xfrm>
            <a:off x="455995" y="620827"/>
            <a:ext cx="11306469" cy="402302"/>
          </a:xfrm>
        </p:spPr>
        <p:txBody>
          <a:bodyPr/>
          <a:lstStyle/>
          <a:p>
            <a:r>
              <a:rPr lang="en-US" dirty="0"/>
              <a:t>Multi-cloud &amp; hybrid protection in Microsoft Defender for Cloud </a:t>
            </a:r>
          </a:p>
        </p:txBody>
      </p:sp>
      <p:grpSp>
        <p:nvGrpSpPr>
          <p:cNvPr id="140" name="Group 139" descr="Diagram">
            <a:extLst>
              <a:ext uri="{FF2B5EF4-FFF2-40B4-BE49-F238E27FC236}">
                <a16:creationId xmlns:a16="http://schemas.microsoft.com/office/drawing/2014/main" id="{84F699ED-71B3-41A1-BBB9-C69AD1083D16}"/>
              </a:ext>
            </a:extLst>
          </p:cNvPr>
          <p:cNvGrpSpPr/>
          <p:nvPr/>
        </p:nvGrpSpPr>
        <p:grpSpPr>
          <a:xfrm>
            <a:off x="1287221" y="1723250"/>
            <a:ext cx="9262513" cy="2112969"/>
            <a:chOff x="1313032" y="1757308"/>
            <a:chExt cx="9448246" cy="2155338"/>
          </a:xfrm>
        </p:grpSpPr>
        <p:cxnSp>
          <p:nvCxnSpPr>
            <p:cNvPr id="141" name="Straight Connector 140">
              <a:extLst>
                <a:ext uri="{FF2B5EF4-FFF2-40B4-BE49-F238E27FC236}">
                  <a16:creationId xmlns:a16="http://schemas.microsoft.com/office/drawing/2014/main" id="{56EF6D67-418E-4D72-9F90-514332FBA748}"/>
                </a:ext>
              </a:extLst>
            </p:cNvPr>
            <p:cNvCxnSpPr>
              <a:cxnSpLocks/>
            </p:cNvCxnSpPr>
            <p:nvPr/>
          </p:nvCxnSpPr>
          <p:spPr>
            <a:xfrm flipH="1" flipV="1">
              <a:off x="4669452" y="2893421"/>
              <a:ext cx="594" cy="157906"/>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34FA16EC-E23E-4D54-AA01-8733CBC5895A}"/>
                </a:ext>
              </a:extLst>
            </p:cNvPr>
            <p:cNvCxnSpPr>
              <a:cxnSpLocks/>
            </p:cNvCxnSpPr>
            <p:nvPr/>
          </p:nvCxnSpPr>
          <p:spPr>
            <a:xfrm flipH="1" flipV="1">
              <a:off x="3205783" y="2906374"/>
              <a:ext cx="594" cy="157906"/>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1F5A74CB-45FC-4394-9D8F-5BB072612FA0}"/>
                </a:ext>
              </a:extLst>
            </p:cNvPr>
            <p:cNvSpPr txBox="1"/>
            <p:nvPr/>
          </p:nvSpPr>
          <p:spPr>
            <a:xfrm>
              <a:off x="2536031" y="3297820"/>
              <a:ext cx="1173512" cy="188369"/>
            </a:xfrm>
            <a:prstGeom prst="rect">
              <a:avLst/>
            </a:prstGeom>
            <a:noFill/>
          </p:spPr>
          <p:txBody>
            <a:bodyPr wrap="none" lIns="0" tIns="0" rIns="0" bIns="0" rtlCol="0" anchor="ctr">
              <a:spAutoFit/>
            </a:bodyPr>
            <a:lstStyle/>
            <a:p>
              <a:pPr defTabSz="914192">
                <a:defRPr/>
              </a:pPr>
              <a:r>
                <a:rPr lang="en-US" sz="1200" dirty="0">
                  <a:solidFill>
                    <a:srgbClr val="000000"/>
                  </a:solidFill>
                  <a:highlight>
                    <a:srgbClr val="FFFFFF"/>
                  </a:highlight>
                  <a:latin typeface="Segoe UI Semibold"/>
                </a:rPr>
                <a:t>Native CSP tools</a:t>
              </a:r>
            </a:p>
          </p:txBody>
        </p:sp>
        <p:cxnSp>
          <p:nvCxnSpPr>
            <p:cNvPr id="144" name="Straight Arrow Connector 143">
              <a:extLst>
                <a:ext uri="{FF2B5EF4-FFF2-40B4-BE49-F238E27FC236}">
                  <a16:creationId xmlns:a16="http://schemas.microsoft.com/office/drawing/2014/main" id="{3C78ECDE-6A0D-410D-8A8E-F1625273C1FC}"/>
                </a:ext>
              </a:extLst>
            </p:cNvPr>
            <p:cNvCxnSpPr>
              <a:cxnSpLocks/>
            </p:cNvCxnSpPr>
            <p:nvPr/>
          </p:nvCxnSpPr>
          <p:spPr>
            <a:xfrm>
              <a:off x="1554603" y="3246615"/>
              <a:ext cx="4280287" cy="0"/>
            </a:xfrm>
            <a:prstGeom prst="straightConnector1">
              <a:avLst/>
            </a:prstGeom>
            <a:ln w="25400" cap="rnd">
              <a:solidFill>
                <a:schemeClr val="bg2">
                  <a:lumMod val="75000"/>
                </a:schemeClr>
              </a:solidFill>
              <a:headEnd type="none" w="lg" len="med"/>
              <a:tailEnd type="oval" w="lg" len="lg"/>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3AE1908C-507B-4D74-BB85-F9770AF67B65}"/>
                </a:ext>
              </a:extLst>
            </p:cNvPr>
            <p:cNvCxnSpPr>
              <a:cxnSpLocks/>
            </p:cNvCxnSpPr>
            <p:nvPr/>
          </p:nvCxnSpPr>
          <p:spPr>
            <a:xfrm flipV="1">
              <a:off x="1554603" y="2908409"/>
              <a:ext cx="0" cy="330124"/>
            </a:xfrm>
            <a:prstGeom prst="line">
              <a:avLst/>
            </a:prstGeom>
            <a:ln w="25400" cap="rnd">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951826B8-71E3-470C-B930-906B121A16FA}"/>
                </a:ext>
              </a:extLst>
            </p:cNvPr>
            <p:cNvCxnSpPr>
              <a:cxnSpLocks/>
            </p:cNvCxnSpPr>
            <p:nvPr/>
          </p:nvCxnSpPr>
          <p:spPr>
            <a:xfrm flipH="1" flipV="1">
              <a:off x="1631666" y="2906374"/>
              <a:ext cx="594" cy="157906"/>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0" name="Hexagon 149">
              <a:extLst>
                <a:ext uri="{FF2B5EF4-FFF2-40B4-BE49-F238E27FC236}">
                  <a16:creationId xmlns:a16="http://schemas.microsoft.com/office/drawing/2014/main" id="{7C347E2E-D8BD-4E15-BB57-C2DF1F4EFCC0}"/>
                </a:ext>
              </a:extLst>
            </p:cNvPr>
            <p:cNvSpPr/>
            <p:nvPr/>
          </p:nvSpPr>
          <p:spPr bwMode="auto">
            <a:xfrm>
              <a:off x="1317795" y="2654829"/>
              <a:ext cx="570934" cy="245993"/>
            </a:xfrm>
            <a:prstGeom prst="hexagon">
              <a:avLst/>
            </a:prstGeom>
            <a:solidFill>
              <a:schemeClr val="tx2"/>
            </a:solidFill>
            <a:ln w="254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32293" fontAlgn="base">
                <a:spcBef>
                  <a:spcPct val="0"/>
                </a:spcBef>
                <a:spcAft>
                  <a:spcPct val="0"/>
                </a:spcAft>
                <a:defRPr/>
              </a:pPr>
              <a:r>
                <a:rPr lang="en-US" sz="1000" dirty="0">
                  <a:solidFill>
                    <a:srgbClr val="FFFFFF"/>
                  </a:solidFill>
                  <a:latin typeface="Segoe UI Semibold"/>
                  <a:ea typeface="Segoe UI" pitchFamily="34" charset="0"/>
                  <a:cs typeface="Segoe UI" pitchFamily="34" charset="0"/>
                </a:rPr>
                <a:t>New!</a:t>
              </a:r>
            </a:p>
          </p:txBody>
        </p:sp>
        <p:sp>
          <p:nvSpPr>
            <p:cNvPr id="151" name="Arc 150">
              <a:extLst>
                <a:ext uri="{FF2B5EF4-FFF2-40B4-BE49-F238E27FC236}">
                  <a16:creationId xmlns:a16="http://schemas.microsoft.com/office/drawing/2014/main" id="{53ECAFDC-03AE-43D5-9441-73E6F52988E0}"/>
                </a:ext>
                <a:ext uri="{C183D7F6-B498-43B3-948B-1728B52AA6E4}">
                  <adec:decorative xmlns:adec="http://schemas.microsoft.com/office/drawing/2017/decorative" val="1"/>
                </a:ext>
              </a:extLst>
            </p:cNvPr>
            <p:cNvSpPr/>
            <p:nvPr/>
          </p:nvSpPr>
          <p:spPr>
            <a:xfrm>
              <a:off x="5841130" y="2614832"/>
              <a:ext cx="1297814" cy="1297814"/>
            </a:xfrm>
            <a:prstGeom prst="arc">
              <a:avLst>
                <a:gd name="adj1" fmla="val 10812729"/>
                <a:gd name="adj2" fmla="val 0"/>
              </a:avLst>
            </a:prstGeom>
            <a:ln w="38100" cap="rnd">
              <a:solidFill>
                <a:schemeClr val="bg2">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192">
                <a:defRPr/>
              </a:pPr>
              <a:endParaRPr lang="en-US">
                <a:solidFill>
                  <a:srgbClr val="000000"/>
                </a:solidFill>
                <a:latin typeface="Segoe UI"/>
              </a:endParaRPr>
            </a:p>
          </p:txBody>
        </p:sp>
        <p:pic>
          <p:nvPicPr>
            <p:cNvPr id="152" name="Picture 151" descr="Logo of AWS">
              <a:extLst>
                <a:ext uri="{FF2B5EF4-FFF2-40B4-BE49-F238E27FC236}">
                  <a16:creationId xmlns:a16="http://schemas.microsoft.com/office/drawing/2014/main" id="{A00D7628-4D77-4179-BB0D-8ED038ACB237}"/>
                </a:ext>
              </a:extLst>
            </p:cNvPr>
            <p:cNvPicPr>
              <a:picLocks noChangeAspect="1"/>
            </p:cNvPicPr>
            <p:nvPr/>
          </p:nvPicPr>
          <p:blipFill>
            <a:blip r:embed="rId3"/>
            <a:stretch>
              <a:fillRect/>
            </a:stretch>
          </p:blipFill>
          <p:spPr>
            <a:xfrm>
              <a:off x="2787255" y="1873611"/>
              <a:ext cx="837055" cy="508138"/>
            </a:xfrm>
            <a:prstGeom prst="rect">
              <a:avLst/>
            </a:prstGeom>
          </p:spPr>
        </p:pic>
        <p:cxnSp>
          <p:nvCxnSpPr>
            <p:cNvPr id="153" name="Straight Connector 152">
              <a:extLst>
                <a:ext uri="{FF2B5EF4-FFF2-40B4-BE49-F238E27FC236}">
                  <a16:creationId xmlns:a16="http://schemas.microsoft.com/office/drawing/2014/main" id="{F0FD73D8-EFC7-4F21-98D1-2336EEC0CCE5}"/>
                </a:ext>
              </a:extLst>
            </p:cNvPr>
            <p:cNvCxnSpPr>
              <a:cxnSpLocks/>
            </p:cNvCxnSpPr>
            <p:nvPr/>
          </p:nvCxnSpPr>
          <p:spPr>
            <a:xfrm>
              <a:off x="10219949" y="2527578"/>
              <a:ext cx="541329" cy="0"/>
            </a:xfrm>
            <a:prstGeom prst="line">
              <a:avLst/>
            </a:prstGeom>
            <a:ln w="25400" cap="rnd">
              <a:solidFill>
                <a:schemeClr val="bg2">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36D1D131-E2B6-46EF-B82B-B3CF35162D8D}"/>
                </a:ext>
              </a:extLst>
            </p:cNvPr>
            <p:cNvCxnSpPr>
              <a:cxnSpLocks/>
            </p:cNvCxnSpPr>
            <p:nvPr/>
          </p:nvCxnSpPr>
          <p:spPr>
            <a:xfrm>
              <a:off x="1632260" y="3064279"/>
              <a:ext cx="4237521" cy="0"/>
            </a:xfrm>
            <a:prstGeom prst="straightConnector1">
              <a:avLst/>
            </a:prstGeom>
            <a:ln w="25400" cap="rnd">
              <a:solidFill>
                <a:schemeClr val="tx2"/>
              </a:solidFill>
              <a:headEnd type="none" w="lg" len="med"/>
              <a:tailEnd type="oval" w="lg" len="lg"/>
            </a:ln>
          </p:spPr>
          <p:style>
            <a:lnRef idx="1">
              <a:schemeClr val="accent1"/>
            </a:lnRef>
            <a:fillRef idx="0">
              <a:schemeClr val="accent1"/>
            </a:fillRef>
            <a:effectRef idx="0">
              <a:schemeClr val="accent1"/>
            </a:effectRef>
            <a:fontRef idx="minor">
              <a:schemeClr val="tx1"/>
            </a:fontRef>
          </p:style>
        </p:cxnSp>
        <p:sp>
          <p:nvSpPr>
            <p:cNvPr id="155" name="Hexagon 154">
              <a:extLst>
                <a:ext uri="{FF2B5EF4-FFF2-40B4-BE49-F238E27FC236}">
                  <a16:creationId xmlns:a16="http://schemas.microsoft.com/office/drawing/2014/main" id="{01DF3761-162C-47F8-80AB-76E5DCBFFEE7}"/>
                </a:ext>
              </a:extLst>
            </p:cNvPr>
            <p:cNvSpPr/>
            <p:nvPr/>
          </p:nvSpPr>
          <p:spPr bwMode="auto">
            <a:xfrm>
              <a:off x="4392890" y="2649255"/>
              <a:ext cx="570934" cy="245993"/>
            </a:xfrm>
            <a:prstGeom prst="hexagon">
              <a:avLst/>
            </a:prstGeom>
            <a:solidFill>
              <a:schemeClr val="tx2"/>
            </a:solidFill>
            <a:ln w="254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32293" fontAlgn="base">
                <a:spcBef>
                  <a:spcPct val="0"/>
                </a:spcBef>
                <a:spcAft>
                  <a:spcPct val="0"/>
                </a:spcAft>
                <a:defRPr/>
              </a:pPr>
              <a:r>
                <a:rPr lang="en-US" sz="1000">
                  <a:solidFill>
                    <a:srgbClr val="FFFFFF"/>
                  </a:solidFill>
                  <a:latin typeface="Segoe UI Semibold"/>
                  <a:ea typeface="Segoe UI" pitchFamily="34" charset="0"/>
                  <a:cs typeface="Segoe UI" pitchFamily="34" charset="0"/>
                </a:rPr>
                <a:t>New!</a:t>
              </a:r>
            </a:p>
          </p:txBody>
        </p:sp>
        <p:pic>
          <p:nvPicPr>
            <p:cNvPr id="156" name="Picture 155" descr="Spot illustration of Security Center-a green shield with a lock in the center.">
              <a:extLst>
                <a:ext uri="{FF2B5EF4-FFF2-40B4-BE49-F238E27FC236}">
                  <a16:creationId xmlns:a16="http://schemas.microsoft.com/office/drawing/2014/main" id="{D3C1F372-E26B-4226-ADCD-3AB6C78852E8}"/>
                </a:ext>
              </a:extLst>
            </p:cNvPr>
            <p:cNvPicPr>
              <a:picLocks noChangeAspect="1"/>
            </p:cNvPicPr>
            <p:nvPr/>
          </p:nvPicPr>
          <p:blipFill rotWithShape="1">
            <a:blip r:embed="rId4"/>
            <a:srcRect l="3992" r="11931" b="3020"/>
            <a:stretch/>
          </p:blipFill>
          <p:spPr>
            <a:xfrm>
              <a:off x="6184929" y="2893695"/>
              <a:ext cx="598311" cy="759144"/>
            </a:xfrm>
            <a:prstGeom prst="rect">
              <a:avLst/>
            </a:prstGeom>
          </p:spPr>
        </p:pic>
        <p:grpSp>
          <p:nvGrpSpPr>
            <p:cNvPr id="157" name="Group 156" descr="Line connecting from &quot;Azure&quot; to  &quot;Security Center&quot;">
              <a:extLst>
                <a:ext uri="{FF2B5EF4-FFF2-40B4-BE49-F238E27FC236}">
                  <a16:creationId xmlns:a16="http://schemas.microsoft.com/office/drawing/2014/main" id="{BB723540-A531-4DDA-80C4-81ECAF159CC6}"/>
                </a:ext>
              </a:extLst>
            </p:cNvPr>
            <p:cNvGrpSpPr/>
            <p:nvPr/>
          </p:nvGrpSpPr>
          <p:grpSpPr>
            <a:xfrm>
              <a:off x="7109824" y="2655251"/>
              <a:ext cx="3376160" cy="409028"/>
              <a:chOff x="6703689" y="2055717"/>
              <a:chExt cx="3321278" cy="401044"/>
            </a:xfrm>
          </p:grpSpPr>
          <p:cxnSp>
            <p:nvCxnSpPr>
              <p:cNvPr id="171" name="Straight Arrow Connector 170">
                <a:extLst>
                  <a:ext uri="{FF2B5EF4-FFF2-40B4-BE49-F238E27FC236}">
                    <a16:creationId xmlns:a16="http://schemas.microsoft.com/office/drawing/2014/main" id="{1D1A1634-0E03-40EC-8779-4C3F468F297E}"/>
                  </a:ext>
                </a:extLst>
              </p:cNvPr>
              <p:cNvCxnSpPr>
                <a:cxnSpLocks/>
              </p:cNvCxnSpPr>
              <p:nvPr/>
            </p:nvCxnSpPr>
            <p:spPr>
              <a:xfrm flipH="1">
                <a:off x="6703689" y="2456761"/>
                <a:ext cx="3321278" cy="0"/>
              </a:xfrm>
              <a:prstGeom prst="straightConnector1">
                <a:avLst/>
              </a:prstGeom>
              <a:ln w="25400" cap="rnd">
                <a:solidFill>
                  <a:schemeClr val="bg2">
                    <a:lumMod val="75000"/>
                  </a:schemeClr>
                </a:solidFill>
                <a:headEnd type="none" w="lg" len="med"/>
                <a:tailEnd type="oval" w="lg" len="lg"/>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91114519-B33D-482A-8983-F0BC269DBF10}"/>
                  </a:ext>
                </a:extLst>
              </p:cNvPr>
              <p:cNvCxnSpPr>
                <a:cxnSpLocks/>
              </p:cNvCxnSpPr>
              <p:nvPr/>
            </p:nvCxnSpPr>
            <p:spPr>
              <a:xfrm flipV="1">
                <a:off x="10024967" y="2055717"/>
                <a:ext cx="0" cy="401044"/>
              </a:xfrm>
              <a:prstGeom prst="line">
                <a:avLst/>
              </a:prstGeom>
              <a:ln w="25400" cap="rnd">
                <a:solidFill>
                  <a:schemeClr val="bg2">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58" name="Rectangle 157">
              <a:extLst>
                <a:ext uri="{FF2B5EF4-FFF2-40B4-BE49-F238E27FC236}">
                  <a16:creationId xmlns:a16="http://schemas.microsoft.com/office/drawing/2014/main" id="{FAFC1304-4353-49AA-B3DC-1873154060C6}"/>
                </a:ext>
              </a:extLst>
            </p:cNvPr>
            <p:cNvSpPr/>
            <p:nvPr/>
          </p:nvSpPr>
          <p:spPr>
            <a:xfrm>
              <a:off x="4263326" y="2158243"/>
              <a:ext cx="847408" cy="380477"/>
            </a:xfrm>
            <a:prstGeom prst="rect">
              <a:avLst/>
            </a:prstGeom>
          </p:spPr>
          <p:txBody>
            <a:bodyPr wrap="none" tIns="91427" bIns="91427" anchor="t">
              <a:spAutoFit/>
            </a:bodyPr>
            <a:lstStyle/>
            <a:p>
              <a:pPr algn="ctr" defTabSz="914192">
                <a:defRPr/>
              </a:pPr>
              <a:r>
                <a:rPr lang="en-US" sz="1200" dirty="0">
                  <a:solidFill>
                    <a:srgbClr val="000000"/>
                  </a:solidFill>
                  <a:latin typeface="Segoe UI Semibold"/>
                </a:rPr>
                <a:t>On-prem</a:t>
              </a:r>
              <a:endParaRPr lang="en-IL" sz="1400" dirty="0">
                <a:solidFill>
                  <a:srgbClr val="000000"/>
                </a:solidFill>
                <a:latin typeface="Segoe UI Semibold"/>
              </a:endParaRPr>
            </a:p>
          </p:txBody>
        </p:sp>
        <p:pic>
          <p:nvPicPr>
            <p:cNvPr id="159" name="Graphic 158">
              <a:extLst>
                <a:ext uri="{FF2B5EF4-FFF2-40B4-BE49-F238E27FC236}">
                  <a16:creationId xmlns:a16="http://schemas.microsoft.com/office/drawing/2014/main" id="{D6A53F88-26DC-4C9D-A1D2-51E38651F7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43804" y="1757308"/>
              <a:ext cx="469106" cy="469106"/>
            </a:xfrm>
            <a:prstGeom prst="rect">
              <a:avLst/>
            </a:prstGeom>
          </p:spPr>
        </p:pic>
        <p:cxnSp>
          <p:nvCxnSpPr>
            <p:cNvPr id="160" name="Straight Connector 159">
              <a:extLst>
                <a:ext uri="{FF2B5EF4-FFF2-40B4-BE49-F238E27FC236}">
                  <a16:creationId xmlns:a16="http://schemas.microsoft.com/office/drawing/2014/main" id="{E6DBC4B6-12E9-49D0-B542-FFADFA986210}"/>
                </a:ext>
              </a:extLst>
            </p:cNvPr>
            <p:cNvCxnSpPr>
              <a:cxnSpLocks/>
            </p:cNvCxnSpPr>
            <p:nvPr/>
          </p:nvCxnSpPr>
          <p:spPr>
            <a:xfrm flipV="1">
              <a:off x="3134148" y="2911310"/>
              <a:ext cx="0" cy="330124"/>
            </a:xfrm>
            <a:prstGeom prst="line">
              <a:avLst/>
            </a:prstGeom>
            <a:ln w="25400" cap="rnd">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1" name="Hexagon 160">
              <a:extLst>
                <a:ext uri="{FF2B5EF4-FFF2-40B4-BE49-F238E27FC236}">
                  <a16:creationId xmlns:a16="http://schemas.microsoft.com/office/drawing/2014/main" id="{299CA8BF-18EA-459E-99F2-285A7DCAAC26}"/>
                </a:ext>
              </a:extLst>
            </p:cNvPr>
            <p:cNvSpPr/>
            <p:nvPr/>
          </p:nvSpPr>
          <p:spPr bwMode="auto">
            <a:xfrm>
              <a:off x="2898587" y="2647449"/>
              <a:ext cx="570934" cy="245993"/>
            </a:xfrm>
            <a:prstGeom prst="hexagon">
              <a:avLst/>
            </a:prstGeom>
            <a:solidFill>
              <a:schemeClr val="tx2"/>
            </a:solidFill>
            <a:ln w="254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32293" fontAlgn="base">
                <a:spcBef>
                  <a:spcPct val="0"/>
                </a:spcBef>
                <a:spcAft>
                  <a:spcPct val="0"/>
                </a:spcAft>
                <a:defRPr/>
              </a:pPr>
              <a:r>
                <a:rPr lang="en-US" sz="1000" dirty="0">
                  <a:solidFill>
                    <a:srgbClr val="FFFFFF"/>
                  </a:solidFill>
                  <a:latin typeface="Segoe UI Semibold"/>
                  <a:ea typeface="Segoe UI" pitchFamily="34" charset="0"/>
                  <a:cs typeface="Segoe UI" pitchFamily="34" charset="0"/>
                </a:rPr>
                <a:t>New!</a:t>
              </a:r>
            </a:p>
          </p:txBody>
        </p:sp>
        <p:pic>
          <p:nvPicPr>
            <p:cNvPr id="162" name="Picture 4" descr="Google Cloud Logo | evolution history and meaning, PNG">
              <a:extLst>
                <a:ext uri="{FF2B5EF4-FFF2-40B4-BE49-F238E27FC236}">
                  <a16:creationId xmlns:a16="http://schemas.microsoft.com/office/drawing/2014/main" id="{F8FEE3DA-D5F6-4B76-9011-1E69CFF60CFC}"/>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6859" t="9653" r="26923" b="9653"/>
            <a:stretch/>
          </p:blipFill>
          <p:spPr bwMode="auto">
            <a:xfrm>
              <a:off x="1313032" y="1828489"/>
              <a:ext cx="594976" cy="584324"/>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6" descr="Azure Consulting | Microsoft Gold Cloud Partner | Azure Consulting ...">
              <a:extLst>
                <a:ext uri="{FF2B5EF4-FFF2-40B4-BE49-F238E27FC236}">
                  <a16:creationId xmlns:a16="http://schemas.microsoft.com/office/drawing/2014/main" id="{F775E065-3A05-43B9-834C-F704301A9EA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10237958" y="1953346"/>
              <a:ext cx="507622" cy="440981"/>
            </a:xfrm>
            <a:prstGeom prst="rect">
              <a:avLst/>
            </a:prstGeom>
            <a:noFill/>
            <a:extLst>
              <a:ext uri="{909E8E84-426E-40DD-AFC4-6F175D3DCCD1}">
                <a14:hiddenFill xmlns:a14="http://schemas.microsoft.com/office/drawing/2010/main">
                  <a:solidFill>
                    <a:srgbClr val="FFFFFF"/>
                  </a:solidFill>
                </a14:hiddenFill>
              </a:ext>
            </a:extLst>
          </p:spPr>
        </p:pic>
        <p:cxnSp>
          <p:nvCxnSpPr>
            <p:cNvPr id="164" name="Straight Connector 163">
              <a:extLst>
                <a:ext uri="{FF2B5EF4-FFF2-40B4-BE49-F238E27FC236}">
                  <a16:creationId xmlns:a16="http://schemas.microsoft.com/office/drawing/2014/main" id="{1C6ECD10-5309-4B5C-BA75-4D210AEDE1EE}"/>
                </a:ext>
              </a:extLst>
            </p:cNvPr>
            <p:cNvCxnSpPr>
              <a:cxnSpLocks/>
            </p:cNvCxnSpPr>
            <p:nvPr/>
          </p:nvCxnSpPr>
          <p:spPr>
            <a:xfrm>
              <a:off x="1334772" y="2527578"/>
              <a:ext cx="541329" cy="0"/>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EB1ED9FA-316D-4CB1-873F-77F698695114}"/>
                </a:ext>
              </a:extLst>
            </p:cNvPr>
            <p:cNvCxnSpPr>
              <a:cxnSpLocks/>
            </p:cNvCxnSpPr>
            <p:nvPr/>
          </p:nvCxnSpPr>
          <p:spPr>
            <a:xfrm>
              <a:off x="2913389" y="2527578"/>
              <a:ext cx="541329" cy="0"/>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270BB217-A186-4AEB-952B-7C073FB42327}"/>
                </a:ext>
              </a:extLst>
            </p:cNvPr>
            <p:cNvCxnSpPr>
              <a:cxnSpLocks/>
            </p:cNvCxnSpPr>
            <p:nvPr/>
          </p:nvCxnSpPr>
          <p:spPr>
            <a:xfrm>
              <a:off x="4402416" y="2527578"/>
              <a:ext cx="541329" cy="0"/>
            </a:xfrm>
            <a:prstGeom prst="line">
              <a:avLst/>
            </a:prstGeom>
            <a:ln w="25400"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7" name="Rectangle 166">
              <a:extLst>
                <a:ext uri="{FF2B5EF4-FFF2-40B4-BE49-F238E27FC236}">
                  <a16:creationId xmlns:a16="http://schemas.microsoft.com/office/drawing/2014/main" id="{AE598D48-922D-4187-89FF-A98EB7330ADA}"/>
                </a:ext>
              </a:extLst>
            </p:cNvPr>
            <p:cNvSpPr/>
            <p:nvPr/>
          </p:nvSpPr>
          <p:spPr bwMode="auto">
            <a:xfrm>
              <a:off x="3419658" y="3009321"/>
              <a:ext cx="108825" cy="1099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168" name="Group 167" descr="Azure Arc">
              <a:extLst>
                <a:ext uri="{FF2B5EF4-FFF2-40B4-BE49-F238E27FC236}">
                  <a16:creationId xmlns:a16="http://schemas.microsoft.com/office/drawing/2014/main" id="{A1E5306A-9E90-4A70-B7C4-F22A0283EF51}"/>
                </a:ext>
              </a:extLst>
            </p:cNvPr>
            <p:cNvGrpSpPr/>
            <p:nvPr/>
          </p:nvGrpSpPr>
          <p:grpSpPr>
            <a:xfrm>
              <a:off x="3454016" y="2926436"/>
              <a:ext cx="1062866" cy="247538"/>
              <a:chOff x="3406844" y="2318867"/>
              <a:chExt cx="1042120" cy="242706"/>
            </a:xfrm>
          </p:grpSpPr>
          <p:sp>
            <p:nvSpPr>
              <p:cNvPr id="169" name="TextBox 168">
                <a:extLst>
                  <a:ext uri="{FF2B5EF4-FFF2-40B4-BE49-F238E27FC236}">
                    <a16:creationId xmlns:a16="http://schemas.microsoft.com/office/drawing/2014/main" id="{7AFEF816-2AEC-4FAA-999C-F817783B900A}"/>
                  </a:ext>
                </a:extLst>
              </p:cNvPr>
              <p:cNvSpPr txBox="1"/>
              <p:nvPr/>
            </p:nvSpPr>
            <p:spPr>
              <a:xfrm>
                <a:off x="3649559" y="2347866"/>
                <a:ext cx="799405" cy="184708"/>
              </a:xfrm>
              <a:prstGeom prst="rect">
                <a:avLst/>
              </a:prstGeom>
              <a:solidFill>
                <a:schemeClr val="bg1"/>
              </a:solidFill>
            </p:spPr>
            <p:txBody>
              <a:bodyPr wrap="square" lIns="89642" tIns="0" rIns="0" bIns="0" rtlCol="0" anchor="ctr">
                <a:spAutoFit/>
              </a:bodyPr>
              <a:lstStyle/>
              <a:p>
                <a:pPr defTabSz="914192">
                  <a:defRPr/>
                </a:pPr>
                <a:r>
                  <a:rPr lang="en-US" sz="1200" dirty="0">
                    <a:solidFill>
                      <a:srgbClr val="000000"/>
                    </a:solidFill>
                    <a:highlight>
                      <a:srgbClr val="FFFFFF"/>
                    </a:highlight>
                    <a:latin typeface="Segoe UI Semibold"/>
                  </a:rPr>
                  <a:t>Azure Arc</a:t>
                </a:r>
              </a:p>
            </p:txBody>
          </p:sp>
          <p:pic>
            <p:nvPicPr>
              <p:cNvPr id="170" name="Picture 169">
                <a:extLst>
                  <a:ext uri="{FF2B5EF4-FFF2-40B4-BE49-F238E27FC236}">
                    <a16:creationId xmlns:a16="http://schemas.microsoft.com/office/drawing/2014/main" id="{6CB424DA-C8BD-42F1-A286-92B7AA740598}"/>
                  </a:ext>
                </a:extLst>
              </p:cNvPr>
              <p:cNvPicPr>
                <a:picLocks noChangeAspect="1"/>
              </p:cNvPicPr>
              <p:nvPr/>
            </p:nvPicPr>
            <p:blipFill>
              <a:blip r:embed="rId9"/>
              <a:stretch>
                <a:fillRect/>
              </a:stretch>
            </p:blipFill>
            <p:spPr>
              <a:xfrm>
                <a:off x="3406844" y="2318867"/>
                <a:ext cx="288673" cy="242706"/>
              </a:xfrm>
              <a:prstGeom prst="rect">
                <a:avLst/>
              </a:prstGeom>
            </p:spPr>
          </p:pic>
        </p:grpSp>
      </p:grpSp>
      <p:sp>
        <p:nvSpPr>
          <p:cNvPr id="173" name="Rectangle 172">
            <a:extLst>
              <a:ext uri="{FF2B5EF4-FFF2-40B4-BE49-F238E27FC236}">
                <a16:creationId xmlns:a16="http://schemas.microsoft.com/office/drawing/2014/main" id="{EEA409BB-EA86-4FB2-B7D3-E91665A0F39F}"/>
              </a:ext>
              <a:ext uri="{C183D7F6-B498-43B3-948B-1728B52AA6E4}">
                <adec:decorative xmlns:adec="http://schemas.microsoft.com/office/drawing/2017/decorative" val="1"/>
              </a:ext>
            </a:extLst>
          </p:cNvPr>
          <p:cNvSpPr/>
          <p:nvPr/>
        </p:nvSpPr>
        <p:spPr bwMode="auto">
          <a:xfrm>
            <a:off x="1" y="3825845"/>
            <a:ext cx="12191133" cy="3031669"/>
          </a:xfrm>
          <a:prstGeom prst="rect">
            <a:avLst/>
          </a:prstGeom>
          <a:solidFill>
            <a:schemeClr val="accent1"/>
          </a:solid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174" name="Rectangle 173">
            <a:extLst>
              <a:ext uri="{FF2B5EF4-FFF2-40B4-BE49-F238E27FC236}">
                <a16:creationId xmlns:a16="http://schemas.microsoft.com/office/drawing/2014/main" id="{D487B64E-1C51-4741-8AB1-D37CD6615D20}"/>
              </a:ext>
              <a:ext uri="{C183D7F6-B498-43B3-948B-1728B52AA6E4}">
                <adec:decorative xmlns:adec="http://schemas.microsoft.com/office/drawing/2017/decorative" val="1"/>
              </a:ext>
            </a:extLst>
          </p:cNvPr>
          <p:cNvSpPr/>
          <p:nvPr/>
        </p:nvSpPr>
        <p:spPr>
          <a:xfrm>
            <a:off x="418644" y="4171991"/>
            <a:ext cx="11354714" cy="652021"/>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182854" tIns="91427" rIns="182854" bIns="91427" anchor="ctr">
            <a:noAutofit/>
          </a:bodyPr>
          <a:lstStyle/>
          <a:p>
            <a:pPr defTabSz="932384">
              <a:defRPr/>
            </a:pPr>
            <a:endParaRPr lang="en-US" sz="1274" kern="0">
              <a:solidFill>
                <a:srgbClr val="0078D4"/>
              </a:solidFill>
              <a:latin typeface="Segoe UI Semibold"/>
              <a:cs typeface="Segoe UI Semibold"/>
            </a:endParaRPr>
          </a:p>
        </p:txBody>
      </p:sp>
      <p:sp>
        <p:nvSpPr>
          <p:cNvPr id="175" name="TextBox 174">
            <a:extLst>
              <a:ext uri="{FF2B5EF4-FFF2-40B4-BE49-F238E27FC236}">
                <a16:creationId xmlns:a16="http://schemas.microsoft.com/office/drawing/2014/main" id="{AA6E3A7D-FF92-432A-A108-D39A6700B3BC}"/>
              </a:ext>
            </a:extLst>
          </p:cNvPr>
          <p:cNvSpPr txBox="1"/>
          <p:nvPr/>
        </p:nvSpPr>
        <p:spPr>
          <a:xfrm>
            <a:off x="1185154" y="4301878"/>
            <a:ext cx="2241062" cy="392245"/>
          </a:xfrm>
          <a:prstGeom prst="rect">
            <a:avLst/>
          </a:prstGeom>
          <a:noFill/>
        </p:spPr>
        <p:txBody>
          <a:bodyPr wrap="square" lIns="0" tIns="0" rIns="0" bIns="0" rtlCol="0">
            <a:spAutoFit/>
          </a:bodyPr>
          <a:lstStyle/>
          <a:p>
            <a:pPr defTabSz="914192">
              <a:defRPr/>
            </a:pPr>
            <a:r>
              <a:rPr lang="en-US" sz="1274" kern="0" dirty="0">
                <a:solidFill>
                  <a:srgbClr val="0078D4"/>
                </a:solidFill>
                <a:latin typeface="Segoe UI Semibold"/>
                <a:cs typeface="Segoe UI Semibold"/>
              </a:rPr>
              <a:t>Security posture </a:t>
            </a:r>
            <a:br>
              <a:rPr lang="en-US" sz="1274" kern="0" dirty="0">
                <a:solidFill>
                  <a:srgbClr val="0078D4"/>
                </a:solidFill>
                <a:latin typeface="Segoe UI Semibold"/>
                <a:cs typeface="Segoe UI Semibold"/>
              </a:rPr>
            </a:br>
            <a:r>
              <a:rPr lang="en-US" sz="1274" kern="0" dirty="0">
                <a:solidFill>
                  <a:srgbClr val="0078D4"/>
                </a:solidFill>
                <a:latin typeface="Segoe UI Semibold"/>
                <a:cs typeface="Segoe UI Semibold"/>
              </a:rPr>
              <a:t>&amp; compliance</a:t>
            </a:r>
          </a:p>
        </p:txBody>
      </p:sp>
      <p:sp>
        <p:nvSpPr>
          <p:cNvPr id="176" name="TextBox 175">
            <a:extLst>
              <a:ext uri="{FF2B5EF4-FFF2-40B4-BE49-F238E27FC236}">
                <a16:creationId xmlns:a16="http://schemas.microsoft.com/office/drawing/2014/main" id="{53726858-56E9-4944-BB97-0F96A5FA5FA8}"/>
              </a:ext>
            </a:extLst>
          </p:cNvPr>
          <p:cNvSpPr txBox="1"/>
          <p:nvPr/>
        </p:nvSpPr>
        <p:spPr>
          <a:xfrm>
            <a:off x="3954993" y="4297975"/>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Secure score</a:t>
            </a:r>
          </a:p>
        </p:txBody>
      </p:sp>
      <p:sp>
        <p:nvSpPr>
          <p:cNvPr id="177" name="TextBox 176">
            <a:extLst>
              <a:ext uri="{FF2B5EF4-FFF2-40B4-BE49-F238E27FC236}">
                <a16:creationId xmlns:a16="http://schemas.microsoft.com/office/drawing/2014/main" id="{EEEF957F-A3E1-45CB-84BB-6BD49E1567C2}"/>
              </a:ext>
            </a:extLst>
          </p:cNvPr>
          <p:cNvSpPr txBox="1"/>
          <p:nvPr/>
        </p:nvSpPr>
        <p:spPr>
          <a:xfrm>
            <a:off x="6724832" y="4297975"/>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Asset management</a:t>
            </a:r>
          </a:p>
        </p:txBody>
      </p:sp>
      <p:sp>
        <p:nvSpPr>
          <p:cNvPr id="178" name="TextBox 177">
            <a:extLst>
              <a:ext uri="{FF2B5EF4-FFF2-40B4-BE49-F238E27FC236}">
                <a16:creationId xmlns:a16="http://schemas.microsoft.com/office/drawing/2014/main" id="{81C4442B-9D85-4690-A3F5-713427955EB8}"/>
              </a:ext>
            </a:extLst>
          </p:cNvPr>
          <p:cNvSpPr txBox="1"/>
          <p:nvPr/>
        </p:nvSpPr>
        <p:spPr>
          <a:xfrm>
            <a:off x="9494672" y="4297975"/>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Regulatory compliance</a:t>
            </a:r>
          </a:p>
        </p:txBody>
      </p:sp>
      <p:sp>
        <p:nvSpPr>
          <p:cNvPr id="179" name="Rectangle 178">
            <a:extLst>
              <a:ext uri="{FF2B5EF4-FFF2-40B4-BE49-F238E27FC236}">
                <a16:creationId xmlns:a16="http://schemas.microsoft.com/office/drawing/2014/main" id="{A6E3A9A3-33B9-4C8B-8A80-0000FCE3CEB7}"/>
              </a:ext>
              <a:ext uri="{C183D7F6-B498-43B3-948B-1728B52AA6E4}">
                <adec:decorative xmlns:adec="http://schemas.microsoft.com/office/drawing/2017/decorative" val="1"/>
              </a:ext>
            </a:extLst>
          </p:cNvPr>
          <p:cNvSpPr/>
          <p:nvPr/>
        </p:nvSpPr>
        <p:spPr>
          <a:xfrm>
            <a:off x="418644" y="4962300"/>
            <a:ext cx="11354714" cy="652021"/>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182854" tIns="91427" rIns="182854" bIns="91427" anchor="ctr">
            <a:noAutofit/>
          </a:bodyPr>
          <a:lstStyle/>
          <a:p>
            <a:pPr defTabSz="932384">
              <a:defRPr/>
            </a:pPr>
            <a:endParaRPr lang="en-US" sz="1274" kern="0">
              <a:solidFill>
                <a:srgbClr val="0078D4"/>
              </a:solidFill>
              <a:latin typeface="Segoe UI Semibold"/>
              <a:cs typeface="Segoe UI Semibold"/>
            </a:endParaRPr>
          </a:p>
        </p:txBody>
      </p:sp>
      <p:sp>
        <p:nvSpPr>
          <p:cNvPr id="180" name="TextBox 179">
            <a:extLst>
              <a:ext uri="{FF2B5EF4-FFF2-40B4-BE49-F238E27FC236}">
                <a16:creationId xmlns:a16="http://schemas.microsoft.com/office/drawing/2014/main" id="{5198C3E2-4614-414E-A725-3C17FAF1218B}"/>
              </a:ext>
            </a:extLst>
          </p:cNvPr>
          <p:cNvSpPr txBox="1"/>
          <p:nvPr/>
        </p:nvSpPr>
        <p:spPr>
          <a:xfrm>
            <a:off x="1185154" y="5094151"/>
            <a:ext cx="2241062" cy="392245"/>
          </a:xfrm>
          <a:prstGeom prst="rect">
            <a:avLst/>
          </a:prstGeom>
          <a:noFill/>
        </p:spPr>
        <p:txBody>
          <a:bodyPr wrap="square" lIns="0" tIns="0" rIns="0" bIns="0" rtlCol="0">
            <a:spAutoFit/>
          </a:bodyPr>
          <a:lstStyle/>
          <a:p>
            <a:pPr defTabSz="932384">
              <a:defRPr/>
            </a:pPr>
            <a:r>
              <a:rPr lang="en-US" sz="1274" kern="0" dirty="0">
                <a:solidFill>
                  <a:srgbClr val="0078D4"/>
                </a:solidFill>
                <a:latin typeface="Segoe UI Semibold"/>
                <a:cs typeface="Segoe UI Semibold"/>
              </a:rPr>
              <a:t>Server protection 	</a:t>
            </a:r>
          </a:p>
          <a:p>
            <a:pPr defTabSz="932384">
              <a:defRPr/>
            </a:pPr>
            <a:r>
              <a:rPr lang="en-US" sz="1274" kern="0" dirty="0">
                <a:solidFill>
                  <a:srgbClr val="0078D4"/>
                </a:solidFill>
                <a:latin typeface="Segoe UI Semibold"/>
                <a:cs typeface="Segoe UI Semibold"/>
              </a:rPr>
              <a:t>(Azure Defender for VMs)</a:t>
            </a:r>
          </a:p>
        </p:txBody>
      </p:sp>
      <p:sp>
        <p:nvSpPr>
          <p:cNvPr id="181" name="TextBox 180">
            <a:extLst>
              <a:ext uri="{FF2B5EF4-FFF2-40B4-BE49-F238E27FC236}">
                <a16:creationId xmlns:a16="http://schemas.microsoft.com/office/drawing/2014/main" id="{9473942C-E603-4BC0-A99F-083698A8003B}"/>
              </a:ext>
            </a:extLst>
          </p:cNvPr>
          <p:cNvSpPr txBox="1"/>
          <p:nvPr/>
        </p:nvSpPr>
        <p:spPr>
          <a:xfrm>
            <a:off x="3954993" y="5088284"/>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Threat detection</a:t>
            </a:r>
          </a:p>
        </p:txBody>
      </p:sp>
      <p:sp>
        <p:nvSpPr>
          <p:cNvPr id="182" name="TextBox 181">
            <a:extLst>
              <a:ext uri="{FF2B5EF4-FFF2-40B4-BE49-F238E27FC236}">
                <a16:creationId xmlns:a16="http://schemas.microsoft.com/office/drawing/2014/main" id="{B7A51B85-8FF0-4CE9-9EF2-A86A7178E293}"/>
              </a:ext>
            </a:extLst>
          </p:cNvPr>
          <p:cNvSpPr txBox="1"/>
          <p:nvPr/>
        </p:nvSpPr>
        <p:spPr>
          <a:xfrm>
            <a:off x="6724832" y="5088284"/>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VA (powered by Qualys)</a:t>
            </a:r>
          </a:p>
        </p:txBody>
      </p:sp>
      <p:sp>
        <p:nvSpPr>
          <p:cNvPr id="183" name="Rectangle 182">
            <a:extLst>
              <a:ext uri="{FF2B5EF4-FFF2-40B4-BE49-F238E27FC236}">
                <a16:creationId xmlns:a16="http://schemas.microsoft.com/office/drawing/2014/main" id="{475EFA04-4588-4714-B250-A48555389AD5}"/>
              </a:ext>
              <a:ext uri="{C183D7F6-B498-43B3-948B-1728B52AA6E4}">
                <adec:decorative xmlns:adec="http://schemas.microsoft.com/office/drawing/2017/decorative" val="1"/>
              </a:ext>
            </a:extLst>
          </p:cNvPr>
          <p:cNvSpPr/>
          <p:nvPr/>
        </p:nvSpPr>
        <p:spPr>
          <a:xfrm>
            <a:off x="418644" y="5752610"/>
            <a:ext cx="11354714" cy="652021"/>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182854" tIns="91427" rIns="182854" bIns="91427" anchor="ctr">
            <a:noAutofit/>
          </a:bodyPr>
          <a:lstStyle/>
          <a:p>
            <a:pPr defTabSz="932384">
              <a:defRPr/>
            </a:pPr>
            <a:endParaRPr lang="en-US" sz="1274" kern="0">
              <a:solidFill>
                <a:srgbClr val="0078D4"/>
              </a:solidFill>
              <a:latin typeface="Segoe UI Semibold"/>
              <a:cs typeface="Segoe UI Semibold"/>
            </a:endParaRPr>
          </a:p>
        </p:txBody>
      </p:sp>
      <p:sp>
        <p:nvSpPr>
          <p:cNvPr id="184" name="TextBox 183">
            <a:extLst>
              <a:ext uri="{FF2B5EF4-FFF2-40B4-BE49-F238E27FC236}">
                <a16:creationId xmlns:a16="http://schemas.microsoft.com/office/drawing/2014/main" id="{4347E570-FAD8-4AEA-9426-D84F7E074F99}"/>
              </a:ext>
            </a:extLst>
          </p:cNvPr>
          <p:cNvSpPr txBox="1"/>
          <p:nvPr/>
        </p:nvSpPr>
        <p:spPr>
          <a:xfrm>
            <a:off x="1185154" y="5882497"/>
            <a:ext cx="2241062" cy="392245"/>
          </a:xfrm>
          <a:prstGeom prst="rect">
            <a:avLst/>
          </a:prstGeom>
          <a:noFill/>
        </p:spPr>
        <p:txBody>
          <a:bodyPr wrap="square" lIns="0" tIns="0" rIns="0" bIns="0" rtlCol="0">
            <a:spAutoFit/>
          </a:bodyPr>
          <a:lstStyle/>
          <a:p>
            <a:pPr defTabSz="932384">
              <a:defRPr/>
            </a:pPr>
            <a:r>
              <a:rPr lang="en-US" sz="1274" kern="0" dirty="0">
                <a:solidFill>
                  <a:srgbClr val="0078D4"/>
                </a:solidFill>
                <a:latin typeface="Segoe UI Semibold"/>
                <a:cs typeface="Segoe UI Semibold"/>
              </a:rPr>
              <a:t>Automation &amp; </a:t>
            </a:r>
            <a:br>
              <a:rPr lang="en-US" sz="1274" kern="0" dirty="0">
                <a:solidFill>
                  <a:srgbClr val="0078D4"/>
                </a:solidFill>
                <a:latin typeface="Segoe UI Semibold"/>
                <a:cs typeface="Segoe UI Semibold"/>
              </a:rPr>
            </a:br>
            <a:r>
              <a:rPr lang="en-US" sz="1274" kern="0" dirty="0">
                <a:solidFill>
                  <a:srgbClr val="0078D4"/>
                </a:solidFill>
                <a:latin typeface="Segoe UI Semibold"/>
                <a:cs typeface="Segoe UI Semibold"/>
              </a:rPr>
              <a:t>management at scale</a:t>
            </a:r>
          </a:p>
        </p:txBody>
      </p:sp>
      <p:sp>
        <p:nvSpPr>
          <p:cNvPr id="185" name="TextBox 184">
            <a:extLst>
              <a:ext uri="{FF2B5EF4-FFF2-40B4-BE49-F238E27FC236}">
                <a16:creationId xmlns:a16="http://schemas.microsoft.com/office/drawing/2014/main" id="{0A45AD67-D96D-4042-95F8-BFCEF51B1CEE}"/>
              </a:ext>
            </a:extLst>
          </p:cNvPr>
          <p:cNvSpPr txBox="1"/>
          <p:nvPr/>
        </p:nvSpPr>
        <p:spPr>
          <a:xfrm>
            <a:off x="3954993" y="5878594"/>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Automation</a:t>
            </a:r>
          </a:p>
        </p:txBody>
      </p:sp>
      <p:sp>
        <p:nvSpPr>
          <p:cNvPr id="186" name="TextBox 185">
            <a:extLst>
              <a:ext uri="{FF2B5EF4-FFF2-40B4-BE49-F238E27FC236}">
                <a16:creationId xmlns:a16="http://schemas.microsoft.com/office/drawing/2014/main" id="{F3F33F3F-4EB5-4560-9DB9-BC3DBC4E400F}"/>
              </a:ext>
            </a:extLst>
          </p:cNvPr>
          <p:cNvSpPr txBox="1"/>
          <p:nvPr/>
        </p:nvSpPr>
        <p:spPr>
          <a:xfrm>
            <a:off x="6724832" y="5878594"/>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SIEM integration</a:t>
            </a:r>
          </a:p>
        </p:txBody>
      </p:sp>
      <p:sp>
        <p:nvSpPr>
          <p:cNvPr id="187" name="TextBox 186">
            <a:extLst>
              <a:ext uri="{FF2B5EF4-FFF2-40B4-BE49-F238E27FC236}">
                <a16:creationId xmlns:a16="http://schemas.microsoft.com/office/drawing/2014/main" id="{B581D3CE-4B6F-4041-A266-9928BE89131A}"/>
              </a:ext>
            </a:extLst>
          </p:cNvPr>
          <p:cNvSpPr txBox="1"/>
          <p:nvPr/>
        </p:nvSpPr>
        <p:spPr>
          <a:xfrm>
            <a:off x="9521402" y="5878594"/>
            <a:ext cx="2241062" cy="400053"/>
          </a:xfrm>
          <a:prstGeom prst="rect">
            <a:avLst/>
          </a:prstGeom>
          <a:noFill/>
        </p:spPr>
        <p:txBody>
          <a:bodyPr wrap="square" lIns="0" tIns="91427" rIns="0" bIns="91427" rtlCol="0">
            <a:noAutofit/>
          </a:bodyPr>
          <a:lstStyle/>
          <a:p>
            <a:pPr defTabSz="914192">
              <a:defRPr/>
            </a:pPr>
            <a:r>
              <a:rPr lang="en-US" sz="1274" dirty="0">
                <a:solidFill>
                  <a:srgbClr val="000000"/>
                </a:solidFill>
                <a:latin typeface="Segoe UI Semibold"/>
              </a:rPr>
              <a:t>Export</a:t>
            </a:r>
          </a:p>
        </p:txBody>
      </p:sp>
      <p:pic>
        <p:nvPicPr>
          <p:cNvPr id="188" name="Picture 187">
            <a:extLst>
              <a:ext uri="{FF2B5EF4-FFF2-40B4-BE49-F238E27FC236}">
                <a16:creationId xmlns:a16="http://schemas.microsoft.com/office/drawing/2014/main" id="{3F993329-2E1E-45A6-8BFE-F96B743DAB05}"/>
              </a:ext>
              <a:ext uri="{C183D7F6-B498-43B3-948B-1728B52AA6E4}">
                <adec:decorative xmlns:adec="http://schemas.microsoft.com/office/drawing/2017/decorative" val="1"/>
              </a:ext>
            </a:extLst>
          </p:cNvPr>
          <p:cNvPicPr>
            <a:picLocks noChangeAspect="1"/>
          </p:cNvPicPr>
          <p:nvPr/>
        </p:nvPicPr>
        <p:blipFill rotWithShape="1">
          <a:blip r:embed="rId10"/>
          <a:srcRect t="11592" b="7617"/>
          <a:stretch/>
        </p:blipFill>
        <p:spPr>
          <a:xfrm>
            <a:off x="600826" y="4302775"/>
            <a:ext cx="358570" cy="390451"/>
          </a:xfrm>
          <a:prstGeom prst="rect">
            <a:avLst/>
          </a:prstGeom>
        </p:spPr>
      </p:pic>
      <p:pic>
        <p:nvPicPr>
          <p:cNvPr id="189" name="Picture 2">
            <a:extLst>
              <a:ext uri="{FF2B5EF4-FFF2-40B4-BE49-F238E27FC236}">
                <a16:creationId xmlns:a16="http://schemas.microsoft.com/office/drawing/2014/main" id="{351398C5-1D6C-4C7B-8798-EF6BE7D56DE7}"/>
              </a:ext>
              <a:ext uri="{C183D7F6-B498-43B3-948B-1728B52AA6E4}">
                <adec:decorative xmlns:adec="http://schemas.microsoft.com/office/drawing/2017/decorative" val="1"/>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6417" y="5087591"/>
            <a:ext cx="407390" cy="405367"/>
          </a:xfrm>
          <a:prstGeom prst="rect">
            <a:avLst/>
          </a:prstGeom>
          <a:noFill/>
          <a:extLst>
            <a:ext uri="{909E8E84-426E-40DD-AFC4-6F175D3DCCD1}">
              <a14:hiddenFill xmlns:a14="http://schemas.microsoft.com/office/drawing/2010/main">
                <a:solidFill>
                  <a:srgbClr val="FFFFFF"/>
                </a:solidFill>
              </a14:hiddenFill>
            </a:ext>
          </a:extLst>
        </p:spPr>
      </p:pic>
      <p:pic>
        <p:nvPicPr>
          <p:cNvPr id="190" name="Graphic 189">
            <a:extLst>
              <a:ext uri="{FF2B5EF4-FFF2-40B4-BE49-F238E27FC236}">
                <a16:creationId xmlns:a16="http://schemas.microsoft.com/office/drawing/2014/main" id="{9ED5BB0A-6B9C-4805-8DB0-BBD76F492B4B}"/>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1741" y="5880250"/>
            <a:ext cx="396742" cy="396742"/>
          </a:xfrm>
          <a:prstGeom prst="rect">
            <a:avLst/>
          </a:prstGeom>
        </p:spPr>
      </p:pic>
    </p:spTree>
    <p:extLst>
      <p:ext uri="{BB962C8B-B14F-4D97-AF65-F5344CB8AC3E}">
        <p14:creationId xmlns:p14="http://schemas.microsoft.com/office/powerpoint/2010/main" val="2607208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199A4E-630D-4CEB-9E77-8B805E5FFB93}"/>
              </a:ext>
            </a:extLst>
          </p:cNvPr>
          <p:cNvSpPr>
            <a:spLocks noGrp="1"/>
          </p:cNvSpPr>
          <p:nvPr>
            <p:ph type="title"/>
          </p:nvPr>
        </p:nvSpPr>
        <p:spPr>
          <a:xfrm>
            <a:off x="588263" y="457200"/>
            <a:ext cx="11018520" cy="553998"/>
          </a:xfrm>
        </p:spPr>
        <p:txBody>
          <a:bodyPr/>
          <a:lstStyle/>
          <a:p>
            <a:r>
              <a:rPr lang="en-US"/>
              <a:t>Resources</a:t>
            </a:r>
            <a:endParaRPr lang="en-US" dirty="0"/>
          </a:p>
        </p:txBody>
      </p:sp>
      <p:sp>
        <p:nvSpPr>
          <p:cNvPr id="4" name="Content Placeholder 3">
            <a:extLst>
              <a:ext uri="{FF2B5EF4-FFF2-40B4-BE49-F238E27FC236}">
                <a16:creationId xmlns:a16="http://schemas.microsoft.com/office/drawing/2014/main" id="{5BD99C09-44DD-4D57-A6E5-328D4C195AC5}"/>
              </a:ext>
            </a:extLst>
          </p:cNvPr>
          <p:cNvSpPr>
            <a:spLocks noGrp="1"/>
          </p:cNvSpPr>
          <p:nvPr>
            <p:ph sz="quarter" idx="10"/>
          </p:nvPr>
        </p:nvSpPr>
        <p:spPr>
          <a:xfrm>
            <a:off x="584200" y="1435100"/>
            <a:ext cx="11018838" cy="4824451"/>
          </a:xfrm>
        </p:spPr>
        <p:txBody>
          <a:bodyPr/>
          <a:lstStyle/>
          <a:p>
            <a:r>
              <a:rPr lang="en-US" dirty="0"/>
              <a:t>Doc: </a:t>
            </a:r>
            <a:r>
              <a:rPr lang="en-US" dirty="0">
                <a:hlinkClick r:id="rId2"/>
              </a:rPr>
              <a:t>https://docs.microsoft.com/en-us/azure/defender-for-cloud/</a:t>
            </a:r>
            <a:endParaRPr lang="en-US" dirty="0"/>
          </a:p>
          <a:p>
            <a:r>
              <a:rPr lang="en-US" dirty="0"/>
              <a:t>Community: </a:t>
            </a:r>
            <a:r>
              <a:rPr lang="en-US" dirty="0">
                <a:hlinkClick r:id="rId3"/>
              </a:rPr>
              <a:t>https://techcommunity.microsoft.com/t5/microsoft-defender-for-cloud/bd-p/MicrosoftDefenderCloud</a:t>
            </a:r>
            <a:endParaRPr lang="en-US" dirty="0"/>
          </a:p>
          <a:p>
            <a:r>
              <a:rPr lang="en-US" dirty="0"/>
              <a:t>Blog: </a:t>
            </a:r>
            <a:r>
              <a:rPr lang="en-US" dirty="0">
                <a:hlinkClick r:id="rId4"/>
              </a:rPr>
              <a:t>https://techcommunity.microsoft.com/t5/microsoft-defender-for-cloud/bg-p/MicrosoftDefenderCloudBlog</a:t>
            </a:r>
            <a:endParaRPr lang="en-US" dirty="0"/>
          </a:p>
          <a:p>
            <a:r>
              <a:rPr lang="en-US" dirty="0"/>
              <a:t>GitHub: </a:t>
            </a:r>
            <a:r>
              <a:rPr lang="en-US" dirty="0">
                <a:hlinkClick r:id="rId5"/>
              </a:rPr>
              <a:t>https://github.com/Azure/Microsoft-Defender-for-Cloud</a:t>
            </a:r>
            <a:endParaRPr lang="en-US" dirty="0"/>
          </a:p>
          <a:p>
            <a:pPr lvl="1"/>
            <a:r>
              <a:rPr lang="en-US" dirty="0"/>
              <a:t>Labs: </a:t>
            </a:r>
            <a:r>
              <a:rPr lang="en-US" dirty="0">
                <a:hlinkClick r:id="rId6"/>
              </a:rPr>
              <a:t>https://github.com/Azure/Microsoft-Defender-for-Cloud/tree/main/Labs</a:t>
            </a:r>
            <a:endParaRPr lang="en-US" dirty="0"/>
          </a:p>
          <a:p>
            <a:pPr lvl="1"/>
            <a:r>
              <a:rPr lang="en-US" dirty="0"/>
              <a:t>Simulation Playbook: </a:t>
            </a:r>
            <a:r>
              <a:rPr lang="en-US" dirty="0">
                <a:hlinkClick r:id="rId7"/>
              </a:rPr>
              <a:t>https://github.com/Azure/Microsoft-Defender-for-Cloud/tree/main/Simulations</a:t>
            </a:r>
            <a:endParaRPr lang="en-US" dirty="0"/>
          </a:p>
          <a:p>
            <a:r>
              <a:rPr lang="en-US" dirty="0"/>
              <a:t>Ninja Training: </a:t>
            </a:r>
            <a:r>
              <a:rPr lang="en-US" dirty="0">
                <a:hlinkClick r:id="rId8"/>
              </a:rPr>
              <a:t>https://aka.ms/mdfcninja</a:t>
            </a:r>
            <a:endParaRPr lang="en-US" dirty="0"/>
          </a:p>
          <a:p>
            <a:r>
              <a:rPr lang="en-US" dirty="0"/>
              <a:t>Videos: </a:t>
            </a:r>
            <a:r>
              <a:rPr lang="en-US" dirty="0">
                <a:hlinkClick r:id="rId9"/>
              </a:rPr>
              <a:t>https://aka.ms/ascinthefield</a:t>
            </a:r>
            <a:endParaRPr lang="en-US" dirty="0"/>
          </a:p>
        </p:txBody>
      </p:sp>
    </p:spTree>
    <p:extLst>
      <p:ext uri="{BB962C8B-B14F-4D97-AF65-F5344CB8AC3E}">
        <p14:creationId xmlns:p14="http://schemas.microsoft.com/office/powerpoint/2010/main" val="72005842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849AE7-DEB3-4B28-A3FB-8EC12FAD330B}"/>
              </a:ext>
            </a:extLst>
          </p:cNvPr>
          <p:cNvSpPr>
            <a:spLocks noGrp="1"/>
          </p:cNvSpPr>
          <p:nvPr>
            <p:ph type="title"/>
          </p:nvPr>
        </p:nvSpPr>
        <p:spPr/>
        <p:txBody>
          <a:bodyPr/>
          <a:lstStyle/>
          <a:p>
            <a:r>
              <a:rPr lang="en-US" dirty="0"/>
              <a:t>Microsoft Sentinel</a:t>
            </a:r>
          </a:p>
        </p:txBody>
      </p:sp>
      <p:sp>
        <p:nvSpPr>
          <p:cNvPr id="8" name="Text Placeholder 3">
            <a:extLst>
              <a:ext uri="{FF2B5EF4-FFF2-40B4-BE49-F238E27FC236}">
                <a16:creationId xmlns:a16="http://schemas.microsoft.com/office/drawing/2014/main" id="{38244F56-3EAA-418C-B7B5-E65DAC6D792A}"/>
              </a:ext>
            </a:extLst>
          </p:cNvPr>
          <p:cNvSpPr txBox="1">
            <a:spLocks/>
          </p:cNvSpPr>
          <p:nvPr/>
        </p:nvSpPr>
        <p:spPr>
          <a:xfrm>
            <a:off x="585216" y="3977319"/>
            <a:ext cx="9144000" cy="338554"/>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dirty="0"/>
              <a:t>SIEM – Security Information and Event Management</a:t>
            </a:r>
          </a:p>
          <a:p>
            <a:pPr marL="0" indent="0">
              <a:spcBef>
                <a:spcPts val="0"/>
              </a:spcBef>
              <a:buNone/>
            </a:pPr>
            <a:r>
              <a:rPr lang="en-US" dirty="0"/>
              <a:t>SOAR – Security Orchestration Automated Response</a:t>
            </a:r>
          </a:p>
        </p:txBody>
      </p:sp>
      <p:pic>
        <p:nvPicPr>
          <p:cNvPr id="2" name="Picture 1">
            <a:extLst>
              <a:ext uri="{FF2B5EF4-FFF2-40B4-BE49-F238E27FC236}">
                <a16:creationId xmlns:a16="http://schemas.microsoft.com/office/drawing/2014/main" id="{975DDA98-942A-4AF0-B2A7-ED7B3C73DE5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70761" y="2141845"/>
            <a:ext cx="1994354" cy="2286521"/>
          </a:xfrm>
          <a:prstGeom prst="rect">
            <a:avLst/>
          </a:prstGeom>
        </p:spPr>
      </p:pic>
    </p:spTree>
    <p:extLst>
      <p:ext uri="{BB962C8B-B14F-4D97-AF65-F5344CB8AC3E}">
        <p14:creationId xmlns:p14="http://schemas.microsoft.com/office/powerpoint/2010/main" val="142508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20C3-8822-4CB2-906F-EABE1A172FE8}"/>
              </a:ext>
            </a:extLst>
          </p:cNvPr>
          <p:cNvSpPr>
            <a:spLocks noGrp="1"/>
          </p:cNvSpPr>
          <p:nvPr>
            <p:ph type="title"/>
          </p:nvPr>
        </p:nvSpPr>
        <p:spPr/>
        <p:txBody>
          <a:bodyPr/>
          <a:lstStyle/>
          <a:p>
            <a:pPr algn="ctr"/>
            <a:r>
              <a:rPr lang="en-US"/>
              <a:t>Integrated threat protection for your enterprise</a:t>
            </a:r>
          </a:p>
        </p:txBody>
      </p:sp>
      <p:sp>
        <p:nvSpPr>
          <p:cNvPr id="102" name="TextBox 101">
            <a:extLst>
              <a:ext uri="{FF2B5EF4-FFF2-40B4-BE49-F238E27FC236}">
                <a16:creationId xmlns:a16="http://schemas.microsoft.com/office/drawing/2014/main" id="{CC353233-1103-4E35-B1CB-648D56C6BBC1}"/>
              </a:ext>
            </a:extLst>
          </p:cNvPr>
          <p:cNvSpPr txBox="1"/>
          <p:nvPr/>
        </p:nvSpPr>
        <p:spPr>
          <a:xfrm>
            <a:off x="1179683" y="2494219"/>
            <a:ext cx="1757809" cy="276999"/>
          </a:xfrm>
          <a:prstGeom prst="rect">
            <a:avLst/>
          </a:prstGeom>
          <a:noFill/>
        </p:spPr>
        <p:txBody>
          <a:bodyPr wrap="square">
            <a:spAutoFit/>
          </a:bodyPr>
          <a:lstStyle/>
          <a:p>
            <a:pPr algn="ctr" defTabSz="932472" fontAlgn="base">
              <a:spcBef>
                <a:spcPct val="0"/>
              </a:spcBef>
              <a:spcAft>
                <a:spcPts val="600"/>
              </a:spcAft>
            </a:pP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Multi-cloud</a:t>
            </a:r>
          </a:p>
        </p:txBody>
      </p:sp>
      <p:grpSp>
        <p:nvGrpSpPr>
          <p:cNvPr id="8" name="Group 7">
            <a:extLst>
              <a:ext uri="{FF2B5EF4-FFF2-40B4-BE49-F238E27FC236}">
                <a16:creationId xmlns:a16="http://schemas.microsoft.com/office/drawing/2014/main" id="{3CDCC0A2-72ED-4D99-9579-CA3787846B3C}"/>
              </a:ext>
              <a:ext uri="{C183D7F6-B498-43B3-948B-1728B52AA6E4}">
                <adec:decorative xmlns:adec="http://schemas.microsoft.com/office/drawing/2017/decorative" val="1"/>
              </a:ext>
            </a:extLst>
          </p:cNvPr>
          <p:cNvGrpSpPr/>
          <p:nvPr/>
        </p:nvGrpSpPr>
        <p:grpSpPr>
          <a:xfrm>
            <a:off x="2419123" y="2038310"/>
            <a:ext cx="7352547" cy="4043001"/>
            <a:chOff x="2419123" y="2038310"/>
            <a:chExt cx="7352547" cy="4043001"/>
          </a:xfrm>
        </p:grpSpPr>
        <p:sp>
          <p:nvSpPr>
            <p:cNvPr id="363" name="Rectangle 362">
              <a:extLst>
                <a:ext uri="{FF2B5EF4-FFF2-40B4-BE49-F238E27FC236}">
                  <a16:creationId xmlns:a16="http://schemas.microsoft.com/office/drawing/2014/main" id="{9696A8CA-CBCB-4C90-ACFD-80FC8BF23903}"/>
                </a:ext>
                <a:ext uri="{C183D7F6-B498-43B3-948B-1728B52AA6E4}">
                  <adec:decorative xmlns:adec="http://schemas.microsoft.com/office/drawing/2017/decorative" val="1"/>
                </a:ext>
              </a:extLst>
            </p:cNvPr>
            <p:cNvSpPr/>
            <p:nvPr/>
          </p:nvSpPr>
          <p:spPr bwMode="auto">
            <a:xfrm>
              <a:off x="2785109" y="2903348"/>
              <a:ext cx="6621782" cy="3177963"/>
            </a:xfrm>
            <a:prstGeom prst="rect">
              <a:avLst/>
            </a:prstGeom>
            <a:noFill/>
            <a:ln w="25400" cap="rnd">
              <a:solidFill>
                <a:schemeClr val="bg2">
                  <a:lumMod val="75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cs typeface="Segoe UI" pitchFamily="34" charset="0"/>
              </a:endParaRPr>
            </a:p>
          </p:txBody>
        </p:sp>
        <p:cxnSp>
          <p:nvCxnSpPr>
            <p:cNvPr id="369" name="Straight Connector 368" descr="Line connecting &quot;Azure Sentinel&quot; to &quot;Multi-cloud&quot;">
              <a:extLst>
                <a:ext uri="{FF2B5EF4-FFF2-40B4-BE49-F238E27FC236}">
                  <a16:creationId xmlns:a16="http://schemas.microsoft.com/office/drawing/2014/main" id="{20B0DCFA-17C7-48D3-9B64-17C5FAB0354D}"/>
                </a:ext>
              </a:extLst>
            </p:cNvPr>
            <p:cNvCxnSpPr>
              <a:cxnSpLocks/>
              <a:stCxn id="365" idx="6"/>
              <a:endCxn id="370" idx="1"/>
            </p:cNvCxnSpPr>
            <p:nvPr/>
          </p:nvCxnSpPr>
          <p:spPr>
            <a:xfrm>
              <a:off x="2419123" y="2038310"/>
              <a:ext cx="365986"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1" name="Straight Connector 370" descr="Line connecting &quot;Azure Sentinel&quot; to &quot;3rd party and partners&quot;">
              <a:extLst>
                <a:ext uri="{FF2B5EF4-FFF2-40B4-BE49-F238E27FC236}">
                  <a16:creationId xmlns:a16="http://schemas.microsoft.com/office/drawing/2014/main" id="{22C20193-B395-4C04-A066-DB9E4B7CE496}"/>
                </a:ext>
              </a:extLst>
            </p:cNvPr>
            <p:cNvCxnSpPr>
              <a:cxnSpLocks/>
              <a:stCxn id="370" idx="3"/>
              <a:endCxn id="373" idx="2"/>
            </p:cNvCxnSpPr>
            <p:nvPr/>
          </p:nvCxnSpPr>
          <p:spPr>
            <a:xfrm flipV="1">
              <a:off x="9406891" y="2038310"/>
              <a:ext cx="364779"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8" name="Straight Connector 377" descr="Line connecting &quot;Azure Sentinel&quot; to &quot;Microsoft 365 Defender&quot;">
              <a:extLst>
                <a:ext uri="{FF2B5EF4-FFF2-40B4-BE49-F238E27FC236}">
                  <a16:creationId xmlns:a16="http://schemas.microsoft.com/office/drawing/2014/main" id="{6817DED2-8C10-4310-90B4-31C9DA436624}"/>
                </a:ext>
              </a:extLst>
            </p:cNvPr>
            <p:cNvCxnSpPr>
              <a:cxnSpLocks/>
              <a:endCxn id="379" idx="0"/>
            </p:cNvCxnSpPr>
            <p:nvPr/>
          </p:nvCxnSpPr>
          <p:spPr>
            <a:xfrm>
              <a:off x="4527166" y="2378612"/>
              <a:ext cx="1"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1" name="Straight Connector 410" descr="Line connecting &quot;Azure Sentinel&quot; to &quot;Azure Defender&quot;">
              <a:extLst>
                <a:ext uri="{FF2B5EF4-FFF2-40B4-BE49-F238E27FC236}">
                  <a16:creationId xmlns:a16="http://schemas.microsoft.com/office/drawing/2014/main" id="{B260B251-8156-4296-894A-930FC15DD3F3}"/>
                </a:ext>
              </a:extLst>
            </p:cNvPr>
            <p:cNvCxnSpPr>
              <a:cxnSpLocks/>
              <a:endCxn id="412" idx="0"/>
            </p:cNvCxnSpPr>
            <p:nvPr/>
          </p:nvCxnSpPr>
          <p:spPr>
            <a:xfrm>
              <a:off x="7659011" y="2374819"/>
              <a:ext cx="0"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70" name="Rectangle 369">
            <a:extLst>
              <a:ext uri="{FF2B5EF4-FFF2-40B4-BE49-F238E27FC236}">
                <a16:creationId xmlns:a16="http://schemas.microsoft.com/office/drawing/2014/main" id="{E1EF089F-5C76-45AE-8D6C-FEF297C045B6}"/>
              </a:ext>
            </a:extLst>
          </p:cNvPr>
          <p:cNvSpPr/>
          <p:nvPr/>
        </p:nvSpPr>
        <p:spPr bwMode="auto">
          <a:xfrm>
            <a:off x="2785109" y="1694617"/>
            <a:ext cx="6621782" cy="687387"/>
          </a:xfrm>
          <a:prstGeom prst="rect">
            <a:avLst/>
          </a:prstGeom>
          <a:solidFill>
            <a:schemeClr val="bg1"/>
          </a:solidFill>
          <a:ln w="25400">
            <a:solidFill>
              <a:schemeClr val="accent1"/>
            </a:solid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defRPr/>
            </a:pPr>
            <a:r>
              <a:rPr lang="en-US" sz="1200" b="1" dirty="0">
                <a:solidFill>
                  <a:schemeClr val="accent1"/>
                </a:solidFill>
                <a:latin typeface="Segoe UI Semibold" panose="020B0702040204020203" pitchFamily="34" charset="0"/>
                <a:cs typeface="Segoe UI Semibold" panose="020B0702040204020203" pitchFamily="34" charset="0"/>
              </a:rPr>
              <a:t>SIEM</a:t>
            </a:r>
          </a:p>
          <a:p>
            <a:pPr algn="ctr" defTabSz="932472" fontAlgn="base">
              <a:spcBef>
                <a:spcPct val="0"/>
              </a:spcBef>
              <a:defRPr/>
            </a:pPr>
            <a:r>
              <a:rPr lang="en-US" sz="1600" dirty="0">
                <a:solidFill>
                  <a:schemeClr val="tx1"/>
                </a:solidFill>
                <a:latin typeface="Segoe UI Semibold"/>
                <a:cs typeface="Segoe UI" pitchFamily="34" charset="0"/>
              </a:rPr>
              <a:t>Microsoft Sentinel</a:t>
            </a:r>
          </a:p>
        </p:txBody>
      </p:sp>
      <p:sp>
        <p:nvSpPr>
          <p:cNvPr id="104" name="TextBox 103">
            <a:extLst>
              <a:ext uri="{FF2B5EF4-FFF2-40B4-BE49-F238E27FC236}">
                <a16:creationId xmlns:a16="http://schemas.microsoft.com/office/drawing/2014/main" id="{B5A788BF-980E-4A35-A145-7975D5AE8F92}"/>
              </a:ext>
            </a:extLst>
          </p:cNvPr>
          <p:cNvSpPr txBox="1"/>
          <p:nvPr/>
        </p:nvSpPr>
        <p:spPr>
          <a:xfrm>
            <a:off x="9070975" y="2494219"/>
            <a:ext cx="2076601" cy="276999"/>
          </a:xfrm>
          <a:prstGeom prst="rect">
            <a:avLst/>
          </a:prstGeom>
          <a:noFill/>
        </p:spPr>
        <p:txBody>
          <a:bodyPr wrap="square">
            <a:spAutoFit/>
          </a:bodyPr>
          <a:lstStyle/>
          <a:p>
            <a:pPr algn="ctr" defTabSz="932472" fontAlgn="base">
              <a:spcBef>
                <a:spcPct val="0"/>
              </a:spcBef>
              <a:spcAft>
                <a:spcPts val="600"/>
              </a:spcAft>
            </a:pP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3rd party and partners</a:t>
            </a:r>
          </a:p>
        </p:txBody>
      </p:sp>
      <p:sp>
        <p:nvSpPr>
          <p:cNvPr id="379" name="Rectangle 378">
            <a:extLst>
              <a:ext uri="{FF2B5EF4-FFF2-40B4-BE49-F238E27FC236}">
                <a16:creationId xmlns:a16="http://schemas.microsoft.com/office/drawing/2014/main" id="{0D8AEF1F-FB97-4009-940D-325AB9BD2F39}"/>
              </a:ext>
            </a:extLst>
          </p:cNvPr>
          <p:cNvSpPr/>
          <p:nvPr/>
        </p:nvSpPr>
        <p:spPr bwMode="auto">
          <a:xfrm>
            <a:off x="3025967" y="3163825"/>
            <a:ext cx="3002399" cy="447302"/>
          </a:xfrm>
          <a:prstGeom prst="rect">
            <a:avLst/>
          </a:prstGeom>
          <a:solidFill>
            <a:schemeClr val="accent1"/>
          </a:solidFill>
          <a:ln>
            <a:noFill/>
            <a:headEnd type="none" w="med" len="med"/>
            <a:tailEnd type="none" w="med" len="med"/>
          </a:ln>
          <a:effectLst>
            <a:outerShdw blurRad="127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Segoe UI Semibold" panose="020B0702040204020203" pitchFamily="34" charset="0"/>
                <a:cs typeface="Segoe UI Semibold" panose="020B0702040204020203" pitchFamily="34" charset="0"/>
              </a:rPr>
              <a:t>Microsoft 365 Defender</a:t>
            </a:r>
          </a:p>
        </p:txBody>
      </p:sp>
      <p:sp>
        <p:nvSpPr>
          <p:cNvPr id="381" name="Rectangle 380" descr="Email/docs">
            <a:extLst>
              <a:ext uri="{FF2B5EF4-FFF2-40B4-BE49-F238E27FC236}">
                <a16:creationId xmlns:a16="http://schemas.microsoft.com/office/drawing/2014/main" id="{B923A53F-FF7E-4805-96B5-1392A0F5D9B7}"/>
              </a:ext>
            </a:extLst>
          </p:cNvPr>
          <p:cNvSpPr/>
          <p:nvPr/>
        </p:nvSpPr>
        <p:spPr bwMode="auto">
          <a:xfrm>
            <a:off x="3025967" y="3682256"/>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Email/docs</a:t>
            </a:r>
          </a:p>
        </p:txBody>
      </p:sp>
      <p:sp>
        <p:nvSpPr>
          <p:cNvPr id="393" name="Rectangle 392" descr="Endpoints&#10;">
            <a:extLst>
              <a:ext uri="{FF2B5EF4-FFF2-40B4-BE49-F238E27FC236}">
                <a16:creationId xmlns:a16="http://schemas.microsoft.com/office/drawing/2014/main" id="{4502E872-D2DB-4669-94FF-E12E10275847}"/>
              </a:ext>
            </a:extLst>
          </p:cNvPr>
          <p:cNvSpPr/>
          <p:nvPr/>
        </p:nvSpPr>
        <p:spPr bwMode="auto">
          <a:xfrm>
            <a:off x="4568454" y="3682256"/>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Endpoints</a:t>
            </a:r>
          </a:p>
        </p:txBody>
      </p:sp>
      <p:sp>
        <p:nvSpPr>
          <p:cNvPr id="398" name="Rectangle 397" descr="Identities&#10;">
            <a:extLst>
              <a:ext uri="{FF2B5EF4-FFF2-40B4-BE49-F238E27FC236}">
                <a16:creationId xmlns:a16="http://schemas.microsoft.com/office/drawing/2014/main" id="{9F828A78-3B71-4A43-8466-AFEB2F9C2304}"/>
              </a:ext>
            </a:extLst>
          </p:cNvPr>
          <p:cNvSpPr/>
          <p:nvPr/>
        </p:nvSpPr>
        <p:spPr bwMode="auto">
          <a:xfrm>
            <a:off x="3025967"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Identities</a:t>
            </a:r>
          </a:p>
        </p:txBody>
      </p:sp>
      <p:sp>
        <p:nvSpPr>
          <p:cNvPr id="407" name="Rectangle 406" descr="Apps&#10;">
            <a:extLst>
              <a:ext uri="{FF2B5EF4-FFF2-40B4-BE49-F238E27FC236}">
                <a16:creationId xmlns:a16="http://schemas.microsoft.com/office/drawing/2014/main" id="{1FDBDD15-AF99-49E9-8C67-0461217C77D7}"/>
              </a:ext>
            </a:extLst>
          </p:cNvPr>
          <p:cNvSpPr/>
          <p:nvPr/>
        </p:nvSpPr>
        <p:spPr bwMode="auto">
          <a:xfrm>
            <a:off x="4568454"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Apps</a:t>
            </a:r>
          </a:p>
        </p:txBody>
      </p:sp>
      <p:sp>
        <p:nvSpPr>
          <p:cNvPr id="412" name="Rectangle 411">
            <a:extLst>
              <a:ext uri="{FF2B5EF4-FFF2-40B4-BE49-F238E27FC236}">
                <a16:creationId xmlns:a16="http://schemas.microsoft.com/office/drawing/2014/main" id="{177D1845-C18E-4C9F-9202-60C7C6C87E9B}"/>
              </a:ext>
            </a:extLst>
          </p:cNvPr>
          <p:cNvSpPr/>
          <p:nvPr/>
        </p:nvSpPr>
        <p:spPr bwMode="auto">
          <a:xfrm>
            <a:off x="6157806" y="3160032"/>
            <a:ext cx="3002410" cy="4473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Microsoft Defender for Cloud</a:t>
            </a:r>
          </a:p>
        </p:txBody>
      </p:sp>
      <p:sp>
        <p:nvSpPr>
          <p:cNvPr id="414" name="Rectangle 413" descr="SQL&#10;">
            <a:extLst>
              <a:ext uri="{FF2B5EF4-FFF2-40B4-BE49-F238E27FC236}">
                <a16:creationId xmlns:a16="http://schemas.microsoft.com/office/drawing/2014/main" id="{4FC47279-2EE0-423F-97E2-86500B74B4B5}"/>
              </a:ext>
            </a:extLst>
          </p:cNvPr>
          <p:cNvSpPr/>
          <p:nvPr/>
        </p:nvSpPr>
        <p:spPr bwMode="auto">
          <a:xfrm>
            <a:off x="6163624"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SQL</a:t>
            </a:r>
          </a:p>
        </p:txBody>
      </p:sp>
      <p:sp>
        <p:nvSpPr>
          <p:cNvPr id="417" name="Rectangle 416" descr="Server VMs&#10;">
            <a:extLst>
              <a:ext uri="{FF2B5EF4-FFF2-40B4-BE49-F238E27FC236}">
                <a16:creationId xmlns:a16="http://schemas.microsoft.com/office/drawing/2014/main" id="{733388DD-C711-482B-9B7F-5BD8A112EA44}"/>
              </a:ext>
            </a:extLst>
          </p:cNvPr>
          <p:cNvSpPr/>
          <p:nvPr/>
        </p:nvSpPr>
        <p:spPr bwMode="auto">
          <a:xfrm>
            <a:off x="7195630"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Server </a:t>
            </a:r>
            <a:r>
              <a:rPr lang="en-US" sz="1000" b="1" err="1">
                <a:solidFill>
                  <a:schemeClr val="tx1"/>
                </a:solidFill>
                <a:latin typeface="Segoe UI Semibold" panose="020B0702040204020203" pitchFamily="34" charset="0"/>
                <a:cs typeface="Segoe UI Semibold" panose="020B0702040204020203" pitchFamily="34" charset="0"/>
              </a:rPr>
              <a:t>VMs</a:t>
            </a:r>
            <a:endParaRPr lang="en-US" sz="1000" b="1">
              <a:solidFill>
                <a:schemeClr val="tx1"/>
              </a:solidFill>
              <a:latin typeface="Segoe UI Semibold" panose="020B0702040204020203" pitchFamily="34" charset="0"/>
              <a:cs typeface="Segoe UI Semibold" panose="020B0702040204020203" pitchFamily="34" charset="0"/>
            </a:endParaRPr>
          </a:p>
        </p:txBody>
      </p:sp>
      <p:sp>
        <p:nvSpPr>
          <p:cNvPr id="425" name="Rectangle 424" descr="Containers&#10;">
            <a:extLst>
              <a:ext uri="{FF2B5EF4-FFF2-40B4-BE49-F238E27FC236}">
                <a16:creationId xmlns:a16="http://schemas.microsoft.com/office/drawing/2014/main" id="{E361401F-1BB2-4C97-8946-BB1A37C72498}"/>
              </a:ext>
            </a:extLst>
          </p:cNvPr>
          <p:cNvSpPr/>
          <p:nvPr/>
        </p:nvSpPr>
        <p:spPr bwMode="auto">
          <a:xfrm>
            <a:off x="8227636"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Containers</a:t>
            </a:r>
          </a:p>
        </p:txBody>
      </p:sp>
      <p:sp>
        <p:nvSpPr>
          <p:cNvPr id="430" name="Rectangle 429" descr="Network traffic&#10;">
            <a:extLst>
              <a:ext uri="{FF2B5EF4-FFF2-40B4-BE49-F238E27FC236}">
                <a16:creationId xmlns:a16="http://schemas.microsoft.com/office/drawing/2014/main" id="{5087EE43-EFBF-4503-A70A-3C02CBE3C92A}"/>
              </a:ext>
            </a:extLst>
          </p:cNvPr>
          <p:cNvSpPr/>
          <p:nvPr/>
        </p:nvSpPr>
        <p:spPr bwMode="auto">
          <a:xfrm>
            <a:off x="6163624"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900" b="1">
                <a:solidFill>
                  <a:schemeClr val="tx1"/>
                </a:solidFill>
                <a:latin typeface="Segoe UI Semibold" panose="020B0702040204020203" pitchFamily="34" charset="0"/>
                <a:cs typeface="Segoe UI Semibold" panose="020B0702040204020203" pitchFamily="34" charset="0"/>
              </a:rPr>
              <a:t>Network traffic</a:t>
            </a:r>
          </a:p>
        </p:txBody>
      </p:sp>
      <p:sp>
        <p:nvSpPr>
          <p:cNvPr id="435" name="Rectangle 434" descr="IoT&#10;">
            <a:extLst>
              <a:ext uri="{FF2B5EF4-FFF2-40B4-BE49-F238E27FC236}">
                <a16:creationId xmlns:a16="http://schemas.microsoft.com/office/drawing/2014/main" id="{9AEA96E9-0F85-4BF4-8344-27EDCFE850D7}"/>
              </a:ext>
            </a:extLst>
          </p:cNvPr>
          <p:cNvSpPr/>
          <p:nvPr/>
        </p:nvSpPr>
        <p:spPr bwMode="auto">
          <a:xfrm>
            <a:off x="7195630"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IoT</a:t>
            </a:r>
          </a:p>
        </p:txBody>
      </p:sp>
      <p:sp>
        <p:nvSpPr>
          <p:cNvPr id="450" name="Rectangle 449" descr=" Apps&#10;">
            <a:extLst>
              <a:ext uri="{FF2B5EF4-FFF2-40B4-BE49-F238E27FC236}">
                <a16:creationId xmlns:a16="http://schemas.microsoft.com/office/drawing/2014/main" id="{F64D193B-5B0D-473D-8795-65A4DDA82C7D}"/>
              </a:ext>
            </a:extLst>
          </p:cNvPr>
          <p:cNvSpPr/>
          <p:nvPr/>
        </p:nvSpPr>
        <p:spPr bwMode="auto">
          <a:xfrm>
            <a:off x="8227636"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 Apps</a:t>
            </a:r>
          </a:p>
        </p:txBody>
      </p:sp>
      <p:sp>
        <p:nvSpPr>
          <p:cNvPr id="458" name="Rectangle 457">
            <a:extLst>
              <a:ext uri="{FF2B5EF4-FFF2-40B4-BE49-F238E27FC236}">
                <a16:creationId xmlns:a16="http://schemas.microsoft.com/office/drawing/2014/main" id="{F6B5996A-0D97-44AA-BFCB-EC147F5EE0DB}"/>
              </a:ext>
            </a:extLst>
          </p:cNvPr>
          <p:cNvSpPr/>
          <p:nvPr/>
        </p:nvSpPr>
        <p:spPr bwMode="auto">
          <a:xfrm>
            <a:off x="4890329" y="5847321"/>
            <a:ext cx="2411342" cy="49927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a:solidFill>
                  <a:schemeClr val="accent1"/>
                </a:solidFill>
                <a:latin typeface="Segoe UI Semibold" panose="020B0702040204020203" pitchFamily="34" charset="0"/>
                <a:cs typeface="Segoe UI Semibold" panose="020B0702040204020203" pitchFamily="34" charset="0"/>
              </a:rPr>
              <a:t>XDR</a:t>
            </a:r>
          </a:p>
          <a:p>
            <a:pPr algn="ctr" defTabSz="932472" fontAlgn="base">
              <a:spcBef>
                <a:spcPct val="0"/>
              </a:spcBef>
              <a:spcAft>
                <a:spcPct val="0"/>
              </a:spcAft>
            </a:pPr>
            <a:r>
              <a:rPr lang="en-US" sz="1600" b="1">
                <a:solidFill>
                  <a:schemeClr val="tx1"/>
                </a:solidFill>
                <a:latin typeface="Segoe UI Semibold" panose="020B0702040204020203" pitchFamily="34" charset="0"/>
                <a:cs typeface="Segoe UI Semibold" panose="020B0702040204020203" pitchFamily="34" charset="0"/>
              </a:rPr>
              <a:t>Microsoft Defender</a:t>
            </a:r>
          </a:p>
        </p:txBody>
      </p:sp>
      <p:grpSp>
        <p:nvGrpSpPr>
          <p:cNvPr id="7" name="Group 6">
            <a:extLst>
              <a:ext uri="{FF2B5EF4-FFF2-40B4-BE49-F238E27FC236}">
                <a16:creationId xmlns:a16="http://schemas.microsoft.com/office/drawing/2014/main" id="{C19A6C97-FA0B-44D1-B6CE-E1A29EB3063D}"/>
              </a:ext>
              <a:ext uri="{C183D7F6-B498-43B3-948B-1728B52AA6E4}">
                <adec:decorative xmlns:adec="http://schemas.microsoft.com/office/drawing/2017/decorative" val="1"/>
              </a:ext>
            </a:extLst>
          </p:cNvPr>
          <p:cNvGrpSpPr/>
          <p:nvPr/>
        </p:nvGrpSpPr>
        <p:grpSpPr>
          <a:xfrm>
            <a:off x="1698053" y="1677775"/>
            <a:ext cx="8794687" cy="721070"/>
            <a:chOff x="1698053" y="1677775"/>
            <a:chExt cx="8794687" cy="721070"/>
          </a:xfrm>
        </p:grpSpPr>
        <p:grpSp>
          <p:nvGrpSpPr>
            <p:cNvPr id="6" name="Group 5">
              <a:extLst>
                <a:ext uri="{FF2B5EF4-FFF2-40B4-BE49-F238E27FC236}">
                  <a16:creationId xmlns:a16="http://schemas.microsoft.com/office/drawing/2014/main" id="{66C50AA8-B3A0-474A-965A-D81BA2618806}"/>
                </a:ext>
              </a:extLst>
            </p:cNvPr>
            <p:cNvGrpSpPr/>
            <p:nvPr/>
          </p:nvGrpSpPr>
          <p:grpSpPr>
            <a:xfrm>
              <a:off x="1698053" y="1677775"/>
              <a:ext cx="721070" cy="721070"/>
              <a:chOff x="1698053" y="1677775"/>
              <a:chExt cx="721070" cy="721070"/>
            </a:xfrm>
          </p:grpSpPr>
          <p:sp>
            <p:nvSpPr>
              <p:cNvPr id="365" name="Oval 364">
                <a:extLst>
                  <a:ext uri="{FF2B5EF4-FFF2-40B4-BE49-F238E27FC236}">
                    <a16:creationId xmlns:a16="http://schemas.microsoft.com/office/drawing/2014/main" id="{84FAC357-823F-4B65-A9CD-11E5DC7A6114}"/>
                  </a:ext>
                </a:extLst>
              </p:cNvPr>
              <p:cNvSpPr/>
              <p:nvPr/>
            </p:nvSpPr>
            <p:spPr bwMode="auto">
              <a:xfrm>
                <a:off x="1698053"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endParaRPr lang="en-US" sz="1200" b="1">
                  <a:solidFill>
                    <a:schemeClr val="tx1"/>
                  </a:solidFill>
                  <a:latin typeface="Segoe UI Semibold" panose="020B0702040204020203" pitchFamily="34" charset="0"/>
                  <a:cs typeface="Segoe UI Semibold" panose="020B0702040204020203" pitchFamily="34" charset="0"/>
                </a:endParaRPr>
              </a:p>
            </p:txBody>
          </p:sp>
          <p:grpSp>
            <p:nvGrpSpPr>
              <p:cNvPr id="366" name="Group 365">
                <a:extLst>
                  <a:ext uri="{FF2B5EF4-FFF2-40B4-BE49-F238E27FC236}">
                    <a16:creationId xmlns:a16="http://schemas.microsoft.com/office/drawing/2014/main" id="{64704DEF-45F9-4B1F-B5FB-6FB7F21901F6}"/>
                  </a:ext>
                </a:extLst>
              </p:cNvPr>
              <p:cNvGrpSpPr/>
              <p:nvPr/>
            </p:nvGrpSpPr>
            <p:grpSpPr>
              <a:xfrm>
                <a:off x="1831544" y="1896185"/>
                <a:ext cx="454088" cy="284251"/>
                <a:chOff x="1844967" y="1888573"/>
                <a:chExt cx="517814" cy="324142"/>
              </a:xfrm>
            </p:grpSpPr>
            <p:sp>
              <p:nvSpPr>
                <p:cNvPr id="367" name="Freeform: Shape 366">
                  <a:extLst>
                    <a:ext uri="{FF2B5EF4-FFF2-40B4-BE49-F238E27FC236}">
                      <a16:creationId xmlns:a16="http://schemas.microsoft.com/office/drawing/2014/main" id="{CB43F7F8-7076-4B4C-B57B-A2576F082BF2}"/>
                    </a:ext>
                  </a:extLst>
                </p:cNvPr>
                <p:cNvSpPr/>
                <p:nvPr/>
              </p:nvSpPr>
              <p:spPr>
                <a:xfrm>
                  <a:off x="1844967" y="1888573"/>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rgbClr val="50E6FF"/>
                </a:solidFill>
                <a:ln w="5597"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06B83CCD-CDD1-4E89-8867-87A91FDF17F6}"/>
                    </a:ext>
                  </a:extLst>
                </p:cNvPr>
                <p:cNvSpPr/>
                <p:nvPr/>
              </p:nvSpPr>
              <p:spPr>
                <a:xfrm>
                  <a:off x="1956307" y="1954435"/>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chemeClr val="bg1"/>
                </a:solidFill>
                <a:ln w="5597" cap="flat">
                  <a:noFill/>
                  <a:prstDash val="solid"/>
                  <a:miter/>
                </a:ln>
              </p:spPr>
              <p:txBody>
                <a:bodyPr rtlCol="0" anchor="ctr"/>
                <a:lstStyle/>
                <a:p>
                  <a:endParaRPr lang="en-US"/>
                </a:p>
              </p:txBody>
            </p:sp>
          </p:grpSp>
        </p:grpSp>
        <p:grpSp>
          <p:nvGrpSpPr>
            <p:cNvPr id="372" name="Group 371">
              <a:extLst>
                <a:ext uri="{FF2B5EF4-FFF2-40B4-BE49-F238E27FC236}">
                  <a16:creationId xmlns:a16="http://schemas.microsoft.com/office/drawing/2014/main" id="{3BA69B6B-B36F-433B-B2AD-C21F5B317ACA}"/>
                </a:ext>
                <a:ext uri="{C183D7F6-B498-43B3-948B-1728B52AA6E4}">
                  <adec:decorative xmlns:adec="http://schemas.microsoft.com/office/drawing/2017/decorative" val="1"/>
                </a:ext>
              </a:extLst>
            </p:cNvPr>
            <p:cNvGrpSpPr/>
            <p:nvPr/>
          </p:nvGrpSpPr>
          <p:grpSpPr>
            <a:xfrm>
              <a:off x="9771670" y="1677775"/>
              <a:ext cx="721070" cy="721070"/>
              <a:chOff x="9771670" y="1677775"/>
              <a:chExt cx="721070" cy="721070"/>
            </a:xfrm>
          </p:grpSpPr>
          <p:sp>
            <p:nvSpPr>
              <p:cNvPr id="373" name="Oval 372">
                <a:extLst>
                  <a:ext uri="{FF2B5EF4-FFF2-40B4-BE49-F238E27FC236}">
                    <a16:creationId xmlns:a16="http://schemas.microsoft.com/office/drawing/2014/main" id="{D6F24DEB-8D3D-45B3-A430-85EC713C1B20}"/>
                  </a:ext>
                </a:extLst>
              </p:cNvPr>
              <p:cNvSpPr/>
              <p:nvPr/>
            </p:nvSpPr>
            <p:spPr bwMode="auto">
              <a:xfrm>
                <a:off x="9771670"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endPar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endParaRPr>
              </a:p>
            </p:txBody>
          </p:sp>
          <p:grpSp>
            <p:nvGrpSpPr>
              <p:cNvPr id="374" name="Group 373">
                <a:extLst>
                  <a:ext uri="{FF2B5EF4-FFF2-40B4-BE49-F238E27FC236}">
                    <a16:creationId xmlns:a16="http://schemas.microsoft.com/office/drawing/2014/main" id="{BAB89FB6-7410-4FD6-B00B-F9E670C7EAA9}"/>
                  </a:ext>
                </a:extLst>
              </p:cNvPr>
              <p:cNvGrpSpPr/>
              <p:nvPr/>
            </p:nvGrpSpPr>
            <p:grpSpPr bwMode="black">
              <a:xfrm>
                <a:off x="9943429" y="1892174"/>
                <a:ext cx="377552" cy="292272"/>
                <a:chOff x="10506075" y="4179358"/>
                <a:chExt cx="766762" cy="593725"/>
              </a:xfrm>
              <a:solidFill>
                <a:srgbClr val="FFFFFF"/>
              </a:solidFill>
            </p:grpSpPr>
            <p:sp>
              <p:nvSpPr>
                <p:cNvPr id="375" name="Freeform 26">
                  <a:extLst>
                    <a:ext uri="{FF2B5EF4-FFF2-40B4-BE49-F238E27FC236}">
                      <a16:creationId xmlns:a16="http://schemas.microsoft.com/office/drawing/2014/main" id="{E34D0517-7686-46ED-AB4D-30C57218F44C}"/>
                    </a:ext>
                  </a:extLst>
                </p:cNvPr>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76" name="Freeform 27">
                  <a:extLst>
                    <a:ext uri="{FF2B5EF4-FFF2-40B4-BE49-F238E27FC236}">
                      <a16:creationId xmlns:a16="http://schemas.microsoft.com/office/drawing/2014/main" id="{4D024A56-1E95-4B57-BF1A-F0BE2F1C4438}"/>
                    </a:ext>
                  </a:extLst>
                </p:cNvPr>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77" name="Freeform 28">
                  <a:extLst>
                    <a:ext uri="{FF2B5EF4-FFF2-40B4-BE49-F238E27FC236}">
                      <a16:creationId xmlns:a16="http://schemas.microsoft.com/office/drawing/2014/main" id="{68B837F2-EB94-4E92-8C47-18F439932EFA}"/>
                    </a:ext>
                  </a:extLst>
                </p:cNvPr>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grpSp>
        </p:grpSp>
      </p:grpSp>
      <p:grpSp>
        <p:nvGrpSpPr>
          <p:cNvPr id="2" name="Group 1">
            <a:extLst>
              <a:ext uri="{FF2B5EF4-FFF2-40B4-BE49-F238E27FC236}">
                <a16:creationId xmlns:a16="http://schemas.microsoft.com/office/drawing/2014/main" id="{157088A1-0E6D-46A6-8623-FD4EA7726466}"/>
              </a:ext>
              <a:ext uri="{C183D7F6-B498-43B3-948B-1728B52AA6E4}">
                <adec:decorative xmlns:adec="http://schemas.microsoft.com/office/drawing/2017/decorative" val="1"/>
              </a:ext>
            </a:extLst>
          </p:cNvPr>
          <p:cNvGrpSpPr/>
          <p:nvPr/>
        </p:nvGrpSpPr>
        <p:grpSpPr>
          <a:xfrm>
            <a:off x="3531318" y="3870428"/>
            <a:ext cx="5334882" cy="1308322"/>
            <a:chOff x="3531318" y="3870428"/>
            <a:chExt cx="5334882" cy="1308322"/>
          </a:xfrm>
        </p:grpSpPr>
        <p:grpSp>
          <p:nvGrpSpPr>
            <p:cNvPr id="382" name="Group 381">
              <a:extLst>
                <a:ext uri="{FF2B5EF4-FFF2-40B4-BE49-F238E27FC236}">
                  <a16:creationId xmlns:a16="http://schemas.microsoft.com/office/drawing/2014/main" id="{84393BD8-A5FD-4DE3-9AC2-9B141588A445}"/>
                </a:ext>
              </a:extLst>
            </p:cNvPr>
            <p:cNvGrpSpPr/>
            <p:nvPr/>
          </p:nvGrpSpPr>
          <p:grpSpPr>
            <a:xfrm>
              <a:off x="3531318" y="3957314"/>
              <a:ext cx="449204" cy="197234"/>
              <a:chOff x="3540685" y="3905449"/>
              <a:chExt cx="449204" cy="197234"/>
            </a:xfrm>
          </p:grpSpPr>
          <p:grpSp>
            <p:nvGrpSpPr>
              <p:cNvPr id="383" name="Group 382">
                <a:extLst>
                  <a:ext uri="{FF2B5EF4-FFF2-40B4-BE49-F238E27FC236}">
                    <a16:creationId xmlns:a16="http://schemas.microsoft.com/office/drawing/2014/main" id="{B8E296A0-5EF9-4AF1-90B6-E3BFA9781758}"/>
                  </a:ext>
                </a:extLst>
              </p:cNvPr>
              <p:cNvGrpSpPr/>
              <p:nvPr/>
            </p:nvGrpSpPr>
            <p:grpSpPr>
              <a:xfrm>
                <a:off x="3540685" y="3906639"/>
                <a:ext cx="324297" cy="196044"/>
                <a:chOff x="2218894" y="4259430"/>
                <a:chExt cx="564176" cy="351279"/>
              </a:xfrm>
              <a:solidFill>
                <a:schemeClr val="accent1"/>
              </a:solidFill>
            </p:grpSpPr>
            <p:sp>
              <p:nvSpPr>
                <p:cNvPr id="387" name="Freeform 12">
                  <a:extLst>
                    <a:ext uri="{FF2B5EF4-FFF2-40B4-BE49-F238E27FC236}">
                      <a16:creationId xmlns:a16="http://schemas.microsoft.com/office/drawing/2014/main" id="{0FD5E385-3FE6-497D-A2D8-6997371801C7}"/>
                    </a:ext>
                  </a:extLst>
                </p:cNvPr>
                <p:cNvSpPr>
                  <a:spLocks noEditPoints="1"/>
                </p:cNvSpPr>
                <p:nvPr/>
              </p:nvSpPr>
              <p:spPr bwMode="auto">
                <a:xfrm>
                  <a:off x="2218898" y="4297752"/>
                  <a:ext cx="562049" cy="31295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88" name="Rectangle 13">
                  <a:extLst>
                    <a:ext uri="{FF2B5EF4-FFF2-40B4-BE49-F238E27FC236}">
                      <a16:creationId xmlns:a16="http://schemas.microsoft.com/office/drawing/2014/main" id="{35ED2ED9-2EAB-4E58-8238-52570DBB1ABD}"/>
                    </a:ext>
                  </a:extLst>
                </p:cNvPr>
                <p:cNvSpPr>
                  <a:spLocks noChangeArrowheads="1"/>
                </p:cNvSpPr>
                <p:nvPr/>
              </p:nvSpPr>
              <p:spPr bwMode="auto">
                <a:xfrm>
                  <a:off x="2780941"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89" name="Rectangle 14">
                  <a:extLst>
                    <a:ext uri="{FF2B5EF4-FFF2-40B4-BE49-F238E27FC236}">
                      <a16:creationId xmlns:a16="http://schemas.microsoft.com/office/drawing/2014/main" id="{EA2F1C97-6A2F-49E4-B303-F7BA2C86C70C}"/>
                    </a:ext>
                  </a:extLst>
                </p:cNvPr>
                <p:cNvSpPr>
                  <a:spLocks noChangeArrowheads="1"/>
                </p:cNvSpPr>
                <p:nvPr/>
              </p:nvSpPr>
              <p:spPr bwMode="auto">
                <a:xfrm>
                  <a:off x="2218894"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90" name="Freeform 15">
                  <a:extLst>
                    <a:ext uri="{FF2B5EF4-FFF2-40B4-BE49-F238E27FC236}">
                      <a16:creationId xmlns:a16="http://schemas.microsoft.com/office/drawing/2014/main" id="{4255C245-4139-4778-B194-0CFC7A335F01}"/>
                    </a:ext>
                  </a:extLst>
                </p:cNvPr>
                <p:cNvSpPr>
                  <a:spLocks/>
                </p:cNvSpPr>
                <p:nvPr/>
              </p:nvSpPr>
              <p:spPr bwMode="auto">
                <a:xfrm>
                  <a:off x="2218894" y="4259430"/>
                  <a:ext cx="562047" cy="140512"/>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91" name="Freeform 16">
                  <a:extLst>
                    <a:ext uri="{FF2B5EF4-FFF2-40B4-BE49-F238E27FC236}">
                      <a16:creationId xmlns:a16="http://schemas.microsoft.com/office/drawing/2014/main" id="{8368C894-48F0-4720-9FF7-44BE2230D5A1}"/>
                    </a:ext>
                  </a:extLst>
                </p:cNvPr>
                <p:cNvSpPr>
                  <a:spLocks/>
                </p:cNvSpPr>
                <p:nvPr/>
              </p:nvSpPr>
              <p:spPr bwMode="auto">
                <a:xfrm>
                  <a:off x="2269989" y="4446779"/>
                  <a:ext cx="106448" cy="106448"/>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grpSp>
          <p:grpSp>
            <p:nvGrpSpPr>
              <p:cNvPr id="384" name="Group 383">
                <a:extLst>
                  <a:ext uri="{FF2B5EF4-FFF2-40B4-BE49-F238E27FC236}">
                    <a16:creationId xmlns:a16="http://schemas.microsoft.com/office/drawing/2014/main" id="{FF90CA34-1939-4F96-BF50-8202A3073C5A}"/>
                  </a:ext>
                </a:extLst>
              </p:cNvPr>
              <p:cNvGrpSpPr/>
              <p:nvPr/>
            </p:nvGrpSpPr>
            <p:grpSpPr>
              <a:xfrm>
                <a:off x="3881471" y="3905449"/>
                <a:ext cx="108418" cy="191834"/>
                <a:chOff x="3888211" y="3905449"/>
                <a:chExt cx="108418" cy="191834"/>
              </a:xfrm>
            </p:grpSpPr>
            <p:pic>
              <p:nvPicPr>
                <p:cNvPr id="385" name="Graphic 384">
                  <a:extLst>
                    <a:ext uri="{FF2B5EF4-FFF2-40B4-BE49-F238E27FC236}">
                      <a16:creationId xmlns:a16="http://schemas.microsoft.com/office/drawing/2014/main" id="{DFFE13E1-CF74-416F-8BAA-C24EDDDD0D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4005751"/>
                  <a:ext cx="108418" cy="91532"/>
                </a:xfrm>
                <a:prstGeom prst="rect">
                  <a:avLst/>
                </a:prstGeom>
              </p:spPr>
            </p:pic>
            <p:pic>
              <p:nvPicPr>
                <p:cNvPr id="386" name="Graphic 385">
                  <a:extLst>
                    <a:ext uri="{FF2B5EF4-FFF2-40B4-BE49-F238E27FC236}">
                      <a16:creationId xmlns:a16="http://schemas.microsoft.com/office/drawing/2014/main" id="{850D075C-E9FF-437D-AC86-DDCF40111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3905449"/>
                  <a:ext cx="108418" cy="91532"/>
                </a:xfrm>
                <a:prstGeom prst="rect">
                  <a:avLst/>
                </a:prstGeom>
              </p:spPr>
            </p:pic>
          </p:grpSp>
        </p:grpSp>
        <p:grpSp>
          <p:nvGrpSpPr>
            <p:cNvPr id="394" name="Group 393">
              <a:extLst>
                <a:ext uri="{FF2B5EF4-FFF2-40B4-BE49-F238E27FC236}">
                  <a16:creationId xmlns:a16="http://schemas.microsoft.com/office/drawing/2014/main" id="{92368F6A-0E5D-4AC2-9D48-4D36F579523D}"/>
                </a:ext>
              </a:extLst>
            </p:cNvPr>
            <p:cNvGrpSpPr/>
            <p:nvPr/>
          </p:nvGrpSpPr>
          <p:grpSpPr>
            <a:xfrm>
              <a:off x="5137823" y="3927968"/>
              <a:ext cx="321175" cy="264580"/>
              <a:chOff x="5230386" y="4132421"/>
              <a:chExt cx="339443" cy="279629"/>
            </a:xfrm>
          </p:grpSpPr>
          <p:sp>
            <p:nvSpPr>
              <p:cNvPr id="395" name="Freeform 17">
                <a:extLst>
                  <a:ext uri="{FF2B5EF4-FFF2-40B4-BE49-F238E27FC236}">
                    <a16:creationId xmlns:a16="http://schemas.microsoft.com/office/drawing/2014/main" id="{F3D4D998-30B8-4E76-A8C0-73D59E7B7468}"/>
                  </a:ext>
                </a:extLst>
              </p:cNvPr>
              <p:cNvSpPr>
                <a:spLocks noEditPoints="1"/>
              </p:cNvSpPr>
              <p:nvPr/>
            </p:nvSpPr>
            <p:spPr bwMode="auto">
              <a:xfrm>
                <a:off x="5452824" y="4132421"/>
                <a:ext cx="117005" cy="199735"/>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solidFill>
                <a:schemeClr val="tx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96" name="Freeform 18">
                <a:extLst>
                  <a:ext uri="{FF2B5EF4-FFF2-40B4-BE49-F238E27FC236}">
                    <a16:creationId xmlns:a16="http://schemas.microsoft.com/office/drawing/2014/main" id="{E0EFF516-6A94-4D18-ACB3-3FFC6EE8B2C5}"/>
                  </a:ext>
                </a:extLst>
              </p:cNvPr>
              <p:cNvSpPr>
                <a:spLocks noEditPoints="1"/>
              </p:cNvSpPr>
              <p:nvPr/>
            </p:nvSpPr>
            <p:spPr bwMode="auto">
              <a:xfrm>
                <a:off x="5230386" y="4206073"/>
                <a:ext cx="298298" cy="205977"/>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solidFill>
                <a:srgbClr val="0078D4"/>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nvGrpSpPr>
            <p:cNvPr id="399" name="Group 80">
              <a:extLst>
                <a:ext uri="{FF2B5EF4-FFF2-40B4-BE49-F238E27FC236}">
                  <a16:creationId xmlns:a16="http://schemas.microsoft.com/office/drawing/2014/main" id="{42311D22-C940-4AE5-B52E-6D5D9CBBA06A}"/>
                </a:ext>
              </a:extLst>
            </p:cNvPr>
            <p:cNvGrpSpPr>
              <a:grpSpLocks noChangeAspect="1"/>
            </p:cNvGrpSpPr>
            <p:nvPr/>
          </p:nvGrpSpPr>
          <p:grpSpPr bwMode="auto">
            <a:xfrm>
              <a:off x="3546428" y="4900114"/>
              <a:ext cx="418992" cy="240203"/>
              <a:chOff x="695" y="1513"/>
              <a:chExt cx="210" cy="124"/>
            </a:xfrm>
            <a:solidFill>
              <a:schemeClr val="tx1"/>
            </a:solidFill>
          </p:grpSpPr>
          <p:sp>
            <p:nvSpPr>
              <p:cNvPr id="400" name="Freeform 81">
                <a:extLst>
                  <a:ext uri="{FF2B5EF4-FFF2-40B4-BE49-F238E27FC236}">
                    <a16:creationId xmlns:a16="http://schemas.microsoft.com/office/drawing/2014/main" id="{361CD082-DB99-4A14-A2C0-78C9162E2843}"/>
                  </a:ext>
                </a:extLst>
              </p:cNvPr>
              <p:cNvSpPr>
                <a:spLocks/>
              </p:cNvSpPr>
              <p:nvPr/>
            </p:nvSpPr>
            <p:spPr bwMode="auto">
              <a:xfrm>
                <a:off x="695" y="1604"/>
                <a:ext cx="46" cy="33"/>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1" name="Freeform 82">
                <a:extLst>
                  <a:ext uri="{FF2B5EF4-FFF2-40B4-BE49-F238E27FC236}">
                    <a16:creationId xmlns:a16="http://schemas.microsoft.com/office/drawing/2014/main" id="{B46A3EB1-0CED-47DF-ABB1-A5C57BF12D10}"/>
                  </a:ext>
                </a:extLst>
              </p:cNvPr>
              <p:cNvSpPr>
                <a:spLocks/>
              </p:cNvSpPr>
              <p:nvPr/>
            </p:nvSpPr>
            <p:spPr bwMode="auto">
              <a:xfrm>
                <a:off x="751" y="1588"/>
                <a:ext cx="85" cy="49"/>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2" name="Freeform 83">
                <a:extLst>
                  <a:ext uri="{FF2B5EF4-FFF2-40B4-BE49-F238E27FC236}">
                    <a16:creationId xmlns:a16="http://schemas.microsoft.com/office/drawing/2014/main" id="{68728485-845B-4958-BAB1-9B4DA63E7277}"/>
                  </a:ext>
                </a:extLst>
              </p:cNvPr>
              <p:cNvSpPr>
                <a:spLocks/>
              </p:cNvSpPr>
              <p:nvPr/>
            </p:nvSpPr>
            <p:spPr bwMode="auto">
              <a:xfrm>
                <a:off x="839" y="1604"/>
                <a:ext cx="66" cy="33"/>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3" name="Freeform 84">
                <a:extLst>
                  <a:ext uri="{FF2B5EF4-FFF2-40B4-BE49-F238E27FC236}">
                    <a16:creationId xmlns:a16="http://schemas.microsoft.com/office/drawing/2014/main" id="{6CF1293E-1AF6-4789-8B08-0D5F399C8AA1}"/>
                  </a:ext>
                </a:extLst>
              </p:cNvPr>
              <p:cNvSpPr>
                <a:spLocks/>
              </p:cNvSpPr>
              <p:nvPr/>
            </p:nvSpPr>
            <p:spPr bwMode="auto">
              <a:xfrm>
                <a:off x="852" y="1555"/>
                <a:ext cx="41" cy="41"/>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4" name="Freeform 85">
                <a:extLst>
                  <a:ext uri="{FF2B5EF4-FFF2-40B4-BE49-F238E27FC236}">
                    <a16:creationId xmlns:a16="http://schemas.microsoft.com/office/drawing/2014/main" id="{C0C9E7A3-1368-47DC-A222-F264077E8D2B}"/>
                  </a:ext>
                </a:extLst>
              </p:cNvPr>
              <p:cNvSpPr>
                <a:spLocks/>
              </p:cNvSpPr>
              <p:nvPr/>
            </p:nvSpPr>
            <p:spPr bwMode="auto">
              <a:xfrm>
                <a:off x="767" y="1513"/>
                <a:ext cx="66" cy="66"/>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5" name="Freeform 86">
                <a:extLst>
                  <a:ext uri="{FF2B5EF4-FFF2-40B4-BE49-F238E27FC236}">
                    <a16:creationId xmlns:a16="http://schemas.microsoft.com/office/drawing/2014/main" id="{EC75025F-3875-47E2-8BA5-D909D39A9C60}"/>
                  </a:ext>
                </a:extLst>
              </p:cNvPr>
              <p:cNvSpPr>
                <a:spLocks/>
              </p:cNvSpPr>
              <p:nvPr/>
            </p:nvSpPr>
            <p:spPr bwMode="auto">
              <a:xfrm>
                <a:off x="703" y="1547"/>
                <a:ext cx="50" cy="49"/>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nvGrpSpPr>
            <p:cNvPr id="408" name="Group 407">
              <a:extLst>
                <a:ext uri="{FF2B5EF4-FFF2-40B4-BE49-F238E27FC236}">
                  <a16:creationId xmlns:a16="http://schemas.microsoft.com/office/drawing/2014/main" id="{698F40DA-C889-4EB6-86B7-030933B0B89D}"/>
                </a:ext>
              </a:extLst>
            </p:cNvPr>
            <p:cNvGrpSpPr/>
            <p:nvPr/>
          </p:nvGrpSpPr>
          <p:grpSpPr>
            <a:xfrm>
              <a:off x="5141768" y="4896381"/>
              <a:ext cx="313285" cy="247698"/>
              <a:chOff x="19906669" y="4851206"/>
              <a:chExt cx="362764" cy="295426"/>
            </a:xfrm>
          </p:grpSpPr>
          <p:sp>
            <p:nvSpPr>
              <p:cNvPr id="409" name="Freeform 161">
                <a:extLst>
                  <a:ext uri="{FF2B5EF4-FFF2-40B4-BE49-F238E27FC236}">
                    <a16:creationId xmlns:a16="http://schemas.microsoft.com/office/drawing/2014/main" id="{13AC436C-5A49-4B2F-8765-85F0F1A981D1}"/>
                  </a:ext>
                </a:extLst>
              </p:cNvPr>
              <p:cNvSpPr>
                <a:spLocks/>
              </p:cNvSpPr>
              <p:nvPr/>
            </p:nvSpPr>
            <p:spPr bwMode="auto">
              <a:xfrm>
                <a:off x="19906669" y="4851206"/>
                <a:ext cx="362764" cy="23360"/>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10" name="Freeform 163">
                <a:extLst>
                  <a:ext uri="{FF2B5EF4-FFF2-40B4-BE49-F238E27FC236}">
                    <a16:creationId xmlns:a16="http://schemas.microsoft.com/office/drawing/2014/main" id="{8BCC06B3-FE67-4AD1-AD84-B02B6D34671F}"/>
                  </a:ext>
                </a:extLst>
              </p:cNvPr>
              <p:cNvSpPr>
                <a:spLocks noEditPoints="1"/>
              </p:cNvSpPr>
              <p:nvPr/>
            </p:nvSpPr>
            <p:spPr bwMode="auto">
              <a:xfrm>
                <a:off x="19906669" y="4896545"/>
                <a:ext cx="362764" cy="250087"/>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tx1"/>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pic>
          <p:nvPicPr>
            <p:cNvPr id="415" name="Picture 414">
              <a:extLst>
                <a:ext uri="{FF2B5EF4-FFF2-40B4-BE49-F238E27FC236}">
                  <a16:creationId xmlns:a16="http://schemas.microsoft.com/office/drawing/2014/main" id="{7DC15876-AE22-4FDB-8327-1ADBF8EC1F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62664" y="3872345"/>
              <a:ext cx="340318" cy="330408"/>
            </a:xfrm>
            <a:prstGeom prst="rect">
              <a:avLst/>
            </a:prstGeom>
          </p:spPr>
        </p:pic>
        <p:grpSp>
          <p:nvGrpSpPr>
            <p:cNvPr id="418" name="Graphic 33">
              <a:extLst>
                <a:ext uri="{FF2B5EF4-FFF2-40B4-BE49-F238E27FC236}">
                  <a16:creationId xmlns:a16="http://schemas.microsoft.com/office/drawing/2014/main" id="{CEF795CC-F547-4BCC-8091-106CF9AD8476}"/>
                </a:ext>
              </a:extLst>
            </p:cNvPr>
            <p:cNvGrpSpPr/>
            <p:nvPr/>
          </p:nvGrpSpPr>
          <p:grpSpPr>
            <a:xfrm>
              <a:off x="7481338" y="3896260"/>
              <a:ext cx="366982" cy="282578"/>
              <a:chOff x="9214624" y="5352522"/>
              <a:chExt cx="755282" cy="599017"/>
            </a:xfrm>
          </p:grpSpPr>
          <p:sp>
            <p:nvSpPr>
              <p:cNvPr id="419" name="Freeform: Shape 418">
                <a:extLst>
                  <a:ext uri="{FF2B5EF4-FFF2-40B4-BE49-F238E27FC236}">
                    <a16:creationId xmlns:a16="http://schemas.microsoft.com/office/drawing/2014/main" id="{32823178-859B-49F9-A995-A3A25FCAA292}"/>
                  </a:ext>
                </a:extLst>
              </p:cNvPr>
              <p:cNvSpPr/>
              <p:nvPr/>
            </p:nvSpPr>
            <p:spPr>
              <a:xfrm>
                <a:off x="9214624" y="5352522"/>
                <a:ext cx="755282" cy="599017"/>
              </a:xfrm>
              <a:custGeom>
                <a:avLst/>
                <a:gdLst>
                  <a:gd name="connsiteX0" fmla="*/ 0 w 755282"/>
                  <a:gd name="connsiteY0" fmla="*/ 20835 h 599017"/>
                  <a:gd name="connsiteX1" fmla="*/ 0 w 755282"/>
                  <a:gd name="connsiteY1" fmla="*/ 20835 h 599017"/>
                  <a:gd name="connsiteX2" fmla="*/ 0 w 755282"/>
                  <a:gd name="connsiteY2" fmla="*/ 458378 h 599017"/>
                  <a:gd name="connsiteX3" fmla="*/ 20835 w 755282"/>
                  <a:gd name="connsiteY3" fmla="*/ 481818 h 599017"/>
                  <a:gd name="connsiteX4" fmla="*/ 348992 w 755282"/>
                  <a:gd name="connsiteY4" fmla="*/ 481818 h 599017"/>
                  <a:gd name="connsiteX5" fmla="*/ 348992 w 755282"/>
                  <a:gd name="connsiteY5" fmla="*/ 549533 h 599017"/>
                  <a:gd name="connsiteX6" fmla="*/ 231793 w 755282"/>
                  <a:gd name="connsiteY6" fmla="*/ 549533 h 599017"/>
                  <a:gd name="connsiteX7" fmla="*/ 231793 w 755282"/>
                  <a:gd name="connsiteY7" fmla="*/ 599017 h 599017"/>
                  <a:gd name="connsiteX8" fmla="*/ 523489 w 755282"/>
                  <a:gd name="connsiteY8" fmla="*/ 599017 h 599017"/>
                  <a:gd name="connsiteX9" fmla="*/ 523489 w 755282"/>
                  <a:gd name="connsiteY9" fmla="*/ 549533 h 599017"/>
                  <a:gd name="connsiteX10" fmla="*/ 406290 w 755282"/>
                  <a:gd name="connsiteY10" fmla="*/ 549533 h 599017"/>
                  <a:gd name="connsiteX11" fmla="*/ 406290 w 755282"/>
                  <a:gd name="connsiteY11" fmla="*/ 481818 h 599017"/>
                  <a:gd name="connsiteX12" fmla="*/ 737051 w 755282"/>
                  <a:gd name="connsiteY12" fmla="*/ 481818 h 599017"/>
                  <a:gd name="connsiteX13" fmla="*/ 760491 w 755282"/>
                  <a:gd name="connsiteY13" fmla="*/ 458378 h 599017"/>
                  <a:gd name="connsiteX14" fmla="*/ 760491 w 755282"/>
                  <a:gd name="connsiteY14" fmla="*/ 20835 h 599017"/>
                  <a:gd name="connsiteX15" fmla="*/ 737051 w 755282"/>
                  <a:gd name="connsiteY15" fmla="*/ 0 h 599017"/>
                  <a:gd name="connsiteX16" fmla="*/ 20835 w 755282"/>
                  <a:gd name="connsiteY16" fmla="*/ 0 h 599017"/>
                  <a:gd name="connsiteX17" fmla="*/ 0 w 755282"/>
                  <a:gd name="connsiteY17" fmla="*/ 20835 h 599017"/>
                  <a:gd name="connsiteX18" fmla="*/ 0 w 755282"/>
                  <a:gd name="connsiteY18" fmla="*/ 20835 h 59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5282" h="599017">
                    <a:moveTo>
                      <a:pt x="0" y="20835"/>
                    </a:moveTo>
                    <a:lnTo>
                      <a:pt x="0" y="20835"/>
                    </a:lnTo>
                    <a:lnTo>
                      <a:pt x="0" y="458378"/>
                    </a:lnTo>
                    <a:cubicBezTo>
                      <a:pt x="0" y="471400"/>
                      <a:pt x="7813" y="481818"/>
                      <a:pt x="20835" y="481818"/>
                    </a:cubicBezTo>
                    <a:lnTo>
                      <a:pt x="348992" y="481818"/>
                    </a:lnTo>
                    <a:lnTo>
                      <a:pt x="348992" y="549533"/>
                    </a:lnTo>
                    <a:lnTo>
                      <a:pt x="231793" y="549533"/>
                    </a:lnTo>
                    <a:lnTo>
                      <a:pt x="231793" y="599017"/>
                    </a:lnTo>
                    <a:lnTo>
                      <a:pt x="523489" y="599017"/>
                    </a:lnTo>
                    <a:lnTo>
                      <a:pt x="523489" y="549533"/>
                    </a:lnTo>
                    <a:lnTo>
                      <a:pt x="406290" y="549533"/>
                    </a:lnTo>
                    <a:lnTo>
                      <a:pt x="406290" y="481818"/>
                    </a:lnTo>
                    <a:lnTo>
                      <a:pt x="737051" y="481818"/>
                    </a:lnTo>
                    <a:cubicBezTo>
                      <a:pt x="750073" y="481818"/>
                      <a:pt x="760491" y="471400"/>
                      <a:pt x="760491" y="458378"/>
                    </a:cubicBezTo>
                    <a:lnTo>
                      <a:pt x="760491" y="20835"/>
                    </a:lnTo>
                    <a:cubicBezTo>
                      <a:pt x="760491" y="7813"/>
                      <a:pt x="750073" y="0"/>
                      <a:pt x="737051" y="0"/>
                    </a:cubicBezTo>
                    <a:lnTo>
                      <a:pt x="20835" y="0"/>
                    </a:lnTo>
                    <a:cubicBezTo>
                      <a:pt x="7813" y="0"/>
                      <a:pt x="0" y="7813"/>
                      <a:pt x="0" y="20835"/>
                    </a:cubicBezTo>
                    <a:lnTo>
                      <a:pt x="0" y="20835"/>
                    </a:lnTo>
                    <a:close/>
                  </a:path>
                </a:pathLst>
              </a:custGeom>
              <a:solidFill>
                <a:schemeClr val="accent1"/>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nvGrpSpPr>
              <p:cNvPr id="420" name="Graphic 33">
                <a:extLst>
                  <a:ext uri="{FF2B5EF4-FFF2-40B4-BE49-F238E27FC236}">
                    <a16:creationId xmlns:a16="http://schemas.microsoft.com/office/drawing/2014/main" id="{9E3F3578-B7F0-4B37-9600-0C24C48E6688}"/>
                  </a:ext>
                </a:extLst>
              </p:cNvPr>
              <p:cNvGrpSpPr/>
              <p:nvPr/>
            </p:nvGrpSpPr>
            <p:grpSpPr>
              <a:xfrm>
                <a:off x="9469857" y="5451490"/>
                <a:ext cx="244816" cy="270860"/>
                <a:chOff x="9469857" y="5451490"/>
                <a:chExt cx="244816" cy="270860"/>
              </a:xfrm>
              <a:solidFill>
                <a:srgbClr val="FFFFFF"/>
              </a:solidFill>
            </p:grpSpPr>
            <p:sp>
              <p:nvSpPr>
                <p:cNvPr id="421" name="Freeform: Shape 420">
                  <a:extLst>
                    <a:ext uri="{FF2B5EF4-FFF2-40B4-BE49-F238E27FC236}">
                      <a16:creationId xmlns:a16="http://schemas.microsoft.com/office/drawing/2014/main" id="{8258FAB4-3770-470B-B7CB-A28C77A0F955}"/>
                    </a:ext>
                  </a:extLst>
                </p:cNvPr>
                <p:cNvSpPr/>
                <p:nvPr/>
              </p:nvSpPr>
              <p:spPr>
                <a:xfrm>
                  <a:off x="9482879" y="5451490"/>
                  <a:ext cx="208354" cy="130221"/>
                </a:xfrm>
                <a:custGeom>
                  <a:avLst/>
                  <a:gdLst>
                    <a:gd name="connsiteX0" fmla="*/ 229189 w 208353"/>
                    <a:gd name="connsiteY0" fmla="*/ 67715 h 130221"/>
                    <a:gd name="connsiteX1" fmla="*/ 114595 w 208353"/>
                    <a:gd name="connsiteY1" fmla="*/ 0 h 130221"/>
                    <a:gd name="connsiteX2" fmla="*/ 0 w 208353"/>
                    <a:gd name="connsiteY2" fmla="*/ 67715 h 130221"/>
                    <a:gd name="connsiteX3" fmla="*/ 0 w 208353"/>
                    <a:gd name="connsiteY3" fmla="*/ 70319 h 130221"/>
                    <a:gd name="connsiteX4" fmla="*/ 114595 w 208353"/>
                    <a:gd name="connsiteY4" fmla="*/ 135430 h 130221"/>
                    <a:gd name="connsiteX5" fmla="*/ 229189 w 208353"/>
                    <a:gd name="connsiteY5" fmla="*/ 70319 h 130221"/>
                    <a:gd name="connsiteX6" fmla="*/ 229189 w 208353"/>
                    <a:gd name="connsiteY6" fmla="*/ 67715 h 13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3" h="130221">
                      <a:moveTo>
                        <a:pt x="229189" y="67715"/>
                      </a:moveTo>
                      <a:lnTo>
                        <a:pt x="114595" y="0"/>
                      </a:lnTo>
                      <a:lnTo>
                        <a:pt x="0" y="67715"/>
                      </a:lnTo>
                      <a:lnTo>
                        <a:pt x="0" y="70319"/>
                      </a:lnTo>
                      <a:lnTo>
                        <a:pt x="114595" y="135430"/>
                      </a:lnTo>
                      <a:lnTo>
                        <a:pt x="229189" y="70319"/>
                      </a:lnTo>
                      <a:lnTo>
                        <a:pt x="22918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422" name="Freeform: Shape 421">
                  <a:extLst>
                    <a:ext uri="{FF2B5EF4-FFF2-40B4-BE49-F238E27FC236}">
                      <a16:creationId xmlns:a16="http://schemas.microsoft.com/office/drawing/2014/main" id="{2056CBC9-04AF-4B7E-81EA-4D986A4ADF9B}"/>
                    </a:ext>
                  </a:extLst>
                </p:cNvPr>
                <p:cNvSpPr/>
                <p:nvPr/>
              </p:nvSpPr>
              <p:spPr>
                <a:xfrm>
                  <a:off x="9610496" y="5540040"/>
                  <a:ext cx="104177" cy="182310"/>
                </a:xfrm>
                <a:custGeom>
                  <a:avLst/>
                  <a:gdLst>
                    <a:gd name="connsiteX0" fmla="*/ 0 w 104176"/>
                    <a:gd name="connsiteY0" fmla="*/ 67715 h 182309"/>
                    <a:gd name="connsiteX1" fmla="*/ 0 w 104176"/>
                    <a:gd name="connsiteY1" fmla="*/ 197936 h 182309"/>
                    <a:gd name="connsiteX2" fmla="*/ 114595 w 104176"/>
                    <a:gd name="connsiteY2" fmla="*/ 132826 h 182309"/>
                    <a:gd name="connsiteX3" fmla="*/ 114595 w 104176"/>
                    <a:gd name="connsiteY3" fmla="*/ 0 h 182309"/>
                    <a:gd name="connsiteX4" fmla="*/ 0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0" y="67715"/>
                      </a:moveTo>
                      <a:lnTo>
                        <a:pt x="0" y="197936"/>
                      </a:lnTo>
                      <a:lnTo>
                        <a:pt x="114595" y="132826"/>
                      </a:lnTo>
                      <a:lnTo>
                        <a:pt x="114595" y="0"/>
                      </a:lnTo>
                      <a:lnTo>
                        <a:pt x="0"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423" name="Freeform: Shape 422">
                  <a:extLst>
                    <a:ext uri="{FF2B5EF4-FFF2-40B4-BE49-F238E27FC236}">
                      <a16:creationId xmlns:a16="http://schemas.microsoft.com/office/drawing/2014/main" id="{6A40D565-1C66-48DE-9448-28050FDE8B0C}"/>
                    </a:ext>
                  </a:extLst>
                </p:cNvPr>
                <p:cNvSpPr/>
                <p:nvPr/>
              </p:nvSpPr>
              <p:spPr>
                <a:xfrm>
                  <a:off x="9469857" y="5540040"/>
                  <a:ext cx="104177" cy="182310"/>
                </a:xfrm>
                <a:custGeom>
                  <a:avLst/>
                  <a:gdLst>
                    <a:gd name="connsiteX0" fmla="*/ 117199 w 104176"/>
                    <a:gd name="connsiteY0" fmla="*/ 67715 h 182309"/>
                    <a:gd name="connsiteX1" fmla="*/ 0 w 104176"/>
                    <a:gd name="connsiteY1" fmla="*/ 0 h 182309"/>
                    <a:gd name="connsiteX2" fmla="*/ 0 w 104176"/>
                    <a:gd name="connsiteY2" fmla="*/ 132826 h 182309"/>
                    <a:gd name="connsiteX3" fmla="*/ 114595 w 104176"/>
                    <a:gd name="connsiteY3" fmla="*/ 197936 h 182309"/>
                    <a:gd name="connsiteX4" fmla="*/ 117199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117199" y="67715"/>
                      </a:moveTo>
                      <a:lnTo>
                        <a:pt x="0" y="0"/>
                      </a:lnTo>
                      <a:lnTo>
                        <a:pt x="0" y="132826"/>
                      </a:lnTo>
                      <a:lnTo>
                        <a:pt x="114595" y="197936"/>
                      </a:lnTo>
                      <a:lnTo>
                        <a:pt x="11719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grpSp>
        <p:grpSp>
          <p:nvGrpSpPr>
            <p:cNvPr id="426" name="Group 425">
              <a:extLst>
                <a:ext uri="{FF2B5EF4-FFF2-40B4-BE49-F238E27FC236}">
                  <a16:creationId xmlns:a16="http://schemas.microsoft.com/office/drawing/2014/main" id="{25CB8964-FB6B-409D-B6EA-DEDF68A583A1}"/>
                </a:ext>
              </a:extLst>
            </p:cNvPr>
            <p:cNvGrpSpPr/>
            <p:nvPr/>
          </p:nvGrpSpPr>
          <p:grpSpPr>
            <a:xfrm>
              <a:off x="8527470" y="3870428"/>
              <a:ext cx="338730" cy="334242"/>
              <a:chOff x="8051303" y="5878037"/>
              <a:chExt cx="596865" cy="523037"/>
            </a:xfrm>
          </p:grpSpPr>
          <p:sp>
            <p:nvSpPr>
              <p:cNvPr id="427" name="Freeform: Shape 426">
                <a:extLst>
                  <a:ext uri="{FF2B5EF4-FFF2-40B4-BE49-F238E27FC236}">
                    <a16:creationId xmlns:a16="http://schemas.microsoft.com/office/drawing/2014/main" id="{40EB84E5-E555-405C-AA4C-2CFFE23FDC31}"/>
                  </a:ext>
                </a:extLst>
              </p:cNvPr>
              <p:cNvSpPr/>
              <p:nvPr/>
            </p:nvSpPr>
            <p:spPr>
              <a:xfrm>
                <a:off x="8301788" y="5878037"/>
                <a:ext cx="346380" cy="519572"/>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C1C1C1"/>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sp>
            <p:nvSpPr>
              <p:cNvPr id="428" name="Freeform: Shape 427">
                <a:extLst>
                  <a:ext uri="{FF2B5EF4-FFF2-40B4-BE49-F238E27FC236}">
                    <a16:creationId xmlns:a16="http://schemas.microsoft.com/office/drawing/2014/main" id="{39CF6BA3-ECF9-4CEF-A3BA-A16129A2EECC}"/>
                  </a:ext>
                </a:extLst>
              </p:cNvPr>
              <p:cNvSpPr/>
              <p:nvPr/>
            </p:nvSpPr>
            <p:spPr>
              <a:xfrm flipH="1">
                <a:off x="8051303" y="5881501"/>
                <a:ext cx="261721" cy="519573"/>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737373"/>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grpSp>
        <p:grpSp>
          <p:nvGrpSpPr>
            <p:cNvPr id="431" name="Group 52">
              <a:extLst>
                <a:ext uri="{FF2B5EF4-FFF2-40B4-BE49-F238E27FC236}">
                  <a16:creationId xmlns:a16="http://schemas.microsoft.com/office/drawing/2014/main" id="{DB5F101B-64E0-450C-9E21-F17A61744933}"/>
                </a:ext>
              </a:extLst>
            </p:cNvPr>
            <p:cNvGrpSpPr>
              <a:grpSpLocks noChangeAspect="1"/>
            </p:cNvGrpSpPr>
            <p:nvPr/>
          </p:nvGrpSpPr>
          <p:grpSpPr bwMode="auto">
            <a:xfrm>
              <a:off x="6505010" y="4872589"/>
              <a:ext cx="255626" cy="250512"/>
              <a:chOff x="6269" y="2408"/>
              <a:chExt cx="200" cy="196"/>
            </a:xfrm>
          </p:grpSpPr>
          <p:sp>
            <p:nvSpPr>
              <p:cNvPr id="432" name="Freeform 53">
                <a:extLst>
                  <a:ext uri="{FF2B5EF4-FFF2-40B4-BE49-F238E27FC236}">
                    <a16:creationId xmlns:a16="http://schemas.microsoft.com/office/drawing/2014/main" id="{89BB54A0-B6B0-40EB-B43C-4EC22D07C11A}"/>
                  </a:ext>
                </a:extLst>
              </p:cNvPr>
              <p:cNvSpPr>
                <a:spLocks/>
              </p:cNvSpPr>
              <p:nvPr/>
            </p:nvSpPr>
            <p:spPr bwMode="auto">
              <a:xfrm>
                <a:off x="6368" y="2408"/>
                <a:ext cx="101" cy="137"/>
              </a:xfrm>
              <a:custGeom>
                <a:avLst/>
                <a:gdLst>
                  <a:gd name="T0" fmla="*/ 55 w 163"/>
                  <a:gd name="T1" fmla="*/ 0 h 221"/>
                  <a:gd name="T2" fmla="*/ 55 w 163"/>
                  <a:gd name="T3" fmla="*/ 0 h 221"/>
                  <a:gd name="T4" fmla="*/ 55 w 163"/>
                  <a:gd name="T5" fmla="*/ 107 h 221"/>
                  <a:gd name="T6" fmla="*/ 0 w 163"/>
                  <a:gd name="T7" fmla="*/ 107 h 221"/>
                  <a:gd name="T8" fmla="*/ 82 w 163"/>
                  <a:gd name="T9" fmla="*/ 221 h 221"/>
                  <a:gd name="T10" fmla="*/ 163 w 163"/>
                  <a:gd name="T11" fmla="*/ 107 h 221"/>
                  <a:gd name="T12" fmla="*/ 108 w 163"/>
                  <a:gd name="T13" fmla="*/ 107 h 221"/>
                  <a:gd name="T14" fmla="*/ 108 w 163"/>
                  <a:gd name="T15" fmla="*/ 0 h 221"/>
                  <a:gd name="T16" fmla="*/ 55 w 163"/>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55" y="0"/>
                    </a:moveTo>
                    <a:lnTo>
                      <a:pt x="55" y="0"/>
                    </a:lnTo>
                    <a:lnTo>
                      <a:pt x="55" y="107"/>
                    </a:lnTo>
                    <a:lnTo>
                      <a:pt x="0" y="107"/>
                    </a:lnTo>
                    <a:lnTo>
                      <a:pt x="82" y="221"/>
                    </a:lnTo>
                    <a:lnTo>
                      <a:pt x="163" y="107"/>
                    </a:lnTo>
                    <a:lnTo>
                      <a:pt x="108" y="107"/>
                    </a:lnTo>
                    <a:lnTo>
                      <a:pt x="108" y="0"/>
                    </a:lnTo>
                    <a:lnTo>
                      <a:pt x="55"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3" name="Freeform 54">
                <a:extLst>
                  <a:ext uri="{FF2B5EF4-FFF2-40B4-BE49-F238E27FC236}">
                    <a16:creationId xmlns:a16="http://schemas.microsoft.com/office/drawing/2014/main" id="{2070C610-B5CD-4843-8F74-86E83A9E9B56}"/>
                  </a:ext>
                </a:extLst>
              </p:cNvPr>
              <p:cNvSpPr>
                <a:spLocks/>
              </p:cNvSpPr>
              <p:nvPr/>
            </p:nvSpPr>
            <p:spPr bwMode="auto">
              <a:xfrm>
                <a:off x="6269" y="2467"/>
                <a:ext cx="101" cy="137"/>
              </a:xfrm>
              <a:custGeom>
                <a:avLst/>
                <a:gdLst>
                  <a:gd name="T0" fmla="*/ 0 w 163"/>
                  <a:gd name="T1" fmla="*/ 115 h 221"/>
                  <a:gd name="T2" fmla="*/ 0 w 163"/>
                  <a:gd name="T3" fmla="*/ 115 h 221"/>
                  <a:gd name="T4" fmla="*/ 55 w 163"/>
                  <a:gd name="T5" fmla="*/ 115 h 221"/>
                  <a:gd name="T6" fmla="*/ 55 w 163"/>
                  <a:gd name="T7" fmla="*/ 221 h 221"/>
                  <a:gd name="T8" fmla="*/ 108 w 163"/>
                  <a:gd name="T9" fmla="*/ 221 h 221"/>
                  <a:gd name="T10" fmla="*/ 108 w 163"/>
                  <a:gd name="T11" fmla="*/ 115 h 221"/>
                  <a:gd name="T12" fmla="*/ 163 w 163"/>
                  <a:gd name="T13" fmla="*/ 115 h 221"/>
                  <a:gd name="T14" fmla="*/ 82 w 163"/>
                  <a:gd name="T15" fmla="*/ 0 h 221"/>
                  <a:gd name="T16" fmla="*/ 0 w 163"/>
                  <a:gd name="T17" fmla="*/ 11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0" y="115"/>
                    </a:moveTo>
                    <a:lnTo>
                      <a:pt x="0" y="115"/>
                    </a:lnTo>
                    <a:lnTo>
                      <a:pt x="55" y="115"/>
                    </a:lnTo>
                    <a:lnTo>
                      <a:pt x="55" y="221"/>
                    </a:lnTo>
                    <a:lnTo>
                      <a:pt x="108" y="221"/>
                    </a:lnTo>
                    <a:lnTo>
                      <a:pt x="108" y="115"/>
                    </a:lnTo>
                    <a:lnTo>
                      <a:pt x="163" y="115"/>
                    </a:lnTo>
                    <a:lnTo>
                      <a:pt x="82" y="0"/>
                    </a:lnTo>
                    <a:lnTo>
                      <a:pt x="0" y="11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6" name="Group 435">
              <a:extLst>
                <a:ext uri="{FF2B5EF4-FFF2-40B4-BE49-F238E27FC236}">
                  <a16:creationId xmlns:a16="http://schemas.microsoft.com/office/drawing/2014/main" id="{53C52F9B-2D01-4D2C-9F8F-B784A9A6AB41}"/>
                </a:ext>
              </a:extLst>
            </p:cNvPr>
            <p:cNvGrpSpPr/>
            <p:nvPr/>
          </p:nvGrpSpPr>
          <p:grpSpPr>
            <a:xfrm>
              <a:off x="7508167" y="4866948"/>
              <a:ext cx="313033" cy="306545"/>
              <a:chOff x="10854228" y="3989686"/>
              <a:chExt cx="379602" cy="382863"/>
            </a:xfrm>
          </p:grpSpPr>
          <p:sp>
            <p:nvSpPr>
              <p:cNvPr id="437" name="Rectangle 436">
                <a:extLst>
                  <a:ext uri="{FF2B5EF4-FFF2-40B4-BE49-F238E27FC236}">
                    <a16:creationId xmlns:a16="http://schemas.microsoft.com/office/drawing/2014/main" id="{AA1DE21B-31BF-4EDC-A40A-A49256762EBC}"/>
                  </a:ext>
                </a:extLst>
              </p:cNvPr>
              <p:cNvSpPr/>
              <p:nvPr/>
            </p:nvSpPr>
            <p:spPr bwMode="auto">
              <a:xfrm rot="19125560" flipH="1">
                <a:off x="10978090" y="4049972"/>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38" name="Rectangle 437">
                <a:extLst>
                  <a:ext uri="{FF2B5EF4-FFF2-40B4-BE49-F238E27FC236}">
                    <a16:creationId xmlns:a16="http://schemas.microsoft.com/office/drawing/2014/main" id="{8337E7B9-6637-4853-8BE0-17F573DFC1F4}"/>
                  </a:ext>
                </a:extLst>
              </p:cNvPr>
              <p:cNvSpPr/>
              <p:nvPr/>
            </p:nvSpPr>
            <p:spPr bwMode="auto">
              <a:xfrm rot="2161206" flipH="1">
                <a:off x="11091916" y="4024737"/>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39" name="Rectangle 438">
                <a:extLst>
                  <a:ext uri="{FF2B5EF4-FFF2-40B4-BE49-F238E27FC236}">
                    <a16:creationId xmlns:a16="http://schemas.microsoft.com/office/drawing/2014/main" id="{62BC3CCC-7A94-4FCF-B94D-A448D4041095}"/>
                  </a:ext>
                </a:extLst>
              </p:cNvPr>
              <p:cNvSpPr/>
              <p:nvPr/>
            </p:nvSpPr>
            <p:spPr bwMode="auto">
              <a:xfrm rot="3931757" flipH="1">
                <a:off x="10953277" y="4159000"/>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0" name="Rectangle 439">
                <a:extLst>
                  <a:ext uri="{FF2B5EF4-FFF2-40B4-BE49-F238E27FC236}">
                    <a16:creationId xmlns:a16="http://schemas.microsoft.com/office/drawing/2014/main" id="{8F6585C5-A98E-498B-8055-06171571D8DA}"/>
                  </a:ext>
                </a:extLst>
              </p:cNvPr>
              <p:cNvSpPr/>
              <p:nvPr/>
            </p:nvSpPr>
            <p:spPr bwMode="auto">
              <a:xfrm rot="16538738" flipH="1">
                <a:off x="11108130" y="4124703"/>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1" name="Rectangle 440">
                <a:extLst>
                  <a:ext uri="{FF2B5EF4-FFF2-40B4-BE49-F238E27FC236}">
                    <a16:creationId xmlns:a16="http://schemas.microsoft.com/office/drawing/2014/main" id="{2B84982F-BA8A-4E05-BFC6-9BE4FA5C725D}"/>
                  </a:ext>
                </a:extLst>
              </p:cNvPr>
              <p:cNvSpPr/>
              <p:nvPr/>
            </p:nvSpPr>
            <p:spPr bwMode="auto">
              <a:xfrm rot="20658908" flipH="1">
                <a:off x="11059269" y="4195199"/>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nvGrpSpPr>
              <p:cNvPr id="442" name="Group 441">
                <a:extLst>
                  <a:ext uri="{FF2B5EF4-FFF2-40B4-BE49-F238E27FC236}">
                    <a16:creationId xmlns:a16="http://schemas.microsoft.com/office/drawing/2014/main" id="{44E2B542-7C5E-4118-9E37-36D010873742}"/>
                  </a:ext>
                </a:extLst>
              </p:cNvPr>
              <p:cNvGrpSpPr/>
              <p:nvPr/>
            </p:nvGrpSpPr>
            <p:grpSpPr>
              <a:xfrm>
                <a:off x="10854228" y="3989686"/>
                <a:ext cx="379602" cy="382863"/>
                <a:chOff x="10854228" y="3989686"/>
                <a:chExt cx="379602" cy="382863"/>
              </a:xfrm>
            </p:grpSpPr>
            <p:sp>
              <p:nvSpPr>
                <p:cNvPr id="443" name="Oval 442">
                  <a:extLst>
                    <a:ext uri="{FF2B5EF4-FFF2-40B4-BE49-F238E27FC236}">
                      <a16:creationId xmlns:a16="http://schemas.microsoft.com/office/drawing/2014/main" id="{19AC3CB2-73C0-4DAA-9CB7-ADEDBEAEA4D5}"/>
                    </a:ext>
                  </a:extLst>
                </p:cNvPr>
                <p:cNvSpPr/>
                <p:nvPr/>
              </p:nvSpPr>
              <p:spPr bwMode="auto">
                <a:xfrm>
                  <a:off x="10974270" y="4114134"/>
                  <a:ext cx="139622" cy="13962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4" name="Oval 443">
                  <a:extLst>
                    <a:ext uri="{FF2B5EF4-FFF2-40B4-BE49-F238E27FC236}">
                      <a16:creationId xmlns:a16="http://schemas.microsoft.com/office/drawing/2014/main" id="{A363322A-5005-4761-8EAD-C43B61FF110D}"/>
                    </a:ext>
                  </a:extLst>
                </p:cNvPr>
                <p:cNvSpPr/>
                <p:nvPr/>
              </p:nvSpPr>
              <p:spPr bwMode="auto">
                <a:xfrm>
                  <a:off x="11101607" y="3989686"/>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5" name="Oval 444">
                  <a:extLst>
                    <a:ext uri="{FF2B5EF4-FFF2-40B4-BE49-F238E27FC236}">
                      <a16:creationId xmlns:a16="http://schemas.microsoft.com/office/drawing/2014/main" id="{AE11173A-E0AA-4D79-94FE-437B836C90B0}"/>
                    </a:ext>
                  </a:extLst>
                </p:cNvPr>
                <p:cNvSpPr/>
                <p:nvPr/>
              </p:nvSpPr>
              <p:spPr bwMode="auto">
                <a:xfrm>
                  <a:off x="10902749" y="4016582"/>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6" name="Oval 445">
                  <a:extLst>
                    <a:ext uri="{FF2B5EF4-FFF2-40B4-BE49-F238E27FC236}">
                      <a16:creationId xmlns:a16="http://schemas.microsoft.com/office/drawing/2014/main" id="{D1E86F11-EDFE-479C-AF4E-4099B10031A2}"/>
                    </a:ext>
                  </a:extLst>
                </p:cNvPr>
                <p:cNvSpPr/>
                <p:nvPr/>
              </p:nvSpPr>
              <p:spPr bwMode="auto">
                <a:xfrm>
                  <a:off x="10854228" y="421113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7" name="Oval 446">
                  <a:extLst>
                    <a:ext uri="{FF2B5EF4-FFF2-40B4-BE49-F238E27FC236}">
                      <a16:creationId xmlns:a16="http://schemas.microsoft.com/office/drawing/2014/main" id="{ACA2ECCA-4FEB-4080-8719-80A1D8E7790A}"/>
                    </a:ext>
                  </a:extLst>
                </p:cNvPr>
                <p:cNvSpPr/>
                <p:nvPr/>
              </p:nvSpPr>
              <p:spPr bwMode="auto">
                <a:xfrm>
                  <a:off x="11148586" y="416116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8" name="Oval 447">
                  <a:extLst>
                    <a:ext uri="{FF2B5EF4-FFF2-40B4-BE49-F238E27FC236}">
                      <a16:creationId xmlns:a16="http://schemas.microsoft.com/office/drawing/2014/main" id="{C0DF2F55-B81B-4AC1-B869-0FECD4FE1495}"/>
                    </a:ext>
                  </a:extLst>
                </p:cNvPr>
                <p:cNvSpPr/>
                <p:nvPr/>
              </p:nvSpPr>
              <p:spPr bwMode="auto">
                <a:xfrm>
                  <a:off x="11051501" y="4287305"/>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grpSp>
        <p:grpSp>
          <p:nvGrpSpPr>
            <p:cNvPr id="451" name="Group 450">
              <a:extLst>
                <a:ext uri="{FF2B5EF4-FFF2-40B4-BE49-F238E27FC236}">
                  <a16:creationId xmlns:a16="http://schemas.microsoft.com/office/drawing/2014/main" id="{E48BBF46-E7FD-4089-A13B-FB62FB401FAA}"/>
                </a:ext>
              </a:extLst>
            </p:cNvPr>
            <p:cNvGrpSpPr/>
            <p:nvPr/>
          </p:nvGrpSpPr>
          <p:grpSpPr>
            <a:xfrm>
              <a:off x="8532892" y="4861712"/>
              <a:ext cx="327886" cy="317038"/>
              <a:chOff x="8212085" y="4168556"/>
              <a:chExt cx="362708" cy="350709"/>
            </a:xfrm>
          </p:grpSpPr>
          <p:grpSp>
            <p:nvGrpSpPr>
              <p:cNvPr id="452" name="Group 451">
                <a:extLst>
                  <a:ext uri="{FF2B5EF4-FFF2-40B4-BE49-F238E27FC236}">
                    <a16:creationId xmlns:a16="http://schemas.microsoft.com/office/drawing/2014/main" id="{D251C594-60CE-48F0-9088-65B9825C1E0C}"/>
                  </a:ext>
                </a:extLst>
              </p:cNvPr>
              <p:cNvGrpSpPr/>
              <p:nvPr/>
            </p:nvGrpSpPr>
            <p:grpSpPr>
              <a:xfrm>
                <a:off x="8212085" y="4168556"/>
                <a:ext cx="362708" cy="350709"/>
                <a:chOff x="1279612" y="4807225"/>
                <a:chExt cx="583544" cy="581158"/>
              </a:xfrm>
            </p:grpSpPr>
            <p:grpSp>
              <p:nvGrpSpPr>
                <p:cNvPr id="454" name="Group 453">
                  <a:extLst>
                    <a:ext uri="{FF2B5EF4-FFF2-40B4-BE49-F238E27FC236}">
                      <a16:creationId xmlns:a16="http://schemas.microsoft.com/office/drawing/2014/main" id="{129CC15C-BAA3-439C-84DC-28F0F62E0698}"/>
                    </a:ext>
                  </a:extLst>
                </p:cNvPr>
                <p:cNvGrpSpPr/>
                <p:nvPr/>
              </p:nvGrpSpPr>
              <p:grpSpPr>
                <a:xfrm>
                  <a:off x="1279612" y="4807225"/>
                  <a:ext cx="583544" cy="581158"/>
                  <a:chOff x="1279612" y="4807225"/>
                  <a:chExt cx="583544" cy="581158"/>
                </a:xfrm>
              </p:grpSpPr>
              <p:sp>
                <p:nvSpPr>
                  <p:cNvPr id="456" name="Arc 455">
                    <a:extLst>
                      <a:ext uri="{FF2B5EF4-FFF2-40B4-BE49-F238E27FC236}">
                        <a16:creationId xmlns:a16="http://schemas.microsoft.com/office/drawing/2014/main" id="{7997A2AA-63C1-4B6F-AD6F-7D1B3AB39723}"/>
                      </a:ext>
                    </a:extLst>
                  </p:cNvPr>
                  <p:cNvSpPr/>
                  <p:nvPr/>
                </p:nvSpPr>
                <p:spPr>
                  <a:xfrm rot="2748877">
                    <a:off x="1279612" y="4825601"/>
                    <a:ext cx="562782" cy="562782"/>
                  </a:xfrm>
                  <a:prstGeom prst="arc">
                    <a:avLst>
                      <a:gd name="adj1" fmla="val 1216324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sp>
                <p:nvSpPr>
                  <p:cNvPr id="457" name="Arc 456">
                    <a:extLst>
                      <a:ext uri="{FF2B5EF4-FFF2-40B4-BE49-F238E27FC236}">
                        <a16:creationId xmlns:a16="http://schemas.microsoft.com/office/drawing/2014/main" id="{5A3E49B3-B7EB-4B29-8FF2-F6D727683A55}"/>
                      </a:ext>
                    </a:extLst>
                  </p:cNvPr>
                  <p:cNvSpPr/>
                  <p:nvPr/>
                </p:nvSpPr>
                <p:spPr>
                  <a:xfrm rot="9672494">
                    <a:off x="1300374" y="4807225"/>
                    <a:ext cx="562782" cy="562782"/>
                  </a:xfrm>
                  <a:prstGeom prst="arc">
                    <a:avLst>
                      <a:gd name="adj1" fmla="val 13606772"/>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455" name="Arc 454">
                  <a:extLst>
                    <a:ext uri="{FF2B5EF4-FFF2-40B4-BE49-F238E27FC236}">
                      <a16:creationId xmlns:a16="http://schemas.microsoft.com/office/drawing/2014/main" id="{32E0A5B6-5A36-430A-A161-DAC4ED63E432}"/>
                    </a:ext>
                  </a:extLst>
                </p:cNvPr>
                <p:cNvSpPr/>
                <p:nvPr/>
              </p:nvSpPr>
              <p:spPr>
                <a:xfrm rot="16358996">
                  <a:off x="1286043" y="4815336"/>
                  <a:ext cx="562782" cy="562782"/>
                </a:xfrm>
                <a:prstGeom prst="arc">
                  <a:avLst>
                    <a:gd name="adj1" fmla="val 1326738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453" name="Freeform 18">
                <a:extLst>
                  <a:ext uri="{FF2B5EF4-FFF2-40B4-BE49-F238E27FC236}">
                    <a16:creationId xmlns:a16="http://schemas.microsoft.com/office/drawing/2014/main" id="{92441D6E-9ACA-4852-95F3-470A6058CC63}"/>
                  </a:ext>
                </a:extLst>
              </p:cNvPr>
              <p:cNvSpPr>
                <a:spLocks noEditPoints="1"/>
              </p:cNvSpPr>
              <p:nvPr/>
            </p:nvSpPr>
            <p:spPr bwMode="auto">
              <a:xfrm>
                <a:off x="8271995" y="4226435"/>
                <a:ext cx="242888" cy="23495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p>
            </p:txBody>
          </p:sp>
        </p:grpSp>
      </p:grpSp>
    </p:spTree>
    <p:extLst>
      <p:ext uri="{BB962C8B-B14F-4D97-AF65-F5344CB8AC3E}">
        <p14:creationId xmlns:p14="http://schemas.microsoft.com/office/powerpoint/2010/main" val="3700208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7D9537E-FDA0-4EBF-964F-588387AA051C}"/>
              </a:ext>
            </a:extLst>
          </p:cNvPr>
          <p:cNvSpPr>
            <a:spLocks noGrp="1"/>
          </p:cNvSpPr>
          <p:nvPr>
            <p:ph type="title"/>
          </p:nvPr>
        </p:nvSpPr>
        <p:spPr/>
        <p:txBody>
          <a:bodyPr/>
          <a:lstStyle/>
          <a:p>
            <a:r>
              <a:rPr lang="fr-FR" dirty="0"/>
              <a:t>Microsoft Sentinel</a:t>
            </a:r>
          </a:p>
        </p:txBody>
      </p:sp>
      <p:graphicFrame>
        <p:nvGraphicFramePr>
          <p:cNvPr id="7" name="Content Placeholder 4">
            <a:extLst>
              <a:ext uri="{FF2B5EF4-FFF2-40B4-BE49-F238E27FC236}">
                <a16:creationId xmlns:a16="http://schemas.microsoft.com/office/drawing/2014/main" id="{4C3A2CC9-8677-4E8A-A402-B178ECFDE514}"/>
              </a:ext>
            </a:extLst>
          </p:cNvPr>
          <p:cNvGraphicFramePr>
            <a:graphicFrameLocks/>
          </p:cNvGraphicFramePr>
          <p:nvPr/>
        </p:nvGraphicFramePr>
        <p:xfrm>
          <a:off x="588263" y="1642909"/>
          <a:ext cx="11018838" cy="4833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134452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536E4-2483-4F99-A0C6-4260078155B8}"/>
              </a:ext>
            </a:extLst>
          </p:cNvPr>
          <p:cNvSpPr>
            <a:spLocks noGrp="1"/>
          </p:cNvSpPr>
          <p:nvPr>
            <p:ph type="title"/>
          </p:nvPr>
        </p:nvSpPr>
        <p:spPr/>
        <p:txBody>
          <a:bodyPr/>
          <a:lstStyle/>
          <a:p>
            <a:r>
              <a:rPr lang="en-US" dirty="0"/>
              <a:t>Advantages</a:t>
            </a:r>
          </a:p>
        </p:txBody>
      </p:sp>
      <p:sp>
        <p:nvSpPr>
          <p:cNvPr id="3" name="Content Placeholder 2">
            <a:extLst>
              <a:ext uri="{FF2B5EF4-FFF2-40B4-BE49-F238E27FC236}">
                <a16:creationId xmlns:a16="http://schemas.microsoft.com/office/drawing/2014/main" id="{88C2FC3C-6658-4C44-A0E6-6256DAF333BE}"/>
              </a:ext>
            </a:extLst>
          </p:cNvPr>
          <p:cNvSpPr>
            <a:spLocks noGrp="1"/>
          </p:cNvSpPr>
          <p:nvPr>
            <p:ph sz="quarter" idx="12"/>
          </p:nvPr>
        </p:nvSpPr>
        <p:spPr>
          <a:xfrm>
            <a:off x="584200" y="1435100"/>
            <a:ext cx="5211763" cy="2843855"/>
          </a:xfrm>
        </p:spPr>
        <p:txBody>
          <a:bodyPr/>
          <a:lstStyle/>
          <a:p>
            <a:r>
              <a:rPr lang="en-US"/>
              <a:t>Auto-scales</a:t>
            </a:r>
          </a:p>
          <a:p>
            <a:r>
              <a:rPr lang="en-US"/>
              <a:t>Easy collection from cloud sources</a:t>
            </a:r>
          </a:p>
          <a:p>
            <a:r>
              <a:rPr lang="en-US"/>
              <a:t>Avoid sending cloud telemetry downstream</a:t>
            </a:r>
          </a:p>
          <a:p>
            <a:r>
              <a:rPr lang="en-US"/>
              <a:t>Key log sources are free</a:t>
            </a:r>
          </a:p>
        </p:txBody>
      </p:sp>
      <p:sp>
        <p:nvSpPr>
          <p:cNvPr id="4" name="Content Placeholder 3">
            <a:extLst>
              <a:ext uri="{FF2B5EF4-FFF2-40B4-BE49-F238E27FC236}">
                <a16:creationId xmlns:a16="http://schemas.microsoft.com/office/drawing/2014/main" id="{709087AA-BF24-4E1E-90BD-AD87508CA3E8}"/>
              </a:ext>
            </a:extLst>
          </p:cNvPr>
          <p:cNvSpPr>
            <a:spLocks noGrp="1"/>
          </p:cNvSpPr>
          <p:nvPr>
            <p:ph sz="quarter" idx="13"/>
          </p:nvPr>
        </p:nvSpPr>
        <p:spPr>
          <a:xfrm>
            <a:off x="6389688" y="1435100"/>
            <a:ext cx="5219700" cy="1895904"/>
          </a:xfrm>
        </p:spPr>
        <p:txBody>
          <a:bodyPr/>
          <a:lstStyle/>
          <a:p>
            <a:r>
              <a:rPr lang="en-US"/>
              <a:t>DevOps deployment and enforcement</a:t>
            </a:r>
          </a:p>
          <a:p>
            <a:r>
              <a:rPr lang="en-US"/>
              <a:t>Distributed</a:t>
            </a:r>
          </a:p>
          <a:p>
            <a:r>
              <a:rPr lang="en-US"/>
              <a:t>Cloud native-schema</a:t>
            </a:r>
          </a:p>
        </p:txBody>
      </p:sp>
    </p:spTree>
    <p:extLst>
      <p:ext uri="{BB962C8B-B14F-4D97-AF65-F5344CB8AC3E}">
        <p14:creationId xmlns:p14="http://schemas.microsoft.com/office/powerpoint/2010/main" val="384213565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9BE0E8C-2588-4E71-B0FD-473F2AB7AEE3}"/>
              </a:ext>
            </a:extLst>
          </p:cNvPr>
          <p:cNvSpPr>
            <a:spLocks noGrp="1"/>
          </p:cNvSpPr>
          <p:nvPr>
            <p:ph type="title"/>
          </p:nvPr>
        </p:nvSpPr>
        <p:spPr>
          <a:xfrm>
            <a:off x="585216" y="2309811"/>
            <a:ext cx="3182027" cy="3959217"/>
          </a:xfrm>
        </p:spPr>
        <p:txBody>
          <a:bodyPr/>
          <a:lstStyle/>
          <a:p>
            <a:r>
              <a:rPr lang="fr-FR" dirty="0"/>
              <a:t>Sommaire</a:t>
            </a:r>
          </a:p>
        </p:txBody>
      </p:sp>
      <p:sp>
        <p:nvSpPr>
          <p:cNvPr id="15" name="Text Placeholder 14">
            <a:extLst>
              <a:ext uri="{FF2B5EF4-FFF2-40B4-BE49-F238E27FC236}">
                <a16:creationId xmlns:a16="http://schemas.microsoft.com/office/drawing/2014/main" id="{925BCDD3-C140-4DC7-94B1-3A76ABAC215D}"/>
              </a:ext>
            </a:extLst>
          </p:cNvPr>
          <p:cNvSpPr>
            <a:spLocks noGrp="1"/>
          </p:cNvSpPr>
          <p:nvPr>
            <p:ph type="body" sz="quarter" idx="11"/>
          </p:nvPr>
        </p:nvSpPr>
        <p:spPr>
          <a:xfrm>
            <a:off x="4354523" y="2309812"/>
            <a:ext cx="7254865" cy="1050544"/>
          </a:xfrm>
        </p:spPr>
        <p:txBody>
          <a:bodyPr/>
          <a:lstStyle/>
          <a:p>
            <a:r>
              <a:rPr lang="fr-FR" dirty="0"/>
              <a:t>Microsoft Defender for Cloud</a:t>
            </a:r>
          </a:p>
          <a:p>
            <a:r>
              <a:rPr lang="fr-FR" dirty="0"/>
              <a:t>Microsoft Sentinel</a:t>
            </a:r>
          </a:p>
        </p:txBody>
      </p:sp>
    </p:spTree>
    <p:extLst>
      <p:ext uri="{BB962C8B-B14F-4D97-AF65-F5344CB8AC3E}">
        <p14:creationId xmlns:p14="http://schemas.microsoft.com/office/powerpoint/2010/main" val="417856549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45FD3CA-14A7-49ED-9615-BD44EF8802FD}"/>
              </a:ext>
            </a:extLst>
          </p:cNvPr>
          <p:cNvSpPr>
            <a:spLocks noGrp="1"/>
          </p:cNvSpPr>
          <p:nvPr>
            <p:ph type="title"/>
          </p:nvPr>
        </p:nvSpPr>
        <p:spPr/>
        <p:txBody>
          <a:bodyPr/>
          <a:lstStyle/>
          <a:p>
            <a:r>
              <a:rPr lang="en-US" dirty="0"/>
              <a:t>End-to-end solution for security operations</a:t>
            </a:r>
            <a:endParaRPr lang="fr-FR" dirty="0"/>
          </a:p>
        </p:txBody>
      </p:sp>
      <p:sp>
        <p:nvSpPr>
          <p:cNvPr id="6" name="Rectangle 5">
            <a:extLst>
              <a:ext uri="{FF2B5EF4-FFF2-40B4-BE49-F238E27FC236}">
                <a16:creationId xmlns:a16="http://schemas.microsoft.com/office/drawing/2014/main" id="{AE1E03B0-FB6C-4644-8BBE-D66A895EE697}"/>
              </a:ext>
            </a:extLst>
          </p:cNvPr>
          <p:cNvSpPr/>
          <p:nvPr/>
        </p:nvSpPr>
        <p:spPr bwMode="auto">
          <a:xfrm>
            <a:off x="-3518" y="1905990"/>
            <a:ext cx="12192000" cy="5053610"/>
          </a:xfrm>
          <a:prstGeom prst="rect">
            <a:avLst/>
          </a:prstGeom>
          <a:solidFill>
            <a:schemeClr val="bg1"/>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502920" rIns="179285" bIns="143428" numCol="1" spcCol="0" rtlCol="0" fromWordArt="0" anchor="ctr" anchorCtr="0" forceAA="0" compatLnSpc="1">
            <a:prstTxWarp prst="textNoShape">
              <a:avLst/>
            </a:prstTxWarp>
            <a:no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w="3175">
                <a:noFill/>
              </a:ln>
              <a:solidFill>
                <a:srgbClr val="0078D4"/>
              </a:solidFill>
              <a:effectLst/>
              <a:uLnTx/>
              <a:uFillTx/>
              <a:latin typeface="Segoe UI Semibold"/>
              <a:ea typeface="+mn-ea"/>
              <a:cs typeface="Segoe UI Semilight" panose="020B0402040204020203" pitchFamily="34" charset="0"/>
            </a:endParaRPr>
          </a:p>
        </p:txBody>
      </p:sp>
      <p:sp>
        <p:nvSpPr>
          <p:cNvPr id="7" name="04R">
            <a:extLst>
              <a:ext uri="{FF2B5EF4-FFF2-40B4-BE49-F238E27FC236}">
                <a16:creationId xmlns:a16="http://schemas.microsoft.com/office/drawing/2014/main" id="{8F4D0747-FD02-4E83-AE06-029528B7386B}"/>
              </a:ext>
            </a:extLst>
          </p:cNvPr>
          <p:cNvSpPr/>
          <p:nvPr/>
        </p:nvSpPr>
        <p:spPr bwMode="auto">
          <a:xfrm>
            <a:off x="2905649" y="3146640"/>
            <a:ext cx="1872140"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 name="Group 7">
            <a:extLst>
              <a:ext uri="{FF2B5EF4-FFF2-40B4-BE49-F238E27FC236}">
                <a16:creationId xmlns:a16="http://schemas.microsoft.com/office/drawing/2014/main" id="{B9ADAF5B-C4BC-4087-BC7D-76A636B52BB9}"/>
              </a:ext>
            </a:extLst>
          </p:cNvPr>
          <p:cNvGrpSpPr/>
          <p:nvPr/>
        </p:nvGrpSpPr>
        <p:grpSpPr>
          <a:xfrm>
            <a:off x="2852103" y="3692402"/>
            <a:ext cx="1982921" cy="1011266"/>
            <a:chOff x="4882794" y="3913784"/>
            <a:chExt cx="1982921" cy="1011266"/>
          </a:xfrm>
        </p:grpSpPr>
        <p:sp>
          <p:nvSpPr>
            <p:cNvPr id="9" name="04R">
              <a:extLst>
                <a:ext uri="{FF2B5EF4-FFF2-40B4-BE49-F238E27FC236}">
                  <a16:creationId xmlns:a16="http://schemas.microsoft.com/office/drawing/2014/main" id="{71DC35B7-76DE-4EB0-B7ED-003B76DDBED5}"/>
                </a:ext>
              </a:extLst>
            </p:cNvPr>
            <p:cNvSpPr/>
            <p:nvPr/>
          </p:nvSpPr>
          <p:spPr bwMode="auto">
            <a:xfrm>
              <a:off x="4882794" y="4472402"/>
              <a:ext cx="1982921"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0" normalizeH="0" baseline="0" noProof="0">
                  <a:ln w="3175">
                    <a:noFill/>
                  </a:ln>
                  <a:solidFill>
                    <a:srgbClr val="1A1A1A"/>
                  </a:solidFill>
                  <a:effectLst/>
                  <a:uLnTx/>
                  <a:uFillTx/>
                  <a:latin typeface="Segoe UI Semibold"/>
                  <a:ea typeface="+mn-ea"/>
                  <a:cs typeface="Segoe UI Semilight" panose="020B0402040204020203" pitchFamily="34" charset="0"/>
                </a:rPr>
                <a:t>Analytics</a:t>
              </a:r>
            </a:p>
          </p:txBody>
        </p:sp>
        <p:sp>
          <p:nvSpPr>
            <p:cNvPr id="10" name="brain_2" title="Icon of a brain with circles and connection lines inside">
              <a:extLst>
                <a:ext uri="{FF2B5EF4-FFF2-40B4-BE49-F238E27FC236}">
                  <a16:creationId xmlns:a16="http://schemas.microsoft.com/office/drawing/2014/main" id="{30D32C0C-1F70-43F3-BEED-CEC53B9D5C59}"/>
                </a:ext>
              </a:extLst>
            </p:cNvPr>
            <p:cNvSpPr>
              <a:spLocks noChangeAspect="1" noEditPoints="1"/>
            </p:cNvSpPr>
            <p:nvPr/>
          </p:nvSpPr>
          <p:spPr bwMode="auto">
            <a:xfrm>
              <a:off x="5532172" y="3913784"/>
              <a:ext cx="675060" cy="452648"/>
            </a:xfrm>
            <a:custGeom>
              <a:avLst/>
              <a:gdLst>
                <a:gd name="T0" fmla="*/ 379 w 440"/>
                <a:gd name="T1" fmla="*/ 133 h 295"/>
                <a:gd name="T2" fmla="*/ 379 w 440"/>
                <a:gd name="T3" fmla="*/ 169 h 295"/>
                <a:gd name="T4" fmla="*/ 259 w 440"/>
                <a:gd name="T5" fmla="*/ 181 h 295"/>
                <a:gd name="T6" fmla="*/ 295 w 440"/>
                <a:gd name="T7" fmla="*/ 181 h 295"/>
                <a:gd name="T8" fmla="*/ 259 w 440"/>
                <a:gd name="T9" fmla="*/ 181 h 295"/>
                <a:gd name="T10" fmla="*/ 114 w 440"/>
                <a:gd name="T11" fmla="*/ 179 h 295"/>
                <a:gd name="T12" fmla="*/ 78 w 440"/>
                <a:gd name="T13" fmla="*/ 169 h 295"/>
                <a:gd name="T14" fmla="*/ 235 w 440"/>
                <a:gd name="T15" fmla="*/ 88 h 295"/>
                <a:gd name="T16" fmla="*/ 192 w 440"/>
                <a:gd name="T17" fmla="*/ 79 h 295"/>
                <a:gd name="T18" fmla="*/ 174 w 440"/>
                <a:gd name="T19" fmla="*/ 97 h 295"/>
                <a:gd name="T20" fmla="*/ 174 w 440"/>
                <a:gd name="T21" fmla="*/ 61 h 295"/>
                <a:gd name="T22" fmla="*/ 277 w 440"/>
                <a:gd name="T23" fmla="*/ 85 h 295"/>
                <a:gd name="T24" fmla="*/ 313 w 440"/>
                <a:gd name="T25" fmla="*/ 85 h 295"/>
                <a:gd name="T26" fmla="*/ 277 w 440"/>
                <a:gd name="T27" fmla="*/ 85 h 295"/>
                <a:gd name="T28" fmla="*/ 168 w 440"/>
                <a:gd name="T29" fmla="*/ 205 h 295"/>
                <a:gd name="T30" fmla="*/ 168 w 440"/>
                <a:gd name="T31" fmla="*/ 169 h 295"/>
                <a:gd name="T32" fmla="*/ 42 w 440"/>
                <a:gd name="T33" fmla="*/ 169 h 295"/>
                <a:gd name="T34" fmla="*/ 78 w 440"/>
                <a:gd name="T35" fmla="*/ 169 h 295"/>
                <a:gd name="T36" fmla="*/ 42 w 440"/>
                <a:gd name="T37" fmla="*/ 169 h 295"/>
                <a:gd name="T38" fmla="*/ 284 w 440"/>
                <a:gd name="T39" fmla="*/ 121 h 295"/>
                <a:gd name="T40" fmla="*/ 295 w 440"/>
                <a:gd name="T41" fmla="*/ 103 h 295"/>
                <a:gd name="T42" fmla="*/ 114 w 440"/>
                <a:gd name="T43" fmla="*/ 125 h 295"/>
                <a:gd name="T44" fmla="*/ 143 w 440"/>
                <a:gd name="T45" fmla="*/ 133 h 295"/>
                <a:gd name="T46" fmla="*/ 168 w 440"/>
                <a:gd name="T47" fmla="*/ 144 h 295"/>
                <a:gd name="T48" fmla="*/ 361 w 440"/>
                <a:gd name="T49" fmla="*/ 151 h 295"/>
                <a:gd name="T50" fmla="*/ 331 w 440"/>
                <a:gd name="T51" fmla="*/ 160 h 295"/>
                <a:gd name="T52" fmla="*/ 331 w 440"/>
                <a:gd name="T53" fmla="*/ 243 h 295"/>
                <a:gd name="T54" fmla="*/ 321 w 440"/>
                <a:gd name="T55" fmla="*/ 181 h 295"/>
                <a:gd name="T56" fmla="*/ 358 w 440"/>
                <a:gd name="T57" fmla="*/ 206 h 295"/>
                <a:gd name="T58" fmla="*/ 440 w 440"/>
                <a:gd name="T59" fmla="*/ 163 h 295"/>
                <a:gd name="T60" fmla="*/ 388 w 440"/>
                <a:gd name="T61" fmla="*/ 110 h 295"/>
                <a:gd name="T62" fmla="*/ 227 w 440"/>
                <a:gd name="T63" fmla="*/ 30 h 295"/>
                <a:gd name="T64" fmla="*/ 68 w 440"/>
                <a:gd name="T65" fmla="*/ 103 h 295"/>
                <a:gd name="T66" fmla="*/ 4 w 440"/>
                <a:gd name="T67" fmla="*/ 165 h 295"/>
                <a:gd name="T68" fmla="*/ 164 w 440"/>
                <a:gd name="T69" fmla="*/ 237 h 295"/>
                <a:gd name="T70" fmla="*/ 358 w 440"/>
                <a:gd name="T71"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0" h="295">
                  <a:moveTo>
                    <a:pt x="361" y="151"/>
                  </a:moveTo>
                  <a:cubicBezTo>
                    <a:pt x="361" y="141"/>
                    <a:pt x="369" y="133"/>
                    <a:pt x="379" y="133"/>
                  </a:cubicBezTo>
                  <a:cubicBezTo>
                    <a:pt x="389" y="133"/>
                    <a:pt x="397" y="141"/>
                    <a:pt x="397" y="151"/>
                  </a:cubicBezTo>
                  <a:cubicBezTo>
                    <a:pt x="397" y="161"/>
                    <a:pt x="389" y="169"/>
                    <a:pt x="379" y="169"/>
                  </a:cubicBezTo>
                  <a:cubicBezTo>
                    <a:pt x="369" y="169"/>
                    <a:pt x="361" y="161"/>
                    <a:pt x="361" y="151"/>
                  </a:cubicBezTo>
                  <a:close/>
                  <a:moveTo>
                    <a:pt x="259" y="181"/>
                  </a:moveTo>
                  <a:cubicBezTo>
                    <a:pt x="259" y="191"/>
                    <a:pt x="267" y="199"/>
                    <a:pt x="277" y="199"/>
                  </a:cubicBezTo>
                  <a:cubicBezTo>
                    <a:pt x="287" y="199"/>
                    <a:pt x="295" y="191"/>
                    <a:pt x="295" y="181"/>
                  </a:cubicBezTo>
                  <a:cubicBezTo>
                    <a:pt x="295" y="171"/>
                    <a:pt x="287" y="163"/>
                    <a:pt x="277" y="163"/>
                  </a:cubicBezTo>
                  <a:cubicBezTo>
                    <a:pt x="267" y="163"/>
                    <a:pt x="259" y="171"/>
                    <a:pt x="259" y="181"/>
                  </a:cubicBezTo>
                  <a:close/>
                  <a:moveTo>
                    <a:pt x="114" y="239"/>
                  </a:moveTo>
                  <a:cubicBezTo>
                    <a:pt x="114" y="179"/>
                    <a:pt x="114" y="179"/>
                    <a:pt x="114" y="179"/>
                  </a:cubicBezTo>
                  <a:cubicBezTo>
                    <a:pt x="114" y="179"/>
                    <a:pt x="109" y="169"/>
                    <a:pt x="104" y="169"/>
                  </a:cubicBezTo>
                  <a:cubicBezTo>
                    <a:pt x="104" y="169"/>
                    <a:pt x="104" y="169"/>
                    <a:pt x="78" y="169"/>
                  </a:cubicBezTo>
                  <a:moveTo>
                    <a:pt x="235" y="260"/>
                  </a:moveTo>
                  <a:cubicBezTo>
                    <a:pt x="235" y="260"/>
                    <a:pt x="235" y="260"/>
                    <a:pt x="235" y="88"/>
                  </a:cubicBezTo>
                  <a:cubicBezTo>
                    <a:pt x="235" y="82"/>
                    <a:pt x="231" y="79"/>
                    <a:pt x="225" y="79"/>
                  </a:cubicBezTo>
                  <a:cubicBezTo>
                    <a:pt x="225" y="79"/>
                    <a:pt x="225" y="79"/>
                    <a:pt x="192" y="79"/>
                  </a:cubicBezTo>
                  <a:moveTo>
                    <a:pt x="156" y="79"/>
                  </a:moveTo>
                  <a:cubicBezTo>
                    <a:pt x="156" y="89"/>
                    <a:pt x="164" y="97"/>
                    <a:pt x="174" y="97"/>
                  </a:cubicBezTo>
                  <a:cubicBezTo>
                    <a:pt x="184" y="97"/>
                    <a:pt x="192" y="89"/>
                    <a:pt x="192" y="79"/>
                  </a:cubicBezTo>
                  <a:cubicBezTo>
                    <a:pt x="192" y="69"/>
                    <a:pt x="184" y="61"/>
                    <a:pt x="174" y="61"/>
                  </a:cubicBezTo>
                  <a:cubicBezTo>
                    <a:pt x="164" y="61"/>
                    <a:pt x="156" y="69"/>
                    <a:pt x="156" y="79"/>
                  </a:cubicBezTo>
                  <a:close/>
                  <a:moveTo>
                    <a:pt x="277" y="85"/>
                  </a:moveTo>
                  <a:cubicBezTo>
                    <a:pt x="277" y="95"/>
                    <a:pt x="285" y="103"/>
                    <a:pt x="295" y="103"/>
                  </a:cubicBezTo>
                  <a:cubicBezTo>
                    <a:pt x="305" y="103"/>
                    <a:pt x="313" y="95"/>
                    <a:pt x="313" y="85"/>
                  </a:cubicBezTo>
                  <a:cubicBezTo>
                    <a:pt x="313" y="75"/>
                    <a:pt x="305" y="67"/>
                    <a:pt x="295" y="67"/>
                  </a:cubicBezTo>
                  <a:cubicBezTo>
                    <a:pt x="285" y="67"/>
                    <a:pt x="277" y="75"/>
                    <a:pt x="277" y="85"/>
                  </a:cubicBezTo>
                  <a:close/>
                  <a:moveTo>
                    <a:pt x="150" y="187"/>
                  </a:moveTo>
                  <a:cubicBezTo>
                    <a:pt x="150" y="197"/>
                    <a:pt x="158" y="205"/>
                    <a:pt x="168" y="205"/>
                  </a:cubicBezTo>
                  <a:cubicBezTo>
                    <a:pt x="178" y="205"/>
                    <a:pt x="186" y="197"/>
                    <a:pt x="186" y="187"/>
                  </a:cubicBezTo>
                  <a:cubicBezTo>
                    <a:pt x="186" y="177"/>
                    <a:pt x="178" y="169"/>
                    <a:pt x="168" y="169"/>
                  </a:cubicBezTo>
                  <a:cubicBezTo>
                    <a:pt x="158" y="169"/>
                    <a:pt x="150" y="177"/>
                    <a:pt x="150" y="187"/>
                  </a:cubicBezTo>
                  <a:close/>
                  <a:moveTo>
                    <a:pt x="42" y="169"/>
                  </a:moveTo>
                  <a:cubicBezTo>
                    <a:pt x="42" y="179"/>
                    <a:pt x="50" y="187"/>
                    <a:pt x="60" y="187"/>
                  </a:cubicBezTo>
                  <a:cubicBezTo>
                    <a:pt x="70" y="187"/>
                    <a:pt x="78" y="179"/>
                    <a:pt x="78" y="169"/>
                  </a:cubicBezTo>
                  <a:cubicBezTo>
                    <a:pt x="78" y="159"/>
                    <a:pt x="70" y="151"/>
                    <a:pt x="60" y="151"/>
                  </a:cubicBezTo>
                  <a:cubicBezTo>
                    <a:pt x="50" y="151"/>
                    <a:pt x="42" y="159"/>
                    <a:pt x="42" y="169"/>
                  </a:cubicBezTo>
                  <a:close/>
                  <a:moveTo>
                    <a:pt x="235" y="121"/>
                  </a:moveTo>
                  <a:cubicBezTo>
                    <a:pt x="235" y="121"/>
                    <a:pt x="235" y="121"/>
                    <a:pt x="284" y="121"/>
                  </a:cubicBezTo>
                  <a:cubicBezTo>
                    <a:pt x="290" y="121"/>
                    <a:pt x="295" y="117"/>
                    <a:pt x="295" y="112"/>
                  </a:cubicBezTo>
                  <a:cubicBezTo>
                    <a:pt x="295" y="112"/>
                    <a:pt x="295" y="112"/>
                    <a:pt x="295" y="103"/>
                  </a:cubicBezTo>
                  <a:moveTo>
                    <a:pt x="114" y="49"/>
                  </a:moveTo>
                  <a:cubicBezTo>
                    <a:pt x="114" y="49"/>
                    <a:pt x="114" y="51"/>
                    <a:pt x="114" y="125"/>
                  </a:cubicBezTo>
                  <a:cubicBezTo>
                    <a:pt x="114" y="130"/>
                    <a:pt x="118" y="133"/>
                    <a:pt x="123" y="133"/>
                  </a:cubicBezTo>
                  <a:cubicBezTo>
                    <a:pt x="123" y="133"/>
                    <a:pt x="123" y="133"/>
                    <a:pt x="143" y="133"/>
                  </a:cubicBezTo>
                  <a:cubicBezTo>
                    <a:pt x="143" y="133"/>
                    <a:pt x="143" y="133"/>
                    <a:pt x="158" y="133"/>
                  </a:cubicBezTo>
                  <a:cubicBezTo>
                    <a:pt x="163" y="133"/>
                    <a:pt x="168" y="139"/>
                    <a:pt x="168" y="144"/>
                  </a:cubicBezTo>
                  <a:cubicBezTo>
                    <a:pt x="168" y="144"/>
                    <a:pt x="168" y="144"/>
                    <a:pt x="168" y="169"/>
                  </a:cubicBezTo>
                  <a:moveTo>
                    <a:pt x="361" y="151"/>
                  </a:moveTo>
                  <a:cubicBezTo>
                    <a:pt x="361" y="151"/>
                    <a:pt x="361" y="151"/>
                    <a:pt x="340" y="151"/>
                  </a:cubicBezTo>
                  <a:cubicBezTo>
                    <a:pt x="335" y="151"/>
                    <a:pt x="331" y="155"/>
                    <a:pt x="331" y="160"/>
                  </a:cubicBezTo>
                  <a:cubicBezTo>
                    <a:pt x="331" y="160"/>
                    <a:pt x="331" y="160"/>
                    <a:pt x="331" y="205"/>
                  </a:cubicBezTo>
                  <a:moveTo>
                    <a:pt x="331" y="243"/>
                  </a:moveTo>
                  <a:cubicBezTo>
                    <a:pt x="331" y="243"/>
                    <a:pt x="331" y="243"/>
                    <a:pt x="331" y="190"/>
                  </a:cubicBezTo>
                  <a:cubicBezTo>
                    <a:pt x="331" y="185"/>
                    <a:pt x="327" y="181"/>
                    <a:pt x="321" y="181"/>
                  </a:cubicBezTo>
                  <a:cubicBezTo>
                    <a:pt x="321" y="181"/>
                    <a:pt x="321" y="181"/>
                    <a:pt x="295" y="181"/>
                  </a:cubicBezTo>
                  <a:moveTo>
                    <a:pt x="358" y="206"/>
                  </a:moveTo>
                  <a:cubicBezTo>
                    <a:pt x="367" y="212"/>
                    <a:pt x="377" y="215"/>
                    <a:pt x="388" y="215"/>
                  </a:cubicBezTo>
                  <a:cubicBezTo>
                    <a:pt x="417" y="215"/>
                    <a:pt x="440" y="192"/>
                    <a:pt x="440" y="163"/>
                  </a:cubicBezTo>
                  <a:cubicBezTo>
                    <a:pt x="440" y="134"/>
                    <a:pt x="417" y="111"/>
                    <a:pt x="388" y="111"/>
                  </a:cubicBezTo>
                  <a:cubicBezTo>
                    <a:pt x="388" y="110"/>
                    <a:pt x="388" y="110"/>
                    <a:pt x="388" y="110"/>
                  </a:cubicBezTo>
                  <a:cubicBezTo>
                    <a:pt x="388" y="110"/>
                    <a:pt x="379" y="38"/>
                    <a:pt x="310" y="41"/>
                  </a:cubicBezTo>
                  <a:cubicBezTo>
                    <a:pt x="310" y="41"/>
                    <a:pt x="275" y="4"/>
                    <a:pt x="227" y="30"/>
                  </a:cubicBezTo>
                  <a:cubicBezTo>
                    <a:pt x="227" y="30"/>
                    <a:pt x="183" y="0"/>
                    <a:pt x="146" y="53"/>
                  </a:cubicBezTo>
                  <a:cubicBezTo>
                    <a:pt x="146" y="53"/>
                    <a:pt x="79" y="26"/>
                    <a:pt x="68" y="103"/>
                  </a:cubicBezTo>
                  <a:cubicBezTo>
                    <a:pt x="68" y="103"/>
                    <a:pt x="68" y="103"/>
                    <a:pt x="68" y="103"/>
                  </a:cubicBezTo>
                  <a:cubicBezTo>
                    <a:pt x="68" y="103"/>
                    <a:pt x="7" y="116"/>
                    <a:pt x="4" y="165"/>
                  </a:cubicBezTo>
                  <a:cubicBezTo>
                    <a:pt x="0" y="213"/>
                    <a:pt x="42" y="247"/>
                    <a:pt x="87" y="215"/>
                  </a:cubicBezTo>
                  <a:cubicBezTo>
                    <a:pt x="87" y="215"/>
                    <a:pt x="120" y="263"/>
                    <a:pt x="164" y="237"/>
                  </a:cubicBezTo>
                  <a:cubicBezTo>
                    <a:pt x="164" y="237"/>
                    <a:pt x="222" y="295"/>
                    <a:pt x="270" y="235"/>
                  </a:cubicBezTo>
                  <a:cubicBezTo>
                    <a:pt x="270" y="235"/>
                    <a:pt x="329" y="282"/>
                    <a:pt x="358" y="206"/>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11" name="04R">
            <a:extLst>
              <a:ext uri="{FF2B5EF4-FFF2-40B4-BE49-F238E27FC236}">
                <a16:creationId xmlns:a16="http://schemas.microsoft.com/office/drawing/2014/main" id="{63ED2616-A02D-45B5-9D56-94B6598CB3EA}"/>
              </a:ext>
            </a:extLst>
          </p:cNvPr>
          <p:cNvSpPr/>
          <p:nvPr/>
        </p:nvSpPr>
        <p:spPr bwMode="auto">
          <a:xfrm>
            <a:off x="4933632" y="3095470"/>
            <a:ext cx="1872140"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04R">
            <a:extLst>
              <a:ext uri="{FF2B5EF4-FFF2-40B4-BE49-F238E27FC236}">
                <a16:creationId xmlns:a16="http://schemas.microsoft.com/office/drawing/2014/main" id="{A5511E84-D1BC-4A07-ACC6-9612A70C6836}"/>
              </a:ext>
            </a:extLst>
          </p:cNvPr>
          <p:cNvSpPr/>
          <p:nvPr/>
        </p:nvSpPr>
        <p:spPr bwMode="auto">
          <a:xfrm>
            <a:off x="7377749" y="3146640"/>
            <a:ext cx="1872140"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04R">
            <a:extLst>
              <a:ext uri="{FF2B5EF4-FFF2-40B4-BE49-F238E27FC236}">
                <a16:creationId xmlns:a16="http://schemas.microsoft.com/office/drawing/2014/main" id="{22FC4347-AED1-47EF-975B-53C3BBF05736}"/>
              </a:ext>
            </a:extLst>
          </p:cNvPr>
          <p:cNvSpPr/>
          <p:nvPr/>
        </p:nvSpPr>
        <p:spPr bwMode="auto">
          <a:xfrm>
            <a:off x="9782795" y="3146640"/>
            <a:ext cx="1872140"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4" name="Rectangle 13">
            <a:extLst>
              <a:ext uri="{FF2B5EF4-FFF2-40B4-BE49-F238E27FC236}">
                <a16:creationId xmlns:a16="http://schemas.microsoft.com/office/drawing/2014/main" id="{EB5AB62E-0C5C-423D-A12E-60620D2608ED}"/>
              </a:ext>
            </a:extLst>
          </p:cNvPr>
          <p:cNvSpPr/>
          <p:nvPr/>
        </p:nvSpPr>
        <p:spPr bwMode="auto">
          <a:xfrm>
            <a:off x="2747588" y="2673151"/>
            <a:ext cx="4226844" cy="3121250"/>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14">
            <a:extLst>
              <a:ext uri="{FF2B5EF4-FFF2-40B4-BE49-F238E27FC236}">
                <a16:creationId xmlns:a16="http://schemas.microsoft.com/office/drawing/2014/main" id="{FC7F201A-438E-499D-96C9-FEC8067E297C}"/>
              </a:ext>
            </a:extLst>
          </p:cNvPr>
          <p:cNvSpPr/>
          <p:nvPr/>
        </p:nvSpPr>
        <p:spPr bwMode="auto">
          <a:xfrm>
            <a:off x="293283" y="2673152"/>
            <a:ext cx="2267074" cy="3121250"/>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 name="TextBox 15">
            <a:extLst>
              <a:ext uri="{FF2B5EF4-FFF2-40B4-BE49-F238E27FC236}">
                <a16:creationId xmlns:a16="http://schemas.microsoft.com/office/drawing/2014/main" id="{3B9F17F4-B9C4-4195-A427-531A8DDDB01E}"/>
              </a:ext>
            </a:extLst>
          </p:cNvPr>
          <p:cNvSpPr txBox="1"/>
          <p:nvPr/>
        </p:nvSpPr>
        <p:spPr>
          <a:xfrm>
            <a:off x="4459228" y="2459474"/>
            <a:ext cx="803564" cy="422319"/>
          </a:xfrm>
          <a:prstGeom prst="rect">
            <a:avLst/>
          </a:prstGeom>
          <a:solidFill>
            <a:schemeClr val="bg1"/>
          </a:solidFill>
        </p:spPr>
        <p:txBody>
          <a:bodyPr wrap="square" lIns="89642" tIns="89642" rIns="89642" bIns="89642" rtlCol="0">
            <a:spAutoFit/>
          </a:body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568" b="0" i="0" u="none" strike="noStrike" kern="0" cap="none" spc="0" normalizeH="0" baseline="0" noProof="0">
                <a:ln w="3175">
                  <a:noFill/>
                </a:ln>
                <a:solidFill>
                  <a:srgbClr val="0078D4"/>
                </a:solidFill>
                <a:effectLst/>
                <a:uLnTx/>
                <a:uFillTx/>
                <a:latin typeface="Segoe UI Semibold"/>
                <a:ea typeface="+mn-ea"/>
                <a:cs typeface="Segoe UI Semilight" panose="020B0402040204020203" pitchFamily="34" charset="0"/>
              </a:rPr>
              <a:t>Detect</a:t>
            </a:r>
          </a:p>
        </p:txBody>
      </p:sp>
      <p:sp>
        <p:nvSpPr>
          <p:cNvPr id="17" name="TextBox 16">
            <a:extLst>
              <a:ext uri="{FF2B5EF4-FFF2-40B4-BE49-F238E27FC236}">
                <a16:creationId xmlns:a16="http://schemas.microsoft.com/office/drawing/2014/main" id="{18086B74-3990-4810-8911-96E429D64711}"/>
              </a:ext>
            </a:extLst>
          </p:cNvPr>
          <p:cNvSpPr txBox="1"/>
          <p:nvPr/>
        </p:nvSpPr>
        <p:spPr>
          <a:xfrm>
            <a:off x="994675" y="2459474"/>
            <a:ext cx="864291" cy="422319"/>
          </a:xfrm>
          <a:prstGeom prst="rect">
            <a:avLst/>
          </a:prstGeom>
          <a:solidFill>
            <a:schemeClr val="bg1"/>
          </a:solidFill>
        </p:spPr>
        <p:txBody>
          <a:bodyPr wrap="square" lIns="89642" tIns="89642" rIns="89642" bIns="89642" rtlCol="0">
            <a:spAutoFit/>
          </a:body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568" b="0" i="0" u="none" strike="noStrike" kern="0" cap="none" spc="0" normalizeH="0" baseline="0" noProof="0">
                <a:ln w="3175">
                  <a:noFill/>
                </a:ln>
                <a:solidFill>
                  <a:srgbClr val="0078D4"/>
                </a:solidFill>
                <a:effectLst/>
                <a:uLnTx/>
                <a:uFillTx/>
                <a:latin typeface="Segoe UI Semibold"/>
                <a:ea typeface="+mn-ea"/>
                <a:cs typeface="Segoe UI Semilight" panose="020B0402040204020203" pitchFamily="34" charset="0"/>
              </a:rPr>
              <a:t>Collect</a:t>
            </a:r>
          </a:p>
        </p:txBody>
      </p:sp>
      <p:sp>
        <p:nvSpPr>
          <p:cNvPr id="18" name="04R">
            <a:extLst>
              <a:ext uri="{FF2B5EF4-FFF2-40B4-BE49-F238E27FC236}">
                <a16:creationId xmlns:a16="http://schemas.microsoft.com/office/drawing/2014/main" id="{01D0B5CA-8B94-44AC-894B-8F5B87DF1092}"/>
              </a:ext>
            </a:extLst>
          </p:cNvPr>
          <p:cNvSpPr/>
          <p:nvPr/>
        </p:nvSpPr>
        <p:spPr bwMode="auto">
          <a:xfrm>
            <a:off x="7333379" y="4251020"/>
            <a:ext cx="1937614"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0" normalizeH="0" baseline="0" noProof="0">
                <a:ln w="3175">
                  <a:noFill/>
                </a:ln>
                <a:solidFill>
                  <a:srgbClr val="1A1A1A"/>
                </a:solidFill>
                <a:effectLst/>
                <a:uLnTx/>
                <a:uFillTx/>
                <a:latin typeface="Segoe UI Semibold"/>
                <a:ea typeface="+mn-ea"/>
                <a:cs typeface="Segoe UI Semilight" panose="020B0402040204020203" pitchFamily="34" charset="0"/>
              </a:rPr>
              <a:t>Incidents</a:t>
            </a:r>
          </a:p>
        </p:txBody>
      </p:sp>
      <p:sp>
        <p:nvSpPr>
          <p:cNvPr id="19" name="04R">
            <a:extLst>
              <a:ext uri="{FF2B5EF4-FFF2-40B4-BE49-F238E27FC236}">
                <a16:creationId xmlns:a16="http://schemas.microsoft.com/office/drawing/2014/main" id="{D408E278-F5B6-4B46-ACB7-BF2B55BD34E5}"/>
              </a:ext>
            </a:extLst>
          </p:cNvPr>
          <p:cNvSpPr/>
          <p:nvPr/>
        </p:nvSpPr>
        <p:spPr bwMode="auto">
          <a:xfrm>
            <a:off x="9727801" y="4251020"/>
            <a:ext cx="1982921"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0" normalizeH="0" baseline="0" noProof="0">
                <a:ln w="3175">
                  <a:noFill/>
                </a:ln>
                <a:solidFill>
                  <a:srgbClr val="1A1A1A"/>
                </a:solidFill>
                <a:effectLst/>
                <a:uLnTx/>
                <a:uFillTx/>
                <a:latin typeface="Segoe UI Semibold"/>
                <a:ea typeface="+mn-ea"/>
                <a:cs typeface="Segoe UI Semilight" panose="020B0402040204020203" pitchFamily="34" charset="0"/>
              </a:rPr>
              <a:t>Automation</a:t>
            </a:r>
          </a:p>
        </p:txBody>
      </p:sp>
      <p:sp>
        <p:nvSpPr>
          <p:cNvPr id="20" name="04R">
            <a:extLst>
              <a:ext uri="{FF2B5EF4-FFF2-40B4-BE49-F238E27FC236}">
                <a16:creationId xmlns:a16="http://schemas.microsoft.com/office/drawing/2014/main" id="{5F238A81-2C05-41C7-B82E-C4DABD030A49}"/>
              </a:ext>
            </a:extLst>
          </p:cNvPr>
          <p:cNvSpPr/>
          <p:nvPr/>
        </p:nvSpPr>
        <p:spPr bwMode="auto">
          <a:xfrm flipV="1">
            <a:off x="2905649" y="5196742"/>
            <a:ext cx="1872140"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sp>
        <p:nvSpPr>
          <p:cNvPr id="21" name="04R">
            <a:extLst>
              <a:ext uri="{FF2B5EF4-FFF2-40B4-BE49-F238E27FC236}">
                <a16:creationId xmlns:a16="http://schemas.microsoft.com/office/drawing/2014/main" id="{41DF6961-BE8B-49D2-B4A3-7EA1C9F0FC41}"/>
              </a:ext>
            </a:extLst>
          </p:cNvPr>
          <p:cNvSpPr/>
          <p:nvPr/>
        </p:nvSpPr>
        <p:spPr bwMode="auto">
          <a:xfrm flipV="1">
            <a:off x="4933632" y="5196742"/>
            <a:ext cx="1872140"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sp>
        <p:nvSpPr>
          <p:cNvPr id="22" name="04R">
            <a:extLst>
              <a:ext uri="{FF2B5EF4-FFF2-40B4-BE49-F238E27FC236}">
                <a16:creationId xmlns:a16="http://schemas.microsoft.com/office/drawing/2014/main" id="{974854DF-E5EA-4844-B08B-BFA8F6B3FF92}"/>
              </a:ext>
            </a:extLst>
          </p:cNvPr>
          <p:cNvSpPr/>
          <p:nvPr/>
        </p:nvSpPr>
        <p:spPr bwMode="auto">
          <a:xfrm flipV="1">
            <a:off x="7377749" y="5196742"/>
            <a:ext cx="1872140"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sp>
        <p:nvSpPr>
          <p:cNvPr id="23" name="04R">
            <a:extLst>
              <a:ext uri="{FF2B5EF4-FFF2-40B4-BE49-F238E27FC236}">
                <a16:creationId xmlns:a16="http://schemas.microsoft.com/office/drawing/2014/main" id="{AC0A86FD-2FFC-4ECD-B6A9-15D96469A24C}"/>
              </a:ext>
            </a:extLst>
          </p:cNvPr>
          <p:cNvSpPr/>
          <p:nvPr/>
        </p:nvSpPr>
        <p:spPr bwMode="auto">
          <a:xfrm flipV="1">
            <a:off x="9782795" y="5196742"/>
            <a:ext cx="1872140"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sp>
        <p:nvSpPr>
          <p:cNvPr id="24" name="04R">
            <a:extLst>
              <a:ext uri="{FF2B5EF4-FFF2-40B4-BE49-F238E27FC236}">
                <a16:creationId xmlns:a16="http://schemas.microsoft.com/office/drawing/2014/main" id="{0CCDC3CB-A22B-4D31-8C9A-FFEE9DF52B45}"/>
              </a:ext>
            </a:extLst>
          </p:cNvPr>
          <p:cNvSpPr/>
          <p:nvPr/>
        </p:nvSpPr>
        <p:spPr bwMode="auto">
          <a:xfrm>
            <a:off x="490749" y="3146640"/>
            <a:ext cx="1872140"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5" name="04R">
            <a:extLst>
              <a:ext uri="{FF2B5EF4-FFF2-40B4-BE49-F238E27FC236}">
                <a16:creationId xmlns:a16="http://schemas.microsoft.com/office/drawing/2014/main" id="{58E79859-6EC0-4760-934C-3ABF7A7AC49E}"/>
              </a:ext>
            </a:extLst>
          </p:cNvPr>
          <p:cNvSpPr/>
          <p:nvPr/>
        </p:nvSpPr>
        <p:spPr bwMode="auto">
          <a:xfrm>
            <a:off x="435359" y="4251021"/>
            <a:ext cx="1982921"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0" normalizeH="0" baseline="0" noProof="0" dirty="0">
                <a:ln w="3175">
                  <a:noFill/>
                </a:ln>
                <a:solidFill>
                  <a:srgbClr val="1A1A1A"/>
                </a:solidFill>
                <a:effectLst/>
                <a:uLnTx/>
                <a:uFillTx/>
                <a:latin typeface="Segoe UI Semibold"/>
                <a:ea typeface="+mn-ea"/>
                <a:cs typeface="Segoe UI Semilight" panose="020B0402040204020203" pitchFamily="34" charset="0"/>
              </a:rPr>
              <a:t>Visibility</a:t>
            </a:r>
          </a:p>
        </p:txBody>
      </p:sp>
      <p:sp>
        <p:nvSpPr>
          <p:cNvPr id="26" name="04R">
            <a:extLst>
              <a:ext uri="{FF2B5EF4-FFF2-40B4-BE49-F238E27FC236}">
                <a16:creationId xmlns:a16="http://schemas.microsoft.com/office/drawing/2014/main" id="{F8C66EFB-BA22-40B9-AD18-0039075C20B4}"/>
              </a:ext>
            </a:extLst>
          </p:cNvPr>
          <p:cNvSpPr/>
          <p:nvPr/>
        </p:nvSpPr>
        <p:spPr bwMode="auto">
          <a:xfrm flipV="1">
            <a:off x="490749" y="5196742"/>
            <a:ext cx="1872140"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grpSp>
        <p:nvGrpSpPr>
          <p:cNvPr id="27" name="Group 26">
            <a:extLst>
              <a:ext uri="{FF2B5EF4-FFF2-40B4-BE49-F238E27FC236}">
                <a16:creationId xmlns:a16="http://schemas.microsoft.com/office/drawing/2014/main" id="{E0D39C4B-7CFE-4B5D-80B7-DCF55824E38D}"/>
              </a:ext>
            </a:extLst>
          </p:cNvPr>
          <p:cNvGrpSpPr/>
          <p:nvPr/>
        </p:nvGrpSpPr>
        <p:grpSpPr>
          <a:xfrm>
            <a:off x="1152244" y="3597293"/>
            <a:ext cx="549153" cy="561470"/>
            <a:chOff x="836613" y="-2738438"/>
            <a:chExt cx="895350" cy="900113"/>
          </a:xfrm>
        </p:grpSpPr>
        <p:sp>
          <p:nvSpPr>
            <p:cNvPr id="28" name="Rectangle 4">
              <a:extLst>
                <a:ext uri="{FF2B5EF4-FFF2-40B4-BE49-F238E27FC236}">
                  <a16:creationId xmlns:a16="http://schemas.microsoft.com/office/drawing/2014/main" id="{B249F8A0-153D-410D-A1A0-0D62E15B559E}"/>
                </a:ext>
              </a:extLst>
            </p:cNvPr>
            <p:cNvSpPr>
              <a:spLocks noChangeArrowheads="1"/>
            </p:cNvSpPr>
            <p:nvPr/>
          </p:nvSpPr>
          <p:spPr bwMode="auto">
            <a:xfrm>
              <a:off x="836613" y="-2365375"/>
              <a:ext cx="728663" cy="520700"/>
            </a:xfrm>
            <a:prstGeom prst="rect">
              <a:avLst/>
            </a:pr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29" name="Line 5">
              <a:extLst>
                <a:ext uri="{FF2B5EF4-FFF2-40B4-BE49-F238E27FC236}">
                  <a16:creationId xmlns:a16="http://schemas.microsoft.com/office/drawing/2014/main" id="{5100793F-5A8F-4BC9-A8C0-55BBF77E2578}"/>
                </a:ext>
              </a:extLst>
            </p:cNvPr>
            <p:cNvSpPr>
              <a:spLocks noChangeShapeType="1"/>
            </p:cNvSpPr>
            <p:nvPr/>
          </p:nvSpPr>
          <p:spPr bwMode="auto">
            <a:xfrm>
              <a:off x="1079501" y="-2365375"/>
              <a:ext cx="0" cy="52705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0" name="Line 6">
              <a:extLst>
                <a:ext uri="{FF2B5EF4-FFF2-40B4-BE49-F238E27FC236}">
                  <a16:creationId xmlns:a16="http://schemas.microsoft.com/office/drawing/2014/main" id="{64173AC5-8A0D-4B0E-A828-AD2B1A6378A9}"/>
                </a:ext>
              </a:extLst>
            </p:cNvPr>
            <p:cNvSpPr>
              <a:spLocks noChangeShapeType="1"/>
            </p:cNvSpPr>
            <p:nvPr/>
          </p:nvSpPr>
          <p:spPr bwMode="auto">
            <a:xfrm>
              <a:off x="1322388" y="-2365375"/>
              <a:ext cx="0" cy="52070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1" name="Line 7">
              <a:extLst>
                <a:ext uri="{FF2B5EF4-FFF2-40B4-BE49-F238E27FC236}">
                  <a16:creationId xmlns:a16="http://schemas.microsoft.com/office/drawing/2014/main" id="{0774FD3C-D36C-4361-920A-549E8D5C7527}"/>
                </a:ext>
              </a:extLst>
            </p:cNvPr>
            <p:cNvSpPr>
              <a:spLocks noChangeShapeType="1"/>
            </p:cNvSpPr>
            <p:nvPr/>
          </p:nvSpPr>
          <p:spPr bwMode="auto">
            <a:xfrm>
              <a:off x="836613" y="-2233613"/>
              <a:ext cx="728663" cy="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2" name="Line 8">
              <a:extLst>
                <a:ext uri="{FF2B5EF4-FFF2-40B4-BE49-F238E27FC236}">
                  <a16:creationId xmlns:a16="http://schemas.microsoft.com/office/drawing/2014/main" id="{9BA215F3-BCEA-4A61-855F-F42D89ACAE96}"/>
                </a:ext>
              </a:extLst>
            </p:cNvPr>
            <p:cNvSpPr>
              <a:spLocks noChangeShapeType="1"/>
            </p:cNvSpPr>
            <p:nvPr/>
          </p:nvSpPr>
          <p:spPr bwMode="auto">
            <a:xfrm>
              <a:off x="836613" y="-2103438"/>
              <a:ext cx="728663" cy="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3" name="Line 9">
              <a:extLst>
                <a:ext uri="{FF2B5EF4-FFF2-40B4-BE49-F238E27FC236}">
                  <a16:creationId xmlns:a16="http://schemas.microsoft.com/office/drawing/2014/main" id="{376A017E-1B97-4DBC-BFAC-14400A347979}"/>
                </a:ext>
              </a:extLst>
            </p:cNvPr>
            <p:cNvSpPr>
              <a:spLocks noChangeShapeType="1"/>
            </p:cNvSpPr>
            <p:nvPr/>
          </p:nvSpPr>
          <p:spPr bwMode="auto">
            <a:xfrm>
              <a:off x="836613" y="-1971675"/>
              <a:ext cx="728663" cy="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4" name="Freeform 10">
              <a:extLst>
                <a:ext uri="{FF2B5EF4-FFF2-40B4-BE49-F238E27FC236}">
                  <a16:creationId xmlns:a16="http://schemas.microsoft.com/office/drawing/2014/main" id="{1A7C555A-7F3B-4E67-B88A-3C2F2538F4D8}"/>
                </a:ext>
              </a:extLst>
            </p:cNvPr>
            <p:cNvSpPr>
              <a:spLocks/>
            </p:cNvSpPr>
            <p:nvPr/>
          </p:nvSpPr>
          <p:spPr bwMode="auto">
            <a:xfrm>
              <a:off x="1004888" y="-2738438"/>
              <a:ext cx="727075" cy="569912"/>
            </a:xfrm>
            <a:custGeom>
              <a:avLst/>
              <a:gdLst>
                <a:gd name="T0" fmla="*/ 0 w 224"/>
                <a:gd name="T1" fmla="*/ 92 h 174"/>
                <a:gd name="T2" fmla="*/ 49 w 224"/>
                <a:gd name="T3" fmla="*/ 57 h 174"/>
                <a:gd name="T4" fmla="*/ 49 w 224"/>
                <a:gd name="T5" fmla="*/ 57 h 174"/>
                <a:gd name="T6" fmla="*/ 117 w 224"/>
                <a:gd name="T7" fmla="*/ 0 h 174"/>
                <a:gd name="T8" fmla="*/ 186 w 224"/>
                <a:gd name="T9" fmla="*/ 69 h 174"/>
                <a:gd name="T10" fmla="*/ 184 w 224"/>
                <a:gd name="T11" fmla="*/ 82 h 174"/>
                <a:gd name="T12" fmla="*/ 224 w 224"/>
                <a:gd name="T13" fmla="*/ 129 h 174"/>
                <a:gd name="T14" fmla="*/ 197 w 224"/>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 h="174">
                  <a:moveTo>
                    <a:pt x="0" y="92"/>
                  </a:moveTo>
                  <a:cubicBezTo>
                    <a:pt x="9" y="73"/>
                    <a:pt x="28" y="59"/>
                    <a:pt x="49" y="57"/>
                  </a:cubicBezTo>
                  <a:cubicBezTo>
                    <a:pt x="49" y="57"/>
                    <a:pt x="49" y="57"/>
                    <a:pt x="49" y="57"/>
                  </a:cubicBezTo>
                  <a:cubicBezTo>
                    <a:pt x="55" y="25"/>
                    <a:pt x="83" y="0"/>
                    <a:pt x="117" y="0"/>
                  </a:cubicBezTo>
                  <a:cubicBezTo>
                    <a:pt x="155" y="0"/>
                    <a:pt x="186" y="31"/>
                    <a:pt x="186" y="69"/>
                  </a:cubicBezTo>
                  <a:cubicBezTo>
                    <a:pt x="186" y="73"/>
                    <a:pt x="185" y="77"/>
                    <a:pt x="184" y="82"/>
                  </a:cubicBezTo>
                  <a:cubicBezTo>
                    <a:pt x="207" y="84"/>
                    <a:pt x="224" y="105"/>
                    <a:pt x="224" y="129"/>
                  </a:cubicBezTo>
                  <a:cubicBezTo>
                    <a:pt x="224" y="149"/>
                    <a:pt x="213" y="167"/>
                    <a:pt x="197" y="174"/>
                  </a:cubicBezTo>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sp>
        <p:nvSpPr>
          <p:cNvPr id="35" name="gear" title="Icon of a gear surrounded by a circle with lines of varying length">
            <a:extLst>
              <a:ext uri="{FF2B5EF4-FFF2-40B4-BE49-F238E27FC236}">
                <a16:creationId xmlns:a16="http://schemas.microsoft.com/office/drawing/2014/main" id="{F851D2E5-8BEA-4AF4-A708-9E559F7FEB34}"/>
              </a:ext>
            </a:extLst>
          </p:cNvPr>
          <p:cNvSpPr>
            <a:spLocks noChangeAspect="1" noEditPoints="1"/>
          </p:cNvSpPr>
          <p:nvPr/>
        </p:nvSpPr>
        <p:spPr bwMode="auto">
          <a:xfrm>
            <a:off x="10457652" y="3616032"/>
            <a:ext cx="522426" cy="529018"/>
          </a:xfrm>
          <a:custGeom>
            <a:avLst/>
            <a:gdLst>
              <a:gd name="T0" fmla="*/ 72 w 318"/>
              <a:gd name="T1" fmla="*/ 159 h 318"/>
              <a:gd name="T2" fmla="*/ 159 w 318"/>
              <a:gd name="T3" fmla="*/ 72 h 318"/>
              <a:gd name="T4" fmla="*/ 246 w 318"/>
              <a:gd name="T5" fmla="*/ 159 h 318"/>
              <a:gd name="T6" fmla="*/ 159 w 318"/>
              <a:gd name="T7" fmla="*/ 246 h 318"/>
              <a:gd name="T8" fmla="*/ 72 w 318"/>
              <a:gd name="T9" fmla="*/ 159 h 318"/>
              <a:gd name="T10" fmla="*/ 212 w 318"/>
              <a:gd name="T11" fmla="*/ 9 h 318"/>
              <a:gd name="T12" fmla="*/ 159 w 318"/>
              <a:gd name="T13" fmla="*/ 0 h 318"/>
              <a:gd name="T14" fmla="*/ 0 w 318"/>
              <a:gd name="T15" fmla="*/ 159 h 318"/>
              <a:gd name="T16" fmla="*/ 91 w 318"/>
              <a:gd name="T17" fmla="*/ 303 h 318"/>
              <a:gd name="T18" fmla="*/ 106 w 318"/>
              <a:gd name="T19" fmla="*/ 309 h 318"/>
              <a:gd name="T20" fmla="*/ 159 w 318"/>
              <a:gd name="T21" fmla="*/ 318 h 318"/>
              <a:gd name="T22" fmla="*/ 318 w 318"/>
              <a:gd name="T23" fmla="*/ 159 h 318"/>
              <a:gd name="T24" fmla="*/ 310 w 318"/>
              <a:gd name="T25" fmla="*/ 110 h 318"/>
              <a:gd name="T26" fmla="*/ 304 w 318"/>
              <a:gd name="T27" fmla="*/ 93 h 318"/>
              <a:gd name="T28" fmla="*/ 230 w 318"/>
              <a:gd name="T29" fmla="*/ 17 h 318"/>
              <a:gd name="T30" fmla="*/ 202 w 318"/>
              <a:gd name="T31" fmla="*/ 56 h 318"/>
              <a:gd name="T32" fmla="*/ 194 w 318"/>
              <a:gd name="T33" fmla="*/ 79 h 318"/>
              <a:gd name="T34" fmla="*/ 268 w 318"/>
              <a:gd name="T35" fmla="*/ 118 h 318"/>
              <a:gd name="T36" fmla="*/ 240 w 318"/>
              <a:gd name="T37" fmla="*/ 127 h 318"/>
              <a:gd name="T38" fmla="*/ 239 w 318"/>
              <a:gd name="T39" fmla="*/ 192 h 318"/>
              <a:gd name="T40" fmla="*/ 267 w 318"/>
              <a:gd name="T41" fmla="*/ 203 h 318"/>
              <a:gd name="T42" fmla="*/ 206 w 318"/>
              <a:gd name="T43" fmla="*/ 265 h 318"/>
              <a:gd name="T44" fmla="*/ 193 w 318"/>
              <a:gd name="T45" fmla="*/ 239 h 318"/>
              <a:gd name="T46" fmla="*/ 117 w 318"/>
              <a:gd name="T47" fmla="*/ 266 h 318"/>
              <a:gd name="T48" fmla="*/ 128 w 318"/>
              <a:gd name="T49" fmla="*/ 240 h 318"/>
              <a:gd name="T50" fmla="*/ 54 w 318"/>
              <a:gd name="T51" fmla="*/ 203 h 318"/>
              <a:gd name="T52" fmla="*/ 79 w 318"/>
              <a:gd name="T53" fmla="*/ 193 h 318"/>
              <a:gd name="T54" fmla="*/ 54 w 318"/>
              <a:gd name="T55" fmla="*/ 118 h 318"/>
              <a:gd name="T56" fmla="*/ 78 w 318"/>
              <a:gd name="T57" fmla="*/ 127 h 318"/>
              <a:gd name="T58" fmla="*/ 127 w 318"/>
              <a:gd name="T59" fmla="*/ 78 h 318"/>
              <a:gd name="T60" fmla="*/ 116 w 318"/>
              <a:gd name="T61" fmla="*/ 5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8" h="318">
                <a:moveTo>
                  <a:pt x="72" y="159"/>
                </a:moveTo>
                <a:cubicBezTo>
                  <a:pt x="72" y="111"/>
                  <a:pt x="111" y="72"/>
                  <a:pt x="159" y="72"/>
                </a:cubicBezTo>
                <a:cubicBezTo>
                  <a:pt x="207" y="72"/>
                  <a:pt x="246" y="111"/>
                  <a:pt x="246" y="159"/>
                </a:cubicBezTo>
                <a:cubicBezTo>
                  <a:pt x="246" y="207"/>
                  <a:pt x="207" y="246"/>
                  <a:pt x="159" y="246"/>
                </a:cubicBezTo>
                <a:cubicBezTo>
                  <a:pt x="111" y="246"/>
                  <a:pt x="72" y="207"/>
                  <a:pt x="72" y="159"/>
                </a:cubicBezTo>
                <a:close/>
                <a:moveTo>
                  <a:pt x="212" y="9"/>
                </a:moveTo>
                <a:cubicBezTo>
                  <a:pt x="195" y="3"/>
                  <a:pt x="177" y="0"/>
                  <a:pt x="159" y="0"/>
                </a:cubicBezTo>
                <a:cubicBezTo>
                  <a:pt x="71" y="0"/>
                  <a:pt x="0" y="71"/>
                  <a:pt x="0" y="159"/>
                </a:cubicBezTo>
                <a:cubicBezTo>
                  <a:pt x="0" y="223"/>
                  <a:pt x="37" y="277"/>
                  <a:pt x="91" y="303"/>
                </a:cubicBezTo>
                <a:moveTo>
                  <a:pt x="106" y="309"/>
                </a:moveTo>
                <a:cubicBezTo>
                  <a:pt x="122" y="315"/>
                  <a:pt x="140" y="318"/>
                  <a:pt x="159" y="318"/>
                </a:cubicBezTo>
                <a:cubicBezTo>
                  <a:pt x="247" y="318"/>
                  <a:pt x="318" y="247"/>
                  <a:pt x="318" y="159"/>
                </a:cubicBezTo>
                <a:cubicBezTo>
                  <a:pt x="318" y="142"/>
                  <a:pt x="315" y="126"/>
                  <a:pt x="310" y="110"/>
                </a:cubicBezTo>
                <a:moveTo>
                  <a:pt x="304" y="93"/>
                </a:moveTo>
                <a:cubicBezTo>
                  <a:pt x="289" y="60"/>
                  <a:pt x="262" y="33"/>
                  <a:pt x="230" y="17"/>
                </a:cubicBezTo>
                <a:moveTo>
                  <a:pt x="202" y="56"/>
                </a:moveTo>
                <a:cubicBezTo>
                  <a:pt x="194" y="79"/>
                  <a:pt x="194" y="79"/>
                  <a:pt x="194" y="79"/>
                </a:cubicBezTo>
                <a:moveTo>
                  <a:pt x="268" y="118"/>
                </a:moveTo>
                <a:cubicBezTo>
                  <a:pt x="240" y="127"/>
                  <a:pt x="240" y="127"/>
                  <a:pt x="240" y="127"/>
                </a:cubicBezTo>
                <a:moveTo>
                  <a:pt x="239" y="192"/>
                </a:moveTo>
                <a:cubicBezTo>
                  <a:pt x="267" y="203"/>
                  <a:pt x="267" y="203"/>
                  <a:pt x="267" y="203"/>
                </a:cubicBezTo>
                <a:moveTo>
                  <a:pt x="206" y="265"/>
                </a:moveTo>
                <a:cubicBezTo>
                  <a:pt x="193" y="239"/>
                  <a:pt x="193" y="239"/>
                  <a:pt x="193" y="239"/>
                </a:cubicBezTo>
                <a:moveTo>
                  <a:pt x="117" y="266"/>
                </a:moveTo>
                <a:cubicBezTo>
                  <a:pt x="128" y="240"/>
                  <a:pt x="128" y="240"/>
                  <a:pt x="128" y="240"/>
                </a:cubicBezTo>
                <a:moveTo>
                  <a:pt x="54" y="203"/>
                </a:moveTo>
                <a:cubicBezTo>
                  <a:pt x="79" y="193"/>
                  <a:pt x="79" y="193"/>
                  <a:pt x="79" y="193"/>
                </a:cubicBezTo>
                <a:moveTo>
                  <a:pt x="54" y="118"/>
                </a:moveTo>
                <a:cubicBezTo>
                  <a:pt x="78" y="127"/>
                  <a:pt x="78" y="127"/>
                  <a:pt x="78" y="127"/>
                </a:cubicBezTo>
                <a:moveTo>
                  <a:pt x="127" y="78"/>
                </a:moveTo>
                <a:cubicBezTo>
                  <a:pt x="116" y="56"/>
                  <a:pt x="116" y="56"/>
                  <a:pt x="116" y="56"/>
                </a:cubicBezTo>
              </a:path>
            </a:pathLst>
          </a:cu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6" name="Group 35">
            <a:extLst>
              <a:ext uri="{FF2B5EF4-FFF2-40B4-BE49-F238E27FC236}">
                <a16:creationId xmlns:a16="http://schemas.microsoft.com/office/drawing/2014/main" id="{98455C42-85EB-4E84-966E-6A4FA7CB5B88}"/>
              </a:ext>
            </a:extLst>
          </p:cNvPr>
          <p:cNvGrpSpPr/>
          <p:nvPr/>
        </p:nvGrpSpPr>
        <p:grpSpPr>
          <a:xfrm>
            <a:off x="4871847" y="3687166"/>
            <a:ext cx="1964802" cy="1016502"/>
            <a:chOff x="2868193" y="3908548"/>
            <a:chExt cx="1964802" cy="1016502"/>
          </a:xfrm>
        </p:grpSpPr>
        <p:sp>
          <p:nvSpPr>
            <p:cNvPr id="37" name="04R">
              <a:extLst>
                <a:ext uri="{FF2B5EF4-FFF2-40B4-BE49-F238E27FC236}">
                  <a16:creationId xmlns:a16="http://schemas.microsoft.com/office/drawing/2014/main" id="{27AC625E-8487-4B0F-9412-D9C5DC50D4FF}"/>
                </a:ext>
              </a:extLst>
            </p:cNvPr>
            <p:cNvSpPr/>
            <p:nvPr/>
          </p:nvSpPr>
          <p:spPr bwMode="auto">
            <a:xfrm>
              <a:off x="2868193" y="4472402"/>
              <a:ext cx="1964802"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0" normalizeH="0" baseline="0" noProof="0" dirty="0">
                  <a:ln w="3175">
                    <a:noFill/>
                  </a:ln>
                  <a:solidFill>
                    <a:srgbClr val="1A1A1A"/>
                  </a:solidFill>
                  <a:effectLst/>
                  <a:uLnTx/>
                  <a:uFillTx/>
                  <a:latin typeface="Segoe UI Semibold"/>
                  <a:ea typeface="+mn-ea"/>
                  <a:cs typeface="Segoe UI Semilight" panose="020B0402040204020203" pitchFamily="34" charset="0"/>
                </a:rPr>
                <a:t>Hunting</a:t>
              </a:r>
            </a:p>
          </p:txBody>
        </p:sp>
        <p:sp>
          <p:nvSpPr>
            <p:cNvPr id="38" name="binoculars" title="Icon of binoculars">
              <a:extLst>
                <a:ext uri="{FF2B5EF4-FFF2-40B4-BE49-F238E27FC236}">
                  <a16:creationId xmlns:a16="http://schemas.microsoft.com/office/drawing/2014/main" id="{298F6892-5456-4E86-AE13-61C3A83AA86B}"/>
                </a:ext>
              </a:extLst>
            </p:cNvPr>
            <p:cNvSpPr>
              <a:spLocks noChangeAspect="1" noEditPoints="1"/>
            </p:cNvSpPr>
            <p:nvPr/>
          </p:nvSpPr>
          <p:spPr bwMode="auto">
            <a:xfrm>
              <a:off x="3584288" y="3908548"/>
              <a:ext cx="499338" cy="467634"/>
            </a:xfrm>
            <a:custGeom>
              <a:avLst/>
              <a:gdLst>
                <a:gd name="T0" fmla="*/ 0 w 331"/>
                <a:gd name="T1" fmla="*/ 239 h 306"/>
                <a:gd name="T2" fmla="*/ 67 w 331"/>
                <a:gd name="T3" fmla="*/ 172 h 306"/>
                <a:gd name="T4" fmla="*/ 134 w 331"/>
                <a:gd name="T5" fmla="*/ 239 h 306"/>
                <a:gd name="T6" fmla="*/ 67 w 331"/>
                <a:gd name="T7" fmla="*/ 306 h 306"/>
                <a:gd name="T8" fmla="*/ 0 w 331"/>
                <a:gd name="T9" fmla="*/ 239 h 306"/>
                <a:gd name="T10" fmla="*/ 264 w 331"/>
                <a:gd name="T11" fmla="*/ 306 h 306"/>
                <a:gd name="T12" fmla="*/ 331 w 331"/>
                <a:gd name="T13" fmla="*/ 239 h 306"/>
                <a:gd name="T14" fmla="*/ 264 w 331"/>
                <a:gd name="T15" fmla="*/ 172 h 306"/>
                <a:gd name="T16" fmla="*/ 197 w 331"/>
                <a:gd name="T17" fmla="*/ 239 h 306"/>
                <a:gd name="T18" fmla="*/ 264 w 331"/>
                <a:gd name="T19" fmla="*/ 306 h 306"/>
                <a:gd name="T20" fmla="*/ 324 w 331"/>
                <a:gd name="T21" fmla="*/ 209 h 306"/>
                <a:gd name="T22" fmla="*/ 264 w 331"/>
                <a:gd name="T23" fmla="*/ 34 h 306"/>
                <a:gd name="T24" fmla="*/ 231 w 331"/>
                <a:gd name="T25" fmla="*/ 0 h 306"/>
                <a:gd name="T26" fmla="*/ 197 w 331"/>
                <a:gd name="T27" fmla="*/ 34 h 306"/>
                <a:gd name="T28" fmla="*/ 197 w 331"/>
                <a:gd name="T29" fmla="*/ 239 h 306"/>
                <a:gd name="T30" fmla="*/ 134 w 331"/>
                <a:gd name="T31" fmla="*/ 239 h 306"/>
                <a:gd name="T32" fmla="*/ 134 w 331"/>
                <a:gd name="T33" fmla="*/ 34 h 306"/>
                <a:gd name="T34" fmla="*/ 100 w 331"/>
                <a:gd name="T35" fmla="*/ 0 h 306"/>
                <a:gd name="T36" fmla="*/ 67 w 331"/>
                <a:gd name="T37" fmla="*/ 34 h 306"/>
                <a:gd name="T38" fmla="*/ 4 w 331"/>
                <a:gd name="T39" fmla="*/ 217 h 306"/>
                <a:gd name="T40" fmla="*/ 134 w 331"/>
                <a:gd name="T41" fmla="*/ 87 h 306"/>
                <a:gd name="T42" fmla="*/ 197 w 331"/>
                <a:gd name="T43" fmla="*/ 87 h 306"/>
                <a:gd name="T44" fmla="*/ 134 w 331"/>
                <a:gd name="T45" fmla="*/ 154 h 306"/>
                <a:gd name="T46" fmla="*/ 197 w 331"/>
                <a:gd name="T47" fmla="*/ 15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1" h="306">
                  <a:moveTo>
                    <a:pt x="0" y="239"/>
                  </a:moveTo>
                  <a:cubicBezTo>
                    <a:pt x="0" y="202"/>
                    <a:pt x="30" y="172"/>
                    <a:pt x="67" y="172"/>
                  </a:cubicBezTo>
                  <a:cubicBezTo>
                    <a:pt x="104" y="172"/>
                    <a:pt x="134" y="202"/>
                    <a:pt x="134" y="239"/>
                  </a:cubicBezTo>
                  <a:cubicBezTo>
                    <a:pt x="134" y="276"/>
                    <a:pt x="104" y="306"/>
                    <a:pt x="67" y="306"/>
                  </a:cubicBezTo>
                  <a:cubicBezTo>
                    <a:pt x="30" y="306"/>
                    <a:pt x="0" y="276"/>
                    <a:pt x="0" y="239"/>
                  </a:cubicBezTo>
                  <a:close/>
                  <a:moveTo>
                    <a:pt x="264" y="306"/>
                  </a:moveTo>
                  <a:cubicBezTo>
                    <a:pt x="301" y="306"/>
                    <a:pt x="331" y="276"/>
                    <a:pt x="331" y="239"/>
                  </a:cubicBezTo>
                  <a:cubicBezTo>
                    <a:pt x="331" y="202"/>
                    <a:pt x="301" y="172"/>
                    <a:pt x="264" y="172"/>
                  </a:cubicBezTo>
                  <a:cubicBezTo>
                    <a:pt x="227" y="172"/>
                    <a:pt x="197" y="202"/>
                    <a:pt x="197" y="239"/>
                  </a:cubicBezTo>
                  <a:cubicBezTo>
                    <a:pt x="197" y="276"/>
                    <a:pt x="227" y="306"/>
                    <a:pt x="264" y="306"/>
                  </a:cubicBezTo>
                  <a:close/>
                  <a:moveTo>
                    <a:pt x="324" y="209"/>
                  </a:moveTo>
                  <a:cubicBezTo>
                    <a:pt x="264" y="34"/>
                    <a:pt x="264" y="34"/>
                    <a:pt x="264" y="34"/>
                  </a:cubicBezTo>
                  <a:cubicBezTo>
                    <a:pt x="258" y="15"/>
                    <a:pt x="249" y="0"/>
                    <a:pt x="231" y="0"/>
                  </a:cubicBezTo>
                  <a:cubicBezTo>
                    <a:pt x="212" y="0"/>
                    <a:pt x="197" y="15"/>
                    <a:pt x="197" y="34"/>
                  </a:cubicBezTo>
                  <a:cubicBezTo>
                    <a:pt x="197" y="239"/>
                    <a:pt x="197" y="239"/>
                    <a:pt x="197" y="239"/>
                  </a:cubicBezTo>
                  <a:moveTo>
                    <a:pt x="134" y="239"/>
                  </a:moveTo>
                  <a:cubicBezTo>
                    <a:pt x="134" y="34"/>
                    <a:pt x="134" y="34"/>
                    <a:pt x="134" y="34"/>
                  </a:cubicBezTo>
                  <a:cubicBezTo>
                    <a:pt x="134" y="15"/>
                    <a:pt x="119" y="0"/>
                    <a:pt x="100" y="0"/>
                  </a:cubicBezTo>
                  <a:cubicBezTo>
                    <a:pt x="82" y="0"/>
                    <a:pt x="72" y="15"/>
                    <a:pt x="67" y="34"/>
                  </a:cubicBezTo>
                  <a:cubicBezTo>
                    <a:pt x="4" y="217"/>
                    <a:pt x="4" y="217"/>
                    <a:pt x="4" y="217"/>
                  </a:cubicBezTo>
                  <a:moveTo>
                    <a:pt x="134" y="87"/>
                  </a:moveTo>
                  <a:cubicBezTo>
                    <a:pt x="197" y="87"/>
                    <a:pt x="197" y="87"/>
                    <a:pt x="197" y="87"/>
                  </a:cubicBezTo>
                  <a:moveTo>
                    <a:pt x="134" y="154"/>
                  </a:moveTo>
                  <a:cubicBezTo>
                    <a:pt x="197" y="154"/>
                    <a:pt x="197" y="154"/>
                    <a:pt x="197" y="154"/>
                  </a:cubicBezTo>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9" name="target_2" title="Icon of a target with an arrow hitting the bullseye">
            <a:extLst>
              <a:ext uri="{FF2B5EF4-FFF2-40B4-BE49-F238E27FC236}">
                <a16:creationId xmlns:a16="http://schemas.microsoft.com/office/drawing/2014/main" id="{5AFF5553-56A3-4D26-A75E-4389DD0FE1AE}"/>
              </a:ext>
            </a:extLst>
          </p:cNvPr>
          <p:cNvSpPr>
            <a:spLocks noChangeAspect="1" noEditPoints="1"/>
          </p:cNvSpPr>
          <p:nvPr/>
        </p:nvSpPr>
        <p:spPr bwMode="auto">
          <a:xfrm>
            <a:off x="8027699" y="3632399"/>
            <a:ext cx="480318" cy="486546"/>
          </a:xfrm>
          <a:custGeom>
            <a:avLst/>
            <a:gdLst>
              <a:gd name="T0" fmla="*/ 314 w 346"/>
              <a:gd name="T1" fmla="*/ 73 h 346"/>
              <a:gd name="T2" fmla="*/ 346 w 346"/>
              <a:gd name="T3" fmla="*/ 173 h 346"/>
              <a:gd name="T4" fmla="*/ 173 w 346"/>
              <a:gd name="T5" fmla="*/ 346 h 346"/>
              <a:gd name="T6" fmla="*/ 0 w 346"/>
              <a:gd name="T7" fmla="*/ 173 h 346"/>
              <a:gd name="T8" fmla="*/ 173 w 346"/>
              <a:gd name="T9" fmla="*/ 0 h 346"/>
              <a:gd name="T10" fmla="*/ 269 w 346"/>
              <a:gd name="T11" fmla="*/ 30 h 346"/>
              <a:gd name="T12" fmla="*/ 173 w 346"/>
              <a:gd name="T13" fmla="*/ 274 h 346"/>
              <a:gd name="T14" fmla="*/ 274 w 346"/>
              <a:gd name="T15" fmla="*/ 173 h 346"/>
              <a:gd name="T16" fmla="*/ 173 w 346"/>
              <a:gd name="T17" fmla="*/ 72 h 346"/>
              <a:gd name="T18" fmla="*/ 72 w 346"/>
              <a:gd name="T19" fmla="*/ 173 h 346"/>
              <a:gd name="T20" fmla="*/ 173 w 346"/>
              <a:gd name="T21" fmla="*/ 274 h 346"/>
              <a:gd name="T22" fmla="*/ 173 w 346"/>
              <a:gd name="T23" fmla="*/ 203 h 346"/>
              <a:gd name="T24" fmla="*/ 203 w 346"/>
              <a:gd name="T25" fmla="*/ 173 h 346"/>
              <a:gd name="T26" fmla="*/ 173 w 346"/>
              <a:gd name="T27" fmla="*/ 143 h 346"/>
              <a:gd name="T28" fmla="*/ 143 w 346"/>
              <a:gd name="T29" fmla="*/ 173 h 346"/>
              <a:gd name="T30" fmla="*/ 173 w 346"/>
              <a:gd name="T31" fmla="*/ 203 h 346"/>
              <a:gd name="T32" fmla="*/ 173 w 346"/>
              <a:gd name="T33" fmla="*/ 173 h 346"/>
              <a:gd name="T34" fmla="*/ 241 w 346"/>
              <a:gd name="T35" fmla="*/ 99 h 346"/>
              <a:gd name="T36" fmla="*/ 334 w 346"/>
              <a:gd name="T37" fmla="*/ 54 h 346"/>
              <a:gd name="T38" fmla="*/ 291 w 346"/>
              <a:gd name="T39" fmla="*/ 54 h 346"/>
              <a:gd name="T40" fmla="*/ 291 w 346"/>
              <a:gd name="T41" fmla="*/ 10 h 346"/>
              <a:gd name="T42" fmla="*/ 241 w 346"/>
              <a:gd name="T43" fmla="*/ 56 h 346"/>
              <a:gd name="T44" fmla="*/ 241 w 346"/>
              <a:gd name="T45" fmla="*/ 99 h 346"/>
              <a:gd name="T46" fmla="*/ 285 w 346"/>
              <a:gd name="T47" fmla="*/ 99 h 346"/>
              <a:gd name="T48" fmla="*/ 334 w 346"/>
              <a:gd name="T49" fmla="*/ 5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346">
                <a:moveTo>
                  <a:pt x="314" y="73"/>
                </a:moveTo>
                <a:cubicBezTo>
                  <a:pt x="334" y="101"/>
                  <a:pt x="346" y="136"/>
                  <a:pt x="346" y="173"/>
                </a:cubicBezTo>
                <a:cubicBezTo>
                  <a:pt x="346" y="268"/>
                  <a:pt x="268" y="346"/>
                  <a:pt x="173" y="346"/>
                </a:cubicBezTo>
                <a:cubicBezTo>
                  <a:pt x="78" y="346"/>
                  <a:pt x="0" y="268"/>
                  <a:pt x="0" y="173"/>
                </a:cubicBezTo>
                <a:cubicBezTo>
                  <a:pt x="0" y="78"/>
                  <a:pt x="78" y="0"/>
                  <a:pt x="173" y="0"/>
                </a:cubicBezTo>
                <a:cubicBezTo>
                  <a:pt x="209" y="0"/>
                  <a:pt x="242" y="11"/>
                  <a:pt x="269" y="30"/>
                </a:cubicBezTo>
                <a:moveTo>
                  <a:pt x="173" y="274"/>
                </a:moveTo>
                <a:cubicBezTo>
                  <a:pt x="229" y="274"/>
                  <a:pt x="274" y="229"/>
                  <a:pt x="274" y="173"/>
                </a:cubicBezTo>
                <a:cubicBezTo>
                  <a:pt x="274" y="117"/>
                  <a:pt x="229" y="72"/>
                  <a:pt x="173" y="72"/>
                </a:cubicBezTo>
                <a:cubicBezTo>
                  <a:pt x="117" y="72"/>
                  <a:pt x="72" y="117"/>
                  <a:pt x="72" y="173"/>
                </a:cubicBezTo>
                <a:cubicBezTo>
                  <a:pt x="72" y="229"/>
                  <a:pt x="117" y="274"/>
                  <a:pt x="173" y="274"/>
                </a:cubicBezTo>
                <a:close/>
                <a:moveTo>
                  <a:pt x="173" y="203"/>
                </a:moveTo>
                <a:cubicBezTo>
                  <a:pt x="190" y="203"/>
                  <a:pt x="203" y="190"/>
                  <a:pt x="203" y="173"/>
                </a:cubicBezTo>
                <a:cubicBezTo>
                  <a:pt x="203" y="156"/>
                  <a:pt x="190" y="143"/>
                  <a:pt x="173" y="143"/>
                </a:cubicBezTo>
                <a:cubicBezTo>
                  <a:pt x="156" y="143"/>
                  <a:pt x="143" y="156"/>
                  <a:pt x="143" y="173"/>
                </a:cubicBezTo>
                <a:cubicBezTo>
                  <a:pt x="143" y="190"/>
                  <a:pt x="156" y="203"/>
                  <a:pt x="173" y="203"/>
                </a:cubicBezTo>
                <a:close/>
                <a:moveTo>
                  <a:pt x="173" y="173"/>
                </a:moveTo>
                <a:cubicBezTo>
                  <a:pt x="241" y="99"/>
                  <a:pt x="241" y="99"/>
                  <a:pt x="241" y="99"/>
                </a:cubicBezTo>
                <a:moveTo>
                  <a:pt x="334" y="54"/>
                </a:moveTo>
                <a:cubicBezTo>
                  <a:pt x="291" y="54"/>
                  <a:pt x="291" y="54"/>
                  <a:pt x="291" y="54"/>
                </a:cubicBezTo>
                <a:cubicBezTo>
                  <a:pt x="291" y="10"/>
                  <a:pt x="291" y="10"/>
                  <a:pt x="291" y="10"/>
                </a:cubicBezTo>
                <a:cubicBezTo>
                  <a:pt x="241" y="56"/>
                  <a:pt x="241" y="56"/>
                  <a:pt x="241" y="56"/>
                </a:cubicBezTo>
                <a:cubicBezTo>
                  <a:pt x="241" y="99"/>
                  <a:pt x="241" y="99"/>
                  <a:pt x="241" y="99"/>
                </a:cubicBezTo>
                <a:cubicBezTo>
                  <a:pt x="285" y="99"/>
                  <a:pt x="285" y="99"/>
                  <a:pt x="285" y="99"/>
                </a:cubicBezTo>
                <a:lnTo>
                  <a:pt x="334" y="54"/>
                </a:lnTo>
                <a:close/>
              </a:path>
            </a:pathLst>
          </a:custGeom>
          <a:noFill/>
          <a:ln w="19050" cap="flat">
            <a:solidFill>
              <a:schemeClr val="accent1"/>
            </a:solidFill>
            <a:prstDash val="soli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Rectangle 39">
            <a:extLst>
              <a:ext uri="{FF2B5EF4-FFF2-40B4-BE49-F238E27FC236}">
                <a16:creationId xmlns:a16="http://schemas.microsoft.com/office/drawing/2014/main" id="{34A8796B-14F9-4D95-98FA-FBD65CD32F5B}"/>
              </a:ext>
            </a:extLst>
          </p:cNvPr>
          <p:cNvSpPr/>
          <p:nvPr/>
        </p:nvSpPr>
        <p:spPr bwMode="auto">
          <a:xfrm>
            <a:off x="7149863" y="2673151"/>
            <a:ext cx="2267074" cy="3121250"/>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1" name="TextBox 40">
            <a:extLst>
              <a:ext uri="{FF2B5EF4-FFF2-40B4-BE49-F238E27FC236}">
                <a16:creationId xmlns:a16="http://schemas.microsoft.com/office/drawing/2014/main" id="{AD00E435-AA90-4340-8C2C-512FBC7D3A0D}"/>
              </a:ext>
            </a:extLst>
          </p:cNvPr>
          <p:cNvSpPr txBox="1"/>
          <p:nvPr/>
        </p:nvSpPr>
        <p:spPr>
          <a:xfrm>
            <a:off x="7614458" y="2459474"/>
            <a:ext cx="1248123" cy="422319"/>
          </a:xfrm>
          <a:prstGeom prst="rect">
            <a:avLst/>
          </a:prstGeom>
          <a:solidFill>
            <a:schemeClr val="bg1"/>
          </a:solidFill>
        </p:spPr>
        <p:txBody>
          <a:bodyPr wrap="square" lIns="89642" tIns="89642" rIns="89642" bIns="89642" rtlCol="0">
            <a:spAutoFit/>
          </a:body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568" b="0" i="0" u="none" strike="noStrike" kern="0" cap="none" spc="0" normalizeH="0" baseline="0" noProof="0">
                <a:ln w="3175">
                  <a:noFill/>
                </a:ln>
                <a:solidFill>
                  <a:srgbClr val="0078D4"/>
                </a:solidFill>
                <a:effectLst/>
                <a:uLnTx/>
                <a:uFillTx/>
                <a:latin typeface="Segoe UI Semibold"/>
                <a:ea typeface="+mn-ea"/>
                <a:cs typeface="Segoe UI Semilight" panose="020B0402040204020203" pitchFamily="34" charset="0"/>
              </a:rPr>
              <a:t>Investigate</a:t>
            </a:r>
          </a:p>
        </p:txBody>
      </p:sp>
      <p:sp>
        <p:nvSpPr>
          <p:cNvPr id="42" name="Rectangle 41">
            <a:extLst>
              <a:ext uri="{FF2B5EF4-FFF2-40B4-BE49-F238E27FC236}">
                <a16:creationId xmlns:a16="http://schemas.microsoft.com/office/drawing/2014/main" id="{D2B8A465-09BA-447E-9976-FA57BB5CE338}"/>
              </a:ext>
            </a:extLst>
          </p:cNvPr>
          <p:cNvSpPr/>
          <p:nvPr/>
        </p:nvSpPr>
        <p:spPr bwMode="auto">
          <a:xfrm>
            <a:off x="9597959" y="2673151"/>
            <a:ext cx="2267074" cy="3121250"/>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TextBox 42">
            <a:extLst>
              <a:ext uri="{FF2B5EF4-FFF2-40B4-BE49-F238E27FC236}">
                <a16:creationId xmlns:a16="http://schemas.microsoft.com/office/drawing/2014/main" id="{60070B0D-6884-4B0D-9A0E-DA36330A6B2E}"/>
              </a:ext>
            </a:extLst>
          </p:cNvPr>
          <p:cNvSpPr txBox="1"/>
          <p:nvPr/>
        </p:nvSpPr>
        <p:spPr>
          <a:xfrm>
            <a:off x="10152317" y="2459474"/>
            <a:ext cx="1158360" cy="422319"/>
          </a:xfrm>
          <a:prstGeom prst="rect">
            <a:avLst/>
          </a:prstGeom>
          <a:solidFill>
            <a:schemeClr val="bg1"/>
          </a:solidFill>
        </p:spPr>
        <p:txBody>
          <a:bodyPr wrap="square" lIns="89642" tIns="89642" rIns="89642" bIns="89642" rtlCol="0">
            <a:spAutoFit/>
          </a:body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568" b="0" i="0" u="none" strike="noStrike" kern="0" cap="none" spc="0" normalizeH="0" baseline="0" noProof="0">
                <a:ln w="3175">
                  <a:noFill/>
                </a:ln>
                <a:solidFill>
                  <a:srgbClr val="0078D4"/>
                </a:solidFill>
                <a:effectLst/>
                <a:uLnTx/>
                <a:uFillTx/>
                <a:latin typeface="Segoe UI Semibold"/>
                <a:ea typeface="+mn-ea"/>
                <a:cs typeface="Segoe UI Semilight" panose="020B0402040204020203" pitchFamily="34" charset="0"/>
              </a:rPr>
              <a:t>Respond</a:t>
            </a:r>
          </a:p>
        </p:txBody>
      </p:sp>
      <p:sp>
        <p:nvSpPr>
          <p:cNvPr id="4" name="TextBox 3">
            <a:extLst>
              <a:ext uri="{FF2B5EF4-FFF2-40B4-BE49-F238E27FC236}">
                <a16:creationId xmlns:a16="http://schemas.microsoft.com/office/drawing/2014/main" id="{340F7D79-6483-4185-9197-DCBED483763A}"/>
              </a:ext>
            </a:extLst>
          </p:cNvPr>
          <p:cNvSpPr txBox="1"/>
          <p:nvPr/>
        </p:nvSpPr>
        <p:spPr>
          <a:xfrm>
            <a:off x="980513" y="6287497"/>
            <a:ext cx="10230974" cy="437435"/>
          </a:xfrm>
          <a:prstGeom prst="rect">
            <a:avLst/>
          </a:prstGeom>
          <a:noFill/>
        </p:spPr>
        <p:txBody>
          <a:bodyPr wrap="square" lIns="0" tIns="0" rIns="0" bIns="0" rtlCol="0" anchor="ctr" anchorCtr="0">
            <a:noAutofit/>
          </a:bodyPr>
          <a:lstStyle/>
          <a:p>
            <a:pPr algn="ctr" defTabSz="914225">
              <a:defRPr/>
            </a:pPr>
            <a:r>
              <a:rPr kumimoji="0" lang="en-US" sz="1770" b="0" i="0" u="none" strike="noStrike" kern="0" cap="none" spc="0" normalizeH="0" baseline="0" noProof="0" dirty="0">
                <a:ln w="3175">
                  <a:noFill/>
                </a:ln>
                <a:solidFill>
                  <a:schemeClr val="accent1"/>
                </a:solidFill>
                <a:effectLst/>
                <a:uLnTx/>
                <a:uFillTx/>
                <a:latin typeface="Segoe UI Semibold"/>
                <a:ea typeface="+mn-ea"/>
                <a:cs typeface="Segoe UI Semilight" panose="020B0402040204020203" pitchFamily="34" charset="0"/>
              </a:rPr>
              <a:t>Powered by </a:t>
            </a:r>
            <a:r>
              <a:rPr lang="en-US" sz="1770" kern="0" dirty="0">
                <a:ln w="3175">
                  <a:noFill/>
                </a:ln>
                <a:solidFill>
                  <a:schemeClr val="accent1"/>
                </a:solidFill>
                <a:latin typeface="Segoe UI Semibold"/>
                <a:cs typeface="Segoe UI Semilight" panose="020B0402040204020203" pitchFamily="34" charset="0"/>
              </a:rPr>
              <a:t>community + backed by Microsoft’s security experts</a:t>
            </a:r>
          </a:p>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770" b="0" i="0" u="none" strike="noStrike" kern="0" cap="none" spc="0" normalizeH="0" baseline="0" noProof="0" dirty="0">
              <a:ln w="3175">
                <a:noFill/>
              </a:ln>
              <a:solidFill>
                <a:schemeClr val="accent1"/>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133464718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FB9BB7-B384-432B-9F5F-B7111B9A6781}"/>
              </a:ext>
            </a:extLst>
          </p:cNvPr>
          <p:cNvSpPr>
            <a:spLocks noGrp="1"/>
          </p:cNvSpPr>
          <p:nvPr>
            <p:ph type="title"/>
          </p:nvPr>
        </p:nvSpPr>
        <p:spPr/>
        <p:txBody>
          <a:bodyPr/>
          <a:lstStyle/>
          <a:p>
            <a:r>
              <a:rPr lang="fr-FR" dirty="0"/>
              <a:t>Collection &amp; </a:t>
            </a:r>
            <a:r>
              <a:rPr lang="fr-FR" dirty="0" err="1"/>
              <a:t>visualization</a:t>
            </a:r>
            <a:endParaRPr lang="fr-FR" dirty="0"/>
          </a:p>
        </p:txBody>
      </p:sp>
    </p:spTree>
    <p:extLst>
      <p:ext uri="{BB962C8B-B14F-4D97-AF65-F5344CB8AC3E}">
        <p14:creationId xmlns:p14="http://schemas.microsoft.com/office/powerpoint/2010/main" val="1892101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62232-B60A-49F8-B50A-C528AE31DBB4}"/>
              </a:ext>
            </a:extLst>
          </p:cNvPr>
          <p:cNvSpPr>
            <a:spLocks noGrp="1"/>
          </p:cNvSpPr>
          <p:nvPr>
            <p:ph type="title"/>
          </p:nvPr>
        </p:nvSpPr>
        <p:spPr/>
        <p:txBody>
          <a:bodyPr/>
          <a:lstStyle/>
          <a:p>
            <a:r>
              <a:rPr lang="en-US" dirty="0"/>
              <a:t>Collect security data at cloud scale from any source</a:t>
            </a:r>
            <a:endParaRPr lang="fr-FR" dirty="0"/>
          </a:p>
        </p:txBody>
      </p:sp>
      <p:pic>
        <p:nvPicPr>
          <p:cNvPr id="3" name="Picture 12" descr="Image result for cloud">
            <a:extLst>
              <a:ext uri="{FF2B5EF4-FFF2-40B4-BE49-F238E27FC236}">
                <a16:creationId xmlns:a16="http://schemas.microsoft.com/office/drawing/2014/main" id="{94A9B213-F56A-489A-9456-E3B06D68EAB6}"/>
              </a:ext>
            </a:extLst>
          </p:cNvPr>
          <p:cNvPicPr>
            <a:picLocks noChangeAspect="1" noChangeArrowheads="1"/>
          </p:cNvPicPr>
          <p:nvPr/>
        </p:nvPicPr>
        <p:blipFill>
          <a:blip r:embed="rId3">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auto">
          <a:xfrm>
            <a:off x="1482642" y="1252043"/>
            <a:ext cx="9226715" cy="404735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DA94CE2E-FD79-424C-BE1B-F82F7B1F7F12}"/>
              </a:ext>
            </a:extLst>
          </p:cNvPr>
          <p:cNvGrpSpPr/>
          <p:nvPr/>
        </p:nvGrpSpPr>
        <p:grpSpPr>
          <a:xfrm>
            <a:off x="5680774" y="2407172"/>
            <a:ext cx="2801784" cy="2156846"/>
            <a:chOff x="5010958" y="619161"/>
            <a:chExt cx="2801784" cy="2156846"/>
          </a:xfrm>
        </p:grpSpPr>
        <p:sp>
          <p:nvSpPr>
            <p:cNvPr id="5" name="Rectangle 4">
              <a:extLst>
                <a:ext uri="{FF2B5EF4-FFF2-40B4-BE49-F238E27FC236}">
                  <a16:creationId xmlns:a16="http://schemas.microsoft.com/office/drawing/2014/main" id="{016B93B4-FF62-4053-A089-91A926AC3C8C}"/>
                </a:ext>
              </a:extLst>
            </p:cNvPr>
            <p:cNvSpPr/>
            <p:nvPr/>
          </p:nvSpPr>
          <p:spPr>
            <a:xfrm>
              <a:off x="5010958" y="619161"/>
              <a:ext cx="2801784" cy="2156846"/>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Segoe UI"/>
                  <a:ea typeface="+mn-ea"/>
                  <a:cs typeface="+mn-cs"/>
                </a:rPr>
                <a:t>Microsoft Sentinel</a:t>
              </a:r>
            </a:p>
          </p:txBody>
        </p:sp>
        <p:pic>
          <p:nvPicPr>
            <p:cNvPr id="6" name="Picture 5">
              <a:extLst>
                <a:ext uri="{FF2B5EF4-FFF2-40B4-BE49-F238E27FC236}">
                  <a16:creationId xmlns:a16="http://schemas.microsoft.com/office/drawing/2014/main" id="{3AA88906-5E19-4D80-83A6-EDCD34464713}"/>
                </a:ext>
              </a:extLst>
            </p:cNvPr>
            <p:cNvPicPr>
              <a:picLocks noChangeAspect="1"/>
            </p:cNvPicPr>
            <p:nvPr/>
          </p:nvPicPr>
          <p:blipFill>
            <a:blip r:embed="rId4"/>
            <a:stretch>
              <a:fillRect/>
            </a:stretch>
          </p:blipFill>
          <p:spPr>
            <a:xfrm>
              <a:off x="5135913" y="1931681"/>
              <a:ext cx="222862" cy="216000"/>
            </a:xfrm>
            <a:prstGeom prst="rect">
              <a:avLst/>
            </a:prstGeom>
          </p:spPr>
        </p:pic>
        <p:pic>
          <p:nvPicPr>
            <p:cNvPr id="7" name="Picture 6">
              <a:extLst>
                <a:ext uri="{FF2B5EF4-FFF2-40B4-BE49-F238E27FC236}">
                  <a16:creationId xmlns:a16="http://schemas.microsoft.com/office/drawing/2014/main" id="{2864B571-DD83-4476-8F6B-89611A2EA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4948" y="2483651"/>
              <a:ext cx="186955" cy="216000"/>
            </a:xfrm>
            <a:prstGeom prst="rect">
              <a:avLst/>
            </a:prstGeom>
          </p:spPr>
        </p:pic>
        <p:pic>
          <p:nvPicPr>
            <p:cNvPr id="8" name="Picture 7">
              <a:extLst>
                <a:ext uri="{FF2B5EF4-FFF2-40B4-BE49-F238E27FC236}">
                  <a16:creationId xmlns:a16="http://schemas.microsoft.com/office/drawing/2014/main" id="{D9F2005C-8D01-4D71-93FE-417EEAADE5EC}"/>
                </a:ext>
              </a:extLst>
            </p:cNvPr>
            <p:cNvPicPr>
              <a:picLocks noChangeAspect="1"/>
            </p:cNvPicPr>
            <p:nvPr/>
          </p:nvPicPr>
          <p:blipFill>
            <a:blip r:embed="rId6"/>
            <a:stretch>
              <a:fillRect/>
            </a:stretch>
          </p:blipFill>
          <p:spPr>
            <a:xfrm>
              <a:off x="5139427" y="1655695"/>
              <a:ext cx="219020" cy="216000"/>
            </a:xfrm>
            <a:prstGeom prst="rect">
              <a:avLst/>
            </a:prstGeom>
          </p:spPr>
        </p:pic>
        <p:pic>
          <p:nvPicPr>
            <p:cNvPr id="9" name="Picture 8">
              <a:extLst>
                <a:ext uri="{FF2B5EF4-FFF2-40B4-BE49-F238E27FC236}">
                  <a16:creationId xmlns:a16="http://schemas.microsoft.com/office/drawing/2014/main" id="{A8322E41-B187-4373-9C8F-D5C6D69E3032}"/>
                </a:ext>
              </a:extLst>
            </p:cNvPr>
            <p:cNvPicPr>
              <a:picLocks noChangeAspect="1"/>
            </p:cNvPicPr>
            <p:nvPr/>
          </p:nvPicPr>
          <p:blipFill>
            <a:blip r:embed="rId7"/>
            <a:stretch>
              <a:fillRect/>
            </a:stretch>
          </p:blipFill>
          <p:spPr>
            <a:xfrm>
              <a:off x="5139427" y="1379709"/>
              <a:ext cx="215834" cy="216000"/>
            </a:xfrm>
            <a:prstGeom prst="rect">
              <a:avLst/>
            </a:prstGeom>
          </p:spPr>
        </p:pic>
        <p:sp>
          <p:nvSpPr>
            <p:cNvPr id="10" name="TextBox 9">
              <a:extLst>
                <a:ext uri="{FF2B5EF4-FFF2-40B4-BE49-F238E27FC236}">
                  <a16:creationId xmlns:a16="http://schemas.microsoft.com/office/drawing/2014/main" id="{C0237650-0575-48C9-B727-28FA5DB392B2}"/>
                </a:ext>
              </a:extLst>
            </p:cNvPr>
            <p:cNvSpPr txBox="1"/>
            <p:nvPr/>
          </p:nvSpPr>
          <p:spPr>
            <a:xfrm>
              <a:off x="5318607" y="1021681"/>
              <a:ext cx="2494135"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Data store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Automation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User interface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Rules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Machine 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Search &amp; investigation</a:t>
              </a:r>
            </a:p>
          </p:txBody>
        </p:sp>
        <p:pic>
          <p:nvPicPr>
            <p:cNvPr id="11" name="Picture 14" descr="Image result for Azure Data Explorer cluster logo">
              <a:extLst>
                <a:ext uri="{FF2B5EF4-FFF2-40B4-BE49-F238E27FC236}">
                  <a16:creationId xmlns:a16="http://schemas.microsoft.com/office/drawing/2014/main" id="{41B927F6-D3AC-422E-8772-3A598DAD8D2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24948" y="1103723"/>
              <a:ext cx="220180" cy="216000"/>
            </a:xfrm>
            <a:prstGeom prst="rect">
              <a:avLst/>
            </a:prstGeom>
            <a:noFill/>
            <a:ln w="57150">
              <a:noFill/>
            </a:ln>
            <a:extLst>
              <a:ext uri="{909E8E84-426E-40DD-AFC4-6F175D3DCCD1}">
                <a14:hiddenFill xmlns:a14="http://schemas.microsoft.com/office/drawing/2010/main">
                  <a:solidFill>
                    <a:srgbClr val="FFFFFF"/>
                  </a:solidFill>
                </a14:hiddenFill>
              </a:ext>
            </a:extLst>
          </p:spPr>
        </p:pic>
        <p:pic>
          <p:nvPicPr>
            <p:cNvPr id="12" name="Picture 6" descr="Image result for machine learning icon">
              <a:extLst>
                <a:ext uri="{FF2B5EF4-FFF2-40B4-BE49-F238E27FC236}">
                  <a16:creationId xmlns:a16="http://schemas.microsoft.com/office/drawing/2014/main" id="{5CC4A09C-1C09-4D94-BA17-BA9D7F86B1A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43244" y="2207667"/>
              <a:ext cx="208200" cy="21600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Rectangle 12">
            <a:extLst>
              <a:ext uri="{FF2B5EF4-FFF2-40B4-BE49-F238E27FC236}">
                <a16:creationId xmlns:a16="http://schemas.microsoft.com/office/drawing/2014/main" id="{B3AFEFDB-564D-47D2-9374-51164E1B8679}"/>
              </a:ext>
            </a:extLst>
          </p:cNvPr>
          <p:cNvSpPr/>
          <p:nvPr/>
        </p:nvSpPr>
        <p:spPr>
          <a:xfrm>
            <a:off x="773206" y="5502660"/>
            <a:ext cx="10845053" cy="1106569"/>
          </a:xfrm>
          <a:prstGeom prst="rect">
            <a:avLst/>
          </a:prstGeom>
          <a:solidFill>
            <a:srgbClr val="F2F2F2"/>
          </a:solidFill>
          <a:ln w="76200">
            <a:solidFill>
              <a:srgbClr val="5151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70C0"/>
                </a:solidFill>
                <a:effectLst/>
                <a:uLnTx/>
                <a:uFillTx/>
                <a:latin typeface="Segoe UI"/>
                <a:ea typeface="+mn-ea"/>
                <a:cs typeface="+mn-cs"/>
              </a:rPr>
              <a:t>On Premises</a:t>
            </a:r>
          </a:p>
        </p:txBody>
      </p:sp>
      <p:grpSp>
        <p:nvGrpSpPr>
          <p:cNvPr id="14" name="Group 13">
            <a:extLst>
              <a:ext uri="{FF2B5EF4-FFF2-40B4-BE49-F238E27FC236}">
                <a16:creationId xmlns:a16="http://schemas.microsoft.com/office/drawing/2014/main" id="{64ECF656-55A4-4AAA-B9A7-B411172E7CFE}"/>
              </a:ext>
            </a:extLst>
          </p:cNvPr>
          <p:cNvGrpSpPr/>
          <p:nvPr/>
        </p:nvGrpSpPr>
        <p:grpSpPr>
          <a:xfrm>
            <a:off x="9307747" y="1065556"/>
            <a:ext cx="2812656" cy="1341616"/>
            <a:chOff x="9326657" y="110666"/>
            <a:chExt cx="2812656" cy="1341616"/>
          </a:xfrm>
        </p:grpSpPr>
        <p:pic>
          <p:nvPicPr>
            <p:cNvPr id="15" name="Picture 12" descr="Image result for cloud">
              <a:extLst>
                <a:ext uri="{FF2B5EF4-FFF2-40B4-BE49-F238E27FC236}">
                  <a16:creationId xmlns:a16="http://schemas.microsoft.com/office/drawing/2014/main" id="{FC939412-B374-49D1-B6D8-D31C6AEDB4CD}"/>
                </a:ext>
              </a:extLst>
            </p:cNvPr>
            <p:cNvPicPr>
              <a:picLocks noChangeAspect="1" noChangeArrowheads="1"/>
            </p:cNvPicPr>
            <p:nvPr/>
          </p:nvPicPr>
          <p:blipFill>
            <a:blip r:embed="rId3">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auto">
            <a:xfrm>
              <a:off x="9326657" y="110666"/>
              <a:ext cx="2812656" cy="134161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D3C1CAFA-1907-4D89-BEA0-2CAC7ABA0CC5}"/>
                </a:ext>
              </a:extLst>
            </p:cNvPr>
            <p:cNvSpPr txBox="1"/>
            <p:nvPr/>
          </p:nvSpPr>
          <p:spPr>
            <a:xfrm>
              <a:off x="9811111" y="599373"/>
              <a:ext cx="218329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AWS, Other Clouds </a:t>
              </a:r>
              <a:br>
                <a:rPr kumimoji="0" lang="en-US" sz="1800" b="0" i="0" u="none" strike="noStrike" kern="1200" cap="none" spc="0" normalizeH="0" baseline="0" noProof="0" dirty="0">
                  <a:ln>
                    <a:noFill/>
                  </a:ln>
                  <a:solidFill>
                    <a:srgbClr val="1A1A1A"/>
                  </a:solidFill>
                  <a:effectLst/>
                  <a:uLnTx/>
                  <a:uFillTx/>
                  <a:latin typeface="Segoe UI"/>
                  <a:ea typeface="+mn-ea"/>
                  <a:cs typeface="+mn-cs"/>
                </a:rPr>
              </a:br>
              <a:r>
                <a:rPr kumimoji="0" lang="en-US" sz="1800" b="0" i="0" u="none" strike="noStrike" kern="1200" cap="none" spc="0" normalizeH="0" baseline="0" noProof="0" dirty="0">
                  <a:ln>
                    <a:noFill/>
                  </a:ln>
                  <a:solidFill>
                    <a:srgbClr val="1A1A1A"/>
                  </a:solidFill>
                  <a:effectLst/>
                  <a:uLnTx/>
                  <a:uFillTx/>
                  <a:latin typeface="Segoe UI"/>
                  <a:ea typeface="+mn-ea"/>
                  <a:cs typeface="+mn-cs"/>
                </a:rPr>
                <a:t>&amp; SaaS Apps</a:t>
              </a:r>
            </a:p>
          </p:txBody>
        </p:sp>
      </p:grpSp>
      <p:cxnSp>
        <p:nvCxnSpPr>
          <p:cNvPr id="17" name="Straight Arrow Connector 16">
            <a:extLst>
              <a:ext uri="{FF2B5EF4-FFF2-40B4-BE49-F238E27FC236}">
                <a16:creationId xmlns:a16="http://schemas.microsoft.com/office/drawing/2014/main" id="{83613EB6-52D9-4DD0-8744-2BA88EB4F0A1}"/>
              </a:ext>
            </a:extLst>
          </p:cNvPr>
          <p:cNvCxnSpPr>
            <a:cxnSpLocks/>
          </p:cNvCxnSpPr>
          <p:nvPr/>
        </p:nvCxnSpPr>
        <p:spPr>
          <a:xfrm flipH="1">
            <a:off x="8482558" y="2242161"/>
            <a:ext cx="1150168" cy="75757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74DC179-FB79-4F9F-B426-66E56F4D0621}"/>
              </a:ext>
            </a:extLst>
          </p:cNvPr>
          <p:cNvCxnSpPr>
            <a:cxnSpLocks/>
            <a:endCxn id="10" idx="2"/>
          </p:cNvCxnSpPr>
          <p:nvPr/>
        </p:nvCxnSpPr>
        <p:spPr>
          <a:xfrm flipV="1">
            <a:off x="7235491" y="4564018"/>
            <a:ext cx="0" cy="147157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9" name="Picture 2" descr="Image result for paloalto">
            <a:extLst>
              <a:ext uri="{FF2B5EF4-FFF2-40B4-BE49-F238E27FC236}">
                <a16:creationId xmlns:a16="http://schemas.microsoft.com/office/drawing/2014/main" id="{432AFF64-B86D-4AF2-8E7D-41CE1B7473E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9220" y="5705923"/>
            <a:ext cx="582682" cy="7000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Image result for check point">
            <a:extLst>
              <a:ext uri="{FF2B5EF4-FFF2-40B4-BE49-F238E27FC236}">
                <a16:creationId xmlns:a16="http://schemas.microsoft.com/office/drawing/2014/main" id="{35B1BD32-6DC8-4C1D-B38C-C7B17D1EC26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95411" y="5855107"/>
            <a:ext cx="643150" cy="40167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Image result for cisco">
            <a:extLst>
              <a:ext uri="{FF2B5EF4-FFF2-40B4-BE49-F238E27FC236}">
                <a16:creationId xmlns:a16="http://schemas.microsoft.com/office/drawing/2014/main" id="{294EAF18-8F13-49FE-904B-6EF42597743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2070" y="5843082"/>
            <a:ext cx="784264" cy="41369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Image result for linux icon">
            <a:extLst>
              <a:ext uri="{FF2B5EF4-FFF2-40B4-BE49-F238E27FC236}">
                <a16:creationId xmlns:a16="http://schemas.microsoft.com/office/drawing/2014/main" id="{FC849739-7183-47DE-8EC7-3C33D4ED2E4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69843" y="5745388"/>
            <a:ext cx="643150" cy="64315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descr="Image result for windows  logo">
            <a:extLst>
              <a:ext uri="{FF2B5EF4-FFF2-40B4-BE49-F238E27FC236}">
                <a16:creationId xmlns:a16="http://schemas.microsoft.com/office/drawing/2014/main" id="{EB7E4124-8B92-4746-B789-AB0AC26E555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86502" y="5796328"/>
            <a:ext cx="582682" cy="58268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037AFA4B-4EED-4AEB-AC0F-487F45B8ED9C}"/>
              </a:ext>
            </a:extLst>
          </p:cNvPr>
          <p:cNvSpPr txBox="1"/>
          <p:nvPr/>
        </p:nvSpPr>
        <p:spPr>
          <a:xfrm>
            <a:off x="6025077" y="1955452"/>
            <a:ext cx="2084801" cy="3077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A1A1A"/>
                </a:solidFill>
                <a:effectLst/>
                <a:uLnTx/>
                <a:uFillTx/>
                <a:latin typeface="Segoe UI"/>
                <a:ea typeface="+mn-ea"/>
                <a:cs typeface="+mn-cs"/>
              </a:rPr>
              <a:t>Customer’s Tenant</a:t>
            </a:r>
            <a:endParaRPr kumimoji="0" lang="en-US" sz="2000" b="0"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endParaRPr>
          </a:p>
        </p:txBody>
      </p:sp>
      <p:cxnSp>
        <p:nvCxnSpPr>
          <p:cNvPr id="25" name="Straight Arrow Connector 24">
            <a:extLst>
              <a:ext uri="{FF2B5EF4-FFF2-40B4-BE49-F238E27FC236}">
                <a16:creationId xmlns:a16="http://schemas.microsoft.com/office/drawing/2014/main" id="{D5229852-9D07-440C-85B8-291EC087A5D1}"/>
              </a:ext>
            </a:extLst>
          </p:cNvPr>
          <p:cNvCxnSpPr>
            <a:cxnSpLocks/>
            <a:stCxn id="32" idx="3"/>
          </p:cNvCxnSpPr>
          <p:nvPr/>
        </p:nvCxnSpPr>
        <p:spPr>
          <a:xfrm>
            <a:off x="4484104" y="2673511"/>
            <a:ext cx="1113960" cy="55309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222F23F-E57F-4067-A218-AB6C05F9AB23}"/>
              </a:ext>
            </a:extLst>
          </p:cNvPr>
          <p:cNvCxnSpPr>
            <a:cxnSpLocks/>
            <a:stCxn id="31" idx="3"/>
          </p:cNvCxnSpPr>
          <p:nvPr/>
        </p:nvCxnSpPr>
        <p:spPr>
          <a:xfrm>
            <a:off x="4455371" y="2190253"/>
            <a:ext cx="1160372" cy="82375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F7249EBD-9C39-41D0-92B9-8A2C83611DB1}"/>
              </a:ext>
            </a:extLst>
          </p:cNvPr>
          <p:cNvCxnSpPr>
            <a:cxnSpLocks/>
            <a:stCxn id="36" idx="3"/>
          </p:cNvCxnSpPr>
          <p:nvPr/>
        </p:nvCxnSpPr>
        <p:spPr>
          <a:xfrm flipV="1">
            <a:off x="4414640" y="3631394"/>
            <a:ext cx="1187198" cy="1088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62A7FA6-0DEF-4B24-B30E-457F7DE57C55}"/>
              </a:ext>
            </a:extLst>
          </p:cNvPr>
          <p:cNvSpPr txBox="1"/>
          <p:nvPr/>
        </p:nvSpPr>
        <p:spPr>
          <a:xfrm>
            <a:off x="2962290" y="2995405"/>
            <a:ext cx="940579"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Azure PaaS</a:t>
            </a:r>
          </a:p>
        </p:txBody>
      </p:sp>
      <p:sp>
        <p:nvSpPr>
          <p:cNvPr id="29" name="TextBox 28">
            <a:extLst>
              <a:ext uri="{FF2B5EF4-FFF2-40B4-BE49-F238E27FC236}">
                <a16:creationId xmlns:a16="http://schemas.microsoft.com/office/drawing/2014/main" id="{B1A69C4F-C8AD-43AD-A3E9-305DC84737DF}"/>
              </a:ext>
            </a:extLst>
          </p:cNvPr>
          <p:cNvSpPr txBox="1"/>
          <p:nvPr/>
        </p:nvSpPr>
        <p:spPr>
          <a:xfrm>
            <a:off x="3059092" y="1989902"/>
            <a:ext cx="867224"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Office 365</a:t>
            </a:r>
          </a:p>
        </p:txBody>
      </p:sp>
      <p:pic>
        <p:nvPicPr>
          <p:cNvPr id="30" name="Picture 26" descr="Image result for Microsoft 365">
            <a:extLst>
              <a:ext uri="{FF2B5EF4-FFF2-40B4-BE49-F238E27FC236}">
                <a16:creationId xmlns:a16="http://schemas.microsoft.com/office/drawing/2014/main" id="{CF86B508-0B5F-4F0D-9A24-BEB4C495DD6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73963" t="52837" r="8433" b="28218"/>
          <a:stretch/>
        </p:blipFill>
        <p:spPr bwMode="auto">
          <a:xfrm>
            <a:off x="3992459" y="2904757"/>
            <a:ext cx="504891" cy="54334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6" descr="Image result for Microsoft 365">
            <a:extLst>
              <a:ext uri="{FF2B5EF4-FFF2-40B4-BE49-F238E27FC236}">
                <a16:creationId xmlns:a16="http://schemas.microsoft.com/office/drawing/2014/main" id="{644BF3B5-ACE2-42CF-9AAB-BA113D47836F}"/>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41911" t="53031" r="42363" b="27931"/>
          <a:stretch/>
        </p:blipFill>
        <p:spPr bwMode="auto">
          <a:xfrm>
            <a:off x="4004313" y="1917254"/>
            <a:ext cx="451058" cy="54599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6" descr="Image result for Microsoft 365">
            <a:extLst>
              <a:ext uri="{FF2B5EF4-FFF2-40B4-BE49-F238E27FC236}">
                <a16:creationId xmlns:a16="http://schemas.microsoft.com/office/drawing/2014/main" id="{A0736397-2F0B-41BD-90A9-6024EEBFCA57}"/>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8440" t="53508" r="73956" b="29579"/>
          <a:stretch/>
        </p:blipFill>
        <p:spPr bwMode="auto">
          <a:xfrm>
            <a:off x="3979213" y="2430980"/>
            <a:ext cx="504891" cy="485062"/>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3F9ED3E-F872-4226-A527-F8F2E93DDACB}"/>
              </a:ext>
            </a:extLst>
          </p:cNvPr>
          <p:cNvSpPr txBox="1"/>
          <p:nvPr/>
        </p:nvSpPr>
        <p:spPr>
          <a:xfrm>
            <a:off x="3019562" y="2466372"/>
            <a:ext cx="890565"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Azure IaaS</a:t>
            </a:r>
          </a:p>
        </p:txBody>
      </p:sp>
      <p:cxnSp>
        <p:nvCxnSpPr>
          <p:cNvPr id="34" name="Straight Arrow Connector 33">
            <a:extLst>
              <a:ext uri="{FF2B5EF4-FFF2-40B4-BE49-F238E27FC236}">
                <a16:creationId xmlns:a16="http://schemas.microsoft.com/office/drawing/2014/main" id="{41555B28-8D19-4B98-B739-912048FA44AC}"/>
              </a:ext>
            </a:extLst>
          </p:cNvPr>
          <p:cNvCxnSpPr>
            <a:cxnSpLocks/>
            <a:stCxn id="30" idx="3"/>
          </p:cNvCxnSpPr>
          <p:nvPr/>
        </p:nvCxnSpPr>
        <p:spPr>
          <a:xfrm>
            <a:off x="4497350" y="3176430"/>
            <a:ext cx="1104488" cy="28577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EAF608-C66A-46DE-9C1C-3F3C1F3EAF22}"/>
              </a:ext>
            </a:extLst>
          </p:cNvPr>
          <p:cNvSpPr txBox="1"/>
          <p:nvPr/>
        </p:nvSpPr>
        <p:spPr>
          <a:xfrm>
            <a:off x="1805897" y="3652015"/>
            <a:ext cx="2104230"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Microsoft </a:t>
            </a:r>
            <a:r>
              <a:rPr kumimoji="0" lang="en-US" sz="14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Security Alerts</a:t>
            </a:r>
            <a:endPar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endParaRPr>
          </a:p>
        </p:txBody>
      </p:sp>
      <p:pic>
        <p:nvPicPr>
          <p:cNvPr id="36" name="Picture 6" descr="Image result for security icon">
            <a:extLst>
              <a:ext uri="{FF2B5EF4-FFF2-40B4-BE49-F238E27FC236}">
                <a16:creationId xmlns:a16="http://schemas.microsoft.com/office/drawing/2014/main" id="{A74B279A-8B71-4999-884A-27819446F51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46045" y="3533430"/>
            <a:ext cx="368595" cy="4137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Image result for intune">
            <a:extLst>
              <a:ext uri="{FF2B5EF4-FFF2-40B4-BE49-F238E27FC236}">
                <a16:creationId xmlns:a16="http://schemas.microsoft.com/office/drawing/2014/main" id="{3645E312-B53F-4ECE-A51F-856F666BCEF1}"/>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t="1" r="65849" b="14199"/>
          <a:stretch/>
        </p:blipFill>
        <p:spPr bwMode="auto">
          <a:xfrm>
            <a:off x="3992459" y="4041436"/>
            <a:ext cx="409023" cy="416187"/>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Straight Arrow Connector 37">
            <a:extLst>
              <a:ext uri="{FF2B5EF4-FFF2-40B4-BE49-F238E27FC236}">
                <a16:creationId xmlns:a16="http://schemas.microsoft.com/office/drawing/2014/main" id="{3F421FC7-214A-43A3-8FB8-55B973B58F76}"/>
              </a:ext>
            </a:extLst>
          </p:cNvPr>
          <p:cNvCxnSpPr>
            <a:cxnSpLocks/>
            <a:stCxn id="37" idx="3"/>
          </p:cNvCxnSpPr>
          <p:nvPr/>
        </p:nvCxnSpPr>
        <p:spPr>
          <a:xfrm flipV="1">
            <a:off x="4401482" y="3811217"/>
            <a:ext cx="1200356" cy="43831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9C802051-8C36-4F00-BB07-127A78D46261}"/>
              </a:ext>
            </a:extLst>
          </p:cNvPr>
          <p:cNvSpPr txBox="1"/>
          <p:nvPr/>
        </p:nvSpPr>
        <p:spPr>
          <a:xfrm>
            <a:off x="2490024" y="4186171"/>
            <a:ext cx="1436292"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Intune, Defender</a:t>
            </a:r>
          </a:p>
        </p:txBody>
      </p:sp>
    </p:spTree>
    <p:extLst>
      <p:ext uri="{BB962C8B-B14F-4D97-AF65-F5344CB8AC3E}">
        <p14:creationId xmlns:p14="http://schemas.microsoft.com/office/powerpoint/2010/main" val="122601901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2" descr="Image result for cloud">
            <a:extLst>
              <a:ext uri="{FF2B5EF4-FFF2-40B4-BE49-F238E27FC236}">
                <a16:creationId xmlns:a16="http://schemas.microsoft.com/office/drawing/2014/main" id="{184971DA-03E9-4204-B350-EB03B2F27A45}"/>
              </a:ext>
            </a:extLst>
          </p:cNvPr>
          <p:cNvPicPr>
            <a:picLocks noChangeAspect="1" noChangeArrowheads="1"/>
          </p:cNvPicPr>
          <p:nvPr/>
        </p:nvPicPr>
        <p:blipFill>
          <a:blip r:embed="rId2">
            <a:duotone>
              <a:prstClr val="black"/>
              <a:schemeClr val="bg1">
                <a:tint val="45000"/>
                <a:satMod val="400000"/>
              </a:schemeClr>
            </a:duotone>
            <a:extLst>
              <a:ext uri="{28A0092B-C50C-407E-A947-70E740481C1C}">
                <a14:useLocalDpi xmlns:a14="http://schemas.microsoft.com/office/drawing/2010/main" val="0"/>
              </a:ext>
            </a:extLst>
          </a:blip>
          <a:srcRect/>
          <a:stretch>
            <a:fillRect/>
          </a:stretch>
        </p:blipFill>
        <p:spPr bwMode="auto">
          <a:xfrm>
            <a:off x="2961587" y="615993"/>
            <a:ext cx="5838501" cy="269331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2B1B4D31-A4F9-429F-A39F-06CCB64DB683}"/>
              </a:ext>
            </a:extLst>
          </p:cNvPr>
          <p:cNvGrpSpPr/>
          <p:nvPr/>
        </p:nvGrpSpPr>
        <p:grpSpPr>
          <a:xfrm>
            <a:off x="1795411" y="2510695"/>
            <a:ext cx="4740970" cy="3840175"/>
            <a:chOff x="1795411" y="2510695"/>
            <a:chExt cx="4740970" cy="3840175"/>
          </a:xfrm>
        </p:grpSpPr>
        <p:sp>
          <p:nvSpPr>
            <p:cNvPr id="6" name="TextBox 5">
              <a:extLst>
                <a:ext uri="{FF2B5EF4-FFF2-40B4-BE49-F238E27FC236}">
                  <a16:creationId xmlns:a16="http://schemas.microsoft.com/office/drawing/2014/main" id="{8C5CBEB0-17DA-4756-8958-1DEFD26D947C}"/>
                </a:ext>
              </a:extLst>
            </p:cNvPr>
            <p:cNvSpPr txBox="1"/>
            <p:nvPr/>
          </p:nvSpPr>
          <p:spPr>
            <a:xfrm>
              <a:off x="4341138" y="4586902"/>
              <a:ext cx="89800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CEF or Syslog </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connector</a:t>
              </a:r>
            </a:p>
          </p:txBody>
        </p:sp>
        <p:grpSp>
          <p:nvGrpSpPr>
            <p:cNvPr id="7" name="Group 6">
              <a:extLst>
                <a:ext uri="{FF2B5EF4-FFF2-40B4-BE49-F238E27FC236}">
                  <a16:creationId xmlns:a16="http://schemas.microsoft.com/office/drawing/2014/main" id="{3BC49DB8-6A49-445E-A022-8F755C69AC75}"/>
                </a:ext>
              </a:extLst>
            </p:cNvPr>
            <p:cNvGrpSpPr/>
            <p:nvPr/>
          </p:nvGrpSpPr>
          <p:grpSpPr>
            <a:xfrm>
              <a:off x="1795411" y="2510695"/>
              <a:ext cx="4740970" cy="3840175"/>
              <a:chOff x="1795411" y="2510695"/>
              <a:chExt cx="4740970" cy="3840175"/>
            </a:xfrm>
          </p:grpSpPr>
          <p:pic>
            <p:nvPicPr>
              <p:cNvPr id="8" name="Picture 4" descr="Image result for check point">
                <a:extLst>
                  <a:ext uri="{FF2B5EF4-FFF2-40B4-BE49-F238E27FC236}">
                    <a16:creationId xmlns:a16="http://schemas.microsoft.com/office/drawing/2014/main" id="{F4DA48E0-D2DC-4BC3-B058-22768D7710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411" y="5855107"/>
                <a:ext cx="643150" cy="4016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cisco">
                <a:extLst>
                  <a:ext uri="{FF2B5EF4-FFF2-40B4-BE49-F238E27FC236}">
                    <a16:creationId xmlns:a16="http://schemas.microsoft.com/office/drawing/2014/main" id="{B2EDF74D-C0A0-42D2-A303-B3340134D0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2070" y="5843082"/>
                <a:ext cx="784264" cy="413699"/>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408B76A6-19C5-435E-B954-0E3ECC4F99BB}"/>
                  </a:ext>
                </a:extLst>
              </p:cNvPr>
              <p:cNvGrpSpPr/>
              <p:nvPr/>
            </p:nvGrpSpPr>
            <p:grpSpPr>
              <a:xfrm>
                <a:off x="3804983" y="4356565"/>
                <a:ext cx="522579" cy="860787"/>
                <a:chOff x="4075333" y="4188583"/>
                <a:chExt cx="671008" cy="1037493"/>
              </a:xfrm>
            </p:grpSpPr>
            <p:pic>
              <p:nvPicPr>
                <p:cNvPr id="18" name="Picture 26" descr="Server Clip Art Clipart Best - Server Clip Art">
                  <a:extLst>
                    <a:ext uri="{FF2B5EF4-FFF2-40B4-BE49-F238E27FC236}">
                      <a16:creationId xmlns:a16="http://schemas.microsoft.com/office/drawing/2014/main" id="{3D0B555D-7BBC-4520-8776-6785D402DD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5333" y="4188583"/>
                  <a:ext cx="671008" cy="103749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8" descr="Image result for syslog icon">
                  <a:extLst>
                    <a:ext uri="{FF2B5EF4-FFF2-40B4-BE49-F238E27FC236}">
                      <a16:creationId xmlns:a16="http://schemas.microsoft.com/office/drawing/2014/main" id="{31C791F5-3E57-456D-BD07-21315778AF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5978" y="4557147"/>
                  <a:ext cx="300363" cy="300363"/>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18" descr="Image result for linux icon">
                <a:extLst>
                  <a:ext uri="{FF2B5EF4-FFF2-40B4-BE49-F238E27FC236}">
                    <a16:creationId xmlns:a16="http://schemas.microsoft.com/office/drawing/2014/main" id="{69688FBF-DB86-43B7-A71F-3665CE9B46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1506" y="5707720"/>
                <a:ext cx="643150" cy="64315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37F42F0B-B67E-4674-8C0F-6618AE15244D}"/>
                  </a:ext>
                </a:extLst>
              </p:cNvPr>
              <p:cNvCxnSpPr>
                <a:cxnSpLocks/>
                <a:stCxn id="8" idx="0"/>
                <a:endCxn id="18" idx="2"/>
              </p:cNvCxnSpPr>
              <p:nvPr/>
            </p:nvCxnSpPr>
            <p:spPr>
              <a:xfrm flipV="1">
                <a:off x="2116986" y="5217352"/>
                <a:ext cx="1949287" cy="63775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FBBE892-F112-4D4D-9D75-247C7AEE46AF}"/>
                  </a:ext>
                </a:extLst>
              </p:cNvPr>
              <p:cNvCxnSpPr>
                <a:cxnSpLocks/>
                <a:stCxn id="9" idx="0"/>
                <a:endCxn id="18" idx="2"/>
              </p:cNvCxnSpPr>
              <p:nvPr/>
            </p:nvCxnSpPr>
            <p:spPr>
              <a:xfrm flipV="1">
                <a:off x="3004202" y="5217352"/>
                <a:ext cx="1062071" cy="6257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2F01A0F-AA2C-49FA-A3CB-7A866243930F}"/>
                  </a:ext>
                </a:extLst>
              </p:cNvPr>
              <p:cNvCxnSpPr>
                <a:cxnSpLocks/>
                <a:stCxn id="11" idx="0"/>
                <a:endCxn id="18" idx="2"/>
              </p:cNvCxnSpPr>
              <p:nvPr/>
            </p:nvCxnSpPr>
            <p:spPr>
              <a:xfrm flipV="1">
                <a:off x="3963081" y="5217352"/>
                <a:ext cx="103192" cy="4903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3F255BC-DC08-4CF0-931F-D0E8517EBDFB}"/>
                  </a:ext>
                </a:extLst>
              </p:cNvPr>
              <p:cNvCxnSpPr>
                <a:cxnSpLocks/>
                <a:stCxn id="18" idx="0"/>
              </p:cNvCxnSpPr>
              <p:nvPr/>
            </p:nvCxnSpPr>
            <p:spPr>
              <a:xfrm flipV="1">
                <a:off x="4066273" y="2510695"/>
                <a:ext cx="2470108" cy="18458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980B731-B5C6-4AEA-91AE-CD1B4B4CA249}"/>
                  </a:ext>
                </a:extLst>
              </p:cNvPr>
              <p:cNvSpPr txBox="1"/>
              <p:nvPr/>
            </p:nvSpPr>
            <p:spPr>
              <a:xfrm rot="19591539">
                <a:off x="4312344" y="3792247"/>
                <a:ext cx="51488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sp>
            <p:nvSpPr>
              <p:cNvPr id="17" name="TextBox 16">
                <a:extLst>
                  <a:ext uri="{FF2B5EF4-FFF2-40B4-BE49-F238E27FC236}">
                    <a16:creationId xmlns:a16="http://schemas.microsoft.com/office/drawing/2014/main" id="{7D7D7C8C-A4B0-48C5-AF96-AF9A3D1102D7}"/>
                  </a:ext>
                </a:extLst>
              </p:cNvPr>
              <p:cNvSpPr txBox="1"/>
              <p:nvPr/>
            </p:nvSpPr>
            <p:spPr>
              <a:xfrm>
                <a:off x="2851862" y="5363294"/>
                <a:ext cx="1475700" cy="24622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Syslog (TLS, TCP, UDP)</a:t>
                </a:r>
              </a:p>
            </p:txBody>
          </p:sp>
        </p:grpSp>
      </p:grpSp>
      <p:grpSp>
        <p:nvGrpSpPr>
          <p:cNvPr id="20" name="Group 19">
            <a:extLst>
              <a:ext uri="{FF2B5EF4-FFF2-40B4-BE49-F238E27FC236}">
                <a16:creationId xmlns:a16="http://schemas.microsoft.com/office/drawing/2014/main" id="{AA6B903B-791A-4C32-994D-7078C59980EC}"/>
              </a:ext>
            </a:extLst>
          </p:cNvPr>
          <p:cNvGrpSpPr/>
          <p:nvPr/>
        </p:nvGrpSpPr>
        <p:grpSpPr>
          <a:xfrm>
            <a:off x="793056" y="2000279"/>
            <a:ext cx="5595502" cy="2622680"/>
            <a:chOff x="436393" y="2039675"/>
            <a:chExt cx="5595502" cy="2622680"/>
          </a:xfrm>
        </p:grpSpPr>
        <p:grpSp>
          <p:nvGrpSpPr>
            <p:cNvPr id="21" name="Group 20">
              <a:extLst>
                <a:ext uri="{FF2B5EF4-FFF2-40B4-BE49-F238E27FC236}">
                  <a16:creationId xmlns:a16="http://schemas.microsoft.com/office/drawing/2014/main" id="{78FB0DFC-B774-47C7-B31A-CC8103BA0F98}"/>
                </a:ext>
              </a:extLst>
            </p:cNvPr>
            <p:cNvGrpSpPr/>
            <p:nvPr/>
          </p:nvGrpSpPr>
          <p:grpSpPr>
            <a:xfrm>
              <a:off x="4688344" y="2039675"/>
              <a:ext cx="1343551" cy="584956"/>
              <a:chOff x="4688344" y="2039675"/>
              <a:chExt cx="1343551" cy="584956"/>
            </a:xfrm>
          </p:grpSpPr>
          <p:cxnSp>
            <p:nvCxnSpPr>
              <p:cNvPr id="32" name="Straight Arrow Connector 31">
                <a:extLst>
                  <a:ext uri="{FF2B5EF4-FFF2-40B4-BE49-F238E27FC236}">
                    <a16:creationId xmlns:a16="http://schemas.microsoft.com/office/drawing/2014/main" id="{2C625B11-A521-497A-BD2A-F3877F93A043}"/>
                  </a:ext>
                </a:extLst>
              </p:cNvPr>
              <p:cNvCxnSpPr>
                <a:cxnSpLocks/>
                <a:stCxn id="30" idx="3"/>
                <a:endCxn id="44" idx="1"/>
              </p:cNvCxnSpPr>
              <p:nvPr/>
            </p:nvCxnSpPr>
            <p:spPr>
              <a:xfrm flipV="1">
                <a:off x="4688344" y="2039675"/>
                <a:ext cx="1343551" cy="58495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A2783522-C26C-43B6-9A34-15F9F8CE03D4}"/>
                  </a:ext>
                </a:extLst>
              </p:cNvPr>
              <p:cNvSpPr txBox="1"/>
              <p:nvPr/>
            </p:nvSpPr>
            <p:spPr>
              <a:xfrm rot="20213272">
                <a:off x="5140361" y="2353487"/>
                <a:ext cx="51488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grpSp>
        <p:grpSp>
          <p:nvGrpSpPr>
            <p:cNvPr id="22" name="Group 21">
              <a:extLst>
                <a:ext uri="{FF2B5EF4-FFF2-40B4-BE49-F238E27FC236}">
                  <a16:creationId xmlns:a16="http://schemas.microsoft.com/office/drawing/2014/main" id="{0829CB6A-1E64-4331-9821-2B541F5DE2EA}"/>
                </a:ext>
              </a:extLst>
            </p:cNvPr>
            <p:cNvGrpSpPr/>
            <p:nvPr/>
          </p:nvGrpSpPr>
          <p:grpSpPr>
            <a:xfrm>
              <a:off x="436393" y="2070631"/>
              <a:ext cx="4251952" cy="2591724"/>
              <a:chOff x="436393" y="2070631"/>
              <a:chExt cx="4251952" cy="2591724"/>
            </a:xfrm>
          </p:grpSpPr>
          <p:sp>
            <p:nvSpPr>
              <p:cNvPr id="23" name="Rectangle: Rounded Corners 22">
                <a:extLst>
                  <a:ext uri="{FF2B5EF4-FFF2-40B4-BE49-F238E27FC236}">
                    <a16:creationId xmlns:a16="http://schemas.microsoft.com/office/drawing/2014/main" id="{A64A7E96-B3DA-4E70-8BC9-7C93FE007DC9}"/>
                  </a:ext>
                </a:extLst>
              </p:cNvPr>
              <p:cNvSpPr/>
              <p:nvPr/>
            </p:nvSpPr>
            <p:spPr>
              <a:xfrm>
                <a:off x="436393" y="3483781"/>
                <a:ext cx="1772932" cy="1178574"/>
              </a:xfrm>
              <a:prstGeom prst="roundRect">
                <a:avLst/>
              </a:prstGeom>
              <a:solidFill>
                <a:srgbClr val="F2F2F2"/>
              </a:solidFill>
              <a:ln w="57150">
                <a:solidFill>
                  <a:srgbClr val="51515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A1A1A"/>
                    </a:solidFill>
                    <a:effectLst/>
                    <a:uLnTx/>
                    <a:uFillTx/>
                    <a:latin typeface="Segoe UI"/>
                    <a:ea typeface="+mn-ea"/>
                    <a:cs typeface="+mn-cs"/>
                  </a:rPr>
                  <a:t>Branch Office</a:t>
                </a:r>
              </a:p>
            </p:txBody>
          </p:sp>
          <p:grpSp>
            <p:nvGrpSpPr>
              <p:cNvPr id="24" name="Group 23">
                <a:extLst>
                  <a:ext uri="{FF2B5EF4-FFF2-40B4-BE49-F238E27FC236}">
                    <a16:creationId xmlns:a16="http://schemas.microsoft.com/office/drawing/2014/main" id="{25A46F72-6CA2-47B1-9700-CEA47755CAFE}"/>
                  </a:ext>
                </a:extLst>
              </p:cNvPr>
              <p:cNvGrpSpPr/>
              <p:nvPr/>
            </p:nvGrpSpPr>
            <p:grpSpPr>
              <a:xfrm>
                <a:off x="4165766" y="2194236"/>
                <a:ext cx="522579" cy="860787"/>
                <a:chOff x="3901186" y="4658739"/>
                <a:chExt cx="671008" cy="1037493"/>
              </a:xfrm>
            </p:grpSpPr>
            <p:pic>
              <p:nvPicPr>
                <p:cNvPr id="30" name="Picture 26" descr="Server Clip Art Clipart Best - Server Clip Art">
                  <a:extLst>
                    <a:ext uri="{FF2B5EF4-FFF2-40B4-BE49-F238E27FC236}">
                      <a16:creationId xmlns:a16="http://schemas.microsoft.com/office/drawing/2014/main" id="{2DB2F312-4AC2-40A1-8C1B-2F48E36F2A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1186" y="4658739"/>
                  <a:ext cx="671008" cy="103749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Image result for syslog icon">
                  <a:extLst>
                    <a:ext uri="{FF2B5EF4-FFF2-40B4-BE49-F238E27FC236}">
                      <a16:creationId xmlns:a16="http://schemas.microsoft.com/office/drawing/2014/main" id="{EF3FDE70-1014-4EA5-AB4C-64D6BA107DD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3948" y="5050184"/>
                  <a:ext cx="300363" cy="300363"/>
                </a:xfrm>
                <a:prstGeom prst="rect">
                  <a:avLst/>
                </a:prstGeom>
                <a:noFill/>
                <a:extLst>
                  <a:ext uri="{909E8E84-426E-40DD-AFC4-6F175D3DCCD1}">
                    <a14:hiddenFill xmlns:a14="http://schemas.microsoft.com/office/drawing/2010/main">
                      <a:solidFill>
                        <a:srgbClr val="FFFFFF"/>
                      </a:solidFill>
                    </a14:hiddenFill>
                  </a:ext>
                </a:extLst>
              </p:spPr>
            </p:pic>
          </p:grpSp>
          <p:pic>
            <p:nvPicPr>
              <p:cNvPr id="25" name="Picture 2" descr="Image result for paloalto">
                <a:extLst>
                  <a:ext uri="{FF2B5EF4-FFF2-40B4-BE49-F238E27FC236}">
                    <a16:creationId xmlns:a16="http://schemas.microsoft.com/office/drawing/2014/main" id="{76D3D72F-6D96-47D4-BC56-C29FBF03079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8127"/>
              <a:stretch/>
            </p:blipFill>
            <p:spPr bwMode="auto">
              <a:xfrm>
                <a:off x="638555" y="3605004"/>
                <a:ext cx="582682" cy="64315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8" descr="Image result for linux icon">
                <a:extLst>
                  <a:ext uri="{FF2B5EF4-FFF2-40B4-BE49-F238E27FC236}">
                    <a16:creationId xmlns:a16="http://schemas.microsoft.com/office/drawing/2014/main" id="{6A127011-B660-4D0E-A369-B8B92EFD5A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3706" y="3576560"/>
                <a:ext cx="643150" cy="643150"/>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6D0FA5FB-C8B8-40A0-B4A5-716374830F7B}"/>
                  </a:ext>
                </a:extLst>
              </p:cNvPr>
              <p:cNvSpPr txBox="1"/>
              <p:nvPr/>
            </p:nvSpPr>
            <p:spPr>
              <a:xfrm>
                <a:off x="3416181" y="2070631"/>
                <a:ext cx="753732"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CEF of</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Syslog </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connector</a:t>
                </a:r>
              </a:p>
            </p:txBody>
          </p:sp>
          <p:cxnSp>
            <p:nvCxnSpPr>
              <p:cNvPr id="28" name="Straight Arrow Connector 27">
                <a:extLst>
                  <a:ext uri="{FF2B5EF4-FFF2-40B4-BE49-F238E27FC236}">
                    <a16:creationId xmlns:a16="http://schemas.microsoft.com/office/drawing/2014/main" id="{08A6C449-B137-4B81-AA88-9AE9AC6AA0A4}"/>
                  </a:ext>
                </a:extLst>
              </p:cNvPr>
              <p:cNvCxnSpPr>
                <a:cxnSpLocks/>
                <a:stCxn id="23" idx="3"/>
                <a:endCxn id="30" idx="1"/>
              </p:cNvCxnSpPr>
              <p:nvPr/>
            </p:nvCxnSpPr>
            <p:spPr>
              <a:xfrm flipV="1">
                <a:off x="2209325" y="2624631"/>
                <a:ext cx="1956440" cy="144843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E68AD6E-F63F-4F59-94B0-3E9EF3145CB9}"/>
                  </a:ext>
                </a:extLst>
              </p:cNvPr>
              <p:cNvSpPr txBox="1"/>
              <p:nvPr/>
            </p:nvSpPr>
            <p:spPr>
              <a:xfrm rot="19466065">
                <a:off x="2238250" y="3175591"/>
                <a:ext cx="113043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Syslog over TLS </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or Express Route</a:t>
                </a:r>
              </a:p>
            </p:txBody>
          </p:sp>
        </p:grpSp>
      </p:grpSp>
      <p:grpSp>
        <p:nvGrpSpPr>
          <p:cNvPr id="34" name="Group 33">
            <a:extLst>
              <a:ext uri="{FF2B5EF4-FFF2-40B4-BE49-F238E27FC236}">
                <a16:creationId xmlns:a16="http://schemas.microsoft.com/office/drawing/2014/main" id="{86A3B3EF-3DB0-4110-BA47-8C180B88FBBD}"/>
              </a:ext>
            </a:extLst>
          </p:cNvPr>
          <p:cNvGrpSpPr/>
          <p:nvPr/>
        </p:nvGrpSpPr>
        <p:grpSpPr>
          <a:xfrm>
            <a:off x="5274558" y="2510695"/>
            <a:ext cx="1378320" cy="3937305"/>
            <a:chOff x="5274558" y="2510695"/>
            <a:chExt cx="1378320" cy="3937305"/>
          </a:xfrm>
        </p:grpSpPr>
        <p:pic>
          <p:nvPicPr>
            <p:cNvPr id="35" name="Picture 20" descr="Image result for windows  logo">
              <a:extLst>
                <a:ext uri="{FF2B5EF4-FFF2-40B4-BE49-F238E27FC236}">
                  <a16:creationId xmlns:a16="http://schemas.microsoft.com/office/drawing/2014/main" id="{17B6A6BA-DE7B-4FA8-8CB7-51B6BECA06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4558" y="5865318"/>
              <a:ext cx="582682" cy="582682"/>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 35">
              <a:extLst>
                <a:ext uri="{FF2B5EF4-FFF2-40B4-BE49-F238E27FC236}">
                  <a16:creationId xmlns:a16="http://schemas.microsoft.com/office/drawing/2014/main" id="{5C7409BB-7427-4E07-A076-C0B7AE3FA647}"/>
                </a:ext>
              </a:extLst>
            </p:cNvPr>
            <p:cNvGrpSpPr/>
            <p:nvPr/>
          </p:nvGrpSpPr>
          <p:grpSpPr>
            <a:xfrm>
              <a:off x="5294701" y="4698741"/>
              <a:ext cx="522579" cy="860787"/>
              <a:chOff x="4075333" y="4188583"/>
              <a:chExt cx="671008" cy="1037493"/>
            </a:xfrm>
          </p:grpSpPr>
          <p:pic>
            <p:nvPicPr>
              <p:cNvPr id="42" name="Picture 26" descr="Server Clip Art Clipart Best - Server Clip Art">
                <a:extLst>
                  <a:ext uri="{FF2B5EF4-FFF2-40B4-BE49-F238E27FC236}">
                    <a16:creationId xmlns:a16="http://schemas.microsoft.com/office/drawing/2014/main" id="{7EE2A456-8025-46E5-ADFF-5F408F6D42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5333" y="4188583"/>
                <a:ext cx="671008" cy="103749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8" descr="Image result for syslog icon">
                <a:extLst>
                  <a:ext uri="{FF2B5EF4-FFF2-40B4-BE49-F238E27FC236}">
                    <a16:creationId xmlns:a16="http://schemas.microsoft.com/office/drawing/2014/main" id="{E46251D8-2F4D-412C-B1CD-F816E9F80C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5978" y="4557147"/>
                <a:ext cx="300363" cy="300363"/>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TextBox 36">
              <a:extLst>
                <a:ext uri="{FF2B5EF4-FFF2-40B4-BE49-F238E27FC236}">
                  <a16:creationId xmlns:a16="http://schemas.microsoft.com/office/drawing/2014/main" id="{D0710136-3AD9-4698-9725-65ED091A0247}"/>
                </a:ext>
              </a:extLst>
            </p:cNvPr>
            <p:cNvSpPr txBox="1"/>
            <p:nvPr/>
          </p:nvSpPr>
          <p:spPr>
            <a:xfrm>
              <a:off x="5806694" y="4871641"/>
              <a:ext cx="72968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WEF</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Connector</a:t>
              </a:r>
            </a:p>
          </p:txBody>
        </p:sp>
        <p:cxnSp>
          <p:nvCxnSpPr>
            <p:cNvPr id="38" name="Straight Arrow Connector 37">
              <a:extLst>
                <a:ext uri="{FF2B5EF4-FFF2-40B4-BE49-F238E27FC236}">
                  <a16:creationId xmlns:a16="http://schemas.microsoft.com/office/drawing/2014/main" id="{8FAAAB96-2586-47CE-9B78-CAF80691564A}"/>
                </a:ext>
              </a:extLst>
            </p:cNvPr>
            <p:cNvCxnSpPr>
              <a:cxnSpLocks/>
              <a:stCxn id="35" idx="0"/>
              <a:endCxn id="42" idx="2"/>
            </p:cNvCxnSpPr>
            <p:nvPr/>
          </p:nvCxnSpPr>
          <p:spPr>
            <a:xfrm flipH="1" flipV="1">
              <a:off x="5555991" y="5559528"/>
              <a:ext cx="9908" cy="3057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9D2F4ABC-F697-4293-9160-E118EC2AC2B4}"/>
                </a:ext>
              </a:extLst>
            </p:cNvPr>
            <p:cNvCxnSpPr>
              <a:cxnSpLocks/>
              <a:stCxn id="42" idx="0"/>
            </p:cNvCxnSpPr>
            <p:nvPr/>
          </p:nvCxnSpPr>
          <p:spPr>
            <a:xfrm flipV="1">
              <a:off x="5555991" y="2510695"/>
              <a:ext cx="1096887" cy="2188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F5FD6F5B-05BC-460D-B3CE-8FB3FA018881}"/>
                </a:ext>
              </a:extLst>
            </p:cNvPr>
            <p:cNvSpPr txBox="1"/>
            <p:nvPr/>
          </p:nvSpPr>
          <p:spPr>
            <a:xfrm rot="18051087">
              <a:off x="5442407" y="3999641"/>
              <a:ext cx="51488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sp>
          <p:nvSpPr>
            <p:cNvPr id="41" name="TextBox 40">
              <a:extLst>
                <a:ext uri="{FF2B5EF4-FFF2-40B4-BE49-F238E27FC236}">
                  <a16:creationId xmlns:a16="http://schemas.microsoft.com/office/drawing/2014/main" id="{A3494521-F40E-4DC0-A3E0-8E5324D9C7F0}"/>
                </a:ext>
              </a:extLst>
            </p:cNvPr>
            <p:cNvSpPr txBox="1"/>
            <p:nvPr/>
          </p:nvSpPr>
          <p:spPr>
            <a:xfrm>
              <a:off x="5520795" y="5600719"/>
              <a:ext cx="429926"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WEC</a:t>
              </a:r>
            </a:p>
          </p:txBody>
        </p:sp>
      </p:grpSp>
      <p:pic>
        <p:nvPicPr>
          <p:cNvPr id="44" name="Picture 2" descr="Image result for azure sentinel logo">
            <a:extLst>
              <a:ext uri="{FF2B5EF4-FFF2-40B4-BE49-F238E27FC236}">
                <a16:creationId xmlns:a16="http://schemas.microsoft.com/office/drawing/2014/main" id="{71C7BA31-515E-4A64-8BA3-3B3F0B14923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88558" y="1530227"/>
            <a:ext cx="940104" cy="94010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grpSp>
        <p:nvGrpSpPr>
          <p:cNvPr id="45" name="Group 44">
            <a:extLst>
              <a:ext uri="{FF2B5EF4-FFF2-40B4-BE49-F238E27FC236}">
                <a16:creationId xmlns:a16="http://schemas.microsoft.com/office/drawing/2014/main" id="{9FFA8262-742D-40BB-A7C9-634C4D484FB9}"/>
              </a:ext>
            </a:extLst>
          </p:cNvPr>
          <p:cNvGrpSpPr/>
          <p:nvPr/>
        </p:nvGrpSpPr>
        <p:grpSpPr>
          <a:xfrm>
            <a:off x="2374837" y="4282977"/>
            <a:ext cx="1339438" cy="1115241"/>
            <a:chOff x="2374837" y="4282977"/>
            <a:chExt cx="1339438" cy="1115241"/>
          </a:xfrm>
        </p:grpSpPr>
        <p:pic>
          <p:nvPicPr>
            <p:cNvPr id="46" name="Picture 4" descr="Image result for logstash logo">
              <a:extLst>
                <a:ext uri="{FF2B5EF4-FFF2-40B4-BE49-F238E27FC236}">
                  <a16:creationId xmlns:a16="http://schemas.microsoft.com/office/drawing/2014/main" id="{3A3B7AE8-B07E-4DB4-9649-F801BEDF4CD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6676" y="4282977"/>
              <a:ext cx="697599" cy="1115241"/>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490E342A-BC0D-43F5-94AC-7046532968A2}"/>
                </a:ext>
              </a:extLst>
            </p:cNvPr>
            <p:cNvSpPr txBox="1"/>
            <p:nvPr/>
          </p:nvSpPr>
          <p:spPr>
            <a:xfrm>
              <a:off x="2374837" y="5018588"/>
              <a:ext cx="700834" cy="24622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srgbClr val="1A1A1A"/>
                  </a:solidFill>
                  <a:effectLst/>
                  <a:uLnTx/>
                  <a:uFillTx/>
                  <a:latin typeface="Segoe UI"/>
                  <a:ea typeface="+mn-ea"/>
                  <a:cs typeface="+mn-cs"/>
                </a:rPr>
                <a:t>LogStash</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48" name="Group 47">
            <a:extLst>
              <a:ext uri="{FF2B5EF4-FFF2-40B4-BE49-F238E27FC236}">
                <a16:creationId xmlns:a16="http://schemas.microsoft.com/office/drawing/2014/main" id="{474ECF4A-0B1B-4CD1-939B-8060803123BD}"/>
              </a:ext>
            </a:extLst>
          </p:cNvPr>
          <p:cNvGrpSpPr/>
          <p:nvPr/>
        </p:nvGrpSpPr>
        <p:grpSpPr>
          <a:xfrm>
            <a:off x="7328661" y="1948522"/>
            <a:ext cx="4100746" cy="1879213"/>
            <a:chOff x="7328661" y="1948522"/>
            <a:chExt cx="4100746" cy="1879213"/>
          </a:xfrm>
        </p:grpSpPr>
        <p:cxnSp>
          <p:nvCxnSpPr>
            <p:cNvPr id="49" name="Straight Arrow Connector 48">
              <a:extLst>
                <a:ext uri="{FF2B5EF4-FFF2-40B4-BE49-F238E27FC236}">
                  <a16:creationId xmlns:a16="http://schemas.microsoft.com/office/drawing/2014/main" id="{1498ABF2-02B4-4A96-AE45-D0027B64B3F6}"/>
                </a:ext>
              </a:extLst>
            </p:cNvPr>
            <p:cNvCxnSpPr>
              <a:cxnSpLocks/>
              <a:endCxn id="44" idx="3"/>
            </p:cNvCxnSpPr>
            <p:nvPr/>
          </p:nvCxnSpPr>
          <p:spPr>
            <a:xfrm flipH="1" flipV="1">
              <a:off x="7328661" y="2000280"/>
              <a:ext cx="2314069" cy="9586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0" name="Picture 6" descr="Image result for powershell logo">
              <a:extLst>
                <a:ext uri="{FF2B5EF4-FFF2-40B4-BE49-F238E27FC236}">
                  <a16:creationId xmlns:a16="http://schemas.microsoft.com/office/drawing/2014/main" id="{4C656AEE-3021-484D-87D9-C0A35ABC515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48595" y="2622830"/>
              <a:ext cx="861774" cy="86177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descr="Image result for azure logic apps">
              <a:extLst>
                <a:ext uri="{FF2B5EF4-FFF2-40B4-BE49-F238E27FC236}">
                  <a16:creationId xmlns:a16="http://schemas.microsoft.com/office/drawing/2014/main" id="{5BF0A275-56EC-44AB-A4DF-0AF1FE2EA437}"/>
                </a:ext>
              </a:extLst>
            </p:cNvPr>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55100" y="2710972"/>
              <a:ext cx="674307" cy="674307"/>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a:extLst>
                <a:ext uri="{FF2B5EF4-FFF2-40B4-BE49-F238E27FC236}">
                  <a16:creationId xmlns:a16="http://schemas.microsoft.com/office/drawing/2014/main" id="{1C283288-F9B8-4DE9-9C74-23FACBA09AE5}"/>
                </a:ext>
              </a:extLst>
            </p:cNvPr>
            <p:cNvSpPr txBox="1"/>
            <p:nvPr/>
          </p:nvSpPr>
          <p:spPr>
            <a:xfrm>
              <a:off x="10205926" y="3427625"/>
              <a:ext cx="82907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Custom </a:t>
              </a:r>
              <a:br>
                <a:rPr kumimoji="0" lang="en-US" sz="1000" b="0" i="0" u="none" strike="noStrike" kern="1200" cap="none" spc="0" normalizeH="0" baseline="0" noProof="0" dirty="0">
                  <a:ln>
                    <a:noFill/>
                  </a:ln>
                  <a:solidFill>
                    <a:srgbClr val="1A1A1A"/>
                  </a:soli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rPr>
                <a:t>Connectors</a:t>
              </a:r>
            </a:p>
          </p:txBody>
        </p:sp>
        <p:pic>
          <p:nvPicPr>
            <p:cNvPr id="53" name="Picture 4" descr="Image result for azure functions">
              <a:extLst>
                <a:ext uri="{FF2B5EF4-FFF2-40B4-BE49-F238E27FC236}">
                  <a16:creationId xmlns:a16="http://schemas.microsoft.com/office/drawing/2014/main" id="{DFD0AAC8-E3B3-45F1-933F-012042BBA9D3}"/>
                </a:ext>
              </a:extLst>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86877" y="1948522"/>
              <a:ext cx="1004928" cy="6743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C3865AC7-769B-4373-B6F7-D5664340E44A}"/>
              </a:ext>
            </a:extLst>
          </p:cNvPr>
          <p:cNvGrpSpPr/>
          <p:nvPr/>
        </p:nvGrpSpPr>
        <p:grpSpPr>
          <a:xfrm>
            <a:off x="7150778" y="2525559"/>
            <a:ext cx="3871964" cy="3697379"/>
            <a:chOff x="7150778" y="2525559"/>
            <a:chExt cx="3871964" cy="3697379"/>
          </a:xfrm>
        </p:grpSpPr>
        <p:pic>
          <p:nvPicPr>
            <p:cNvPr id="55" name="Picture 6" descr="Image result for f5 icon">
              <a:extLst>
                <a:ext uri="{FF2B5EF4-FFF2-40B4-BE49-F238E27FC236}">
                  <a16:creationId xmlns:a16="http://schemas.microsoft.com/office/drawing/2014/main" id="{642475AC-2439-4C6E-8604-4772F346A7D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77050" y="4591722"/>
              <a:ext cx="731359" cy="673087"/>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C42B9275-5AC6-4671-B1EC-F79A523BDEE7}"/>
                </a:ext>
              </a:extLst>
            </p:cNvPr>
            <p:cNvSpPr txBox="1"/>
            <p:nvPr/>
          </p:nvSpPr>
          <p:spPr>
            <a:xfrm rot="2305842">
              <a:off x="8416079" y="3764243"/>
              <a:ext cx="364595" cy="2406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rgbClr val="1A1A1A"/>
                  </a:solidFill>
                  <a:latin typeface="Segoe UI"/>
                </a:rPr>
                <a:t>Sentinel REST API</a:t>
              </a:r>
              <a:endParaRPr kumimoji="0" lang="en-US" sz="1000" b="0" i="0" u="none" strike="noStrike" kern="1200" cap="none" spc="0" normalizeH="0" baseline="0" noProof="0" dirty="0">
                <a:ln>
                  <a:noFill/>
                </a:ln>
                <a:solidFill>
                  <a:srgbClr val="1A1A1A"/>
                </a:solidFill>
                <a:effectLst/>
                <a:uLnTx/>
                <a:uFillTx/>
                <a:latin typeface="Segoe UI"/>
                <a:ea typeface="+mn-ea"/>
                <a:cs typeface="+mn-cs"/>
              </a:endParaRPr>
            </a:p>
          </p:txBody>
        </p:sp>
        <p:cxnSp>
          <p:nvCxnSpPr>
            <p:cNvPr id="57" name="Straight Arrow Connector 56">
              <a:extLst>
                <a:ext uri="{FF2B5EF4-FFF2-40B4-BE49-F238E27FC236}">
                  <a16:creationId xmlns:a16="http://schemas.microsoft.com/office/drawing/2014/main" id="{A8722F1C-FC2A-45B2-B9FB-D2DC1A2C885E}"/>
                </a:ext>
              </a:extLst>
            </p:cNvPr>
            <p:cNvCxnSpPr>
              <a:cxnSpLocks/>
            </p:cNvCxnSpPr>
            <p:nvPr/>
          </p:nvCxnSpPr>
          <p:spPr>
            <a:xfrm flipH="1" flipV="1">
              <a:off x="7150778" y="2525559"/>
              <a:ext cx="2511188" cy="202550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8" name="Picture 6" descr="Image result for barracuda networks">
              <a:extLst>
                <a:ext uri="{FF2B5EF4-FFF2-40B4-BE49-F238E27FC236}">
                  <a16:creationId xmlns:a16="http://schemas.microsoft.com/office/drawing/2014/main" id="{09C37AF9-9716-4F33-82A2-9124B0DF882E}"/>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179482" y="4588376"/>
              <a:ext cx="773643" cy="74546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descr="A picture containing drawing, food&#10;&#10;Description automatically generated">
              <a:extLst>
                <a:ext uri="{FF2B5EF4-FFF2-40B4-BE49-F238E27FC236}">
                  <a16:creationId xmlns:a16="http://schemas.microsoft.com/office/drawing/2014/main" id="{60D3BF61-CEBA-41E5-A8D1-FF8D75FCECF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187798" y="5305466"/>
              <a:ext cx="1834944" cy="917472"/>
            </a:xfrm>
            <a:prstGeom prst="rect">
              <a:avLst/>
            </a:prstGeom>
          </p:spPr>
        </p:pic>
      </p:grpSp>
      <p:sp>
        <p:nvSpPr>
          <p:cNvPr id="60" name="TextBox 59">
            <a:extLst>
              <a:ext uri="{FF2B5EF4-FFF2-40B4-BE49-F238E27FC236}">
                <a16:creationId xmlns:a16="http://schemas.microsoft.com/office/drawing/2014/main" id="{F58B8B3E-803D-41D6-AB4D-AF2049C4D18E}"/>
              </a:ext>
            </a:extLst>
          </p:cNvPr>
          <p:cNvSpPr txBox="1"/>
          <p:nvPr/>
        </p:nvSpPr>
        <p:spPr>
          <a:xfrm>
            <a:off x="6459189" y="906699"/>
            <a:ext cx="908903" cy="615553"/>
          </a:xfrm>
          <a:prstGeom prst="rect">
            <a:avLst/>
          </a:prstGeom>
          <a:noFill/>
        </p:spPr>
        <p:txBody>
          <a:bodyPr wrap="none" lIns="0" tIns="0" rIns="0" bIns="0" rtlCol="0">
            <a:spAutoFit/>
          </a:bodyPr>
          <a:lstStyle/>
          <a:p>
            <a:pPr algn="ctr"/>
            <a:r>
              <a:rPr lang="en-US" sz="2000" dirty="0">
                <a:gradFill>
                  <a:gsLst>
                    <a:gs pos="2917">
                      <a:schemeClr val="tx1"/>
                    </a:gs>
                    <a:gs pos="30000">
                      <a:schemeClr val="tx1"/>
                    </a:gs>
                  </a:gsLst>
                  <a:lin ang="5400000" scaled="0"/>
                </a:gradFill>
              </a:rPr>
              <a:t>Azure </a:t>
            </a:r>
            <a:br>
              <a:rPr lang="en-US" sz="2000" dirty="0">
                <a:gradFill>
                  <a:gsLst>
                    <a:gs pos="2917">
                      <a:schemeClr val="tx1"/>
                    </a:gs>
                    <a:gs pos="30000">
                      <a:schemeClr val="tx1"/>
                    </a:gs>
                  </a:gsLst>
                  <a:lin ang="5400000" scaled="0"/>
                </a:gradFill>
              </a:rPr>
            </a:br>
            <a:r>
              <a:rPr lang="en-US" sz="2000" dirty="0">
                <a:gradFill>
                  <a:gsLst>
                    <a:gs pos="2917">
                      <a:schemeClr val="tx1"/>
                    </a:gs>
                    <a:gs pos="30000">
                      <a:schemeClr val="tx1"/>
                    </a:gs>
                  </a:gsLst>
                  <a:lin ang="5400000" scaled="0"/>
                </a:gradFill>
              </a:rPr>
              <a:t>Sentinel</a:t>
            </a:r>
          </a:p>
        </p:txBody>
      </p:sp>
      <p:grpSp>
        <p:nvGrpSpPr>
          <p:cNvPr id="61" name="Group 60">
            <a:extLst>
              <a:ext uri="{FF2B5EF4-FFF2-40B4-BE49-F238E27FC236}">
                <a16:creationId xmlns:a16="http://schemas.microsoft.com/office/drawing/2014/main" id="{EC0F0508-B1FE-448A-AAFD-2662CAC20219}"/>
              </a:ext>
            </a:extLst>
          </p:cNvPr>
          <p:cNvGrpSpPr/>
          <p:nvPr/>
        </p:nvGrpSpPr>
        <p:grpSpPr>
          <a:xfrm>
            <a:off x="6442900" y="2549513"/>
            <a:ext cx="2089033" cy="4115489"/>
            <a:chOff x="6442900" y="2549513"/>
            <a:chExt cx="2089033" cy="4115489"/>
          </a:xfrm>
        </p:grpSpPr>
        <p:sp>
          <p:nvSpPr>
            <p:cNvPr id="62" name="Rectangle 61">
              <a:extLst>
                <a:ext uri="{FF2B5EF4-FFF2-40B4-BE49-F238E27FC236}">
                  <a16:creationId xmlns:a16="http://schemas.microsoft.com/office/drawing/2014/main" id="{4522BCCD-6130-4690-ABBD-53401581B1B2}"/>
                </a:ext>
              </a:extLst>
            </p:cNvPr>
            <p:cNvSpPr/>
            <p:nvPr/>
          </p:nvSpPr>
          <p:spPr>
            <a:xfrm>
              <a:off x="6442900" y="6418781"/>
              <a:ext cx="2089033"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OS events, DNS, Windows FW, DHCP</a:t>
              </a:r>
            </a:p>
          </p:txBody>
        </p:sp>
        <p:grpSp>
          <p:nvGrpSpPr>
            <p:cNvPr id="63" name="Group 62">
              <a:extLst>
                <a:ext uri="{FF2B5EF4-FFF2-40B4-BE49-F238E27FC236}">
                  <a16:creationId xmlns:a16="http://schemas.microsoft.com/office/drawing/2014/main" id="{A8009562-0E17-428E-896C-96518EA72618}"/>
                </a:ext>
              </a:extLst>
            </p:cNvPr>
            <p:cNvGrpSpPr/>
            <p:nvPr/>
          </p:nvGrpSpPr>
          <p:grpSpPr>
            <a:xfrm>
              <a:off x="6613490" y="2549513"/>
              <a:ext cx="1595081" cy="3900686"/>
              <a:chOff x="6613490" y="2549513"/>
              <a:chExt cx="1595081" cy="3900686"/>
            </a:xfrm>
          </p:grpSpPr>
          <p:sp>
            <p:nvSpPr>
              <p:cNvPr id="66" name="TextBox 65">
                <a:extLst>
                  <a:ext uri="{FF2B5EF4-FFF2-40B4-BE49-F238E27FC236}">
                    <a16:creationId xmlns:a16="http://schemas.microsoft.com/office/drawing/2014/main" id="{18BBAC79-594E-4542-80B5-17551CC8ABDD}"/>
                  </a:ext>
                </a:extLst>
              </p:cNvPr>
              <p:cNvSpPr txBox="1"/>
              <p:nvPr/>
            </p:nvSpPr>
            <p:spPr>
              <a:xfrm rot="5155356">
                <a:off x="6933759" y="4474876"/>
                <a:ext cx="51488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sp>
            <p:nvSpPr>
              <p:cNvPr id="67" name="TextBox 66">
                <a:extLst>
                  <a:ext uri="{FF2B5EF4-FFF2-40B4-BE49-F238E27FC236}">
                    <a16:creationId xmlns:a16="http://schemas.microsoft.com/office/drawing/2014/main" id="{2E359B28-F508-4435-9EEE-7D401ECF414F}"/>
                  </a:ext>
                </a:extLst>
              </p:cNvPr>
              <p:cNvSpPr txBox="1"/>
              <p:nvPr/>
            </p:nvSpPr>
            <p:spPr>
              <a:xfrm rot="4053425">
                <a:off x="7469382" y="4299845"/>
                <a:ext cx="51488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grpSp>
            <p:nvGrpSpPr>
              <p:cNvPr id="68" name="Group 67">
                <a:extLst>
                  <a:ext uri="{FF2B5EF4-FFF2-40B4-BE49-F238E27FC236}">
                    <a16:creationId xmlns:a16="http://schemas.microsoft.com/office/drawing/2014/main" id="{94E2822D-E0BA-4929-96BF-4597F7C9D6C8}"/>
                  </a:ext>
                </a:extLst>
              </p:cNvPr>
              <p:cNvGrpSpPr/>
              <p:nvPr/>
            </p:nvGrpSpPr>
            <p:grpSpPr>
              <a:xfrm>
                <a:off x="6613490" y="2549513"/>
                <a:ext cx="1595081" cy="3900686"/>
                <a:chOff x="6613490" y="2549513"/>
                <a:chExt cx="1595081" cy="3900686"/>
              </a:xfrm>
            </p:grpSpPr>
            <p:pic>
              <p:nvPicPr>
                <p:cNvPr id="69" name="Picture 18" descr="Image result for linux icon">
                  <a:extLst>
                    <a:ext uri="{FF2B5EF4-FFF2-40B4-BE49-F238E27FC236}">
                      <a16:creationId xmlns:a16="http://schemas.microsoft.com/office/drawing/2014/main" id="{C2815819-9FBB-4A66-8B00-B327E26EBF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13490" y="5807049"/>
                  <a:ext cx="643150" cy="643150"/>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Group 69">
                  <a:extLst>
                    <a:ext uri="{FF2B5EF4-FFF2-40B4-BE49-F238E27FC236}">
                      <a16:creationId xmlns:a16="http://schemas.microsoft.com/office/drawing/2014/main" id="{04822D74-C2F4-445E-84E1-E2CB22B7A9B2}"/>
                    </a:ext>
                  </a:extLst>
                </p:cNvPr>
                <p:cNvGrpSpPr/>
                <p:nvPr/>
              </p:nvGrpSpPr>
              <p:grpSpPr>
                <a:xfrm>
                  <a:off x="6951900" y="5582696"/>
                  <a:ext cx="481222" cy="466726"/>
                  <a:chOff x="5174676" y="5521895"/>
                  <a:chExt cx="481222" cy="466726"/>
                </a:xfrm>
              </p:grpSpPr>
              <p:pic>
                <p:nvPicPr>
                  <p:cNvPr id="74" name="Picture 12" descr="Image result for cogwheel icon">
                    <a:extLst>
                      <a:ext uri="{FF2B5EF4-FFF2-40B4-BE49-F238E27FC236}">
                        <a16:creationId xmlns:a16="http://schemas.microsoft.com/office/drawing/2014/main" id="{BD8BA012-01C4-4BEE-B746-0CF0F79F3D3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69218" y="5521895"/>
                    <a:ext cx="292168" cy="292168"/>
                  </a:xfrm>
                  <a:prstGeom prst="rect">
                    <a:avLst/>
                  </a:prstGeom>
                  <a:noFill/>
                  <a:extLst>
                    <a:ext uri="{909E8E84-426E-40DD-AFC4-6F175D3DCCD1}">
                      <a14:hiddenFill xmlns:a14="http://schemas.microsoft.com/office/drawing/2010/main">
                        <a:solidFill>
                          <a:srgbClr val="FFFFFF"/>
                        </a:solidFill>
                      </a14:hiddenFill>
                    </a:ext>
                  </a:extLst>
                </p:spPr>
              </p:pic>
              <p:sp>
                <p:nvSpPr>
                  <p:cNvPr id="75" name="TextBox 74">
                    <a:extLst>
                      <a:ext uri="{FF2B5EF4-FFF2-40B4-BE49-F238E27FC236}">
                        <a16:creationId xmlns:a16="http://schemas.microsoft.com/office/drawing/2014/main" id="{F30B13C7-D839-4900-BE25-9C6A0836DEE4}"/>
                      </a:ext>
                    </a:extLst>
                  </p:cNvPr>
                  <p:cNvSpPr txBox="1"/>
                  <p:nvPr/>
                </p:nvSpPr>
                <p:spPr>
                  <a:xfrm>
                    <a:off x="5174676" y="5742400"/>
                    <a:ext cx="481222"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agent</a:t>
                    </a:r>
                  </a:p>
                </p:txBody>
              </p:sp>
            </p:grpSp>
            <p:sp>
              <p:nvSpPr>
                <p:cNvPr id="71" name="TextBox 70">
                  <a:extLst>
                    <a:ext uri="{FF2B5EF4-FFF2-40B4-BE49-F238E27FC236}">
                      <a16:creationId xmlns:a16="http://schemas.microsoft.com/office/drawing/2014/main" id="{FB451870-1B16-4C3B-96D3-84C066F975A6}"/>
                    </a:ext>
                  </a:extLst>
                </p:cNvPr>
                <p:cNvSpPr txBox="1"/>
                <p:nvPr/>
              </p:nvSpPr>
              <p:spPr>
                <a:xfrm>
                  <a:off x="7727349" y="5807571"/>
                  <a:ext cx="481222"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agent</a:t>
                  </a:r>
                </a:p>
              </p:txBody>
            </p:sp>
            <p:cxnSp>
              <p:nvCxnSpPr>
                <p:cNvPr id="72" name="Straight Arrow Connector 71">
                  <a:extLst>
                    <a:ext uri="{FF2B5EF4-FFF2-40B4-BE49-F238E27FC236}">
                      <a16:creationId xmlns:a16="http://schemas.microsoft.com/office/drawing/2014/main" id="{2E9EB0FE-B2CC-4BAC-A2C6-959B3AA26862}"/>
                    </a:ext>
                  </a:extLst>
                </p:cNvPr>
                <p:cNvCxnSpPr>
                  <a:cxnSpLocks/>
                  <a:stCxn id="74" idx="0"/>
                </p:cNvCxnSpPr>
                <p:nvPr/>
              </p:nvCxnSpPr>
              <p:spPr>
                <a:xfrm flipH="1" flipV="1">
                  <a:off x="6867647" y="2549513"/>
                  <a:ext cx="324879" cy="30331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068143F3-3F32-452B-A292-492AE1588E66}"/>
                    </a:ext>
                  </a:extLst>
                </p:cNvPr>
                <p:cNvCxnSpPr>
                  <a:cxnSpLocks/>
                </p:cNvCxnSpPr>
                <p:nvPr/>
              </p:nvCxnSpPr>
              <p:spPr>
                <a:xfrm flipH="1" flipV="1">
                  <a:off x="7026115" y="2553883"/>
                  <a:ext cx="941860" cy="30331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pic>
          <p:nvPicPr>
            <p:cNvPr id="64" name="Picture 20" descr="Image result for windows  logo">
              <a:extLst>
                <a:ext uri="{FF2B5EF4-FFF2-40B4-BE49-F238E27FC236}">
                  <a16:creationId xmlns:a16="http://schemas.microsoft.com/office/drawing/2014/main" id="{2296F791-922C-4427-9B31-5768E8AE40E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7212" y="5915042"/>
              <a:ext cx="582682" cy="582682"/>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2" descr="Image result for cogwheel icon">
              <a:extLst>
                <a:ext uri="{FF2B5EF4-FFF2-40B4-BE49-F238E27FC236}">
                  <a16:creationId xmlns:a16="http://schemas.microsoft.com/office/drawing/2014/main" id="{D49C021A-37FB-4EDD-961A-E9C79F3F48D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13338" y="5593824"/>
              <a:ext cx="292168" cy="2921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6" name="Group 75">
            <a:extLst>
              <a:ext uri="{FF2B5EF4-FFF2-40B4-BE49-F238E27FC236}">
                <a16:creationId xmlns:a16="http://schemas.microsoft.com/office/drawing/2014/main" id="{5951BD11-4A0D-4C08-97A9-541A1B0B8D61}"/>
              </a:ext>
            </a:extLst>
          </p:cNvPr>
          <p:cNvGrpSpPr/>
          <p:nvPr/>
        </p:nvGrpSpPr>
        <p:grpSpPr>
          <a:xfrm>
            <a:off x="4269750" y="1172564"/>
            <a:ext cx="2061722" cy="827608"/>
            <a:chOff x="4269750" y="1172564"/>
            <a:chExt cx="2061722" cy="827608"/>
          </a:xfrm>
        </p:grpSpPr>
        <p:sp>
          <p:nvSpPr>
            <p:cNvPr id="77" name="TextBox 76">
              <a:extLst>
                <a:ext uri="{FF2B5EF4-FFF2-40B4-BE49-F238E27FC236}">
                  <a16:creationId xmlns:a16="http://schemas.microsoft.com/office/drawing/2014/main" id="{B410D2D8-61A2-4F55-AF29-BEB64EE33F2D}"/>
                </a:ext>
              </a:extLst>
            </p:cNvPr>
            <p:cNvSpPr txBox="1"/>
            <p:nvPr/>
          </p:nvSpPr>
          <p:spPr>
            <a:xfrm>
              <a:off x="4718295" y="1621035"/>
              <a:ext cx="481222"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agent</a:t>
              </a:r>
            </a:p>
          </p:txBody>
        </p:sp>
        <p:grpSp>
          <p:nvGrpSpPr>
            <p:cNvPr id="78" name="Group 77">
              <a:extLst>
                <a:ext uri="{FF2B5EF4-FFF2-40B4-BE49-F238E27FC236}">
                  <a16:creationId xmlns:a16="http://schemas.microsoft.com/office/drawing/2014/main" id="{D8A33EF0-DF4D-4D59-B376-109E38D37769}"/>
                </a:ext>
              </a:extLst>
            </p:cNvPr>
            <p:cNvGrpSpPr/>
            <p:nvPr/>
          </p:nvGrpSpPr>
          <p:grpSpPr>
            <a:xfrm>
              <a:off x="4269750" y="1172564"/>
              <a:ext cx="2061722" cy="827608"/>
              <a:chOff x="4269750" y="1172564"/>
              <a:chExt cx="2061722" cy="827608"/>
            </a:xfrm>
          </p:grpSpPr>
          <p:pic>
            <p:nvPicPr>
              <p:cNvPr id="79" name="Picture 20" descr="Image result for windows  logo">
                <a:extLst>
                  <a:ext uri="{FF2B5EF4-FFF2-40B4-BE49-F238E27FC236}">
                    <a16:creationId xmlns:a16="http://schemas.microsoft.com/office/drawing/2014/main" id="{DCC90B9F-09C7-44D0-87E9-1A2825DDC12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69750" y="1172564"/>
                <a:ext cx="582682" cy="58268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12" descr="Image result for cogwheel icon">
                <a:extLst>
                  <a:ext uri="{FF2B5EF4-FFF2-40B4-BE49-F238E27FC236}">
                    <a16:creationId xmlns:a16="http://schemas.microsoft.com/office/drawing/2014/main" id="{DC491C07-EE4B-4611-972E-A3240C78523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12822" y="1394405"/>
                <a:ext cx="292168" cy="292168"/>
              </a:xfrm>
              <a:prstGeom prst="rect">
                <a:avLst/>
              </a:prstGeom>
              <a:noFill/>
              <a:extLst>
                <a:ext uri="{909E8E84-426E-40DD-AFC4-6F175D3DCCD1}">
                  <a14:hiddenFill xmlns:a14="http://schemas.microsoft.com/office/drawing/2010/main">
                    <a:solidFill>
                      <a:srgbClr val="FFFFFF"/>
                    </a:solidFill>
                  </a14:hiddenFill>
                </a:ext>
              </a:extLst>
            </p:spPr>
          </p:pic>
          <p:cxnSp>
            <p:nvCxnSpPr>
              <p:cNvPr id="81" name="Straight Arrow Connector 80">
                <a:extLst>
                  <a:ext uri="{FF2B5EF4-FFF2-40B4-BE49-F238E27FC236}">
                    <a16:creationId xmlns:a16="http://schemas.microsoft.com/office/drawing/2014/main" id="{07C49111-E43B-4F1E-9796-1DFFE256B3DD}"/>
                  </a:ext>
                </a:extLst>
              </p:cNvPr>
              <p:cNvCxnSpPr>
                <a:cxnSpLocks/>
              </p:cNvCxnSpPr>
              <p:nvPr/>
            </p:nvCxnSpPr>
            <p:spPr>
              <a:xfrm>
                <a:off x="5117710" y="1574778"/>
                <a:ext cx="1213762" cy="35323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EFC64A48-2C15-42D1-A096-967ADD8DE0AC}"/>
                  </a:ext>
                </a:extLst>
              </p:cNvPr>
              <p:cNvSpPr txBox="1"/>
              <p:nvPr/>
            </p:nvSpPr>
            <p:spPr>
              <a:xfrm rot="962420">
                <a:off x="5364101" y="1753951"/>
                <a:ext cx="61469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1A1A1A"/>
                    </a:solidFill>
                    <a:effectLst/>
                    <a:uLnTx/>
                    <a:uFillTx/>
                    <a:latin typeface="Segoe UI"/>
                    <a:ea typeface="+mn-ea"/>
                    <a:cs typeface="+mn-cs"/>
                  </a:rPr>
                  <a:t>HTTPS</a:t>
                </a:r>
              </a:p>
            </p:txBody>
          </p:sp>
        </p:grpSp>
      </p:grpSp>
    </p:spTree>
    <p:extLst>
      <p:ext uri="{BB962C8B-B14F-4D97-AF65-F5344CB8AC3E}">
        <p14:creationId xmlns:p14="http://schemas.microsoft.com/office/powerpoint/2010/main" val="2524332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 presetClass="entr" presetSubtype="4" fill="hold" nodeType="after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additive="base">
                                        <p:cTn id="38" dur="500" fill="hold"/>
                                        <p:tgtEl>
                                          <p:spTgt spid="76"/>
                                        </p:tgtEl>
                                        <p:attrNameLst>
                                          <p:attrName>ppt_x</p:attrName>
                                        </p:attrNameLst>
                                      </p:cBhvr>
                                      <p:tavLst>
                                        <p:tav tm="0">
                                          <p:val>
                                            <p:strVal val="#ppt_x"/>
                                          </p:val>
                                        </p:tav>
                                        <p:tav tm="100000">
                                          <p:val>
                                            <p:strVal val="#ppt_x"/>
                                          </p:val>
                                        </p:tav>
                                      </p:tavLst>
                                    </p:anim>
                                    <p:anim calcmode="lin" valueType="num">
                                      <p:cBhvr additive="base">
                                        <p:cTn id="39"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3" fill="hold"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53589-55A4-41B1-B3B1-FD10A1E70952}"/>
              </a:ext>
            </a:extLst>
          </p:cNvPr>
          <p:cNvSpPr>
            <a:spLocks noGrp="1"/>
          </p:cNvSpPr>
          <p:nvPr>
            <p:ph type="title"/>
          </p:nvPr>
        </p:nvSpPr>
        <p:spPr>
          <a:xfrm>
            <a:off x="588263" y="457200"/>
            <a:ext cx="11018520" cy="553998"/>
          </a:xfrm>
        </p:spPr>
        <p:txBody>
          <a:bodyPr/>
          <a:lstStyle/>
          <a:p>
            <a:r>
              <a:rPr lang="en-US" dirty="0"/>
              <a:t>Use workbooks to power interactive dashboards</a:t>
            </a:r>
            <a:endParaRPr lang="fr-FR" dirty="0"/>
          </a:p>
        </p:txBody>
      </p:sp>
      <p:sp>
        <p:nvSpPr>
          <p:cNvPr id="3" name="TextBox 2">
            <a:extLst>
              <a:ext uri="{FF2B5EF4-FFF2-40B4-BE49-F238E27FC236}">
                <a16:creationId xmlns:a16="http://schemas.microsoft.com/office/drawing/2014/main" id="{185354CE-FFEF-45F9-8F72-130EF4C8EC7E}"/>
              </a:ext>
            </a:extLst>
          </p:cNvPr>
          <p:cNvSpPr txBox="1"/>
          <p:nvPr/>
        </p:nvSpPr>
        <p:spPr>
          <a:xfrm>
            <a:off x="588263" y="2335513"/>
            <a:ext cx="4576861" cy="3222594"/>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Segoe UI Semibold"/>
                <a:ea typeface="+mn-ea"/>
                <a:cs typeface="+mn-cs"/>
              </a:rPr>
              <a:t>Choose from a gallery of workbooks </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Segoe UI Semibold"/>
                <a:ea typeface="+mn-ea"/>
                <a:cs typeface="+mn-cs"/>
              </a:rPr>
              <a:t>Customize or create your own workbooks using queries</a:t>
            </a:r>
            <a:endParaRPr kumimoji="0" lang="en-US" sz="2000" b="0" i="0" u="none" strike="noStrike" kern="1200" cap="none" spc="0" normalizeH="0" baseline="0" noProof="0" dirty="0">
              <a:ln>
                <a:noFill/>
              </a:ln>
              <a:solidFill>
                <a:srgbClr val="000000"/>
              </a:solidFill>
              <a:effectLst/>
              <a:uLnTx/>
              <a:uFillTx/>
              <a:latin typeface="Segoe UI Semibold"/>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Segoe UI Semibold"/>
                <a:ea typeface="+mn-ea"/>
                <a:cs typeface="+mn-cs"/>
              </a:rPr>
              <a:t>Take advantage of rich visualization options </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Segoe UI Semibold"/>
                <a:ea typeface="+mn-ea"/>
                <a:cs typeface="+mn-cs"/>
              </a:rPr>
              <a:t>Gain insight into one or more data sources</a:t>
            </a:r>
          </a:p>
        </p:txBody>
      </p:sp>
      <p:grpSp>
        <p:nvGrpSpPr>
          <p:cNvPr id="4" name="Group 3">
            <a:extLst>
              <a:ext uri="{FF2B5EF4-FFF2-40B4-BE49-F238E27FC236}">
                <a16:creationId xmlns:a16="http://schemas.microsoft.com/office/drawing/2014/main" id="{D4455368-1670-4016-AA70-702450F191D5}"/>
              </a:ext>
            </a:extLst>
          </p:cNvPr>
          <p:cNvGrpSpPr/>
          <p:nvPr/>
        </p:nvGrpSpPr>
        <p:grpSpPr>
          <a:xfrm>
            <a:off x="5738132" y="1386522"/>
            <a:ext cx="6455454" cy="5273755"/>
            <a:chOff x="5738132" y="1386522"/>
            <a:chExt cx="6455454" cy="5273755"/>
          </a:xfrm>
        </p:grpSpPr>
        <p:grpSp>
          <p:nvGrpSpPr>
            <p:cNvPr id="5" name="Group 4">
              <a:extLst>
                <a:ext uri="{FF2B5EF4-FFF2-40B4-BE49-F238E27FC236}">
                  <a16:creationId xmlns:a16="http://schemas.microsoft.com/office/drawing/2014/main" id="{A011B853-3F45-4D05-AECE-BAC8A63D1A87}"/>
                </a:ext>
              </a:extLst>
            </p:cNvPr>
            <p:cNvGrpSpPr/>
            <p:nvPr/>
          </p:nvGrpSpPr>
          <p:grpSpPr>
            <a:xfrm>
              <a:off x="5738132" y="1386522"/>
              <a:ext cx="6453868" cy="5273755"/>
              <a:chOff x="5738132" y="1386522"/>
              <a:chExt cx="6453868" cy="5273755"/>
            </a:xfrm>
          </p:grpSpPr>
          <p:sp>
            <p:nvSpPr>
              <p:cNvPr id="7" name="Rectangle: Rounded Corners 6">
                <a:extLst>
                  <a:ext uri="{FF2B5EF4-FFF2-40B4-BE49-F238E27FC236}">
                    <a16:creationId xmlns:a16="http://schemas.microsoft.com/office/drawing/2014/main" id="{1E22B401-C145-4890-A96E-EEE11D7564B7}"/>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8" name="Picture 7" descr="A screenshot of a cell phone&#10;&#10;Description automatically generated">
                <a:extLst>
                  <a:ext uri="{FF2B5EF4-FFF2-40B4-BE49-F238E27FC236}">
                    <a16:creationId xmlns:a16="http://schemas.microsoft.com/office/drawing/2014/main" id="{12145A26-C88E-42C7-8B3B-1FFDC3C894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6" name="Picture 5" descr="A screenshot of a cell phone&#10;&#10;Description automatically generated">
              <a:extLst>
                <a:ext uri="{FF2B5EF4-FFF2-40B4-BE49-F238E27FC236}">
                  <a16:creationId xmlns:a16="http://schemas.microsoft.com/office/drawing/2014/main" id="{9FBA9742-97F3-4FF1-95C7-F2971620554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 r="34709"/>
            <a:stretch/>
          </p:blipFill>
          <p:spPr>
            <a:xfrm>
              <a:off x="6232525" y="1847644"/>
              <a:ext cx="5961061" cy="4291854"/>
            </a:xfrm>
            <a:prstGeom prst="rect">
              <a:avLst/>
            </a:prstGeom>
          </p:spPr>
        </p:pic>
      </p:grpSp>
    </p:spTree>
    <p:extLst>
      <p:ext uri="{BB962C8B-B14F-4D97-AF65-F5344CB8AC3E}">
        <p14:creationId xmlns:p14="http://schemas.microsoft.com/office/powerpoint/2010/main" val="2531444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B4790-13D0-47FA-BD31-940F57491937}"/>
              </a:ext>
            </a:extLst>
          </p:cNvPr>
          <p:cNvSpPr>
            <a:spLocks noGrp="1"/>
          </p:cNvSpPr>
          <p:nvPr>
            <p:ph type="title"/>
          </p:nvPr>
        </p:nvSpPr>
        <p:spPr/>
        <p:txBody>
          <a:bodyPr/>
          <a:lstStyle/>
          <a:p>
            <a:r>
              <a:rPr lang="fr-FR" dirty="0" err="1"/>
              <a:t>Workbooks</a:t>
            </a:r>
            <a:r>
              <a:rPr lang="fr-FR" dirty="0"/>
              <a:t>: interactive </a:t>
            </a:r>
            <a:r>
              <a:rPr lang="fr-FR" dirty="0" err="1"/>
              <a:t>dashboarding</a:t>
            </a:r>
            <a:endParaRPr lang="fr-FR" dirty="0"/>
          </a:p>
        </p:txBody>
      </p:sp>
      <p:pic>
        <p:nvPicPr>
          <p:cNvPr id="4" name="Picture 3">
            <a:extLst>
              <a:ext uri="{FF2B5EF4-FFF2-40B4-BE49-F238E27FC236}">
                <a16:creationId xmlns:a16="http://schemas.microsoft.com/office/drawing/2014/main" id="{C801A698-24BC-4EBF-9FC4-F22945CF978E}"/>
              </a:ext>
            </a:extLst>
          </p:cNvPr>
          <p:cNvPicPr>
            <a:picLocks noChangeAspect="1"/>
          </p:cNvPicPr>
          <p:nvPr/>
        </p:nvPicPr>
        <p:blipFill>
          <a:blip r:embed="rId2"/>
          <a:stretch>
            <a:fillRect/>
          </a:stretch>
        </p:blipFill>
        <p:spPr>
          <a:xfrm>
            <a:off x="429537" y="1370201"/>
            <a:ext cx="11306469" cy="4983420"/>
          </a:xfrm>
          <a:prstGeom prst="rect">
            <a:avLst/>
          </a:prstGeom>
        </p:spPr>
      </p:pic>
    </p:spTree>
    <p:extLst>
      <p:ext uri="{BB962C8B-B14F-4D97-AF65-F5344CB8AC3E}">
        <p14:creationId xmlns:p14="http://schemas.microsoft.com/office/powerpoint/2010/main" val="225702117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754D3-3D3D-4082-BD5E-9F132AD37566}"/>
              </a:ext>
            </a:extLst>
          </p:cNvPr>
          <p:cNvSpPr>
            <a:spLocks noGrp="1"/>
          </p:cNvSpPr>
          <p:nvPr>
            <p:ph type="title"/>
          </p:nvPr>
        </p:nvSpPr>
        <p:spPr/>
        <p:txBody>
          <a:bodyPr/>
          <a:lstStyle/>
          <a:p>
            <a:r>
              <a:rPr lang="fr-FR" dirty="0" err="1"/>
              <a:t>Workbooks</a:t>
            </a:r>
            <a:r>
              <a:rPr lang="fr-FR" dirty="0"/>
              <a:t>: full </a:t>
            </a:r>
            <a:r>
              <a:rPr lang="fr-FR" dirty="0" err="1"/>
              <a:t>customization</a:t>
            </a:r>
            <a:endParaRPr lang="fr-FR" dirty="0"/>
          </a:p>
        </p:txBody>
      </p:sp>
      <p:pic>
        <p:nvPicPr>
          <p:cNvPr id="4" name="Picture 3">
            <a:extLst>
              <a:ext uri="{FF2B5EF4-FFF2-40B4-BE49-F238E27FC236}">
                <a16:creationId xmlns:a16="http://schemas.microsoft.com/office/drawing/2014/main" id="{2C6C7470-7A18-45DE-9AAB-5888FDABEE56}"/>
              </a:ext>
            </a:extLst>
          </p:cNvPr>
          <p:cNvPicPr>
            <a:picLocks noChangeAspect="1"/>
          </p:cNvPicPr>
          <p:nvPr/>
        </p:nvPicPr>
        <p:blipFill rotWithShape="1">
          <a:blip r:embed="rId2"/>
          <a:srcRect b="16654"/>
          <a:stretch/>
        </p:blipFill>
        <p:spPr>
          <a:xfrm>
            <a:off x="429537" y="1370200"/>
            <a:ext cx="11306469" cy="4931419"/>
          </a:xfrm>
          <a:prstGeom prst="rect">
            <a:avLst/>
          </a:prstGeom>
        </p:spPr>
      </p:pic>
    </p:spTree>
    <p:extLst>
      <p:ext uri="{BB962C8B-B14F-4D97-AF65-F5344CB8AC3E}">
        <p14:creationId xmlns:p14="http://schemas.microsoft.com/office/powerpoint/2010/main" val="295924037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FB9BB7-B384-432B-9F5F-B7111B9A6781}"/>
              </a:ext>
            </a:extLst>
          </p:cNvPr>
          <p:cNvSpPr>
            <a:spLocks noGrp="1"/>
          </p:cNvSpPr>
          <p:nvPr>
            <p:ph type="title"/>
          </p:nvPr>
        </p:nvSpPr>
        <p:spPr/>
        <p:txBody>
          <a:bodyPr/>
          <a:lstStyle/>
          <a:p>
            <a:r>
              <a:rPr lang="fr-FR" dirty="0"/>
              <a:t>Analytics</a:t>
            </a:r>
          </a:p>
        </p:txBody>
      </p:sp>
    </p:spTree>
    <p:extLst>
      <p:ext uri="{BB962C8B-B14F-4D97-AF65-F5344CB8AC3E}">
        <p14:creationId xmlns:p14="http://schemas.microsoft.com/office/powerpoint/2010/main" val="149175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1583D-296E-4975-8533-A0F328BEE70C}"/>
              </a:ext>
            </a:extLst>
          </p:cNvPr>
          <p:cNvSpPr>
            <a:spLocks noGrp="1"/>
          </p:cNvSpPr>
          <p:nvPr>
            <p:ph type="title"/>
          </p:nvPr>
        </p:nvSpPr>
        <p:spPr/>
        <p:txBody>
          <a:bodyPr/>
          <a:lstStyle/>
          <a:p>
            <a:r>
              <a:rPr lang="en-US" dirty="0"/>
              <a:t>Leverage analytics to detect threats</a:t>
            </a:r>
            <a:endParaRPr lang="fr-FR" dirty="0"/>
          </a:p>
        </p:txBody>
      </p:sp>
      <p:grpSp>
        <p:nvGrpSpPr>
          <p:cNvPr id="3" name="Group 2">
            <a:extLst>
              <a:ext uri="{FF2B5EF4-FFF2-40B4-BE49-F238E27FC236}">
                <a16:creationId xmlns:a16="http://schemas.microsoft.com/office/drawing/2014/main" id="{83BE531C-0EFD-4E25-8BB4-1E673F2FDB48}"/>
              </a:ext>
            </a:extLst>
          </p:cNvPr>
          <p:cNvGrpSpPr/>
          <p:nvPr/>
        </p:nvGrpSpPr>
        <p:grpSpPr>
          <a:xfrm>
            <a:off x="5738132" y="1386522"/>
            <a:ext cx="6453868" cy="5273755"/>
            <a:chOff x="5738132" y="1386522"/>
            <a:chExt cx="6453868" cy="5273755"/>
          </a:xfrm>
        </p:grpSpPr>
        <p:grpSp>
          <p:nvGrpSpPr>
            <p:cNvPr id="4" name="Group 3">
              <a:extLst>
                <a:ext uri="{FF2B5EF4-FFF2-40B4-BE49-F238E27FC236}">
                  <a16:creationId xmlns:a16="http://schemas.microsoft.com/office/drawing/2014/main" id="{26E715A2-C14B-450E-B38E-BC730FFC9258}"/>
                </a:ext>
              </a:extLst>
            </p:cNvPr>
            <p:cNvGrpSpPr/>
            <p:nvPr/>
          </p:nvGrpSpPr>
          <p:grpSpPr>
            <a:xfrm>
              <a:off x="5738132" y="1386522"/>
              <a:ext cx="6453868" cy="5273755"/>
              <a:chOff x="5738132" y="1386522"/>
              <a:chExt cx="6453868" cy="5273755"/>
            </a:xfrm>
          </p:grpSpPr>
          <p:sp>
            <p:nvSpPr>
              <p:cNvPr id="6" name="Rectangle: Rounded Corners 5">
                <a:extLst>
                  <a:ext uri="{FF2B5EF4-FFF2-40B4-BE49-F238E27FC236}">
                    <a16:creationId xmlns:a16="http://schemas.microsoft.com/office/drawing/2014/main" id="{611EF7BE-3673-45A1-B83C-EAB6B8CE021A}"/>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23BAC98F-321F-4A5E-B718-AE40B639F7B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5" name="Picture 4">
              <a:extLst>
                <a:ext uri="{FF2B5EF4-FFF2-40B4-BE49-F238E27FC236}">
                  <a16:creationId xmlns:a16="http://schemas.microsoft.com/office/drawing/2014/main" id="{0A32C8F9-9B74-4555-BE4F-0038CAC6337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5556" t="4916"/>
            <a:stretch/>
          </p:blipFill>
          <p:spPr>
            <a:xfrm>
              <a:off x="6235275" y="1847996"/>
              <a:ext cx="5956724" cy="4286650"/>
            </a:xfrm>
            <a:prstGeom prst="rect">
              <a:avLst/>
            </a:prstGeom>
          </p:spPr>
        </p:pic>
      </p:grpSp>
      <p:sp>
        <p:nvSpPr>
          <p:cNvPr id="8" name="TextBox 7">
            <a:extLst>
              <a:ext uri="{FF2B5EF4-FFF2-40B4-BE49-F238E27FC236}">
                <a16:creationId xmlns:a16="http://schemas.microsoft.com/office/drawing/2014/main" id="{091D53EE-E6D0-44EE-99A6-FE89501192BD}"/>
              </a:ext>
            </a:extLst>
          </p:cNvPr>
          <p:cNvSpPr txBox="1"/>
          <p:nvPr/>
        </p:nvSpPr>
        <p:spPr>
          <a:xfrm>
            <a:off x="588261" y="1988722"/>
            <a:ext cx="4797199" cy="3530371"/>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Choose from more than 100 built-in analytics rules</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Customize and create your own rules using KQL queries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Correlate events with your threat intelligence and now with Microsoft URL intelligence</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Trigger automated playbooks</a:t>
            </a:r>
          </a:p>
        </p:txBody>
      </p:sp>
    </p:spTree>
    <p:extLst>
      <p:ext uri="{BB962C8B-B14F-4D97-AF65-F5344CB8AC3E}">
        <p14:creationId xmlns:p14="http://schemas.microsoft.com/office/powerpoint/2010/main" val="920584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6E63C-B2FD-4680-9407-7C2439065502}"/>
              </a:ext>
            </a:extLst>
          </p:cNvPr>
          <p:cNvSpPr>
            <a:spLocks noGrp="1"/>
          </p:cNvSpPr>
          <p:nvPr>
            <p:ph type="title"/>
          </p:nvPr>
        </p:nvSpPr>
        <p:spPr/>
        <p:txBody>
          <a:bodyPr/>
          <a:lstStyle/>
          <a:p>
            <a:r>
              <a:rPr lang="fr-FR" dirty="0"/>
              <a:t>Incidents</a:t>
            </a:r>
          </a:p>
        </p:txBody>
      </p:sp>
    </p:spTree>
    <p:extLst>
      <p:ext uri="{BB962C8B-B14F-4D97-AF65-F5344CB8AC3E}">
        <p14:creationId xmlns:p14="http://schemas.microsoft.com/office/powerpoint/2010/main" val="274474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80C3A2F-53AE-4847-ACD2-3B700207F66A}"/>
              </a:ext>
            </a:extLst>
          </p:cNvPr>
          <p:cNvSpPr>
            <a:spLocks noGrp="1"/>
          </p:cNvSpPr>
          <p:nvPr>
            <p:ph type="title"/>
          </p:nvPr>
        </p:nvSpPr>
        <p:spPr>
          <a:xfrm>
            <a:off x="585216" y="2537210"/>
            <a:ext cx="9144000" cy="997196"/>
          </a:xfrm>
        </p:spPr>
        <p:txBody>
          <a:bodyPr/>
          <a:lstStyle/>
          <a:p>
            <a:r>
              <a:rPr lang="fr-FR" dirty="0"/>
              <a:t>Microsoft Defender for Cloud</a:t>
            </a:r>
            <a:br>
              <a:rPr lang="fr-FR" dirty="0"/>
            </a:br>
            <a:r>
              <a:rPr lang="fr-FR" dirty="0"/>
              <a:t>(ex Azure Security Center / Azure Defender)</a:t>
            </a:r>
          </a:p>
        </p:txBody>
      </p:sp>
      <p:pic>
        <p:nvPicPr>
          <p:cNvPr id="3" name="Picture 2" descr="Icon&#10;&#10;Description automatically generated">
            <a:extLst>
              <a:ext uri="{FF2B5EF4-FFF2-40B4-BE49-F238E27FC236}">
                <a16:creationId xmlns:a16="http://schemas.microsoft.com/office/drawing/2014/main" id="{7A9A5C81-DB28-43C9-A55C-F2E81EA22AA7}"/>
              </a:ext>
            </a:extLst>
          </p:cNvPr>
          <p:cNvPicPr>
            <a:picLocks noChangeAspect="1"/>
          </p:cNvPicPr>
          <p:nvPr/>
        </p:nvPicPr>
        <p:blipFill>
          <a:blip r:embed="rId3"/>
          <a:stretch>
            <a:fillRect/>
          </a:stretch>
        </p:blipFill>
        <p:spPr>
          <a:xfrm>
            <a:off x="9286647" y="2003815"/>
            <a:ext cx="2562583" cy="2562583"/>
          </a:xfrm>
          <a:prstGeom prst="rect">
            <a:avLst/>
          </a:prstGeom>
        </p:spPr>
      </p:pic>
    </p:spTree>
    <p:extLst>
      <p:ext uri="{BB962C8B-B14F-4D97-AF65-F5344CB8AC3E}">
        <p14:creationId xmlns:p14="http://schemas.microsoft.com/office/powerpoint/2010/main" val="324949698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5435189F-E437-40EC-9ECC-93A879A8812F}"/>
              </a:ext>
            </a:extLst>
          </p:cNvPr>
          <p:cNvSpPr>
            <a:spLocks noGrp="1"/>
          </p:cNvSpPr>
          <p:nvPr>
            <p:ph type="title"/>
          </p:nvPr>
        </p:nvSpPr>
        <p:spPr/>
        <p:txBody>
          <a:bodyPr/>
          <a:lstStyle/>
          <a:p>
            <a:r>
              <a:rPr lang="en-US"/>
              <a:t>Start and track investigations from prioritized, actionable security incidents </a:t>
            </a:r>
          </a:p>
        </p:txBody>
      </p:sp>
      <p:grpSp>
        <p:nvGrpSpPr>
          <p:cNvPr id="5" name="Group 4">
            <a:extLst>
              <a:ext uri="{FF2B5EF4-FFF2-40B4-BE49-F238E27FC236}">
                <a16:creationId xmlns:a16="http://schemas.microsoft.com/office/drawing/2014/main" id="{60B91426-4F63-4BDD-AB88-C312550BD85D}"/>
              </a:ext>
            </a:extLst>
          </p:cNvPr>
          <p:cNvGrpSpPr/>
          <p:nvPr/>
        </p:nvGrpSpPr>
        <p:grpSpPr>
          <a:xfrm>
            <a:off x="5738132" y="1386522"/>
            <a:ext cx="6453868" cy="5273755"/>
            <a:chOff x="5738132" y="1386522"/>
            <a:chExt cx="6453868" cy="5273755"/>
          </a:xfrm>
        </p:grpSpPr>
        <p:grpSp>
          <p:nvGrpSpPr>
            <p:cNvPr id="18" name="Group 17">
              <a:extLst>
                <a:ext uri="{FF2B5EF4-FFF2-40B4-BE49-F238E27FC236}">
                  <a16:creationId xmlns:a16="http://schemas.microsoft.com/office/drawing/2014/main" id="{B3BB1BB1-51B2-4BAF-9F17-532F7CEA0A50}"/>
                </a:ext>
              </a:extLst>
            </p:cNvPr>
            <p:cNvGrpSpPr/>
            <p:nvPr/>
          </p:nvGrpSpPr>
          <p:grpSpPr>
            <a:xfrm>
              <a:off x="5738132" y="1386522"/>
              <a:ext cx="6453868" cy="5273755"/>
              <a:chOff x="5738132" y="1386522"/>
              <a:chExt cx="6453868" cy="5273755"/>
            </a:xfrm>
          </p:grpSpPr>
          <p:sp>
            <p:nvSpPr>
              <p:cNvPr id="20" name="Rectangle: Rounded Corners 19">
                <a:extLst>
                  <a:ext uri="{FF2B5EF4-FFF2-40B4-BE49-F238E27FC236}">
                    <a16:creationId xmlns:a16="http://schemas.microsoft.com/office/drawing/2014/main" id="{E6F3F724-FDBA-4FBC-A4C3-F8C365283FA9}"/>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21" name="Picture 20" descr="A screenshot of a cell phone&#10;&#10;Description automatically generated">
                <a:extLst>
                  <a:ext uri="{FF2B5EF4-FFF2-40B4-BE49-F238E27FC236}">
                    <a16:creationId xmlns:a16="http://schemas.microsoft.com/office/drawing/2014/main" id="{BB3650D1-BB71-446D-B3A7-F2A583A875E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2" name="Picture 1">
              <a:extLst>
                <a:ext uri="{FF2B5EF4-FFF2-40B4-BE49-F238E27FC236}">
                  <a16:creationId xmlns:a16="http://schemas.microsoft.com/office/drawing/2014/main" id="{138275BE-87C1-4F9C-8B2E-5CFF7EF7340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5968" t="4003" b="-107"/>
            <a:stretch/>
          </p:blipFill>
          <p:spPr>
            <a:xfrm>
              <a:off x="6233237" y="1850160"/>
              <a:ext cx="5958762" cy="4288704"/>
            </a:xfrm>
            <a:prstGeom prst="rect">
              <a:avLst/>
            </a:prstGeom>
          </p:spPr>
        </p:pic>
      </p:grpSp>
      <p:sp>
        <p:nvSpPr>
          <p:cNvPr id="16" name="TextBox 15">
            <a:extLst>
              <a:ext uri="{FF2B5EF4-FFF2-40B4-BE49-F238E27FC236}">
                <a16:creationId xmlns:a16="http://schemas.microsoft.com/office/drawing/2014/main" id="{EF1BCB3D-D6ED-42D4-981B-391B6982856B}"/>
              </a:ext>
            </a:extLst>
          </p:cNvPr>
          <p:cNvSpPr txBox="1"/>
          <p:nvPr/>
        </p:nvSpPr>
        <p:spPr>
          <a:xfrm>
            <a:off x="588262" y="2539311"/>
            <a:ext cx="4980356" cy="2634741"/>
          </a:xfrm>
          <a:prstGeom prst="rect">
            <a:avLst/>
          </a:prstGeom>
          <a:noFill/>
        </p:spPr>
        <p:txBody>
          <a:bodyPr wrap="square" lIns="0" tIns="27432"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Use incident to collect related alerts, events, and bookmarks</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Manage assignments and track status </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Add tags and comments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I</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n</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e</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g</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r</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a</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e </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w</a:t>
            </a:r>
            <a:r>
              <a:rPr kumimoji="0" lang="en-IL" sz="2000" b="0" i="0" u="none" strike="noStrike" kern="1200" cap="none" spc="0" normalizeH="0" baseline="0" noProof="0" dirty="0" err="1">
                <a:ln>
                  <a:noFill/>
                </a:ln>
                <a:solidFill>
                  <a:srgbClr val="0078D4"/>
                </a:solidFill>
                <a:effectLst/>
                <a:uLnTx/>
                <a:uFillTx/>
                <a:latin typeface="Segoe UI Semibold"/>
                <a:ea typeface="+mn-ea"/>
                <a:cs typeface="+mn-cs"/>
              </a:rPr>
              <a:t>i</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h </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y</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o</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u</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r </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IL" sz="2000" b="0" i="0" u="none" strike="noStrike" kern="1200" cap="none" spc="0" normalizeH="0" baseline="0" noProof="0" dirty="0" err="1">
                <a:ln>
                  <a:noFill/>
                </a:ln>
                <a:solidFill>
                  <a:srgbClr val="0078D4"/>
                </a:solidFill>
                <a:effectLst/>
                <a:uLnTx/>
                <a:uFillTx/>
                <a:latin typeface="Segoe UI Semibold"/>
                <a:ea typeface="+mn-ea"/>
                <a:cs typeface="+mn-cs"/>
              </a:rPr>
              <a:t>i</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c</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k</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e</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US" sz="2000" b="0" i="0" u="none" strike="noStrike" kern="1200" cap="none" spc="0" normalizeH="0" baseline="0" noProof="0" dirty="0" err="1">
                <a:ln>
                  <a:noFill/>
                </a:ln>
                <a:solidFill>
                  <a:srgbClr val="0078D4"/>
                </a:solidFill>
                <a:effectLst/>
                <a:uLnTx/>
                <a:uFillTx/>
                <a:latin typeface="Segoe UI Semibold"/>
                <a:ea typeface="+mn-ea"/>
                <a:cs typeface="+mn-cs"/>
              </a:rPr>
              <a:t>i</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n</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g</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 </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s</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y</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s</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t</a:t>
            </a: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e</a:t>
            </a:r>
            <a:r>
              <a:rPr kumimoji="0" lang="en-IL" sz="2000" b="0" i="0" u="none" strike="noStrike" kern="1200" cap="none" spc="0" normalizeH="0" baseline="0" noProof="0" dirty="0">
                <a:ln>
                  <a:noFill/>
                </a:ln>
                <a:solidFill>
                  <a:srgbClr val="0078D4"/>
                </a:solidFill>
                <a:effectLst/>
                <a:uLnTx/>
                <a:uFillTx/>
                <a:latin typeface="Segoe UI Semibold"/>
                <a:ea typeface="+mn-ea"/>
                <a:cs typeface="+mn-cs"/>
              </a:rPr>
              <a:t>m</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67617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5435189F-E437-40EC-9ECC-93A879A8812F}"/>
              </a:ext>
            </a:extLst>
          </p:cNvPr>
          <p:cNvSpPr>
            <a:spLocks noGrp="1"/>
          </p:cNvSpPr>
          <p:nvPr>
            <p:ph type="title"/>
          </p:nvPr>
        </p:nvSpPr>
        <p:spPr/>
        <p:txBody>
          <a:bodyPr/>
          <a:lstStyle/>
          <a:p>
            <a:r>
              <a:rPr lang="en-US"/>
              <a:t>Visualize the entire attack to determine scope and impact</a:t>
            </a:r>
          </a:p>
        </p:txBody>
      </p:sp>
      <p:grpSp>
        <p:nvGrpSpPr>
          <p:cNvPr id="6" name="Group 5">
            <a:extLst>
              <a:ext uri="{FF2B5EF4-FFF2-40B4-BE49-F238E27FC236}">
                <a16:creationId xmlns:a16="http://schemas.microsoft.com/office/drawing/2014/main" id="{813BBDD5-E396-4DB4-A5B0-CB5DD172C5C3}"/>
              </a:ext>
            </a:extLst>
          </p:cNvPr>
          <p:cNvGrpSpPr/>
          <p:nvPr/>
        </p:nvGrpSpPr>
        <p:grpSpPr>
          <a:xfrm>
            <a:off x="5738132" y="1386522"/>
            <a:ext cx="6453868" cy="5273755"/>
            <a:chOff x="5738132" y="1386522"/>
            <a:chExt cx="6453868" cy="5273755"/>
          </a:xfrm>
        </p:grpSpPr>
        <p:grpSp>
          <p:nvGrpSpPr>
            <p:cNvPr id="16" name="Group 15">
              <a:extLst>
                <a:ext uri="{FF2B5EF4-FFF2-40B4-BE49-F238E27FC236}">
                  <a16:creationId xmlns:a16="http://schemas.microsoft.com/office/drawing/2014/main" id="{E658993D-2B41-4257-8153-41F88BFCF977}"/>
                </a:ext>
              </a:extLst>
            </p:cNvPr>
            <p:cNvGrpSpPr/>
            <p:nvPr/>
          </p:nvGrpSpPr>
          <p:grpSpPr>
            <a:xfrm>
              <a:off x="5738132" y="1386522"/>
              <a:ext cx="6453868" cy="5273755"/>
              <a:chOff x="5738132" y="1386522"/>
              <a:chExt cx="6453868" cy="5273755"/>
            </a:xfrm>
          </p:grpSpPr>
          <p:sp>
            <p:nvSpPr>
              <p:cNvPr id="18" name="Rectangle: Rounded Corners 17">
                <a:extLst>
                  <a:ext uri="{FF2B5EF4-FFF2-40B4-BE49-F238E27FC236}">
                    <a16:creationId xmlns:a16="http://schemas.microsoft.com/office/drawing/2014/main" id="{1E74F74A-754A-4985-8975-4EAA8667043D}"/>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9" name="Picture 18" descr="A screenshot of a cell phone&#10;&#10;Description automatically generated">
                <a:extLst>
                  <a:ext uri="{FF2B5EF4-FFF2-40B4-BE49-F238E27FC236}">
                    <a16:creationId xmlns:a16="http://schemas.microsoft.com/office/drawing/2014/main" id="{DA26C498-CD1B-441F-92F1-734322A3E44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grpSp>
          <p:nvGrpSpPr>
            <p:cNvPr id="2" name="Group 1">
              <a:extLst>
                <a:ext uri="{FF2B5EF4-FFF2-40B4-BE49-F238E27FC236}">
                  <a16:creationId xmlns:a16="http://schemas.microsoft.com/office/drawing/2014/main" id="{32294287-0A38-46A9-ABD1-D6E192C16C4F}"/>
                </a:ext>
              </a:extLst>
            </p:cNvPr>
            <p:cNvGrpSpPr/>
            <p:nvPr/>
          </p:nvGrpSpPr>
          <p:grpSpPr>
            <a:xfrm>
              <a:off x="6232900" y="1842855"/>
              <a:ext cx="5959100" cy="4291245"/>
              <a:chOff x="6256715" y="2014640"/>
              <a:chExt cx="5959100" cy="4291245"/>
            </a:xfrm>
          </p:grpSpPr>
          <p:pic>
            <p:nvPicPr>
              <p:cNvPr id="11" name="Picture 6" descr="A close up of a map&#10;&#10;Description generated with high confidence">
                <a:extLst>
                  <a:ext uri="{FF2B5EF4-FFF2-40B4-BE49-F238E27FC236}">
                    <a16:creationId xmlns:a16="http://schemas.microsoft.com/office/drawing/2014/main" id="{FFA6A92D-EB2B-4AD4-95EF-5EBAC427295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5933" r="21783"/>
              <a:stretch/>
            </p:blipFill>
            <p:spPr>
              <a:xfrm>
                <a:off x="6256715" y="2014640"/>
                <a:ext cx="5792212" cy="4291245"/>
              </a:xfrm>
              <a:prstGeom prst="rect">
                <a:avLst/>
              </a:prstGeom>
            </p:spPr>
          </p:pic>
          <p:pic>
            <p:nvPicPr>
              <p:cNvPr id="12" name="Picture 6" descr="A close up of a map&#10;&#10;Description generated with high confidence">
                <a:extLst>
                  <a:ext uri="{FF2B5EF4-FFF2-40B4-BE49-F238E27FC236}">
                    <a16:creationId xmlns:a16="http://schemas.microsoft.com/office/drawing/2014/main" id="{46EF4EE1-4F9A-497D-8E7D-FD710EDBE0B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63360" r="17971"/>
              <a:stretch/>
            </p:blipFill>
            <p:spPr>
              <a:xfrm>
                <a:off x="10479624" y="2014640"/>
                <a:ext cx="1736191" cy="4291245"/>
              </a:xfrm>
              <a:prstGeom prst="rect">
                <a:avLst/>
              </a:prstGeom>
            </p:spPr>
          </p:pic>
        </p:grpSp>
      </p:grpSp>
      <p:sp>
        <p:nvSpPr>
          <p:cNvPr id="26" name="TextBox 25">
            <a:extLst>
              <a:ext uri="{FF2B5EF4-FFF2-40B4-BE49-F238E27FC236}">
                <a16:creationId xmlns:a16="http://schemas.microsoft.com/office/drawing/2014/main" id="{54B490FF-B506-462B-B6B0-0242BDE84650}"/>
              </a:ext>
            </a:extLst>
          </p:cNvPr>
          <p:cNvSpPr txBox="1"/>
          <p:nvPr/>
        </p:nvSpPr>
        <p:spPr>
          <a:xfrm>
            <a:off x="588262" y="2538000"/>
            <a:ext cx="4980356" cy="3558071"/>
          </a:xfrm>
          <a:prstGeom prst="rect">
            <a:avLst/>
          </a:prstGeom>
          <a:noFill/>
        </p:spPr>
        <p:txBody>
          <a:bodyPr wrap="square" lIns="0" tIns="27432"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Navigate the relationships between related alerts, bookmarks, and entities </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Expand the scope using exploration queries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View a timeline of related alerts, events, </a:t>
            </a:r>
            <a:br>
              <a:rPr kumimoji="0" lang="en-US" sz="2000" b="0" i="0" u="none" strike="noStrike" kern="1200" cap="none" spc="0" normalizeH="0" baseline="0" noProof="0" dirty="0">
                <a:ln>
                  <a:noFill/>
                </a:ln>
                <a:solidFill>
                  <a:srgbClr val="077BD6"/>
                </a:solidFill>
                <a:effectLst/>
                <a:uLnTx/>
                <a:uFillTx/>
                <a:latin typeface="Segoe UI Semibold"/>
                <a:ea typeface="+mn-ea"/>
                <a:cs typeface="+mn-cs"/>
              </a:rPr>
            </a:b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and bookmarks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Gain deep insights into related entities – users, domains, and more</a:t>
            </a:r>
          </a:p>
        </p:txBody>
      </p:sp>
    </p:spTree>
    <p:extLst>
      <p:ext uri="{BB962C8B-B14F-4D97-AF65-F5344CB8AC3E}">
        <p14:creationId xmlns:p14="http://schemas.microsoft.com/office/powerpoint/2010/main" val="1155349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5435189F-E437-40EC-9ECC-93A879A8812F}"/>
              </a:ext>
            </a:extLst>
          </p:cNvPr>
          <p:cNvSpPr>
            <a:spLocks noGrp="1"/>
          </p:cNvSpPr>
          <p:nvPr>
            <p:ph type="title"/>
          </p:nvPr>
        </p:nvSpPr>
        <p:spPr/>
        <p:txBody>
          <a:bodyPr/>
          <a:lstStyle/>
          <a:p>
            <a:r>
              <a:rPr lang="en-US"/>
              <a:t>Gain deeper insight with built-in automated detonation</a:t>
            </a:r>
          </a:p>
        </p:txBody>
      </p:sp>
      <p:sp>
        <p:nvSpPr>
          <p:cNvPr id="11" name="TextBox 10">
            <a:extLst>
              <a:ext uri="{FF2B5EF4-FFF2-40B4-BE49-F238E27FC236}">
                <a16:creationId xmlns:a16="http://schemas.microsoft.com/office/drawing/2014/main" id="{3C26AE76-9488-4264-B17E-A1A3E65B2B96}"/>
              </a:ext>
            </a:extLst>
          </p:cNvPr>
          <p:cNvSpPr txBox="1"/>
          <p:nvPr/>
        </p:nvSpPr>
        <p:spPr>
          <a:xfrm>
            <a:off x="585217" y="2538000"/>
            <a:ext cx="4980356" cy="2019188"/>
          </a:xfrm>
          <a:prstGeom prst="rect">
            <a:avLst/>
          </a:prstGeom>
          <a:noFill/>
        </p:spPr>
        <p:txBody>
          <a:bodyPr wrap="square" lIns="0" tIns="27432"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Configure URL Entities in analytics rules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Automatically trigger URL detonation</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Enrich alerts with Verdicts, Final URLs and Screen Shots (e.g. for phishing sites)</a:t>
            </a:r>
          </a:p>
        </p:txBody>
      </p:sp>
      <p:grpSp>
        <p:nvGrpSpPr>
          <p:cNvPr id="3" name="Group 2">
            <a:extLst>
              <a:ext uri="{FF2B5EF4-FFF2-40B4-BE49-F238E27FC236}">
                <a16:creationId xmlns:a16="http://schemas.microsoft.com/office/drawing/2014/main" id="{84AA3B4C-361C-47B8-8E7C-40E70586F948}"/>
              </a:ext>
            </a:extLst>
          </p:cNvPr>
          <p:cNvGrpSpPr/>
          <p:nvPr/>
        </p:nvGrpSpPr>
        <p:grpSpPr>
          <a:xfrm>
            <a:off x="5738132" y="1386522"/>
            <a:ext cx="6453869" cy="5273755"/>
            <a:chOff x="5738132" y="1386522"/>
            <a:chExt cx="6453869" cy="5273755"/>
          </a:xfrm>
        </p:grpSpPr>
        <p:grpSp>
          <p:nvGrpSpPr>
            <p:cNvPr id="13" name="Group 12">
              <a:extLst>
                <a:ext uri="{FF2B5EF4-FFF2-40B4-BE49-F238E27FC236}">
                  <a16:creationId xmlns:a16="http://schemas.microsoft.com/office/drawing/2014/main" id="{93CCD02B-9FDE-49CD-86B8-2FA457D0CFB4}"/>
                </a:ext>
              </a:extLst>
            </p:cNvPr>
            <p:cNvGrpSpPr/>
            <p:nvPr/>
          </p:nvGrpSpPr>
          <p:grpSpPr>
            <a:xfrm>
              <a:off x="5738132" y="1386522"/>
              <a:ext cx="6453868" cy="5273755"/>
              <a:chOff x="5738132" y="1386522"/>
              <a:chExt cx="6453868" cy="5273755"/>
            </a:xfrm>
          </p:grpSpPr>
          <p:sp>
            <p:nvSpPr>
              <p:cNvPr id="17" name="Rectangle: Rounded Corners 16">
                <a:extLst>
                  <a:ext uri="{FF2B5EF4-FFF2-40B4-BE49-F238E27FC236}">
                    <a16:creationId xmlns:a16="http://schemas.microsoft.com/office/drawing/2014/main" id="{1160BCC5-C0F7-481A-AF4D-02D67D6EE7E3}"/>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8" name="Picture 17" descr="A screenshot of a cell phone&#10;&#10;Description automatically generated">
                <a:extLst>
                  <a:ext uri="{FF2B5EF4-FFF2-40B4-BE49-F238E27FC236}">
                    <a16:creationId xmlns:a16="http://schemas.microsoft.com/office/drawing/2014/main" id="{6B15D466-8914-4DB7-81C7-0467AA43949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8" name="Picture 7">
              <a:extLst>
                <a:ext uri="{FF2B5EF4-FFF2-40B4-BE49-F238E27FC236}">
                  <a16:creationId xmlns:a16="http://schemas.microsoft.com/office/drawing/2014/main" id="{E32AB456-8519-4AB7-B380-6546318A48BF}"/>
                </a:ext>
              </a:extLst>
            </p:cNvPr>
            <p:cNvPicPr>
              <a:picLocks noChangeAspect="1"/>
            </p:cNvPicPr>
            <p:nvPr/>
          </p:nvPicPr>
          <p:blipFill rotWithShape="1">
            <a:blip r:embed="rId4"/>
            <a:srcRect t="1" r="22365" b="148"/>
            <a:stretch/>
          </p:blipFill>
          <p:spPr>
            <a:xfrm>
              <a:off x="6232525" y="1851977"/>
              <a:ext cx="5959476" cy="4288474"/>
            </a:xfrm>
            <a:prstGeom prst="rect">
              <a:avLst/>
            </a:prstGeom>
          </p:spPr>
        </p:pic>
      </p:grpSp>
    </p:spTree>
    <p:extLst>
      <p:ext uri="{BB962C8B-B14F-4D97-AF65-F5344CB8AC3E}">
        <p14:creationId xmlns:p14="http://schemas.microsoft.com/office/powerpoint/2010/main" val="1483309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6E63C-B2FD-4680-9407-7C2439065502}"/>
              </a:ext>
            </a:extLst>
          </p:cNvPr>
          <p:cNvSpPr>
            <a:spLocks noGrp="1"/>
          </p:cNvSpPr>
          <p:nvPr>
            <p:ph type="title"/>
          </p:nvPr>
        </p:nvSpPr>
        <p:spPr/>
        <p:txBody>
          <a:bodyPr/>
          <a:lstStyle/>
          <a:p>
            <a:r>
              <a:rPr lang="fr-FR" dirty="0"/>
              <a:t>Hunting</a:t>
            </a:r>
          </a:p>
        </p:txBody>
      </p:sp>
    </p:spTree>
    <p:extLst>
      <p:ext uri="{BB962C8B-B14F-4D97-AF65-F5344CB8AC3E}">
        <p14:creationId xmlns:p14="http://schemas.microsoft.com/office/powerpoint/2010/main" val="24716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9853D1-FF7B-4CCD-860D-EBD1944B6501}"/>
              </a:ext>
            </a:extLst>
          </p:cNvPr>
          <p:cNvSpPr>
            <a:spLocks noGrp="1"/>
          </p:cNvSpPr>
          <p:nvPr>
            <p:ph type="title"/>
          </p:nvPr>
        </p:nvSpPr>
        <p:spPr>
          <a:xfrm>
            <a:off x="588263" y="457200"/>
            <a:ext cx="11018520" cy="1107996"/>
          </a:xfrm>
        </p:spPr>
        <p:txBody>
          <a:bodyPr/>
          <a:lstStyle/>
          <a:p>
            <a:r>
              <a:rPr lang="en-US" dirty="0"/>
              <a:t>Start hunting over security data with fast, flexible queries</a:t>
            </a:r>
            <a:endParaRPr lang="fr-FR" dirty="0"/>
          </a:p>
        </p:txBody>
      </p:sp>
      <p:grpSp>
        <p:nvGrpSpPr>
          <p:cNvPr id="4" name="Group 3">
            <a:extLst>
              <a:ext uri="{FF2B5EF4-FFF2-40B4-BE49-F238E27FC236}">
                <a16:creationId xmlns:a16="http://schemas.microsoft.com/office/drawing/2014/main" id="{E40D375E-8964-4BD9-BF16-301E75558827}"/>
              </a:ext>
            </a:extLst>
          </p:cNvPr>
          <p:cNvGrpSpPr/>
          <p:nvPr/>
        </p:nvGrpSpPr>
        <p:grpSpPr>
          <a:xfrm>
            <a:off x="5738132" y="1386522"/>
            <a:ext cx="6453868" cy="5273755"/>
            <a:chOff x="5738132" y="1386522"/>
            <a:chExt cx="6453868" cy="5273755"/>
          </a:xfrm>
        </p:grpSpPr>
        <p:sp>
          <p:nvSpPr>
            <p:cNvPr id="5" name="Rectangle: Rounded Corners 4">
              <a:extLst>
                <a:ext uri="{FF2B5EF4-FFF2-40B4-BE49-F238E27FC236}">
                  <a16:creationId xmlns:a16="http://schemas.microsoft.com/office/drawing/2014/main" id="{1A4A58AE-EDBF-4AB6-ABA3-B7748E646D28}"/>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6" name="Picture 5" descr="A screenshot of a cell phone&#10;&#10;Description automatically generated">
              <a:extLst>
                <a:ext uri="{FF2B5EF4-FFF2-40B4-BE49-F238E27FC236}">
                  <a16:creationId xmlns:a16="http://schemas.microsoft.com/office/drawing/2014/main" id="{75DA6440-965C-4CA9-B35A-B2F1B3420D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sp>
        <p:nvSpPr>
          <p:cNvPr id="7" name="TextBox 6">
            <a:extLst>
              <a:ext uri="{FF2B5EF4-FFF2-40B4-BE49-F238E27FC236}">
                <a16:creationId xmlns:a16="http://schemas.microsoft.com/office/drawing/2014/main" id="{76BADF62-445D-4C0C-ACF3-E0C8FF3A021A}"/>
              </a:ext>
            </a:extLst>
          </p:cNvPr>
          <p:cNvSpPr txBox="1"/>
          <p:nvPr/>
        </p:nvSpPr>
        <p:spPr>
          <a:xfrm>
            <a:off x="585217" y="2538000"/>
            <a:ext cx="4618737" cy="2299265"/>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Headings)"/>
                <a:ea typeface="+mn-ea"/>
                <a:cs typeface="+mn-cs"/>
              </a:rPr>
              <a:t>Run built-in threat hunting queries - no prior query experience required</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Headings)"/>
                <a:ea typeface="+mn-ea"/>
                <a:cs typeface="+mn-cs"/>
              </a:rPr>
              <a:t>Customize and create your own hunting queries using KQL</a:t>
            </a:r>
            <a:endParaRPr kumimoji="0" lang="en-US" sz="2000" b="0" i="0" u="none" strike="noStrike" kern="1200" cap="none" spc="0" normalizeH="0" baseline="0" noProof="0" dirty="0">
              <a:ln>
                <a:noFill/>
              </a:ln>
              <a:solidFill>
                <a:srgbClr val="000000"/>
              </a:solidFill>
              <a:effectLst/>
              <a:uLnTx/>
              <a:uFillTx/>
              <a:latin typeface="Segoe UI Semibold (Headings)"/>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Headings)"/>
                <a:ea typeface="+mn-ea"/>
                <a:cs typeface="+mn-cs"/>
              </a:rPr>
              <a:t>Integrate hunting and investigations</a:t>
            </a:r>
          </a:p>
        </p:txBody>
      </p:sp>
      <p:pic>
        <p:nvPicPr>
          <p:cNvPr id="8" name="Picture 7">
            <a:extLst>
              <a:ext uri="{FF2B5EF4-FFF2-40B4-BE49-F238E27FC236}">
                <a16:creationId xmlns:a16="http://schemas.microsoft.com/office/drawing/2014/main" id="{EEE5EBCC-E06A-444C-B140-DCBFB27FD185}"/>
              </a:ext>
            </a:extLst>
          </p:cNvPr>
          <p:cNvPicPr>
            <a:picLocks noChangeAspect="1"/>
          </p:cNvPicPr>
          <p:nvPr/>
        </p:nvPicPr>
        <p:blipFill rotWithShape="1">
          <a:blip r:embed="rId4"/>
          <a:srcRect r="11454"/>
          <a:stretch/>
        </p:blipFill>
        <p:spPr>
          <a:xfrm>
            <a:off x="6221403" y="1852058"/>
            <a:ext cx="5970597" cy="4272846"/>
          </a:xfrm>
          <a:prstGeom prst="rect">
            <a:avLst/>
          </a:prstGeom>
        </p:spPr>
      </p:pic>
      <p:pic>
        <p:nvPicPr>
          <p:cNvPr id="9" name="Picture 8">
            <a:extLst>
              <a:ext uri="{FF2B5EF4-FFF2-40B4-BE49-F238E27FC236}">
                <a16:creationId xmlns:a16="http://schemas.microsoft.com/office/drawing/2014/main" id="{AC8FB9C6-C2CC-4ABF-95F8-171449672B59}"/>
              </a:ext>
            </a:extLst>
          </p:cNvPr>
          <p:cNvPicPr>
            <a:picLocks noChangeAspect="1"/>
          </p:cNvPicPr>
          <p:nvPr/>
        </p:nvPicPr>
        <p:blipFill rotWithShape="1">
          <a:blip r:embed="rId5"/>
          <a:srcRect l="1403" t="6859"/>
          <a:stretch/>
        </p:blipFill>
        <p:spPr>
          <a:xfrm>
            <a:off x="6221403" y="1852058"/>
            <a:ext cx="8147740" cy="4289685"/>
          </a:xfrm>
          <a:prstGeom prst="rect">
            <a:avLst/>
          </a:prstGeom>
        </p:spPr>
      </p:pic>
    </p:spTree>
    <p:extLst>
      <p:ext uri="{BB962C8B-B14F-4D97-AF65-F5344CB8AC3E}">
        <p14:creationId xmlns:p14="http://schemas.microsoft.com/office/powerpoint/2010/main" val="4024747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212D2D-471A-4271-AD66-BDC891483243}"/>
              </a:ext>
            </a:extLst>
          </p:cNvPr>
          <p:cNvPicPr>
            <a:picLocks noChangeAspect="1"/>
          </p:cNvPicPr>
          <p:nvPr/>
        </p:nvPicPr>
        <p:blipFill rotWithShape="1">
          <a:blip r:embed="rId3"/>
          <a:srcRect r="11454"/>
          <a:stretch/>
        </p:blipFill>
        <p:spPr>
          <a:xfrm>
            <a:off x="6221403" y="1852058"/>
            <a:ext cx="5970597" cy="4272846"/>
          </a:xfrm>
          <a:prstGeom prst="rect">
            <a:avLst/>
          </a:prstGeom>
        </p:spPr>
      </p:pic>
      <p:pic>
        <p:nvPicPr>
          <p:cNvPr id="4" name="Picture 3">
            <a:extLst>
              <a:ext uri="{FF2B5EF4-FFF2-40B4-BE49-F238E27FC236}">
                <a16:creationId xmlns:a16="http://schemas.microsoft.com/office/drawing/2014/main" id="{9BB59F8E-E6CA-42C9-8D53-29995EBA204C}"/>
              </a:ext>
            </a:extLst>
          </p:cNvPr>
          <p:cNvPicPr>
            <a:picLocks noChangeAspect="1"/>
          </p:cNvPicPr>
          <p:nvPr/>
        </p:nvPicPr>
        <p:blipFill rotWithShape="1">
          <a:blip r:embed="rId4"/>
          <a:srcRect l="1403" t="6859"/>
          <a:stretch/>
        </p:blipFill>
        <p:spPr>
          <a:xfrm>
            <a:off x="6221403" y="1852058"/>
            <a:ext cx="8147740" cy="4289685"/>
          </a:xfrm>
          <a:prstGeom prst="rect">
            <a:avLst/>
          </a:prstGeom>
        </p:spPr>
      </p:pic>
      <p:sp>
        <p:nvSpPr>
          <p:cNvPr id="5" name="Speech Bubble: Rectangle with Corners Rounded 4">
            <a:extLst>
              <a:ext uri="{FF2B5EF4-FFF2-40B4-BE49-F238E27FC236}">
                <a16:creationId xmlns:a16="http://schemas.microsoft.com/office/drawing/2014/main" id="{022FEA46-0759-4DD6-8B12-145733ACE643}"/>
              </a:ext>
            </a:extLst>
          </p:cNvPr>
          <p:cNvSpPr/>
          <p:nvPr/>
        </p:nvSpPr>
        <p:spPr bwMode="auto">
          <a:xfrm>
            <a:off x="4100604" y="5261793"/>
            <a:ext cx="1465930" cy="815958"/>
          </a:xfrm>
          <a:prstGeom prst="wedgeRoundRectCallout">
            <a:avLst>
              <a:gd name="adj1" fmla="val -54741"/>
              <a:gd name="adj2" fmla="val -201431"/>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Rich, out of the box content</a:t>
            </a:r>
          </a:p>
        </p:txBody>
      </p:sp>
      <p:sp>
        <p:nvSpPr>
          <p:cNvPr id="6" name="Speech Bubble: Rectangle with Corners Rounded 5">
            <a:extLst>
              <a:ext uri="{FF2B5EF4-FFF2-40B4-BE49-F238E27FC236}">
                <a16:creationId xmlns:a16="http://schemas.microsoft.com/office/drawing/2014/main" id="{EEB02A53-1AFA-4C9C-A6B4-FCC10979CA15}"/>
              </a:ext>
            </a:extLst>
          </p:cNvPr>
          <p:cNvSpPr/>
          <p:nvPr/>
        </p:nvSpPr>
        <p:spPr bwMode="auto">
          <a:xfrm>
            <a:off x="4191560" y="904215"/>
            <a:ext cx="1465930" cy="570785"/>
          </a:xfrm>
          <a:prstGeom prst="wedgeRoundRectCallout">
            <a:avLst>
              <a:gd name="adj1" fmla="val -232515"/>
              <a:gd name="adj2" fmla="val -139660"/>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Run all selected</a:t>
            </a:r>
          </a:p>
        </p:txBody>
      </p:sp>
      <p:sp>
        <p:nvSpPr>
          <p:cNvPr id="7" name="Speech Bubble: Rectangle with Corners Rounded 6">
            <a:extLst>
              <a:ext uri="{FF2B5EF4-FFF2-40B4-BE49-F238E27FC236}">
                <a16:creationId xmlns:a16="http://schemas.microsoft.com/office/drawing/2014/main" id="{19EB9740-EF68-4DD0-BECD-0E34DE094E17}"/>
              </a:ext>
            </a:extLst>
          </p:cNvPr>
          <p:cNvSpPr/>
          <p:nvPr/>
        </p:nvSpPr>
        <p:spPr bwMode="auto">
          <a:xfrm>
            <a:off x="7231616" y="1189608"/>
            <a:ext cx="1465930" cy="1061132"/>
          </a:xfrm>
          <a:prstGeom prst="wedgeRoundRectCallout">
            <a:avLst>
              <a:gd name="adj1" fmla="val -114721"/>
              <a:gd name="adj2" fmla="val 6460"/>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Filter by source, MITRE tactic or search</a:t>
            </a:r>
          </a:p>
        </p:txBody>
      </p:sp>
      <p:sp>
        <p:nvSpPr>
          <p:cNvPr id="8" name="Speech Bubble: Rectangle with Corners Rounded 7">
            <a:extLst>
              <a:ext uri="{FF2B5EF4-FFF2-40B4-BE49-F238E27FC236}">
                <a16:creationId xmlns:a16="http://schemas.microsoft.com/office/drawing/2014/main" id="{FBC3D44B-49BC-4D0B-8831-94E2E858CEF9}"/>
              </a:ext>
            </a:extLst>
          </p:cNvPr>
          <p:cNvSpPr/>
          <p:nvPr/>
        </p:nvSpPr>
        <p:spPr bwMode="auto">
          <a:xfrm>
            <a:off x="9407712" y="3863858"/>
            <a:ext cx="1465930" cy="570785"/>
          </a:xfrm>
          <a:prstGeom prst="wedgeRoundRectCallout">
            <a:avLst>
              <a:gd name="adj1" fmla="val -232515"/>
              <a:gd name="adj2" fmla="val -139660"/>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Investigate outliers</a:t>
            </a:r>
          </a:p>
        </p:txBody>
      </p:sp>
    </p:spTree>
    <p:extLst>
      <p:ext uri="{BB962C8B-B14F-4D97-AF65-F5344CB8AC3E}">
        <p14:creationId xmlns:p14="http://schemas.microsoft.com/office/powerpoint/2010/main" val="7981648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4"/>
                                        </p:tgtEl>
                                      </p:cBhvr>
                                      <p:by x="150000" y="150000"/>
                                    </p:animScale>
                                  </p:childTnLst>
                                </p:cTn>
                              </p:par>
                              <p:par>
                                <p:cTn id="7" presetID="42" presetClass="path" presetSubtype="0" accel="50000" decel="50000" fill="hold" nodeType="withEffect">
                                  <p:stCondLst>
                                    <p:cond delay="0"/>
                                  </p:stCondLst>
                                  <p:childTnLst>
                                    <p:animMotion origin="layout" path="M -1.04167E-6 -3.7037E-7 L -0.33411 -0.08287 " pathEditMode="relative" rAng="0" ptsTypes="AA">
                                      <p:cBhvr>
                                        <p:cTn id="8" dur="2000" fill="hold"/>
                                        <p:tgtEl>
                                          <p:spTgt spid="4"/>
                                        </p:tgtEl>
                                        <p:attrNameLst>
                                          <p:attrName>ppt_x</p:attrName>
                                          <p:attrName>ppt_y</p:attrName>
                                        </p:attrNameLst>
                                      </p:cBhvr>
                                      <p:rCtr x="-16706" y="-4144"/>
                                    </p:animMotion>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0FA4-BE95-4132-A4C8-A7905E812CE0}"/>
              </a:ext>
            </a:extLst>
          </p:cNvPr>
          <p:cNvSpPr>
            <a:spLocks noGrp="1"/>
          </p:cNvSpPr>
          <p:nvPr>
            <p:ph type="title"/>
          </p:nvPr>
        </p:nvSpPr>
        <p:spPr/>
        <p:txBody>
          <a:bodyPr/>
          <a:lstStyle/>
          <a:p>
            <a:r>
              <a:rPr lang="en-US" dirty="0"/>
              <a:t>Explore data sets</a:t>
            </a:r>
          </a:p>
        </p:txBody>
      </p:sp>
      <p:grpSp>
        <p:nvGrpSpPr>
          <p:cNvPr id="21" name="Group 20">
            <a:extLst>
              <a:ext uri="{FF2B5EF4-FFF2-40B4-BE49-F238E27FC236}">
                <a16:creationId xmlns:a16="http://schemas.microsoft.com/office/drawing/2014/main" id="{6D46227F-CFCC-4AAD-803F-8235D90110CA}"/>
              </a:ext>
            </a:extLst>
          </p:cNvPr>
          <p:cNvGrpSpPr/>
          <p:nvPr/>
        </p:nvGrpSpPr>
        <p:grpSpPr>
          <a:xfrm>
            <a:off x="5738132" y="1386522"/>
            <a:ext cx="6453868" cy="5273755"/>
            <a:chOff x="5738132" y="1386522"/>
            <a:chExt cx="6453868" cy="5273755"/>
          </a:xfrm>
        </p:grpSpPr>
        <p:sp>
          <p:nvSpPr>
            <p:cNvPr id="24" name="Rectangle: Rounded Corners 23">
              <a:extLst>
                <a:ext uri="{FF2B5EF4-FFF2-40B4-BE49-F238E27FC236}">
                  <a16:creationId xmlns:a16="http://schemas.microsoft.com/office/drawing/2014/main" id="{0F0F44CB-A2AB-4097-9128-217BE0134F88}"/>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25" name="Picture 24" descr="A screenshot of a cell phone&#10;&#10;Description automatically generated">
              <a:extLst>
                <a:ext uri="{FF2B5EF4-FFF2-40B4-BE49-F238E27FC236}">
                  <a16:creationId xmlns:a16="http://schemas.microsoft.com/office/drawing/2014/main" id="{4128CF4F-07E5-49AA-9D29-AA3918FF270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sp>
        <p:nvSpPr>
          <p:cNvPr id="33" name="TextBox 32">
            <a:extLst>
              <a:ext uri="{FF2B5EF4-FFF2-40B4-BE49-F238E27FC236}">
                <a16:creationId xmlns:a16="http://schemas.microsoft.com/office/drawing/2014/main" id="{4AF54484-7F24-47FD-9933-1B106B14E902}"/>
              </a:ext>
            </a:extLst>
          </p:cNvPr>
          <p:cNvSpPr txBox="1"/>
          <p:nvPr/>
        </p:nvSpPr>
        <p:spPr>
          <a:xfrm>
            <a:off x="585217" y="1627932"/>
            <a:ext cx="4618737" cy="2607041"/>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IL" sz="2000" b="1" i="0" u="none" strike="noStrike" kern="1200" cap="none" spc="0" normalizeH="0" baseline="0" noProof="0" dirty="0">
                <a:ln>
                  <a:noFill/>
                </a:ln>
                <a:solidFill>
                  <a:srgbClr val="0078D4"/>
                </a:solidFill>
                <a:effectLst/>
                <a:uLnTx/>
                <a:uFillTx/>
                <a:latin typeface="Segoe UI Semibold (Headings)"/>
                <a:ea typeface="+mn-ea"/>
                <a:cs typeface="+mn-cs"/>
              </a:rPr>
              <a:t>Search using free text or fields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IL" sz="2000" b="1" i="0" u="none" strike="noStrike" kern="1200" cap="none" spc="0" normalizeH="0" baseline="0" noProof="0" dirty="0">
                <a:ln>
                  <a:noFill/>
                </a:ln>
                <a:solidFill>
                  <a:srgbClr val="0078D4"/>
                </a:solidFill>
                <a:effectLst/>
                <a:uLnTx/>
                <a:uFillTx/>
                <a:latin typeface="Segoe UI Semibold (Headings)"/>
                <a:ea typeface="+mn-ea"/>
                <a:cs typeface="+mn-cs"/>
              </a:rPr>
              <a:t>Tabulate your data</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IL" sz="2000" b="1" i="0" u="none" strike="noStrike" kern="1200" cap="none" spc="0" normalizeH="0" baseline="0" noProof="0" dirty="0">
                <a:ln>
                  <a:noFill/>
                </a:ln>
                <a:solidFill>
                  <a:srgbClr val="0078D4"/>
                </a:solidFill>
                <a:effectLst/>
                <a:uLnTx/>
                <a:uFillTx/>
                <a:latin typeface="Segoe UI Semibold (Headings)"/>
                <a:ea typeface="+mn-ea"/>
                <a:cs typeface="+mn-cs"/>
              </a:rPr>
              <a:t>Visualize query results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1" i="0" u="none" strike="noStrike" kern="1200" cap="none" spc="0" normalizeH="0" baseline="0" noProof="0" dirty="0">
                <a:ln>
                  <a:noFill/>
                </a:ln>
                <a:solidFill>
                  <a:srgbClr val="0078D4"/>
                </a:solidFill>
                <a:effectLst/>
                <a:uLnTx/>
                <a:uFillTx/>
                <a:latin typeface="Segoe UI Semibold (Headings)"/>
                <a:ea typeface="+mn-ea"/>
                <a:cs typeface="+mn-cs"/>
              </a:rPr>
              <a:t>Automatically detect and plot anomalies in data</a:t>
            </a:r>
            <a:endParaRPr kumimoji="0" lang="en-IL" sz="2000" b="1" i="0" u="none" strike="noStrike" kern="1200" cap="none" spc="0" normalizeH="0" baseline="0" noProof="0" dirty="0">
              <a:ln>
                <a:noFill/>
              </a:ln>
              <a:solidFill>
                <a:srgbClr val="0078D4"/>
              </a:solidFill>
              <a:effectLst/>
              <a:uLnTx/>
              <a:uFillTx/>
              <a:latin typeface="Segoe UI Semibold (Headings)"/>
              <a:ea typeface="+mn-ea"/>
              <a:cs typeface="+mn-cs"/>
            </a:endParaRPr>
          </a:p>
        </p:txBody>
      </p:sp>
      <p:pic>
        <p:nvPicPr>
          <p:cNvPr id="18" name="Picture 17">
            <a:extLst>
              <a:ext uri="{FF2B5EF4-FFF2-40B4-BE49-F238E27FC236}">
                <a16:creationId xmlns:a16="http://schemas.microsoft.com/office/drawing/2014/main" id="{20BA0DEC-0222-4625-AB5C-B54DED652BF8}"/>
              </a:ext>
            </a:extLst>
          </p:cNvPr>
          <p:cNvPicPr>
            <a:picLocks noChangeAspect="1"/>
          </p:cNvPicPr>
          <p:nvPr/>
        </p:nvPicPr>
        <p:blipFill>
          <a:blip r:embed="rId4"/>
          <a:stretch>
            <a:fillRect/>
          </a:stretch>
        </p:blipFill>
        <p:spPr>
          <a:xfrm>
            <a:off x="6244749" y="1819802"/>
            <a:ext cx="5947250" cy="1499248"/>
          </a:xfrm>
          <a:prstGeom prst="rect">
            <a:avLst/>
          </a:prstGeom>
        </p:spPr>
      </p:pic>
      <p:pic>
        <p:nvPicPr>
          <p:cNvPr id="19" name="Picture 18">
            <a:extLst>
              <a:ext uri="{FF2B5EF4-FFF2-40B4-BE49-F238E27FC236}">
                <a16:creationId xmlns:a16="http://schemas.microsoft.com/office/drawing/2014/main" id="{1371A8EC-2B8C-4944-B4B6-92B7B10AA5E6}"/>
              </a:ext>
            </a:extLst>
          </p:cNvPr>
          <p:cNvPicPr>
            <a:picLocks noChangeAspect="1"/>
          </p:cNvPicPr>
          <p:nvPr/>
        </p:nvPicPr>
        <p:blipFill rotWithShape="1">
          <a:blip r:embed="rId5"/>
          <a:srcRect b="9767"/>
          <a:stretch/>
        </p:blipFill>
        <p:spPr>
          <a:xfrm>
            <a:off x="6244749" y="3446931"/>
            <a:ext cx="5947251" cy="2693894"/>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53653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88F009A-215C-43C5-BD86-0FA5AC74BC6A}"/>
              </a:ext>
            </a:extLst>
          </p:cNvPr>
          <p:cNvPicPr>
            <a:picLocks noChangeAspect="1"/>
          </p:cNvPicPr>
          <p:nvPr/>
        </p:nvPicPr>
        <p:blipFill>
          <a:blip r:embed="rId3"/>
          <a:stretch>
            <a:fillRect/>
          </a:stretch>
        </p:blipFill>
        <p:spPr>
          <a:xfrm>
            <a:off x="6244749" y="1774472"/>
            <a:ext cx="9855485" cy="4366354"/>
          </a:xfrm>
          <a:prstGeom prst="rect">
            <a:avLst/>
          </a:prstGeom>
        </p:spPr>
      </p:pic>
      <p:sp>
        <p:nvSpPr>
          <p:cNvPr id="20" name="Rectangle: Rounded Corners 19">
            <a:extLst>
              <a:ext uri="{FF2B5EF4-FFF2-40B4-BE49-F238E27FC236}">
                <a16:creationId xmlns:a16="http://schemas.microsoft.com/office/drawing/2014/main" id="{E8A84BEE-A7BB-444A-A491-C9A519DF2D96}"/>
              </a:ext>
            </a:extLst>
          </p:cNvPr>
          <p:cNvSpPr/>
          <p:nvPr/>
        </p:nvSpPr>
        <p:spPr bwMode="auto">
          <a:xfrm>
            <a:off x="4230715" y="1035344"/>
            <a:ext cx="421105" cy="4535906"/>
          </a:xfrm>
          <a:prstGeom prst="roundRect">
            <a:avLst/>
          </a:prstGeom>
          <a:noFill/>
          <a:ln w="3810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076484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7"/>
                                        </p:tgtEl>
                                      </p:cBhvr>
                                      <p:by x="120000" y="120000"/>
                                    </p:animScale>
                                  </p:childTnLst>
                                </p:cTn>
                              </p:par>
                              <p:par>
                                <p:cTn id="7" presetID="42" presetClass="path" presetSubtype="0" accel="50000" decel="50000" fill="hold" nodeType="withEffect">
                                  <p:stCondLst>
                                    <p:cond delay="0"/>
                                  </p:stCondLst>
                                  <p:childTnLst>
                                    <p:animMotion origin="layout" path="M 3.75E-6 -3.33333E-6 L -0.41641 -0.07708 " pathEditMode="relative" rAng="0" ptsTypes="AA">
                                      <p:cBhvr>
                                        <p:cTn id="8" dur="2000" fill="hold"/>
                                        <p:tgtEl>
                                          <p:spTgt spid="17"/>
                                        </p:tgtEl>
                                        <p:attrNameLst>
                                          <p:attrName>ppt_x</p:attrName>
                                          <p:attrName>ppt_y</p:attrName>
                                        </p:attrNameLst>
                                      </p:cBhvr>
                                      <p:rCtr x="-20820" y="-3866"/>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par>
                          <p:cTn id="13" fill="hold">
                            <p:stCondLst>
                              <p:cond delay="0"/>
                            </p:stCondLst>
                            <p:childTnLst>
                              <p:par>
                                <p:cTn id="14" presetID="26" presetClass="emph" presetSubtype="0" fill="hold" grpId="1" nodeType="afterEffect">
                                  <p:stCondLst>
                                    <p:cond delay="0"/>
                                  </p:stCondLst>
                                  <p:childTnLst>
                                    <p:animEffect transition="out" filter="fade">
                                      <p:cBhvr>
                                        <p:cTn id="15" dur="500" tmFilter="0, 0; .2, .5; .8, .5; 1, 0"/>
                                        <p:tgtEl>
                                          <p:spTgt spid="20"/>
                                        </p:tgtEl>
                                      </p:cBhvr>
                                    </p:animEffect>
                                    <p:animScale>
                                      <p:cBhvr>
                                        <p:cTn id="16" dur="25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161CEF-007C-47E1-B291-2A906272FFF2}"/>
              </a:ext>
            </a:extLst>
          </p:cNvPr>
          <p:cNvPicPr>
            <a:picLocks noChangeAspect="1"/>
          </p:cNvPicPr>
          <p:nvPr/>
        </p:nvPicPr>
        <p:blipFill>
          <a:blip r:embed="rId2"/>
          <a:stretch>
            <a:fillRect/>
          </a:stretch>
        </p:blipFill>
        <p:spPr>
          <a:xfrm>
            <a:off x="429537" y="325973"/>
            <a:ext cx="11306469" cy="6206054"/>
          </a:xfrm>
          <a:prstGeom prst="rect">
            <a:avLst/>
          </a:prstGeom>
        </p:spPr>
      </p:pic>
      <p:sp>
        <p:nvSpPr>
          <p:cNvPr id="4" name="Title 3">
            <a:extLst>
              <a:ext uri="{FF2B5EF4-FFF2-40B4-BE49-F238E27FC236}">
                <a16:creationId xmlns:a16="http://schemas.microsoft.com/office/drawing/2014/main" id="{AA1B1A5E-3261-47EC-B40F-36076F81274F}"/>
              </a:ext>
            </a:extLst>
          </p:cNvPr>
          <p:cNvSpPr>
            <a:spLocks noGrp="1"/>
          </p:cNvSpPr>
          <p:nvPr>
            <p:ph type="title"/>
          </p:nvPr>
        </p:nvSpPr>
        <p:spPr/>
        <p:txBody>
          <a:bodyPr/>
          <a:lstStyle/>
          <a:p>
            <a:pPr algn="r"/>
            <a:r>
              <a:rPr lang="en-US" dirty="0"/>
              <a:t>Root Cause Analysis</a:t>
            </a:r>
          </a:p>
        </p:txBody>
      </p:sp>
    </p:spTree>
    <p:extLst>
      <p:ext uri="{BB962C8B-B14F-4D97-AF65-F5344CB8AC3E}">
        <p14:creationId xmlns:p14="http://schemas.microsoft.com/office/powerpoint/2010/main" val="2014088682"/>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08886D-D5C7-4B33-B5E8-BC43C306692A}"/>
              </a:ext>
            </a:extLst>
          </p:cNvPr>
          <p:cNvSpPr>
            <a:spLocks noGrp="1"/>
          </p:cNvSpPr>
          <p:nvPr>
            <p:ph type="title"/>
          </p:nvPr>
        </p:nvSpPr>
        <p:spPr/>
        <p:txBody>
          <a:bodyPr/>
          <a:lstStyle/>
          <a:p>
            <a:r>
              <a:rPr lang="en-US"/>
              <a:t>Use bookmarks and live stream to manage your hunts</a:t>
            </a:r>
            <a:br>
              <a:rPr lang="en-US"/>
            </a:br>
            <a:endParaRPr lang="en-US"/>
          </a:p>
        </p:txBody>
      </p:sp>
      <p:sp>
        <p:nvSpPr>
          <p:cNvPr id="12" name="TextBox 11">
            <a:extLst>
              <a:ext uri="{FF2B5EF4-FFF2-40B4-BE49-F238E27FC236}">
                <a16:creationId xmlns:a16="http://schemas.microsoft.com/office/drawing/2014/main" id="{0E006913-B209-4204-8785-9E4EF416EB65}"/>
              </a:ext>
            </a:extLst>
          </p:cNvPr>
          <p:cNvSpPr txBox="1"/>
          <p:nvPr/>
        </p:nvSpPr>
        <p:spPr>
          <a:xfrm>
            <a:off x="585217" y="1627932"/>
            <a:ext cx="4710813" cy="2607041"/>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Bookmark notable data</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Start an investigation from a bookmark or add to an existing incident</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Monitor a live stream of new threat related activity</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14" name="Group 13">
            <a:extLst>
              <a:ext uri="{FF2B5EF4-FFF2-40B4-BE49-F238E27FC236}">
                <a16:creationId xmlns:a16="http://schemas.microsoft.com/office/drawing/2014/main" id="{C3038BB1-D3DA-43F3-B145-DCD07307859A}"/>
              </a:ext>
            </a:extLst>
          </p:cNvPr>
          <p:cNvGrpSpPr/>
          <p:nvPr/>
        </p:nvGrpSpPr>
        <p:grpSpPr>
          <a:xfrm>
            <a:off x="5738132" y="1386522"/>
            <a:ext cx="6453868" cy="5273755"/>
            <a:chOff x="5738132" y="1386522"/>
            <a:chExt cx="6453868" cy="5273755"/>
          </a:xfrm>
        </p:grpSpPr>
        <p:sp>
          <p:nvSpPr>
            <p:cNvPr id="16" name="Rectangle: Rounded Corners 15">
              <a:extLst>
                <a:ext uri="{FF2B5EF4-FFF2-40B4-BE49-F238E27FC236}">
                  <a16:creationId xmlns:a16="http://schemas.microsoft.com/office/drawing/2014/main" id="{17AB8A56-0F01-464C-B78C-FDCC65512FD5}"/>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7" name="Picture 16" descr="A screenshot of a cell phone&#10;&#10;Description automatically generated">
              <a:extLst>
                <a:ext uri="{FF2B5EF4-FFF2-40B4-BE49-F238E27FC236}">
                  <a16:creationId xmlns:a16="http://schemas.microsoft.com/office/drawing/2014/main" id="{9ADE0AED-BB68-4A69-963A-3DD16B866B7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8" name="Picture 7">
            <a:extLst>
              <a:ext uri="{FF2B5EF4-FFF2-40B4-BE49-F238E27FC236}">
                <a16:creationId xmlns:a16="http://schemas.microsoft.com/office/drawing/2014/main" id="{5EEFBF09-7070-48FF-AB03-EF77FBE44923}"/>
              </a:ext>
            </a:extLst>
          </p:cNvPr>
          <p:cNvPicPr>
            <a:picLocks noChangeAspect="1"/>
          </p:cNvPicPr>
          <p:nvPr/>
        </p:nvPicPr>
        <p:blipFill rotWithShape="1">
          <a:blip r:embed="rId4"/>
          <a:srcRect r="11753"/>
          <a:stretch/>
        </p:blipFill>
        <p:spPr>
          <a:xfrm>
            <a:off x="6234849" y="1845733"/>
            <a:ext cx="5957152" cy="4305300"/>
          </a:xfrm>
          <a:prstGeom prst="rect">
            <a:avLst/>
          </a:prstGeom>
        </p:spPr>
      </p:pic>
    </p:spTree>
    <p:extLst>
      <p:ext uri="{BB962C8B-B14F-4D97-AF65-F5344CB8AC3E}">
        <p14:creationId xmlns:p14="http://schemas.microsoft.com/office/powerpoint/2010/main" val="3853115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20C3-8822-4CB2-906F-EABE1A172FE8}"/>
              </a:ext>
            </a:extLst>
          </p:cNvPr>
          <p:cNvSpPr>
            <a:spLocks noGrp="1"/>
          </p:cNvSpPr>
          <p:nvPr>
            <p:ph type="title"/>
          </p:nvPr>
        </p:nvSpPr>
        <p:spPr/>
        <p:txBody>
          <a:bodyPr/>
          <a:lstStyle/>
          <a:p>
            <a:pPr algn="ctr"/>
            <a:r>
              <a:rPr lang="en-US"/>
              <a:t>Integrated threat protection for your enterprise</a:t>
            </a:r>
          </a:p>
        </p:txBody>
      </p:sp>
      <p:sp>
        <p:nvSpPr>
          <p:cNvPr id="102" name="TextBox 101">
            <a:extLst>
              <a:ext uri="{FF2B5EF4-FFF2-40B4-BE49-F238E27FC236}">
                <a16:creationId xmlns:a16="http://schemas.microsoft.com/office/drawing/2014/main" id="{CC353233-1103-4E35-B1CB-648D56C6BBC1}"/>
              </a:ext>
            </a:extLst>
          </p:cNvPr>
          <p:cNvSpPr txBox="1"/>
          <p:nvPr/>
        </p:nvSpPr>
        <p:spPr>
          <a:xfrm>
            <a:off x="1179683" y="2494219"/>
            <a:ext cx="1757809" cy="276999"/>
          </a:xfrm>
          <a:prstGeom prst="rect">
            <a:avLst/>
          </a:prstGeom>
          <a:noFill/>
        </p:spPr>
        <p:txBody>
          <a:bodyPr wrap="square">
            <a:spAutoFit/>
          </a:bodyPr>
          <a:lstStyle/>
          <a:p>
            <a:pPr algn="ctr" defTabSz="932472" fontAlgn="base">
              <a:spcBef>
                <a:spcPct val="0"/>
              </a:spcBef>
              <a:spcAft>
                <a:spcPts val="600"/>
              </a:spcAft>
            </a:pP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Multi-cloud</a:t>
            </a:r>
          </a:p>
        </p:txBody>
      </p:sp>
      <p:grpSp>
        <p:nvGrpSpPr>
          <p:cNvPr id="8" name="Group 7">
            <a:extLst>
              <a:ext uri="{FF2B5EF4-FFF2-40B4-BE49-F238E27FC236}">
                <a16:creationId xmlns:a16="http://schemas.microsoft.com/office/drawing/2014/main" id="{3CDCC0A2-72ED-4D99-9579-CA3787846B3C}"/>
              </a:ext>
              <a:ext uri="{C183D7F6-B498-43B3-948B-1728B52AA6E4}">
                <adec:decorative xmlns:adec="http://schemas.microsoft.com/office/drawing/2017/decorative" val="1"/>
              </a:ext>
            </a:extLst>
          </p:cNvPr>
          <p:cNvGrpSpPr/>
          <p:nvPr/>
        </p:nvGrpSpPr>
        <p:grpSpPr>
          <a:xfrm>
            <a:off x="2419123" y="2038310"/>
            <a:ext cx="7352547" cy="4043001"/>
            <a:chOff x="2419123" y="2038310"/>
            <a:chExt cx="7352547" cy="4043001"/>
          </a:xfrm>
        </p:grpSpPr>
        <p:sp>
          <p:nvSpPr>
            <p:cNvPr id="363" name="Rectangle 362">
              <a:extLst>
                <a:ext uri="{FF2B5EF4-FFF2-40B4-BE49-F238E27FC236}">
                  <a16:creationId xmlns:a16="http://schemas.microsoft.com/office/drawing/2014/main" id="{9696A8CA-CBCB-4C90-ACFD-80FC8BF23903}"/>
                </a:ext>
                <a:ext uri="{C183D7F6-B498-43B3-948B-1728B52AA6E4}">
                  <adec:decorative xmlns:adec="http://schemas.microsoft.com/office/drawing/2017/decorative" val="1"/>
                </a:ext>
              </a:extLst>
            </p:cNvPr>
            <p:cNvSpPr/>
            <p:nvPr/>
          </p:nvSpPr>
          <p:spPr bwMode="auto">
            <a:xfrm>
              <a:off x="2785109" y="2903348"/>
              <a:ext cx="6621782" cy="3177963"/>
            </a:xfrm>
            <a:prstGeom prst="rect">
              <a:avLst/>
            </a:prstGeom>
            <a:noFill/>
            <a:ln w="25400" cap="rnd">
              <a:solidFill>
                <a:schemeClr val="bg2">
                  <a:lumMod val="75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cs typeface="Segoe UI" pitchFamily="34" charset="0"/>
              </a:endParaRPr>
            </a:p>
          </p:txBody>
        </p:sp>
        <p:cxnSp>
          <p:nvCxnSpPr>
            <p:cNvPr id="369" name="Straight Connector 368" descr="Line connecting &quot;Azure Sentinel&quot; to &quot;Multi-cloud&quot;">
              <a:extLst>
                <a:ext uri="{FF2B5EF4-FFF2-40B4-BE49-F238E27FC236}">
                  <a16:creationId xmlns:a16="http://schemas.microsoft.com/office/drawing/2014/main" id="{20B0DCFA-17C7-48D3-9B64-17C5FAB0354D}"/>
                </a:ext>
              </a:extLst>
            </p:cNvPr>
            <p:cNvCxnSpPr>
              <a:cxnSpLocks/>
              <a:stCxn id="365" idx="6"/>
              <a:endCxn id="370" idx="1"/>
            </p:cNvCxnSpPr>
            <p:nvPr/>
          </p:nvCxnSpPr>
          <p:spPr>
            <a:xfrm>
              <a:off x="2419123" y="2038310"/>
              <a:ext cx="365986"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1" name="Straight Connector 370" descr="Line connecting &quot;Azure Sentinel&quot; to &quot;3rd party and partners&quot;">
              <a:extLst>
                <a:ext uri="{FF2B5EF4-FFF2-40B4-BE49-F238E27FC236}">
                  <a16:creationId xmlns:a16="http://schemas.microsoft.com/office/drawing/2014/main" id="{22C20193-B395-4C04-A066-DB9E4B7CE496}"/>
                </a:ext>
              </a:extLst>
            </p:cNvPr>
            <p:cNvCxnSpPr>
              <a:cxnSpLocks/>
              <a:stCxn id="370" idx="3"/>
              <a:endCxn id="373" idx="2"/>
            </p:cNvCxnSpPr>
            <p:nvPr/>
          </p:nvCxnSpPr>
          <p:spPr>
            <a:xfrm flipV="1">
              <a:off x="9406891" y="2038310"/>
              <a:ext cx="364779"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8" name="Straight Connector 377" descr="Line connecting &quot;Azure Sentinel&quot; to &quot;Microsoft 365 Defender&quot;">
              <a:extLst>
                <a:ext uri="{FF2B5EF4-FFF2-40B4-BE49-F238E27FC236}">
                  <a16:creationId xmlns:a16="http://schemas.microsoft.com/office/drawing/2014/main" id="{6817DED2-8C10-4310-90B4-31C9DA436624}"/>
                </a:ext>
              </a:extLst>
            </p:cNvPr>
            <p:cNvCxnSpPr>
              <a:cxnSpLocks/>
              <a:endCxn id="379" idx="0"/>
            </p:cNvCxnSpPr>
            <p:nvPr/>
          </p:nvCxnSpPr>
          <p:spPr>
            <a:xfrm>
              <a:off x="4527166" y="2378612"/>
              <a:ext cx="1"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1" name="Straight Connector 410" descr="Line connecting &quot;Azure Sentinel&quot; to &quot;Azure Defender&quot;">
              <a:extLst>
                <a:ext uri="{FF2B5EF4-FFF2-40B4-BE49-F238E27FC236}">
                  <a16:creationId xmlns:a16="http://schemas.microsoft.com/office/drawing/2014/main" id="{B260B251-8156-4296-894A-930FC15DD3F3}"/>
                </a:ext>
              </a:extLst>
            </p:cNvPr>
            <p:cNvCxnSpPr>
              <a:cxnSpLocks/>
              <a:endCxn id="412" idx="0"/>
            </p:cNvCxnSpPr>
            <p:nvPr/>
          </p:nvCxnSpPr>
          <p:spPr>
            <a:xfrm>
              <a:off x="7659011" y="2374819"/>
              <a:ext cx="0"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70" name="Rectangle 369">
            <a:extLst>
              <a:ext uri="{FF2B5EF4-FFF2-40B4-BE49-F238E27FC236}">
                <a16:creationId xmlns:a16="http://schemas.microsoft.com/office/drawing/2014/main" id="{E1EF089F-5C76-45AE-8D6C-FEF297C045B6}"/>
              </a:ext>
            </a:extLst>
          </p:cNvPr>
          <p:cNvSpPr/>
          <p:nvPr/>
        </p:nvSpPr>
        <p:spPr bwMode="auto">
          <a:xfrm>
            <a:off x="2785109" y="1694617"/>
            <a:ext cx="6621782" cy="687387"/>
          </a:xfrm>
          <a:prstGeom prst="rect">
            <a:avLst/>
          </a:prstGeom>
          <a:solidFill>
            <a:schemeClr val="bg1"/>
          </a:solidFill>
          <a:ln w="25400">
            <a:solidFill>
              <a:schemeClr val="accent1"/>
            </a:solid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defRPr/>
            </a:pPr>
            <a:r>
              <a:rPr lang="en-US" sz="1200" b="1" dirty="0">
                <a:solidFill>
                  <a:schemeClr val="accent1"/>
                </a:solidFill>
                <a:latin typeface="Segoe UI Semibold" panose="020B0702040204020203" pitchFamily="34" charset="0"/>
                <a:cs typeface="Segoe UI Semibold" panose="020B0702040204020203" pitchFamily="34" charset="0"/>
              </a:rPr>
              <a:t>SIEM</a:t>
            </a:r>
          </a:p>
          <a:p>
            <a:pPr algn="ctr" defTabSz="932472" fontAlgn="base">
              <a:spcBef>
                <a:spcPct val="0"/>
              </a:spcBef>
              <a:defRPr/>
            </a:pPr>
            <a:r>
              <a:rPr lang="en-US" sz="1600" dirty="0">
                <a:solidFill>
                  <a:schemeClr val="tx1"/>
                </a:solidFill>
                <a:latin typeface="Segoe UI Semibold"/>
                <a:cs typeface="Segoe UI" pitchFamily="34" charset="0"/>
              </a:rPr>
              <a:t>Microsoft Sentinel</a:t>
            </a:r>
          </a:p>
        </p:txBody>
      </p:sp>
      <p:sp>
        <p:nvSpPr>
          <p:cNvPr id="104" name="TextBox 103">
            <a:extLst>
              <a:ext uri="{FF2B5EF4-FFF2-40B4-BE49-F238E27FC236}">
                <a16:creationId xmlns:a16="http://schemas.microsoft.com/office/drawing/2014/main" id="{B5A788BF-980E-4A35-A145-7975D5AE8F92}"/>
              </a:ext>
            </a:extLst>
          </p:cNvPr>
          <p:cNvSpPr txBox="1"/>
          <p:nvPr/>
        </p:nvSpPr>
        <p:spPr>
          <a:xfrm>
            <a:off x="9070975" y="2494219"/>
            <a:ext cx="2076601" cy="276999"/>
          </a:xfrm>
          <a:prstGeom prst="rect">
            <a:avLst/>
          </a:prstGeom>
          <a:noFill/>
        </p:spPr>
        <p:txBody>
          <a:bodyPr wrap="square">
            <a:spAutoFit/>
          </a:bodyPr>
          <a:lstStyle/>
          <a:p>
            <a:pPr algn="ctr" defTabSz="932472" fontAlgn="base">
              <a:spcBef>
                <a:spcPct val="0"/>
              </a:spcBef>
              <a:spcAft>
                <a:spcPts val="600"/>
              </a:spcAft>
            </a:pP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3rd party and partners</a:t>
            </a:r>
          </a:p>
        </p:txBody>
      </p:sp>
      <p:sp>
        <p:nvSpPr>
          <p:cNvPr id="379" name="Rectangle 378">
            <a:extLst>
              <a:ext uri="{FF2B5EF4-FFF2-40B4-BE49-F238E27FC236}">
                <a16:creationId xmlns:a16="http://schemas.microsoft.com/office/drawing/2014/main" id="{0D8AEF1F-FB97-4009-940D-325AB9BD2F39}"/>
              </a:ext>
            </a:extLst>
          </p:cNvPr>
          <p:cNvSpPr/>
          <p:nvPr/>
        </p:nvSpPr>
        <p:spPr bwMode="auto">
          <a:xfrm>
            <a:off x="3025967" y="3163825"/>
            <a:ext cx="3002399" cy="447302"/>
          </a:xfrm>
          <a:prstGeom prst="rect">
            <a:avLst/>
          </a:prstGeom>
          <a:solidFill>
            <a:schemeClr val="accent1"/>
          </a:solidFill>
          <a:ln>
            <a:noFill/>
            <a:headEnd type="none" w="med" len="med"/>
            <a:tailEnd type="none" w="med" len="med"/>
          </a:ln>
          <a:effectLst>
            <a:outerShdw blurRad="127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Segoe UI Semibold" panose="020B0702040204020203" pitchFamily="34" charset="0"/>
                <a:cs typeface="Segoe UI Semibold" panose="020B0702040204020203" pitchFamily="34" charset="0"/>
              </a:rPr>
              <a:t>Microsoft 365 Defender</a:t>
            </a:r>
          </a:p>
        </p:txBody>
      </p:sp>
      <p:sp>
        <p:nvSpPr>
          <p:cNvPr id="381" name="Rectangle 380" descr="Email/docs">
            <a:extLst>
              <a:ext uri="{FF2B5EF4-FFF2-40B4-BE49-F238E27FC236}">
                <a16:creationId xmlns:a16="http://schemas.microsoft.com/office/drawing/2014/main" id="{B923A53F-FF7E-4805-96B5-1392A0F5D9B7}"/>
              </a:ext>
            </a:extLst>
          </p:cNvPr>
          <p:cNvSpPr/>
          <p:nvPr/>
        </p:nvSpPr>
        <p:spPr bwMode="auto">
          <a:xfrm>
            <a:off x="3025967" y="3682256"/>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Email/docs</a:t>
            </a:r>
          </a:p>
        </p:txBody>
      </p:sp>
      <p:sp>
        <p:nvSpPr>
          <p:cNvPr id="393" name="Rectangle 392" descr="Endpoints&#10;">
            <a:extLst>
              <a:ext uri="{FF2B5EF4-FFF2-40B4-BE49-F238E27FC236}">
                <a16:creationId xmlns:a16="http://schemas.microsoft.com/office/drawing/2014/main" id="{4502E872-D2DB-4669-94FF-E12E10275847}"/>
              </a:ext>
            </a:extLst>
          </p:cNvPr>
          <p:cNvSpPr/>
          <p:nvPr/>
        </p:nvSpPr>
        <p:spPr bwMode="auto">
          <a:xfrm>
            <a:off x="4568454" y="3682256"/>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Endpoints</a:t>
            </a:r>
          </a:p>
        </p:txBody>
      </p:sp>
      <p:sp>
        <p:nvSpPr>
          <p:cNvPr id="398" name="Rectangle 397" descr="Identities&#10;">
            <a:extLst>
              <a:ext uri="{FF2B5EF4-FFF2-40B4-BE49-F238E27FC236}">
                <a16:creationId xmlns:a16="http://schemas.microsoft.com/office/drawing/2014/main" id="{9F828A78-3B71-4A43-8466-AFEB2F9C2304}"/>
              </a:ext>
            </a:extLst>
          </p:cNvPr>
          <p:cNvSpPr/>
          <p:nvPr/>
        </p:nvSpPr>
        <p:spPr bwMode="auto">
          <a:xfrm>
            <a:off x="3025967"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Identities</a:t>
            </a:r>
          </a:p>
        </p:txBody>
      </p:sp>
      <p:sp>
        <p:nvSpPr>
          <p:cNvPr id="407" name="Rectangle 406" descr="Apps&#10;">
            <a:extLst>
              <a:ext uri="{FF2B5EF4-FFF2-40B4-BE49-F238E27FC236}">
                <a16:creationId xmlns:a16="http://schemas.microsoft.com/office/drawing/2014/main" id="{1FDBDD15-AF99-49E9-8C67-0461217C77D7}"/>
              </a:ext>
            </a:extLst>
          </p:cNvPr>
          <p:cNvSpPr/>
          <p:nvPr/>
        </p:nvSpPr>
        <p:spPr bwMode="auto">
          <a:xfrm>
            <a:off x="4568454"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Apps</a:t>
            </a:r>
          </a:p>
        </p:txBody>
      </p:sp>
      <p:sp>
        <p:nvSpPr>
          <p:cNvPr id="412" name="Rectangle 411">
            <a:extLst>
              <a:ext uri="{FF2B5EF4-FFF2-40B4-BE49-F238E27FC236}">
                <a16:creationId xmlns:a16="http://schemas.microsoft.com/office/drawing/2014/main" id="{177D1845-C18E-4C9F-9202-60C7C6C87E9B}"/>
              </a:ext>
            </a:extLst>
          </p:cNvPr>
          <p:cNvSpPr/>
          <p:nvPr/>
        </p:nvSpPr>
        <p:spPr bwMode="auto">
          <a:xfrm>
            <a:off x="6157806" y="3160032"/>
            <a:ext cx="3002410" cy="4473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Microsoft Defender for Cloud</a:t>
            </a:r>
          </a:p>
        </p:txBody>
      </p:sp>
      <p:sp>
        <p:nvSpPr>
          <p:cNvPr id="414" name="Rectangle 413" descr="SQL&#10;">
            <a:extLst>
              <a:ext uri="{FF2B5EF4-FFF2-40B4-BE49-F238E27FC236}">
                <a16:creationId xmlns:a16="http://schemas.microsoft.com/office/drawing/2014/main" id="{4FC47279-2EE0-423F-97E2-86500B74B4B5}"/>
              </a:ext>
            </a:extLst>
          </p:cNvPr>
          <p:cNvSpPr/>
          <p:nvPr/>
        </p:nvSpPr>
        <p:spPr bwMode="auto">
          <a:xfrm>
            <a:off x="6163624"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SQL</a:t>
            </a:r>
          </a:p>
        </p:txBody>
      </p:sp>
      <p:sp>
        <p:nvSpPr>
          <p:cNvPr id="417" name="Rectangle 416" descr="Server VMs&#10;">
            <a:extLst>
              <a:ext uri="{FF2B5EF4-FFF2-40B4-BE49-F238E27FC236}">
                <a16:creationId xmlns:a16="http://schemas.microsoft.com/office/drawing/2014/main" id="{733388DD-C711-482B-9B7F-5BD8A112EA44}"/>
              </a:ext>
            </a:extLst>
          </p:cNvPr>
          <p:cNvSpPr/>
          <p:nvPr/>
        </p:nvSpPr>
        <p:spPr bwMode="auto">
          <a:xfrm>
            <a:off x="7195630"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Server </a:t>
            </a:r>
            <a:r>
              <a:rPr lang="en-US" sz="1000" b="1" err="1">
                <a:solidFill>
                  <a:schemeClr val="tx1"/>
                </a:solidFill>
                <a:latin typeface="Segoe UI Semibold" panose="020B0702040204020203" pitchFamily="34" charset="0"/>
                <a:cs typeface="Segoe UI Semibold" panose="020B0702040204020203" pitchFamily="34" charset="0"/>
              </a:rPr>
              <a:t>VMs</a:t>
            </a:r>
            <a:endParaRPr lang="en-US" sz="1000" b="1">
              <a:solidFill>
                <a:schemeClr val="tx1"/>
              </a:solidFill>
              <a:latin typeface="Segoe UI Semibold" panose="020B0702040204020203" pitchFamily="34" charset="0"/>
              <a:cs typeface="Segoe UI Semibold" panose="020B0702040204020203" pitchFamily="34" charset="0"/>
            </a:endParaRPr>
          </a:p>
        </p:txBody>
      </p:sp>
      <p:sp>
        <p:nvSpPr>
          <p:cNvPr id="425" name="Rectangle 424" descr="Containers&#10;">
            <a:extLst>
              <a:ext uri="{FF2B5EF4-FFF2-40B4-BE49-F238E27FC236}">
                <a16:creationId xmlns:a16="http://schemas.microsoft.com/office/drawing/2014/main" id="{E361401F-1BB2-4C97-8946-BB1A37C72498}"/>
              </a:ext>
            </a:extLst>
          </p:cNvPr>
          <p:cNvSpPr/>
          <p:nvPr/>
        </p:nvSpPr>
        <p:spPr bwMode="auto">
          <a:xfrm>
            <a:off x="8227636"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Containers</a:t>
            </a:r>
          </a:p>
        </p:txBody>
      </p:sp>
      <p:sp>
        <p:nvSpPr>
          <p:cNvPr id="430" name="Rectangle 429" descr="Network traffic&#10;">
            <a:extLst>
              <a:ext uri="{FF2B5EF4-FFF2-40B4-BE49-F238E27FC236}">
                <a16:creationId xmlns:a16="http://schemas.microsoft.com/office/drawing/2014/main" id="{5087EE43-EFBF-4503-A70A-3C02CBE3C92A}"/>
              </a:ext>
            </a:extLst>
          </p:cNvPr>
          <p:cNvSpPr/>
          <p:nvPr/>
        </p:nvSpPr>
        <p:spPr bwMode="auto">
          <a:xfrm>
            <a:off x="6163624"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900" b="1">
                <a:solidFill>
                  <a:schemeClr val="tx1"/>
                </a:solidFill>
                <a:latin typeface="Segoe UI Semibold" panose="020B0702040204020203" pitchFamily="34" charset="0"/>
                <a:cs typeface="Segoe UI Semibold" panose="020B0702040204020203" pitchFamily="34" charset="0"/>
              </a:rPr>
              <a:t>Network traffic</a:t>
            </a:r>
          </a:p>
        </p:txBody>
      </p:sp>
      <p:sp>
        <p:nvSpPr>
          <p:cNvPr id="435" name="Rectangle 434" descr="IoT&#10;">
            <a:extLst>
              <a:ext uri="{FF2B5EF4-FFF2-40B4-BE49-F238E27FC236}">
                <a16:creationId xmlns:a16="http://schemas.microsoft.com/office/drawing/2014/main" id="{9AEA96E9-0F85-4BF4-8344-27EDCFE850D7}"/>
              </a:ext>
            </a:extLst>
          </p:cNvPr>
          <p:cNvSpPr/>
          <p:nvPr/>
        </p:nvSpPr>
        <p:spPr bwMode="auto">
          <a:xfrm>
            <a:off x="7195630"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IoT</a:t>
            </a:r>
          </a:p>
        </p:txBody>
      </p:sp>
      <p:sp>
        <p:nvSpPr>
          <p:cNvPr id="450" name="Rectangle 449" descr=" Apps&#10;">
            <a:extLst>
              <a:ext uri="{FF2B5EF4-FFF2-40B4-BE49-F238E27FC236}">
                <a16:creationId xmlns:a16="http://schemas.microsoft.com/office/drawing/2014/main" id="{F64D193B-5B0D-473D-8795-65A4DDA82C7D}"/>
              </a:ext>
            </a:extLst>
          </p:cNvPr>
          <p:cNvSpPr/>
          <p:nvPr/>
        </p:nvSpPr>
        <p:spPr bwMode="auto">
          <a:xfrm>
            <a:off x="8227636"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 Apps</a:t>
            </a:r>
          </a:p>
        </p:txBody>
      </p:sp>
      <p:sp>
        <p:nvSpPr>
          <p:cNvPr id="458" name="Rectangle 457">
            <a:extLst>
              <a:ext uri="{FF2B5EF4-FFF2-40B4-BE49-F238E27FC236}">
                <a16:creationId xmlns:a16="http://schemas.microsoft.com/office/drawing/2014/main" id="{F6B5996A-0D97-44AA-BFCB-EC147F5EE0DB}"/>
              </a:ext>
            </a:extLst>
          </p:cNvPr>
          <p:cNvSpPr/>
          <p:nvPr/>
        </p:nvSpPr>
        <p:spPr bwMode="auto">
          <a:xfrm>
            <a:off x="4890329" y="5847321"/>
            <a:ext cx="2411342" cy="49927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a:solidFill>
                  <a:schemeClr val="accent1"/>
                </a:solidFill>
                <a:latin typeface="Segoe UI Semibold" panose="020B0702040204020203" pitchFamily="34" charset="0"/>
                <a:cs typeface="Segoe UI Semibold" panose="020B0702040204020203" pitchFamily="34" charset="0"/>
              </a:rPr>
              <a:t>XDR</a:t>
            </a:r>
          </a:p>
          <a:p>
            <a:pPr algn="ctr" defTabSz="932472" fontAlgn="base">
              <a:spcBef>
                <a:spcPct val="0"/>
              </a:spcBef>
              <a:spcAft>
                <a:spcPct val="0"/>
              </a:spcAft>
            </a:pPr>
            <a:r>
              <a:rPr lang="en-US" sz="1600" b="1">
                <a:solidFill>
                  <a:schemeClr val="tx1"/>
                </a:solidFill>
                <a:latin typeface="Segoe UI Semibold" panose="020B0702040204020203" pitchFamily="34" charset="0"/>
                <a:cs typeface="Segoe UI Semibold" panose="020B0702040204020203" pitchFamily="34" charset="0"/>
              </a:rPr>
              <a:t>Microsoft Defender</a:t>
            </a:r>
          </a:p>
        </p:txBody>
      </p:sp>
      <p:grpSp>
        <p:nvGrpSpPr>
          <p:cNvPr id="7" name="Group 6">
            <a:extLst>
              <a:ext uri="{FF2B5EF4-FFF2-40B4-BE49-F238E27FC236}">
                <a16:creationId xmlns:a16="http://schemas.microsoft.com/office/drawing/2014/main" id="{C19A6C97-FA0B-44D1-B6CE-E1A29EB3063D}"/>
              </a:ext>
              <a:ext uri="{C183D7F6-B498-43B3-948B-1728B52AA6E4}">
                <adec:decorative xmlns:adec="http://schemas.microsoft.com/office/drawing/2017/decorative" val="1"/>
              </a:ext>
            </a:extLst>
          </p:cNvPr>
          <p:cNvGrpSpPr/>
          <p:nvPr/>
        </p:nvGrpSpPr>
        <p:grpSpPr>
          <a:xfrm>
            <a:off x="1698053" y="1677775"/>
            <a:ext cx="8794687" cy="721070"/>
            <a:chOff x="1698053" y="1677775"/>
            <a:chExt cx="8794687" cy="721070"/>
          </a:xfrm>
        </p:grpSpPr>
        <p:grpSp>
          <p:nvGrpSpPr>
            <p:cNvPr id="6" name="Group 5">
              <a:extLst>
                <a:ext uri="{FF2B5EF4-FFF2-40B4-BE49-F238E27FC236}">
                  <a16:creationId xmlns:a16="http://schemas.microsoft.com/office/drawing/2014/main" id="{66C50AA8-B3A0-474A-965A-D81BA2618806}"/>
                </a:ext>
              </a:extLst>
            </p:cNvPr>
            <p:cNvGrpSpPr/>
            <p:nvPr/>
          </p:nvGrpSpPr>
          <p:grpSpPr>
            <a:xfrm>
              <a:off x="1698053" y="1677775"/>
              <a:ext cx="721070" cy="721070"/>
              <a:chOff x="1698053" y="1677775"/>
              <a:chExt cx="721070" cy="721070"/>
            </a:xfrm>
          </p:grpSpPr>
          <p:sp>
            <p:nvSpPr>
              <p:cNvPr id="365" name="Oval 364">
                <a:extLst>
                  <a:ext uri="{FF2B5EF4-FFF2-40B4-BE49-F238E27FC236}">
                    <a16:creationId xmlns:a16="http://schemas.microsoft.com/office/drawing/2014/main" id="{84FAC357-823F-4B65-A9CD-11E5DC7A6114}"/>
                  </a:ext>
                </a:extLst>
              </p:cNvPr>
              <p:cNvSpPr/>
              <p:nvPr/>
            </p:nvSpPr>
            <p:spPr bwMode="auto">
              <a:xfrm>
                <a:off x="1698053"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endParaRPr lang="en-US" sz="1200" b="1">
                  <a:solidFill>
                    <a:schemeClr val="tx1"/>
                  </a:solidFill>
                  <a:latin typeface="Segoe UI Semibold" panose="020B0702040204020203" pitchFamily="34" charset="0"/>
                  <a:cs typeface="Segoe UI Semibold" panose="020B0702040204020203" pitchFamily="34" charset="0"/>
                </a:endParaRPr>
              </a:p>
            </p:txBody>
          </p:sp>
          <p:grpSp>
            <p:nvGrpSpPr>
              <p:cNvPr id="366" name="Group 365">
                <a:extLst>
                  <a:ext uri="{FF2B5EF4-FFF2-40B4-BE49-F238E27FC236}">
                    <a16:creationId xmlns:a16="http://schemas.microsoft.com/office/drawing/2014/main" id="{64704DEF-45F9-4B1F-B5FB-6FB7F21901F6}"/>
                  </a:ext>
                </a:extLst>
              </p:cNvPr>
              <p:cNvGrpSpPr/>
              <p:nvPr/>
            </p:nvGrpSpPr>
            <p:grpSpPr>
              <a:xfrm>
                <a:off x="1831544" y="1896185"/>
                <a:ext cx="454088" cy="284251"/>
                <a:chOff x="1844967" y="1888573"/>
                <a:chExt cx="517814" cy="324142"/>
              </a:xfrm>
            </p:grpSpPr>
            <p:sp>
              <p:nvSpPr>
                <p:cNvPr id="367" name="Freeform: Shape 366">
                  <a:extLst>
                    <a:ext uri="{FF2B5EF4-FFF2-40B4-BE49-F238E27FC236}">
                      <a16:creationId xmlns:a16="http://schemas.microsoft.com/office/drawing/2014/main" id="{CB43F7F8-7076-4B4C-B57B-A2576F082BF2}"/>
                    </a:ext>
                  </a:extLst>
                </p:cNvPr>
                <p:cNvSpPr/>
                <p:nvPr/>
              </p:nvSpPr>
              <p:spPr>
                <a:xfrm>
                  <a:off x="1844967" y="1888573"/>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rgbClr val="50E6FF"/>
                </a:solidFill>
                <a:ln w="5597"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06B83CCD-CDD1-4E89-8867-87A91FDF17F6}"/>
                    </a:ext>
                  </a:extLst>
                </p:cNvPr>
                <p:cNvSpPr/>
                <p:nvPr/>
              </p:nvSpPr>
              <p:spPr>
                <a:xfrm>
                  <a:off x="1956307" y="1954435"/>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chemeClr val="bg1"/>
                </a:solidFill>
                <a:ln w="5597" cap="flat">
                  <a:noFill/>
                  <a:prstDash val="solid"/>
                  <a:miter/>
                </a:ln>
              </p:spPr>
              <p:txBody>
                <a:bodyPr rtlCol="0" anchor="ctr"/>
                <a:lstStyle/>
                <a:p>
                  <a:endParaRPr lang="en-US"/>
                </a:p>
              </p:txBody>
            </p:sp>
          </p:grpSp>
        </p:grpSp>
        <p:grpSp>
          <p:nvGrpSpPr>
            <p:cNvPr id="372" name="Group 371">
              <a:extLst>
                <a:ext uri="{FF2B5EF4-FFF2-40B4-BE49-F238E27FC236}">
                  <a16:creationId xmlns:a16="http://schemas.microsoft.com/office/drawing/2014/main" id="{3BA69B6B-B36F-433B-B2AD-C21F5B317ACA}"/>
                </a:ext>
                <a:ext uri="{C183D7F6-B498-43B3-948B-1728B52AA6E4}">
                  <adec:decorative xmlns:adec="http://schemas.microsoft.com/office/drawing/2017/decorative" val="1"/>
                </a:ext>
              </a:extLst>
            </p:cNvPr>
            <p:cNvGrpSpPr/>
            <p:nvPr/>
          </p:nvGrpSpPr>
          <p:grpSpPr>
            <a:xfrm>
              <a:off x="9771670" y="1677775"/>
              <a:ext cx="721070" cy="721070"/>
              <a:chOff x="9771670" y="1677775"/>
              <a:chExt cx="721070" cy="721070"/>
            </a:xfrm>
          </p:grpSpPr>
          <p:sp>
            <p:nvSpPr>
              <p:cNvPr id="373" name="Oval 372">
                <a:extLst>
                  <a:ext uri="{FF2B5EF4-FFF2-40B4-BE49-F238E27FC236}">
                    <a16:creationId xmlns:a16="http://schemas.microsoft.com/office/drawing/2014/main" id="{D6F24DEB-8D3D-45B3-A430-85EC713C1B20}"/>
                  </a:ext>
                </a:extLst>
              </p:cNvPr>
              <p:cNvSpPr/>
              <p:nvPr/>
            </p:nvSpPr>
            <p:spPr bwMode="auto">
              <a:xfrm>
                <a:off x="9771670"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endPar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endParaRPr>
              </a:p>
            </p:txBody>
          </p:sp>
          <p:grpSp>
            <p:nvGrpSpPr>
              <p:cNvPr id="374" name="Group 373">
                <a:extLst>
                  <a:ext uri="{FF2B5EF4-FFF2-40B4-BE49-F238E27FC236}">
                    <a16:creationId xmlns:a16="http://schemas.microsoft.com/office/drawing/2014/main" id="{BAB89FB6-7410-4FD6-B00B-F9E670C7EAA9}"/>
                  </a:ext>
                </a:extLst>
              </p:cNvPr>
              <p:cNvGrpSpPr/>
              <p:nvPr/>
            </p:nvGrpSpPr>
            <p:grpSpPr bwMode="black">
              <a:xfrm>
                <a:off x="9943429" y="1892174"/>
                <a:ext cx="377552" cy="292272"/>
                <a:chOff x="10506075" y="4179358"/>
                <a:chExt cx="766762" cy="593725"/>
              </a:xfrm>
              <a:solidFill>
                <a:srgbClr val="FFFFFF"/>
              </a:solidFill>
            </p:grpSpPr>
            <p:sp>
              <p:nvSpPr>
                <p:cNvPr id="375" name="Freeform 26">
                  <a:extLst>
                    <a:ext uri="{FF2B5EF4-FFF2-40B4-BE49-F238E27FC236}">
                      <a16:creationId xmlns:a16="http://schemas.microsoft.com/office/drawing/2014/main" id="{E34D0517-7686-46ED-AB4D-30C57218F44C}"/>
                    </a:ext>
                  </a:extLst>
                </p:cNvPr>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76" name="Freeform 27">
                  <a:extLst>
                    <a:ext uri="{FF2B5EF4-FFF2-40B4-BE49-F238E27FC236}">
                      <a16:creationId xmlns:a16="http://schemas.microsoft.com/office/drawing/2014/main" id="{4D024A56-1E95-4B57-BF1A-F0BE2F1C4438}"/>
                    </a:ext>
                  </a:extLst>
                </p:cNvPr>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77" name="Freeform 28">
                  <a:extLst>
                    <a:ext uri="{FF2B5EF4-FFF2-40B4-BE49-F238E27FC236}">
                      <a16:creationId xmlns:a16="http://schemas.microsoft.com/office/drawing/2014/main" id="{68B837F2-EB94-4E92-8C47-18F439932EFA}"/>
                    </a:ext>
                  </a:extLst>
                </p:cNvPr>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grpSp>
        </p:grpSp>
      </p:grpSp>
      <p:grpSp>
        <p:nvGrpSpPr>
          <p:cNvPr id="2" name="Group 1">
            <a:extLst>
              <a:ext uri="{FF2B5EF4-FFF2-40B4-BE49-F238E27FC236}">
                <a16:creationId xmlns:a16="http://schemas.microsoft.com/office/drawing/2014/main" id="{157088A1-0E6D-46A6-8623-FD4EA7726466}"/>
              </a:ext>
              <a:ext uri="{C183D7F6-B498-43B3-948B-1728B52AA6E4}">
                <adec:decorative xmlns:adec="http://schemas.microsoft.com/office/drawing/2017/decorative" val="1"/>
              </a:ext>
            </a:extLst>
          </p:cNvPr>
          <p:cNvGrpSpPr/>
          <p:nvPr/>
        </p:nvGrpSpPr>
        <p:grpSpPr>
          <a:xfrm>
            <a:off x="3531318" y="3870428"/>
            <a:ext cx="5334882" cy="1308322"/>
            <a:chOff x="3531318" y="3870428"/>
            <a:chExt cx="5334882" cy="1308322"/>
          </a:xfrm>
        </p:grpSpPr>
        <p:grpSp>
          <p:nvGrpSpPr>
            <p:cNvPr id="382" name="Group 381">
              <a:extLst>
                <a:ext uri="{FF2B5EF4-FFF2-40B4-BE49-F238E27FC236}">
                  <a16:creationId xmlns:a16="http://schemas.microsoft.com/office/drawing/2014/main" id="{84393BD8-A5FD-4DE3-9AC2-9B141588A445}"/>
                </a:ext>
              </a:extLst>
            </p:cNvPr>
            <p:cNvGrpSpPr/>
            <p:nvPr/>
          </p:nvGrpSpPr>
          <p:grpSpPr>
            <a:xfrm>
              <a:off x="3531318" y="3957314"/>
              <a:ext cx="449204" cy="197234"/>
              <a:chOff x="3540685" y="3905449"/>
              <a:chExt cx="449204" cy="197234"/>
            </a:xfrm>
          </p:grpSpPr>
          <p:grpSp>
            <p:nvGrpSpPr>
              <p:cNvPr id="383" name="Group 382">
                <a:extLst>
                  <a:ext uri="{FF2B5EF4-FFF2-40B4-BE49-F238E27FC236}">
                    <a16:creationId xmlns:a16="http://schemas.microsoft.com/office/drawing/2014/main" id="{B8E296A0-5EF9-4AF1-90B6-E3BFA9781758}"/>
                  </a:ext>
                </a:extLst>
              </p:cNvPr>
              <p:cNvGrpSpPr/>
              <p:nvPr/>
            </p:nvGrpSpPr>
            <p:grpSpPr>
              <a:xfrm>
                <a:off x="3540685" y="3906639"/>
                <a:ext cx="324297" cy="196044"/>
                <a:chOff x="2218894" y="4259430"/>
                <a:chExt cx="564176" cy="351279"/>
              </a:xfrm>
              <a:solidFill>
                <a:schemeClr val="accent1"/>
              </a:solidFill>
            </p:grpSpPr>
            <p:sp>
              <p:nvSpPr>
                <p:cNvPr id="387" name="Freeform 12">
                  <a:extLst>
                    <a:ext uri="{FF2B5EF4-FFF2-40B4-BE49-F238E27FC236}">
                      <a16:creationId xmlns:a16="http://schemas.microsoft.com/office/drawing/2014/main" id="{0FD5E385-3FE6-497D-A2D8-6997371801C7}"/>
                    </a:ext>
                  </a:extLst>
                </p:cNvPr>
                <p:cNvSpPr>
                  <a:spLocks noEditPoints="1"/>
                </p:cNvSpPr>
                <p:nvPr/>
              </p:nvSpPr>
              <p:spPr bwMode="auto">
                <a:xfrm>
                  <a:off x="2218898" y="4297752"/>
                  <a:ext cx="562049" cy="31295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88" name="Rectangle 13">
                  <a:extLst>
                    <a:ext uri="{FF2B5EF4-FFF2-40B4-BE49-F238E27FC236}">
                      <a16:creationId xmlns:a16="http://schemas.microsoft.com/office/drawing/2014/main" id="{35ED2ED9-2EAB-4E58-8238-52570DBB1ABD}"/>
                    </a:ext>
                  </a:extLst>
                </p:cNvPr>
                <p:cNvSpPr>
                  <a:spLocks noChangeArrowheads="1"/>
                </p:cNvSpPr>
                <p:nvPr/>
              </p:nvSpPr>
              <p:spPr bwMode="auto">
                <a:xfrm>
                  <a:off x="2780941"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89" name="Rectangle 14">
                  <a:extLst>
                    <a:ext uri="{FF2B5EF4-FFF2-40B4-BE49-F238E27FC236}">
                      <a16:creationId xmlns:a16="http://schemas.microsoft.com/office/drawing/2014/main" id="{EA2F1C97-6A2F-49E4-B303-F7BA2C86C70C}"/>
                    </a:ext>
                  </a:extLst>
                </p:cNvPr>
                <p:cNvSpPr>
                  <a:spLocks noChangeArrowheads="1"/>
                </p:cNvSpPr>
                <p:nvPr/>
              </p:nvSpPr>
              <p:spPr bwMode="auto">
                <a:xfrm>
                  <a:off x="2218894"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90" name="Freeform 15">
                  <a:extLst>
                    <a:ext uri="{FF2B5EF4-FFF2-40B4-BE49-F238E27FC236}">
                      <a16:creationId xmlns:a16="http://schemas.microsoft.com/office/drawing/2014/main" id="{4255C245-4139-4778-B194-0CFC7A335F01}"/>
                    </a:ext>
                  </a:extLst>
                </p:cNvPr>
                <p:cNvSpPr>
                  <a:spLocks/>
                </p:cNvSpPr>
                <p:nvPr/>
              </p:nvSpPr>
              <p:spPr bwMode="auto">
                <a:xfrm>
                  <a:off x="2218894" y="4259430"/>
                  <a:ext cx="562047" cy="140512"/>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391" name="Freeform 16">
                  <a:extLst>
                    <a:ext uri="{FF2B5EF4-FFF2-40B4-BE49-F238E27FC236}">
                      <a16:creationId xmlns:a16="http://schemas.microsoft.com/office/drawing/2014/main" id="{8368C894-48F0-4720-9FF7-44BE2230D5A1}"/>
                    </a:ext>
                  </a:extLst>
                </p:cNvPr>
                <p:cNvSpPr>
                  <a:spLocks/>
                </p:cNvSpPr>
                <p:nvPr/>
              </p:nvSpPr>
              <p:spPr bwMode="auto">
                <a:xfrm>
                  <a:off x="2269989" y="4446779"/>
                  <a:ext cx="106448" cy="106448"/>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grpSp>
          <p:grpSp>
            <p:nvGrpSpPr>
              <p:cNvPr id="384" name="Group 383">
                <a:extLst>
                  <a:ext uri="{FF2B5EF4-FFF2-40B4-BE49-F238E27FC236}">
                    <a16:creationId xmlns:a16="http://schemas.microsoft.com/office/drawing/2014/main" id="{FF90CA34-1939-4F96-BF50-8202A3073C5A}"/>
                  </a:ext>
                </a:extLst>
              </p:cNvPr>
              <p:cNvGrpSpPr/>
              <p:nvPr/>
            </p:nvGrpSpPr>
            <p:grpSpPr>
              <a:xfrm>
                <a:off x="3881471" y="3905449"/>
                <a:ext cx="108418" cy="191834"/>
                <a:chOff x="3888211" y="3905449"/>
                <a:chExt cx="108418" cy="191834"/>
              </a:xfrm>
            </p:grpSpPr>
            <p:pic>
              <p:nvPicPr>
                <p:cNvPr id="385" name="Graphic 384">
                  <a:extLst>
                    <a:ext uri="{FF2B5EF4-FFF2-40B4-BE49-F238E27FC236}">
                      <a16:creationId xmlns:a16="http://schemas.microsoft.com/office/drawing/2014/main" id="{DFFE13E1-CF74-416F-8BAA-C24EDDDD0D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4005751"/>
                  <a:ext cx="108418" cy="91532"/>
                </a:xfrm>
                <a:prstGeom prst="rect">
                  <a:avLst/>
                </a:prstGeom>
              </p:spPr>
            </p:pic>
            <p:pic>
              <p:nvPicPr>
                <p:cNvPr id="386" name="Graphic 385">
                  <a:extLst>
                    <a:ext uri="{FF2B5EF4-FFF2-40B4-BE49-F238E27FC236}">
                      <a16:creationId xmlns:a16="http://schemas.microsoft.com/office/drawing/2014/main" id="{850D075C-E9FF-437D-AC86-DDCF40111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3905449"/>
                  <a:ext cx="108418" cy="91532"/>
                </a:xfrm>
                <a:prstGeom prst="rect">
                  <a:avLst/>
                </a:prstGeom>
              </p:spPr>
            </p:pic>
          </p:grpSp>
        </p:grpSp>
        <p:grpSp>
          <p:nvGrpSpPr>
            <p:cNvPr id="394" name="Group 393">
              <a:extLst>
                <a:ext uri="{FF2B5EF4-FFF2-40B4-BE49-F238E27FC236}">
                  <a16:creationId xmlns:a16="http://schemas.microsoft.com/office/drawing/2014/main" id="{92368F6A-0E5D-4AC2-9D48-4D36F579523D}"/>
                </a:ext>
              </a:extLst>
            </p:cNvPr>
            <p:cNvGrpSpPr/>
            <p:nvPr/>
          </p:nvGrpSpPr>
          <p:grpSpPr>
            <a:xfrm>
              <a:off x="5137823" y="3927968"/>
              <a:ext cx="321175" cy="264580"/>
              <a:chOff x="5230386" y="4132421"/>
              <a:chExt cx="339443" cy="279629"/>
            </a:xfrm>
          </p:grpSpPr>
          <p:sp>
            <p:nvSpPr>
              <p:cNvPr id="395" name="Freeform 17">
                <a:extLst>
                  <a:ext uri="{FF2B5EF4-FFF2-40B4-BE49-F238E27FC236}">
                    <a16:creationId xmlns:a16="http://schemas.microsoft.com/office/drawing/2014/main" id="{F3D4D998-30B8-4E76-A8C0-73D59E7B7468}"/>
                  </a:ext>
                </a:extLst>
              </p:cNvPr>
              <p:cNvSpPr>
                <a:spLocks noEditPoints="1"/>
              </p:cNvSpPr>
              <p:nvPr/>
            </p:nvSpPr>
            <p:spPr bwMode="auto">
              <a:xfrm>
                <a:off x="5452824" y="4132421"/>
                <a:ext cx="117005" cy="199735"/>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solidFill>
                <a:schemeClr val="tx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96" name="Freeform 18">
                <a:extLst>
                  <a:ext uri="{FF2B5EF4-FFF2-40B4-BE49-F238E27FC236}">
                    <a16:creationId xmlns:a16="http://schemas.microsoft.com/office/drawing/2014/main" id="{E0EFF516-6A94-4D18-ACB3-3FFC6EE8B2C5}"/>
                  </a:ext>
                </a:extLst>
              </p:cNvPr>
              <p:cNvSpPr>
                <a:spLocks noEditPoints="1"/>
              </p:cNvSpPr>
              <p:nvPr/>
            </p:nvSpPr>
            <p:spPr bwMode="auto">
              <a:xfrm>
                <a:off x="5230386" y="4206073"/>
                <a:ext cx="298298" cy="205977"/>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solidFill>
                <a:srgbClr val="0078D4"/>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nvGrpSpPr>
            <p:cNvPr id="399" name="Group 80">
              <a:extLst>
                <a:ext uri="{FF2B5EF4-FFF2-40B4-BE49-F238E27FC236}">
                  <a16:creationId xmlns:a16="http://schemas.microsoft.com/office/drawing/2014/main" id="{42311D22-C940-4AE5-B52E-6D5D9CBBA06A}"/>
                </a:ext>
              </a:extLst>
            </p:cNvPr>
            <p:cNvGrpSpPr>
              <a:grpSpLocks noChangeAspect="1"/>
            </p:cNvGrpSpPr>
            <p:nvPr/>
          </p:nvGrpSpPr>
          <p:grpSpPr bwMode="auto">
            <a:xfrm>
              <a:off x="3546428" y="4900114"/>
              <a:ext cx="418992" cy="240203"/>
              <a:chOff x="695" y="1513"/>
              <a:chExt cx="210" cy="124"/>
            </a:xfrm>
            <a:solidFill>
              <a:schemeClr val="tx1"/>
            </a:solidFill>
          </p:grpSpPr>
          <p:sp>
            <p:nvSpPr>
              <p:cNvPr id="400" name="Freeform 81">
                <a:extLst>
                  <a:ext uri="{FF2B5EF4-FFF2-40B4-BE49-F238E27FC236}">
                    <a16:creationId xmlns:a16="http://schemas.microsoft.com/office/drawing/2014/main" id="{361CD082-DB99-4A14-A2C0-78C9162E2843}"/>
                  </a:ext>
                </a:extLst>
              </p:cNvPr>
              <p:cNvSpPr>
                <a:spLocks/>
              </p:cNvSpPr>
              <p:nvPr/>
            </p:nvSpPr>
            <p:spPr bwMode="auto">
              <a:xfrm>
                <a:off x="695" y="1604"/>
                <a:ext cx="46" cy="33"/>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1" name="Freeform 82">
                <a:extLst>
                  <a:ext uri="{FF2B5EF4-FFF2-40B4-BE49-F238E27FC236}">
                    <a16:creationId xmlns:a16="http://schemas.microsoft.com/office/drawing/2014/main" id="{B46A3EB1-0CED-47DF-ABB1-A5C57BF12D10}"/>
                  </a:ext>
                </a:extLst>
              </p:cNvPr>
              <p:cNvSpPr>
                <a:spLocks/>
              </p:cNvSpPr>
              <p:nvPr/>
            </p:nvSpPr>
            <p:spPr bwMode="auto">
              <a:xfrm>
                <a:off x="751" y="1588"/>
                <a:ext cx="85" cy="49"/>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2" name="Freeform 83">
                <a:extLst>
                  <a:ext uri="{FF2B5EF4-FFF2-40B4-BE49-F238E27FC236}">
                    <a16:creationId xmlns:a16="http://schemas.microsoft.com/office/drawing/2014/main" id="{68728485-845B-4958-BAB1-9B4DA63E7277}"/>
                  </a:ext>
                </a:extLst>
              </p:cNvPr>
              <p:cNvSpPr>
                <a:spLocks/>
              </p:cNvSpPr>
              <p:nvPr/>
            </p:nvSpPr>
            <p:spPr bwMode="auto">
              <a:xfrm>
                <a:off x="839" y="1604"/>
                <a:ext cx="66" cy="33"/>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3" name="Freeform 84">
                <a:extLst>
                  <a:ext uri="{FF2B5EF4-FFF2-40B4-BE49-F238E27FC236}">
                    <a16:creationId xmlns:a16="http://schemas.microsoft.com/office/drawing/2014/main" id="{6CF1293E-1AF6-4789-8B08-0D5F399C8AA1}"/>
                  </a:ext>
                </a:extLst>
              </p:cNvPr>
              <p:cNvSpPr>
                <a:spLocks/>
              </p:cNvSpPr>
              <p:nvPr/>
            </p:nvSpPr>
            <p:spPr bwMode="auto">
              <a:xfrm>
                <a:off x="852" y="1555"/>
                <a:ext cx="41" cy="41"/>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4" name="Freeform 85">
                <a:extLst>
                  <a:ext uri="{FF2B5EF4-FFF2-40B4-BE49-F238E27FC236}">
                    <a16:creationId xmlns:a16="http://schemas.microsoft.com/office/drawing/2014/main" id="{C0C9E7A3-1368-47DC-A222-F264077E8D2B}"/>
                  </a:ext>
                </a:extLst>
              </p:cNvPr>
              <p:cNvSpPr>
                <a:spLocks/>
              </p:cNvSpPr>
              <p:nvPr/>
            </p:nvSpPr>
            <p:spPr bwMode="auto">
              <a:xfrm>
                <a:off x="767" y="1513"/>
                <a:ext cx="66" cy="66"/>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05" name="Freeform 86">
                <a:extLst>
                  <a:ext uri="{FF2B5EF4-FFF2-40B4-BE49-F238E27FC236}">
                    <a16:creationId xmlns:a16="http://schemas.microsoft.com/office/drawing/2014/main" id="{EC75025F-3875-47E2-8BA5-D909D39A9C60}"/>
                  </a:ext>
                </a:extLst>
              </p:cNvPr>
              <p:cNvSpPr>
                <a:spLocks/>
              </p:cNvSpPr>
              <p:nvPr/>
            </p:nvSpPr>
            <p:spPr bwMode="auto">
              <a:xfrm>
                <a:off x="703" y="1547"/>
                <a:ext cx="50" cy="49"/>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nvGrpSpPr>
            <p:cNvPr id="408" name="Group 407">
              <a:extLst>
                <a:ext uri="{FF2B5EF4-FFF2-40B4-BE49-F238E27FC236}">
                  <a16:creationId xmlns:a16="http://schemas.microsoft.com/office/drawing/2014/main" id="{698F40DA-C889-4EB6-86B7-030933B0B89D}"/>
                </a:ext>
              </a:extLst>
            </p:cNvPr>
            <p:cNvGrpSpPr/>
            <p:nvPr/>
          </p:nvGrpSpPr>
          <p:grpSpPr>
            <a:xfrm>
              <a:off x="5141768" y="4896381"/>
              <a:ext cx="313285" cy="247698"/>
              <a:chOff x="19906669" y="4851206"/>
              <a:chExt cx="362764" cy="295426"/>
            </a:xfrm>
          </p:grpSpPr>
          <p:sp>
            <p:nvSpPr>
              <p:cNvPr id="409" name="Freeform 161">
                <a:extLst>
                  <a:ext uri="{FF2B5EF4-FFF2-40B4-BE49-F238E27FC236}">
                    <a16:creationId xmlns:a16="http://schemas.microsoft.com/office/drawing/2014/main" id="{13AC436C-5A49-4B2F-8765-85F0F1A981D1}"/>
                  </a:ext>
                </a:extLst>
              </p:cNvPr>
              <p:cNvSpPr>
                <a:spLocks/>
              </p:cNvSpPr>
              <p:nvPr/>
            </p:nvSpPr>
            <p:spPr bwMode="auto">
              <a:xfrm>
                <a:off x="19906669" y="4851206"/>
                <a:ext cx="362764" cy="23360"/>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410" name="Freeform 163">
                <a:extLst>
                  <a:ext uri="{FF2B5EF4-FFF2-40B4-BE49-F238E27FC236}">
                    <a16:creationId xmlns:a16="http://schemas.microsoft.com/office/drawing/2014/main" id="{8BCC06B3-FE67-4AD1-AD84-B02B6D34671F}"/>
                  </a:ext>
                </a:extLst>
              </p:cNvPr>
              <p:cNvSpPr>
                <a:spLocks noEditPoints="1"/>
              </p:cNvSpPr>
              <p:nvPr/>
            </p:nvSpPr>
            <p:spPr bwMode="auto">
              <a:xfrm>
                <a:off x="19906669" y="4896545"/>
                <a:ext cx="362764" cy="250087"/>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tx1"/>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pic>
          <p:nvPicPr>
            <p:cNvPr id="415" name="Picture 414">
              <a:extLst>
                <a:ext uri="{FF2B5EF4-FFF2-40B4-BE49-F238E27FC236}">
                  <a16:creationId xmlns:a16="http://schemas.microsoft.com/office/drawing/2014/main" id="{7DC15876-AE22-4FDB-8327-1ADBF8EC1F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62664" y="3872345"/>
              <a:ext cx="340318" cy="330408"/>
            </a:xfrm>
            <a:prstGeom prst="rect">
              <a:avLst/>
            </a:prstGeom>
          </p:spPr>
        </p:pic>
        <p:grpSp>
          <p:nvGrpSpPr>
            <p:cNvPr id="418" name="Graphic 33">
              <a:extLst>
                <a:ext uri="{FF2B5EF4-FFF2-40B4-BE49-F238E27FC236}">
                  <a16:creationId xmlns:a16="http://schemas.microsoft.com/office/drawing/2014/main" id="{CEF795CC-F547-4BCC-8091-106CF9AD8476}"/>
                </a:ext>
              </a:extLst>
            </p:cNvPr>
            <p:cNvGrpSpPr/>
            <p:nvPr/>
          </p:nvGrpSpPr>
          <p:grpSpPr>
            <a:xfrm>
              <a:off x="7481338" y="3896260"/>
              <a:ext cx="366982" cy="282578"/>
              <a:chOff x="9214624" y="5352522"/>
              <a:chExt cx="755282" cy="599017"/>
            </a:xfrm>
          </p:grpSpPr>
          <p:sp>
            <p:nvSpPr>
              <p:cNvPr id="419" name="Freeform: Shape 418">
                <a:extLst>
                  <a:ext uri="{FF2B5EF4-FFF2-40B4-BE49-F238E27FC236}">
                    <a16:creationId xmlns:a16="http://schemas.microsoft.com/office/drawing/2014/main" id="{32823178-859B-49F9-A995-A3A25FCAA292}"/>
                  </a:ext>
                </a:extLst>
              </p:cNvPr>
              <p:cNvSpPr/>
              <p:nvPr/>
            </p:nvSpPr>
            <p:spPr>
              <a:xfrm>
                <a:off x="9214624" y="5352522"/>
                <a:ext cx="755282" cy="599017"/>
              </a:xfrm>
              <a:custGeom>
                <a:avLst/>
                <a:gdLst>
                  <a:gd name="connsiteX0" fmla="*/ 0 w 755282"/>
                  <a:gd name="connsiteY0" fmla="*/ 20835 h 599017"/>
                  <a:gd name="connsiteX1" fmla="*/ 0 w 755282"/>
                  <a:gd name="connsiteY1" fmla="*/ 20835 h 599017"/>
                  <a:gd name="connsiteX2" fmla="*/ 0 w 755282"/>
                  <a:gd name="connsiteY2" fmla="*/ 458378 h 599017"/>
                  <a:gd name="connsiteX3" fmla="*/ 20835 w 755282"/>
                  <a:gd name="connsiteY3" fmla="*/ 481818 h 599017"/>
                  <a:gd name="connsiteX4" fmla="*/ 348992 w 755282"/>
                  <a:gd name="connsiteY4" fmla="*/ 481818 h 599017"/>
                  <a:gd name="connsiteX5" fmla="*/ 348992 w 755282"/>
                  <a:gd name="connsiteY5" fmla="*/ 549533 h 599017"/>
                  <a:gd name="connsiteX6" fmla="*/ 231793 w 755282"/>
                  <a:gd name="connsiteY6" fmla="*/ 549533 h 599017"/>
                  <a:gd name="connsiteX7" fmla="*/ 231793 w 755282"/>
                  <a:gd name="connsiteY7" fmla="*/ 599017 h 599017"/>
                  <a:gd name="connsiteX8" fmla="*/ 523489 w 755282"/>
                  <a:gd name="connsiteY8" fmla="*/ 599017 h 599017"/>
                  <a:gd name="connsiteX9" fmla="*/ 523489 w 755282"/>
                  <a:gd name="connsiteY9" fmla="*/ 549533 h 599017"/>
                  <a:gd name="connsiteX10" fmla="*/ 406290 w 755282"/>
                  <a:gd name="connsiteY10" fmla="*/ 549533 h 599017"/>
                  <a:gd name="connsiteX11" fmla="*/ 406290 w 755282"/>
                  <a:gd name="connsiteY11" fmla="*/ 481818 h 599017"/>
                  <a:gd name="connsiteX12" fmla="*/ 737051 w 755282"/>
                  <a:gd name="connsiteY12" fmla="*/ 481818 h 599017"/>
                  <a:gd name="connsiteX13" fmla="*/ 760491 w 755282"/>
                  <a:gd name="connsiteY13" fmla="*/ 458378 h 599017"/>
                  <a:gd name="connsiteX14" fmla="*/ 760491 w 755282"/>
                  <a:gd name="connsiteY14" fmla="*/ 20835 h 599017"/>
                  <a:gd name="connsiteX15" fmla="*/ 737051 w 755282"/>
                  <a:gd name="connsiteY15" fmla="*/ 0 h 599017"/>
                  <a:gd name="connsiteX16" fmla="*/ 20835 w 755282"/>
                  <a:gd name="connsiteY16" fmla="*/ 0 h 599017"/>
                  <a:gd name="connsiteX17" fmla="*/ 0 w 755282"/>
                  <a:gd name="connsiteY17" fmla="*/ 20835 h 599017"/>
                  <a:gd name="connsiteX18" fmla="*/ 0 w 755282"/>
                  <a:gd name="connsiteY18" fmla="*/ 20835 h 59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5282" h="599017">
                    <a:moveTo>
                      <a:pt x="0" y="20835"/>
                    </a:moveTo>
                    <a:lnTo>
                      <a:pt x="0" y="20835"/>
                    </a:lnTo>
                    <a:lnTo>
                      <a:pt x="0" y="458378"/>
                    </a:lnTo>
                    <a:cubicBezTo>
                      <a:pt x="0" y="471400"/>
                      <a:pt x="7813" y="481818"/>
                      <a:pt x="20835" y="481818"/>
                    </a:cubicBezTo>
                    <a:lnTo>
                      <a:pt x="348992" y="481818"/>
                    </a:lnTo>
                    <a:lnTo>
                      <a:pt x="348992" y="549533"/>
                    </a:lnTo>
                    <a:lnTo>
                      <a:pt x="231793" y="549533"/>
                    </a:lnTo>
                    <a:lnTo>
                      <a:pt x="231793" y="599017"/>
                    </a:lnTo>
                    <a:lnTo>
                      <a:pt x="523489" y="599017"/>
                    </a:lnTo>
                    <a:lnTo>
                      <a:pt x="523489" y="549533"/>
                    </a:lnTo>
                    <a:lnTo>
                      <a:pt x="406290" y="549533"/>
                    </a:lnTo>
                    <a:lnTo>
                      <a:pt x="406290" y="481818"/>
                    </a:lnTo>
                    <a:lnTo>
                      <a:pt x="737051" y="481818"/>
                    </a:lnTo>
                    <a:cubicBezTo>
                      <a:pt x="750073" y="481818"/>
                      <a:pt x="760491" y="471400"/>
                      <a:pt x="760491" y="458378"/>
                    </a:cubicBezTo>
                    <a:lnTo>
                      <a:pt x="760491" y="20835"/>
                    </a:lnTo>
                    <a:cubicBezTo>
                      <a:pt x="760491" y="7813"/>
                      <a:pt x="750073" y="0"/>
                      <a:pt x="737051" y="0"/>
                    </a:cubicBezTo>
                    <a:lnTo>
                      <a:pt x="20835" y="0"/>
                    </a:lnTo>
                    <a:cubicBezTo>
                      <a:pt x="7813" y="0"/>
                      <a:pt x="0" y="7813"/>
                      <a:pt x="0" y="20835"/>
                    </a:cubicBezTo>
                    <a:lnTo>
                      <a:pt x="0" y="20835"/>
                    </a:lnTo>
                    <a:close/>
                  </a:path>
                </a:pathLst>
              </a:custGeom>
              <a:solidFill>
                <a:schemeClr val="accent1"/>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nvGrpSpPr>
              <p:cNvPr id="420" name="Graphic 33">
                <a:extLst>
                  <a:ext uri="{FF2B5EF4-FFF2-40B4-BE49-F238E27FC236}">
                    <a16:creationId xmlns:a16="http://schemas.microsoft.com/office/drawing/2014/main" id="{9E3F3578-B7F0-4B37-9600-0C24C48E6688}"/>
                  </a:ext>
                </a:extLst>
              </p:cNvPr>
              <p:cNvGrpSpPr/>
              <p:nvPr/>
            </p:nvGrpSpPr>
            <p:grpSpPr>
              <a:xfrm>
                <a:off x="9469857" y="5451490"/>
                <a:ext cx="244816" cy="270860"/>
                <a:chOff x="9469857" y="5451490"/>
                <a:chExt cx="244816" cy="270860"/>
              </a:xfrm>
              <a:solidFill>
                <a:srgbClr val="FFFFFF"/>
              </a:solidFill>
            </p:grpSpPr>
            <p:sp>
              <p:nvSpPr>
                <p:cNvPr id="421" name="Freeform: Shape 420">
                  <a:extLst>
                    <a:ext uri="{FF2B5EF4-FFF2-40B4-BE49-F238E27FC236}">
                      <a16:creationId xmlns:a16="http://schemas.microsoft.com/office/drawing/2014/main" id="{8258FAB4-3770-470B-B7CB-A28C77A0F955}"/>
                    </a:ext>
                  </a:extLst>
                </p:cNvPr>
                <p:cNvSpPr/>
                <p:nvPr/>
              </p:nvSpPr>
              <p:spPr>
                <a:xfrm>
                  <a:off x="9482879" y="5451490"/>
                  <a:ext cx="208354" cy="130221"/>
                </a:xfrm>
                <a:custGeom>
                  <a:avLst/>
                  <a:gdLst>
                    <a:gd name="connsiteX0" fmla="*/ 229189 w 208353"/>
                    <a:gd name="connsiteY0" fmla="*/ 67715 h 130221"/>
                    <a:gd name="connsiteX1" fmla="*/ 114595 w 208353"/>
                    <a:gd name="connsiteY1" fmla="*/ 0 h 130221"/>
                    <a:gd name="connsiteX2" fmla="*/ 0 w 208353"/>
                    <a:gd name="connsiteY2" fmla="*/ 67715 h 130221"/>
                    <a:gd name="connsiteX3" fmla="*/ 0 w 208353"/>
                    <a:gd name="connsiteY3" fmla="*/ 70319 h 130221"/>
                    <a:gd name="connsiteX4" fmla="*/ 114595 w 208353"/>
                    <a:gd name="connsiteY4" fmla="*/ 135430 h 130221"/>
                    <a:gd name="connsiteX5" fmla="*/ 229189 w 208353"/>
                    <a:gd name="connsiteY5" fmla="*/ 70319 h 130221"/>
                    <a:gd name="connsiteX6" fmla="*/ 229189 w 208353"/>
                    <a:gd name="connsiteY6" fmla="*/ 67715 h 13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3" h="130221">
                      <a:moveTo>
                        <a:pt x="229189" y="67715"/>
                      </a:moveTo>
                      <a:lnTo>
                        <a:pt x="114595" y="0"/>
                      </a:lnTo>
                      <a:lnTo>
                        <a:pt x="0" y="67715"/>
                      </a:lnTo>
                      <a:lnTo>
                        <a:pt x="0" y="70319"/>
                      </a:lnTo>
                      <a:lnTo>
                        <a:pt x="114595" y="135430"/>
                      </a:lnTo>
                      <a:lnTo>
                        <a:pt x="229189" y="70319"/>
                      </a:lnTo>
                      <a:lnTo>
                        <a:pt x="22918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422" name="Freeform: Shape 421">
                  <a:extLst>
                    <a:ext uri="{FF2B5EF4-FFF2-40B4-BE49-F238E27FC236}">
                      <a16:creationId xmlns:a16="http://schemas.microsoft.com/office/drawing/2014/main" id="{2056CBC9-04AF-4B7E-81EA-4D986A4ADF9B}"/>
                    </a:ext>
                  </a:extLst>
                </p:cNvPr>
                <p:cNvSpPr/>
                <p:nvPr/>
              </p:nvSpPr>
              <p:spPr>
                <a:xfrm>
                  <a:off x="9610496" y="5540040"/>
                  <a:ext cx="104177" cy="182310"/>
                </a:xfrm>
                <a:custGeom>
                  <a:avLst/>
                  <a:gdLst>
                    <a:gd name="connsiteX0" fmla="*/ 0 w 104176"/>
                    <a:gd name="connsiteY0" fmla="*/ 67715 h 182309"/>
                    <a:gd name="connsiteX1" fmla="*/ 0 w 104176"/>
                    <a:gd name="connsiteY1" fmla="*/ 197936 h 182309"/>
                    <a:gd name="connsiteX2" fmla="*/ 114595 w 104176"/>
                    <a:gd name="connsiteY2" fmla="*/ 132826 h 182309"/>
                    <a:gd name="connsiteX3" fmla="*/ 114595 w 104176"/>
                    <a:gd name="connsiteY3" fmla="*/ 0 h 182309"/>
                    <a:gd name="connsiteX4" fmla="*/ 0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0" y="67715"/>
                      </a:moveTo>
                      <a:lnTo>
                        <a:pt x="0" y="197936"/>
                      </a:lnTo>
                      <a:lnTo>
                        <a:pt x="114595" y="132826"/>
                      </a:lnTo>
                      <a:lnTo>
                        <a:pt x="114595" y="0"/>
                      </a:lnTo>
                      <a:lnTo>
                        <a:pt x="0"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423" name="Freeform: Shape 422">
                  <a:extLst>
                    <a:ext uri="{FF2B5EF4-FFF2-40B4-BE49-F238E27FC236}">
                      <a16:creationId xmlns:a16="http://schemas.microsoft.com/office/drawing/2014/main" id="{6A40D565-1C66-48DE-9448-28050FDE8B0C}"/>
                    </a:ext>
                  </a:extLst>
                </p:cNvPr>
                <p:cNvSpPr/>
                <p:nvPr/>
              </p:nvSpPr>
              <p:spPr>
                <a:xfrm>
                  <a:off x="9469857" y="5540040"/>
                  <a:ext cx="104177" cy="182310"/>
                </a:xfrm>
                <a:custGeom>
                  <a:avLst/>
                  <a:gdLst>
                    <a:gd name="connsiteX0" fmla="*/ 117199 w 104176"/>
                    <a:gd name="connsiteY0" fmla="*/ 67715 h 182309"/>
                    <a:gd name="connsiteX1" fmla="*/ 0 w 104176"/>
                    <a:gd name="connsiteY1" fmla="*/ 0 h 182309"/>
                    <a:gd name="connsiteX2" fmla="*/ 0 w 104176"/>
                    <a:gd name="connsiteY2" fmla="*/ 132826 h 182309"/>
                    <a:gd name="connsiteX3" fmla="*/ 114595 w 104176"/>
                    <a:gd name="connsiteY3" fmla="*/ 197936 h 182309"/>
                    <a:gd name="connsiteX4" fmla="*/ 117199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117199" y="67715"/>
                      </a:moveTo>
                      <a:lnTo>
                        <a:pt x="0" y="0"/>
                      </a:lnTo>
                      <a:lnTo>
                        <a:pt x="0" y="132826"/>
                      </a:lnTo>
                      <a:lnTo>
                        <a:pt x="114595" y="197936"/>
                      </a:lnTo>
                      <a:lnTo>
                        <a:pt x="11719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grpSp>
        <p:grpSp>
          <p:nvGrpSpPr>
            <p:cNvPr id="426" name="Group 425">
              <a:extLst>
                <a:ext uri="{FF2B5EF4-FFF2-40B4-BE49-F238E27FC236}">
                  <a16:creationId xmlns:a16="http://schemas.microsoft.com/office/drawing/2014/main" id="{25CB8964-FB6B-409D-B6EA-DEDF68A583A1}"/>
                </a:ext>
              </a:extLst>
            </p:cNvPr>
            <p:cNvGrpSpPr/>
            <p:nvPr/>
          </p:nvGrpSpPr>
          <p:grpSpPr>
            <a:xfrm>
              <a:off x="8527470" y="3870428"/>
              <a:ext cx="338730" cy="334242"/>
              <a:chOff x="8051303" y="5878037"/>
              <a:chExt cx="596865" cy="523037"/>
            </a:xfrm>
          </p:grpSpPr>
          <p:sp>
            <p:nvSpPr>
              <p:cNvPr id="427" name="Freeform: Shape 426">
                <a:extLst>
                  <a:ext uri="{FF2B5EF4-FFF2-40B4-BE49-F238E27FC236}">
                    <a16:creationId xmlns:a16="http://schemas.microsoft.com/office/drawing/2014/main" id="{40EB84E5-E555-405C-AA4C-2CFFE23FDC31}"/>
                  </a:ext>
                </a:extLst>
              </p:cNvPr>
              <p:cNvSpPr/>
              <p:nvPr/>
            </p:nvSpPr>
            <p:spPr>
              <a:xfrm>
                <a:off x="8301788" y="5878037"/>
                <a:ext cx="346380" cy="519572"/>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C1C1C1"/>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sp>
            <p:nvSpPr>
              <p:cNvPr id="428" name="Freeform: Shape 427">
                <a:extLst>
                  <a:ext uri="{FF2B5EF4-FFF2-40B4-BE49-F238E27FC236}">
                    <a16:creationId xmlns:a16="http://schemas.microsoft.com/office/drawing/2014/main" id="{39CF6BA3-ECF9-4CEF-A3BA-A16129A2EECC}"/>
                  </a:ext>
                </a:extLst>
              </p:cNvPr>
              <p:cNvSpPr/>
              <p:nvPr/>
            </p:nvSpPr>
            <p:spPr>
              <a:xfrm flipH="1">
                <a:off x="8051303" y="5881501"/>
                <a:ext cx="261721" cy="519573"/>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737373"/>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grpSp>
        <p:grpSp>
          <p:nvGrpSpPr>
            <p:cNvPr id="431" name="Group 52">
              <a:extLst>
                <a:ext uri="{FF2B5EF4-FFF2-40B4-BE49-F238E27FC236}">
                  <a16:creationId xmlns:a16="http://schemas.microsoft.com/office/drawing/2014/main" id="{DB5F101B-64E0-450C-9E21-F17A61744933}"/>
                </a:ext>
              </a:extLst>
            </p:cNvPr>
            <p:cNvGrpSpPr>
              <a:grpSpLocks noChangeAspect="1"/>
            </p:cNvGrpSpPr>
            <p:nvPr/>
          </p:nvGrpSpPr>
          <p:grpSpPr bwMode="auto">
            <a:xfrm>
              <a:off x="6505010" y="4872589"/>
              <a:ext cx="255626" cy="250512"/>
              <a:chOff x="6269" y="2408"/>
              <a:chExt cx="200" cy="196"/>
            </a:xfrm>
          </p:grpSpPr>
          <p:sp>
            <p:nvSpPr>
              <p:cNvPr id="432" name="Freeform 53">
                <a:extLst>
                  <a:ext uri="{FF2B5EF4-FFF2-40B4-BE49-F238E27FC236}">
                    <a16:creationId xmlns:a16="http://schemas.microsoft.com/office/drawing/2014/main" id="{89BB54A0-B6B0-40EB-B43C-4EC22D07C11A}"/>
                  </a:ext>
                </a:extLst>
              </p:cNvPr>
              <p:cNvSpPr>
                <a:spLocks/>
              </p:cNvSpPr>
              <p:nvPr/>
            </p:nvSpPr>
            <p:spPr bwMode="auto">
              <a:xfrm>
                <a:off x="6368" y="2408"/>
                <a:ext cx="101" cy="137"/>
              </a:xfrm>
              <a:custGeom>
                <a:avLst/>
                <a:gdLst>
                  <a:gd name="T0" fmla="*/ 55 w 163"/>
                  <a:gd name="T1" fmla="*/ 0 h 221"/>
                  <a:gd name="T2" fmla="*/ 55 w 163"/>
                  <a:gd name="T3" fmla="*/ 0 h 221"/>
                  <a:gd name="T4" fmla="*/ 55 w 163"/>
                  <a:gd name="T5" fmla="*/ 107 h 221"/>
                  <a:gd name="T6" fmla="*/ 0 w 163"/>
                  <a:gd name="T7" fmla="*/ 107 h 221"/>
                  <a:gd name="T8" fmla="*/ 82 w 163"/>
                  <a:gd name="T9" fmla="*/ 221 h 221"/>
                  <a:gd name="T10" fmla="*/ 163 w 163"/>
                  <a:gd name="T11" fmla="*/ 107 h 221"/>
                  <a:gd name="T12" fmla="*/ 108 w 163"/>
                  <a:gd name="T13" fmla="*/ 107 h 221"/>
                  <a:gd name="T14" fmla="*/ 108 w 163"/>
                  <a:gd name="T15" fmla="*/ 0 h 221"/>
                  <a:gd name="T16" fmla="*/ 55 w 163"/>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55" y="0"/>
                    </a:moveTo>
                    <a:lnTo>
                      <a:pt x="55" y="0"/>
                    </a:lnTo>
                    <a:lnTo>
                      <a:pt x="55" y="107"/>
                    </a:lnTo>
                    <a:lnTo>
                      <a:pt x="0" y="107"/>
                    </a:lnTo>
                    <a:lnTo>
                      <a:pt x="82" y="221"/>
                    </a:lnTo>
                    <a:lnTo>
                      <a:pt x="163" y="107"/>
                    </a:lnTo>
                    <a:lnTo>
                      <a:pt x="108" y="107"/>
                    </a:lnTo>
                    <a:lnTo>
                      <a:pt x="108" y="0"/>
                    </a:lnTo>
                    <a:lnTo>
                      <a:pt x="55"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3" name="Freeform 54">
                <a:extLst>
                  <a:ext uri="{FF2B5EF4-FFF2-40B4-BE49-F238E27FC236}">
                    <a16:creationId xmlns:a16="http://schemas.microsoft.com/office/drawing/2014/main" id="{2070C610-B5CD-4843-8F74-86E83A9E9B56}"/>
                  </a:ext>
                </a:extLst>
              </p:cNvPr>
              <p:cNvSpPr>
                <a:spLocks/>
              </p:cNvSpPr>
              <p:nvPr/>
            </p:nvSpPr>
            <p:spPr bwMode="auto">
              <a:xfrm>
                <a:off x="6269" y="2467"/>
                <a:ext cx="101" cy="137"/>
              </a:xfrm>
              <a:custGeom>
                <a:avLst/>
                <a:gdLst>
                  <a:gd name="T0" fmla="*/ 0 w 163"/>
                  <a:gd name="T1" fmla="*/ 115 h 221"/>
                  <a:gd name="T2" fmla="*/ 0 w 163"/>
                  <a:gd name="T3" fmla="*/ 115 h 221"/>
                  <a:gd name="T4" fmla="*/ 55 w 163"/>
                  <a:gd name="T5" fmla="*/ 115 h 221"/>
                  <a:gd name="T6" fmla="*/ 55 w 163"/>
                  <a:gd name="T7" fmla="*/ 221 h 221"/>
                  <a:gd name="T8" fmla="*/ 108 w 163"/>
                  <a:gd name="T9" fmla="*/ 221 h 221"/>
                  <a:gd name="T10" fmla="*/ 108 w 163"/>
                  <a:gd name="T11" fmla="*/ 115 h 221"/>
                  <a:gd name="T12" fmla="*/ 163 w 163"/>
                  <a:gd name="T13" fmla="*/ 115 h 221"/>
                  <a:gd name="T14" fmla="*/ 82 w 163"/>
                  <a:gd name="T15" fmla="*/ 0 h 221"/>
                  <a:gd name="T16" fmla="*/ 0 w 163"/>
                  <a:gd name="T17" fmla="*/ 11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0" y="115"/>
                    </a:moveTo>
                    <a:lnTo>
                      <a:pt x="0" y="115"/>
                    </a:lnTo>
                    <a:lnTo>
                      <a:pt x="55" y="115"/>
                    </a:lnTo>
                    <a:lnTo>
                      <a:pt x="55" y="221"/>
                    </a:lnTo>
                    <a:lnTo>
                      <a:pt x="108" y="221"/>
                    </a:lnTo>
                    <a:lnTo>
                      <a:pt x="108" y="115"/>
                    </a:lnTo>
                    <a:lnTo>
                      <a:pt x="163" y="115"/>
                    </a:lnTo>
                    <a:lnTo>
                      <a:pt x="82" y="0"/>
                    </a:lnTo>
                    <a:lnTo>
                      <a:pt x="0" y="11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6" name="Group 435">
              <a:extLst>
                <a:ext uri="{FF2B5EF4-FFF2-40B4-BE49-F238E27FC236}">
                  <a16:creationId xmlns:a16="http://schemas.microsoft.com/office/drawing/2014/main" id="{53C52F9B-2D01-4D2C-9F8F-B784A9A6AB41}"/>
                </a:ext>
              </a:extLst>
            </p:cNvPr>
            <p:cNvGrpSpPr/>
            <p:nvPr/>
          </p:nvGrpSpPr>
          <p:grpSpPr>
            <a:xfrm>
              <a:off x="7508167" y="4866948"/>
              <a:ext cx="313033" cy="306545"/>
              <a:chOff x="10854228" y="3989686"/>
              <a:chExt cx="379602" cy="382863"/>
            </a:xfrm>
          </p:grpSpPr>
          <p:sp>
            <p:nvSpPr>
              <p:cNvPr id="437" name="Rectangle 436">
                <a:extLst>
                  <a:ext uri="{FF2B5EF4-FFF2-40B4-BE49-F238E27FC236}">
                    <a16:creationId xmlns:a16="http://schemas.microsoft.com/office/drawing/2014/main" id="{AA1DE21B-31BF-4EDC-A40A-A49256762EBC}"/>
                  </a:ext>
                </a:extLst>
              </p:cNvPr>
              <p:cNvSpPr/>
              <p:nvPr/>
            </p:nvSpPr>
            <p:spPr bwMode="auto">
              <a:xfrm rot="19125560" flipH="1">
                <a:off x="10978090" y="4049972"/>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38" name="Rectangle 437">
                <a:extLst>
                  <a:ext uri="{FF2B5EF4-FFF2-40B4-BE49-F238E27FC236}">
                    <a16:creationId xmlns:a16="http://schemas.microsoft.com/office/drawing/2014/main" id="{8337E7B9-6637-4853-8BE0-17F573DFC1F4}"/>
                  </a:ext>
                </a:extLst>
              </p:cNvPr>
              <p:cNvSpPr/>
              <p:nvPr/>
            </p:nvSpPr>
            <p:spPr bwMode="auto">
              <a:xfrm rot="2161206" flipH="1">
                <a:off x="11091916" y="4024737"/>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39" name="Rectangle 438">
                <a:extLst>
                  <a:ext uri="{FF2B5EF4-FFF2-40B4-BE49-F238E27FC236}">
                    <a16:creationId xmlns:a16="http://schemas.microsoft.com/office/drawing/2014/main" id="{62BC3CCC-7A94-4FCF-B94D-A448D4041095}"/>
                  </a:ext>
                </a:extLst>
              </p:cNvPr>
              <p:cNvSpPr/>
              <p:nvPr/>
            </p:nvSpPr>
            <p:spPr bwMode="auto">
              <a:xfrm rot="3931757" flipH="1">
                <a:off x="10953277" y="4159000"/>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0" name="Rectangle 439">
                <a:extLst>
                  <a:ext uri="{FF2B5EF4-FFF2-40B4-BE49-F238E27FC236}">
                    <a16:creationId xmlns:a16="http://schemas.microsoft.com/office/drawing/2014/main" id="{8F6585C5-A98E-498B-8055-06171571D8DA}"/>
                  </a:ext>
                </a:extLst>
              </p:cNvPr>
              <p:cNvSpPr/>
              <p:nvPr/>
            </p:nvSpPr>
            <p:spPr bwMode="auto">
              <a:xfrm rot="16538738" flipH="1">
                <a:off x="11108130" y="4124703"/>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1" name="Rectangle 440">
                <a:extLst>
                  <a:ext uri="{FF2B5EF4-FFF2-40B4-BE49-F238E27FC236}">
                    <a16:creationId xmlns:a16="http://schemas.microsoft.com/office/drawing/2014/main" id="{2B84982F-BA8A-4E05-BFC6-9BE4FA5C725D}"/>
                  </a:ext>
                </a:extLst>
              </p:cNvPr>
              <p:cNvSpPr/>
              <p:nvPr/>
            </p:nvSpPr>
            <p:spPr bwMode="auto">
              <a:xfrm rot="20658908" flipH="1">
                <a:off x="11059269" y="4195199"/>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nvGrpSpPr>
              <p:cNvPr id="442" name="Group 441">
                <a:extLst>
                  <a:ext uri="{FF2B5EF4-FFF2-40B4-BE49-F238E27FC236}">
                    <a16:creationId xmlns:a16="http://schemas.microsoft.com/office/drawing/2014/main" id="{44E2B542-7C5E-4118-9E37-36D010873742}"/>
                  </a:ext>
                </a:extLst>
              </p:cNvPr>
              <p:cNvGrpSpPr/>
              <p:nvPr/>
            </p:nvGrpSpPr>
            <p:grpSpPr>
              <a:xfrm>
                <a:off x="10854228" y="3989686"/>
                <a:ext cx="379602" cy="382863"/>
                <a:chOff x="10854228" y="3989686"/>
                <a:chExt cx="379602" cy="382863"/>
              </a:xfrm>
            </p:grpSpPr>
            <p:sp>
              <p:nvSpPr>
                <p:cNvPr id="443" name="Oval 442">
                  <a:extLst>
                    <a:ext uri="{FF2B5EF4-FFF2-40B4-BE49-F238E27FC236}">
                      <a16:creationId xmlns:a16="http://schemas.microsoft.com/office/drawing/2014/main" id="{19AC3CB2-73C0-4DAA-9CB7-ADEDBEAEA4D5}"/>
                    </a:ext>
                  </a:extLst>
                </p:cNvPr>
                <p:cNvSpPr/>
                <p:nvPr/>
              </p:nvSpPr>
              <p:spPr bwMode="auto">
                <a:xfrm>
                  <a:off x="10974270" y="4114134"/>
                  <a:ext cx="139622" cy="13962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4" name="Oval 443">
                  <a:extLst>
                    <a:ext uri="{FF2B5EF4-FFF2-40B4-BE49-F238E27FC236}">
                      <a16:creationId xmlns:a16="http://schemas.microsoft.com/office/drawing/2014/main" id="{A363322A-5005-4761-8EAD-C43B61FF110D}"/>
                    </a:ext>
                  </a:extLst>
                </p:cNvPr>
                <p:cNvSpPr/>
                <p:nvPr/>
              </p:nvSpPr>
              <p:spPr bwMode="auto">
                <a:xfrm>
                  <a:off x="11101607" y="3989686"/>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5" name="Oval 444">
                  <a:extLst>
                    <a:ext uri="{FF2B5EF4-FFF2-40B4-BE49-F238E27FC236}">
                      <a16:creationId xmlns:a16="http://schemas.microsoft.com/office/drawing/2014/main" id="{AE11173A-E0AA-4D79-94FE-437B836C90B0}"/>
                    </a:ext>
                  </a:extLst>
                </p:cNvPr>
                <p:cNvSpPr/>
                <p:nvPr/>
              </p:nvSpPr>
              <p:spPr bwMode="auto">
                <a:xfrm>
                  <a:off x="10902749" y="4016582"/>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6" name="Oval 445">
                  <a:extLst>
                    <a:ext uri="{FF2B5EF4-FFF2-40B4-BE49-F238E27FC236}">
                      <a16:creationId xmlns:a16="http://schemas.microsoft.com/office/drawing/2014/main" id="{D1E86F11-EDFE-479C-AF4E-4099B10031A2}"/>
                    </a:ext>
                  </a:extLst>
                </p:cNvPr>
                <p:cNvSpPr/>
                <p:nvPr/>
              </p:nvSpPr>
              <p:spPr bwMode="auto">
                <a:xfrm>
                  <a:off x="10854228" y="421113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7" name="Oval 446">
                  <a:extLst>
                    <a:ext uri="{FF2B5EF4-FFF2-40B4-BE49-F238E27FC236}">
                      <a16:creationId xmlns:a16="http://schemas.microsoft.com/office/drawing/2014/main" id="{ACA2ECCA-4FEB-4080-8719-80A1D8E7790A}"/>
                    </a:ext>
                  </a:extLst>
                </p:cNvPr>
                <p:cNvSpPr/>
                <p:nvPr/>
              </p:nvSpPr>
              <p:spPr bwMode="auto">
                <a:xfrm>
                  <a:off x="11148586" y="416116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448" name="Oval 447">
                  <a:extLst>
                    <a:ext uri="{FF2B5EF4-FFF2-40B4-BE49-F238E27FC236}">
                      <a16:creationId xmlns:a16="http://schemas.microsoft.com/office/drawing/2014/main" id="{C0DF2F55-B81B-4AC1-B869-0FECD4FE1495}"/>
                    </a:ext>
                  </a:extLst>
                </p:cNvPr>
                <p:cNvSpPr/>
                <p:nvPr/>
              </p:nvSpPr>
              <p:spPr bwMode="auto">
                <a:xfrm>
                  <a:off x="11051501" y="4287305"/>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grpSp>
        <p:grpSp>
          <p:nvGrpSpPr>
            <p:cNvPr id="451" name="Group 450">
              <a:extLst>
                <a:ext uri="{FF2B5EF4-FFF2-40B4-BE49-F238E27FC236}">
                  <a16:creationId xmlns:a16="http://schemas.microsoft.com/office/drawing/2014/main" id="{E48BBF46-E7FD-4089-A13B-FB62FB401FAA}"/>
                </a:ext>
              </a:extLst>
            </p:cNvPr>
            <p:cNvGrpSpPr/>
            <p:nvPr/>
          </p:nvGrpSpPr>
          <p:grpSpPr>
            <a:xfrm>
              <a:off x="8532892" y="4861712"/>
              <a:ext cx="327886" cy="317038"/>
              <a:chOff x="8212085" y="4168556"/>
              <a:chExt cx="362708" cy="350709"/>
            </a:xfrm>
          </p:grpSpPr>
          <p:grpSp>
            <p:nvGrpSpPr>
              <p:cNvPr id="452" name="Group 451">
                <a:extLst>
                  <a:ext uri="{FF2B5EF4-FFF2-40B4-BE49-F238E27FC236}">
                    <a16:creationId xmlns:a16="http://schemas.microsoft.com/office/drawing/2014/main" id="{D251C594-60CE-48F0-9088-65B9825C1E0C}"/>
                  </a:ext>
                </a:extLst>
              </p:cNvPr>
              <p:cNvGrpSpPr/>
              <p:nvPr/>
            </p:nvGrpSpPr>
            <p:grpSpPr>
              <a:xfrm>
                <a:off x="8212085" y="4168556"/>
                <a:ext cx="362708" cy="350709"/>
                <a:chOff x="1279612" y="4807225"/>
                <a:chExt cx="583544" cy="581158"/>
              </a:xfrm>
            </p:grpSpPr>
            <p:grpSp>
              <p:nvGrpSpPr>
                <p:cNvPr id="454" name="Group 453">
                  <a:extLst>
                    <a:ext uri="{FF2B5EF4-FFF2-40B4-BE49-F238E27FC236}">
                      <a16:creationId xmlns:a16="http://schemas.microsoft.com/office/drawing/2014/main" id="{129CC15C-BAA3-439C-84DC-28F0F62E0698}"/>
                    </a:ext>
                  </a:extLst>
                </p:cNvPr>
                <p:cNvGrpSpPr/>
                <p:nvPr/>
              </p:nvGrpSpPr>
              <p:grpSpPr>
                <a:xfrm>
                  <a:off x="1279612" y="4807225"/>
                  <a:ext cx="583544" cy="581158"/>
                  <a:chOff x="1279612" y="4807225"/>
                  <a:chExt cx="583544" cy="581158"/>
                </a:xfrm>
              </p:grpSpPr>
              <p:sp>
                <p:nvSpPr>
                  <p:cNvPr id="456" name="Arc 455">
                    <a:extLst>
                      <a:ext uri="{FF2B5EF4-FFF2-40B4-BE49-F238E27FC236}">
                        <a16:creationId xmlns:a16="http://schemas.microsoft.com/office/drawing/2014/main" id="{7997A2AA-63C1-4B6F-AD6F-7D1B3AB39723}"/>
                      </a:ext>
                    </a:extLst>
                  </p:cNvPr>
                  <p:cNvSpPr/>
                  <p:nvPr/>
                </p:nvSpPr>
                <p:spPr>
                  <a:xfrm rot="2748877">
                    <a:off x="1279612" y="4825601"/>
                    <a:ext cx="562782" cy="562782"/>
                  </a:xfrm>
                  <a:prstGeom prst="arc">
                    <a:avLst>
                      <a:gd name="adj1" fmla="val 1216324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sp>
                <p:nvSpPr>
                  <p:cNvPr id="457" name="Arc 456">
                    <a:extLst>
                      <a:ext uri="{FF2B5EF4-FFF2-40B4-BE49-F238E27FC236}">
                        <a16:creationId xmlns:a16="http://schemas.microsoft.com/office/drawing/2014/main" id="{5A3E49B3-B7EB-4B29-8FF2-F6D727683A55}"/>
                      </a:ext>
                    </a:extLst>
                  </p:cNvPr>
                  <p:cNvSpPr/>
                  <p:nvPr/>
                </p:nvSpPr>
                <p:spPr>
                  <a:xfrm rot="9672494">
                    <a:off x="1300374" y="4807225"/>
                    <a:ext cx="562782" cy="562782"/>
                  </a:xfrm>
                  <a:prstGeom prst="arc">
                    <a:avLst>
                      <a:gd name="adj1" fmla="val 13606772"/>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455" name="Arc 454">
                  <a:extLst>
                    <a:ext uri="{FF2B5EF4-FFF2-40B4-BE49-F238E27FC236}">
                      <a16:creationId xmlns:a16="http://schemas.microsoft.com/office/drawing/2014/main" id="{32E0A5B6-5A36-430A-A161-DAC4ED63E432}"/>
                    </a:ext>
                  </a:extLst>
                </p:cNvPr>
                <p:cNvSpPr/>
                <p:nvPr/>
              </p:nvSpPr>
              <p:spPr>
                <a:xfrm rot="16358996">
                  <a:off x="1286043" y="4815336"/>
                  <a:ext cx="562782" cy="562782"/>
                </a:xfrm>
                <a:prstGeom prst="arc">
                  <a:avLst>
                    <a:gd name="adj1" fmla="val 1326738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453" name="Freeform 18">
                <a:extLst>
                  <a:ext uri="{FF2B5EF4-FFF2-40B4-BE49-F238E27FC236}">
                    <a16:creationId xmlns:a16="http://schemas.microsoft.com/office/drawing/2014/main" id="{92441D6E-9ACA-4852-95F3-470A6058CC63}"/>
                  </a:ext>
                </a:extLst>
              </p:cNvPr>
              <p:cNvSpPr>
                <a:spLocks noEditPoints="1"/>
              </p:cNvSpPr>
              <p:nvPr/>
            </p:nvSpPr>
            <p:spPr bwMode="auto">
              <a:xfrm>
                <a:off x="8271995" y="4226435"/>
                <a:ext cx="242888" cy="23495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p>
            </p:txBody>
          </p:sp>
        </p:grpSp>
      </p:grpSp>
    </p:spTree>
    <p:extLst>
      <p:ext uri="{BB962C8B-B14F-4D97-AF65-F5344CB8AC3E}">
        <p14:creationId xmlns:p14="http://schemas.microsoft.com/office/powerpoint/2010/main" val="1470305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0F00AE1-8EBB-46BC-9723-18F58A113A32}"/>
              </a:ext>
            </a:extLst>
          </p:cNvPr>
          <p:cNvGrpSpPr/>
          <p:nvPr/>
        </p:nvGrpSpPr>
        <p:grpSpPr>
          <a:xfrm>
            <a:off x="5738132" y="1386522"/>
            <a:ext cx="6453868" cy="5273755"/>
            <a:chOff x="5738132" y="1386522"/>
            <a:chExt cx="6453868" cy="5273755"/>
          </a:xfrm>
        </p:grpSpPr>
        <p:grpSp>
          <p:nvGrpSpPr>
            <p:cNvPr id="14" name="Group 13">
              <a:extLst>
                <a:ext uri="{FF2B5EF4-FFF2-40B4-BE49-F238E27FC236}">
                  <a16:creationId xmlns:a16="http://schemas.microsoft.com/office/drawing/2014/main" id="{342C5D20-B7C5-4C6E-9A92-C9B65B5D8531}"/>
                </a:ext>
              </a:extLst>
            </p:cNvPr>
            <p:cNvGrpSpPr/>
            <p:nvPr/>
          </p:nvGrpSpPr>
          <p:grpSpPr>
            <a:xfrm>
              <a:off x="5738132" y="1386522"/>
              <a:ext cx="6453868" cy="5273755"/>
              <a:chOff x="5738132" y="1386522"/>
              <a:chExt cx="6453868" cy="5273755"/>
            </a:xfrm>
          </p:grpSpPr>
          <p:sp>
            <p:nvSpPr>
              <p:cNvPr id="16" name="Rectangle: Rounded Corners 15">
                <a:extLst>
                  <a:ext uri="{FF2B5EF4-FFF2-40B4-BE49-F238E27FC236}">
                    <a16:creationId xmlns:a16="http://schemas.microsoft.com/office/drawing/2014/main" id="{DDFBDEBE-3FB6-43CE-A3B0-4B9F88D03323}"/>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7" name="Picture 16" descr="A screenshot of a cell phone&#10;&#10;Description automatically generated">
                <a:extLst>
                  <a:ext uri="{FF2B5EF4-FFF2-40B4-BE49-F238E27FC236}">
                    <a16:creationId xmlns:a16="http://schemas.microsoft.com/office/drawing/2014/main" id="{87DEB96F-ED93-4A61-B3AB-8CF88A94E87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24" name="Picture 23" descr="A screenshot of a social media post&#10;&#10;Description automatically generated">
              <a:extLst>
                <a:ext uri="{FF2B5EF4-FFF2-40B4-BE49-F238E27FC236}">
                  <a16:creationId xmlns:a16="http://schemas.microsoft.com/office/drawing/2014/main" id="{C3CBB6CB-B537-41E9-AACD-97443E2B9E60}"/>
                </a:ext>
              </a:extLst>
            </p:cNvPr>
            <p:cNvPicPr>
              <a:picLocks noChangeAspect="1"/>
            </p:cNvPicPr>
            <p:nvPr/>
          </p:nvPicPr>
          <p:blipFill rotWithShape="1">
            <a:blip r:embed="rId4">
              <a:extLst>
                <a:ext uri="{28A0092B-C50C-407E-A947-70E740481C1C}">
                  <a14:useLocalDpi xmlns:a14="http://schemas.microsoft.com/office/drawing/2010/main"/>
                </a:ext>
              </a:extLst>
            </a:blip>
            <a:srcRect l="1" t="666" r="17370" b="838"/>
            <a:stretch/>
          </p:blipFill>
          <p:spPr>
            <a:xfrm>
              <a:off x="6230574" y="1848289"/>
              <a:ext cx="5961425" cy="4292161"/>
            </a:xfrm>
            <a:prstGeom prst="rect">
              <a:avLst/>
            </a:prstGeom>
          </p:spPr>
        </p:pic>
      </p:grpSp>
      <p:sp>
        <p:nvSpPr>
          <p:cNvPr id="2" name="Title 1">
            <a:extLst>
              <a:ext uri="{FF2B5EF4-FFF2-40B4-BE49-F238E27FC236}">
                <a16:creationId xmlns:a16="http://schemas.microsoft.com/office/drawing/2014/main" id="{684133B2-377B-4430-8D4C-7B14A64CD121}"/>
              </a:ext>
            </a:extLst>
          </p:cNvPr>
          <p:cNvSpPr>
            <a:spLocks noGrp="1"/>
          </p:cNvSpPr>
          <p:nvPr>
            <p:ph type="title"/>
          </p:nvPr>
        </p:nvSpPr>
        <p:spPr/>
        <p:txBody>
          <a:bodyPr/>
          <a:lstStyle/>
          <a:p>
            <a:r>
              <a:rPr lang="en-US"/>
              <a:t>Use </a:t>
            </a:r>
            <a:r>
              <a:rPr lang="en-US" err="1"/>
              <a:t>Jupyter</a:t>
            </a:r>
            <a:r>
              <a:rPr lang="en-US"/>
              <a:t> notebooks for advanced hunting</a:t>
            </a:r>
          </a:p>
        </p:txBody>
      </p:sp>
      <p:sp>
        <p:nvSpPr>
          <p:cNvPr id="12" name="TextBox 11">
            <a:extLst>
              <a:ext uri="{FF2B5EF4-FFF2-40B4-BE49-F238E27FC236}">
                <a16:creationId xmlns:a16="http://schemas.microsoft.com/office/drawing/2014/main" id="{CA828F83-A506-4907-8146-2D521C941336}"/>
              </a:ext>
            </a:extLst>
          </p:cNvPr>
          <p:cNvSpPr txBox="1"/>
          <p:nvPr/>
        </p:nvSpPr>
        <p:spPr>
          <a:xfrm>
            <a:off x="585217" y="1848289"/>
            <a:ext cx="4710813" cy="3222594"/>
          </a:xfrm>
          <a:prstGeom prst="rect">
            <a:avLst/>
          </a:prstGeom>
          <a:noFill/>
        </p:spPr>
        <p:txBody>
          <a:bodyPr wrap="square" lIns="0" tIns="0"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Run in the Azure cloud</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Save as sharable HTML/JSON</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Query Microsoft Sentinel data</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Bring external data sources</a:t>
            </a:r>
            <a:endParaRPr kumimoji="0" lang="en-US"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Use your language of choice - Python, SQL, KQL, R…</a:t>
            </a:r>
          </a:p>
        </p:txBody>
      </p:sp>
    </p:spTree>
    <p:extLst>
      <p:ext uri="{BB962C8B-B14F-4D97-AF65-F5344CB8AC3E}">
        <p14:creationId xmlns:p14="http://schemas.microsoft.com/office/powerpoint/2010/main" val="1199037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5FE248-A786-4CE5-A11C-596D911E6B8E}"/>
              </a:ext>
            </a:extLst>
          </p:cNvPr>
          <p:cNvSpPr>
            <a:spLocks noGrp="1"/>
          </p:cNvSpPr>
          <p:nvPr>
            <p:ph type="title"/>
          </p:nvPr>
        </p:nvSpPr>
        <p:spPr/>
        <p:txBody>
          <a:bodyPr/>
          <a:lstStyle/>
          <a:p>
            <a:r>
              <a:rPr lang="fr-FR" dirty="0"/>
              <a:t>Automation</a:t>
            </a:r>
          </a:p>
        </p:txBody>
      </p:sp>
    </p:spTree>
    <p:extLst>
      <p:ext uri="{BB962C8B-B14F-4D97-AF65-F5344CB8AC3E}">
        <p14:creationId xmlns:p14="http://schemas.microsoft.com/office/powerpoint/2010/main" val="147317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B92971C-0FF5-4AA2-AEE5-BD32DCB9B464}"/>
              </a:ext>
            </a:extLst>
          </p:cNvPr>
          <p:cNvGrpSpPr/>
          <p:nvPr/>
        </p:nvGrpSpPr>
        <p:grpSpPr>
          <a:xfrm>
            <a:off x="5738132" y="1386522"/>
            <a:ext cx="6453868" cy="5273755"/>
            <a:chOff x="5738132" y="1386522"/>
            <a:chExt cx="6453868" cy="5273755"/>
          </a:xfrm>
        </p:grpSpPr>
        <p:grpSp>
          <p:nvGrpSpPr>
            <p:cNvPr id="13" name="Group 12">
              <a:extLst>
                <a:ext uri="{FF2B5EF4-FFF2-40B4-BE49-F238E27FC236}">
                  <a16:creationId xmlns:a16="http://schemas.microsoft.com/office/drawing/2014/main" id="{1DA9CD06-2D65-412A-A634-D74DF447D2D0}"/>
                </a:ext>
              </a:extLst>
            </p:cNvPr>
            <p:cNvGrpSpPr/>
            <p:nvPr/>
          </p:nvGrpSpPr>
          <p:grpSpPr>
            <a:xfrm>
              <a:off x="5738132" y="1386522"/>
              <a:ext cx="6453868" cy="5273755"/>
              <a:chOff x="5738132" y="1386522"/>
              <a:chExt cx="6453868" cy="5273755"/>
            </a:xfrm>
          </p:grpSpPr>
          <p:sp>
            <p:nvSpPr>
              <p:cNvPr id="17" name="Rectangle: Rounded Corners 16">
                <a:extLst>
                  <a:ext uri="{FF2B5EF4-FFF2-40B4-BE49-F238E27FC236}">
                    <a16:creationId xmlns:a16="http://schemas.microsoft.com/office/drawing/2014/main" id="{F62C77F8-7150-4D3D-9D95-FBC26CDA5B30}"/>
                  </a:ext>
                </a:extLst>
              </p:cNvPr>
              <p:cNvSpPr/>
              <p:nvPr/>
            </p:nvSpPr>
            <p:spPr bwMode="auto">
              <a:xfrm>
                <a:off x="5976937" y="1627932"/>
                <a:ext cx="6215063" cy="4785567"/>
              </a:xfrm>
              <a:prstGeom prst="roundRect">
                <a:avLst>
                  <a:gd name="adj" fmla="val 1897"/>
                </a:avLst>
              </a:prstGeom>
              <a:solidFill>
                <a:schemeClr val="bg1"/>
              </a:solidFill>
              <a:ln>
                <a:noFill/>
              </a:ln>
              <a:effectLst>
                <a:outerShdw blurRad="114300" dist="25400" dir="2700000" sx="101000" sy="101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8" name="Picture 17" descr="A screenshot of a cell phone&#10;&#10;Description automatically generated">
                <a:extLst>
                  <a:ext uri="{FF2B5EF4-FFF2-40B4-BE49-F238E27FC236}">
                    <a16:creationId xmlns:a16="http://schemas.microsoft.com/office/drawing/2014/main" id="{E9D0A343-728C-44C5-9109-0DAB40569C7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24991"/>
              <a:stretch/>
            </p:blipFill>
            <p:spPr>
              <a:xfrm>
                <a:off x="5738132" y="1386522"/>
                <a:ext cx="6453868" cy="5273755"/>
              </a:xfrm>
              <a:prstGeom prst="rect">
                <a:avLst/>
              </a:prstGeom>
            </p:spPr>
          </p:pic>
        </p:grpSp>
        <p:pic>
          <p:nvPicPr>
            <p:cNvPr id="25" name="Picture 24">
              <a:extLst>
                <a:ext uri="{FF2B5EF4-FFF2-40B4-BE49-F238E27FC236}">
                  <a16:creationId xmlns:a16="http://schemas.microsoft.com/office/drawing/2014/main" id="{CCF0F3BD-8A45-43C2-9F38-4F36975C5BD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987" t="5949" r="24306" b="1589"/>
            <a:stretch/>
          </p:blipFill>
          <p:spPr>
            <a:xfrm>
              <a:off x="6240024" y="1853699"/>
              <a:ext cx="5951976" cy="4280401"/>
            </a:xfrm>
            <a:prstGeom prst="rect">
              <a:avLst/>
            </a:prstGeom>
          </p:spPr>
        </p:pic>
      </p:grpSp>
      <p:sp>
        <p:nvSpPr>
          <p:cNvPr id="3" name="Title 2">
            <a:extLst>
              <a:ext uri="{FF2B5EF4-FFF2-40B4-BE49-F238E27FC236}">
                <a16:creationId xmlns:a16="http://schemas.microsoft.com/office/drawing/2014/main" id="{8DBE24B7-EA3B-4794-A014-D79AE42E13BB}"/>
              </a:ext>
            </a:extLst>
          </p:cNvPr>
          <p:cNvSpPr>
            <a:spLocks noGrp="1"/>
          </p:cNvSpPr>
          <p:nvPr>
            <p:ph type="title"/>
          </p:nvPr>
        </p:nvSpPr>
        <p:spPr/>
        <p:txBody>
          <a:bodyPr/>
          <a:lstStyle/>
          <a:p>
            <a:r>
              <a:rPr lang="en-US" dirty="0"/>
              <a:t>Automate and orchestrate security operations using integrated Azure Logic Apps</a:t>
            </a:r>
          </a:p>
        </p:txBody>
      </p:sp>
      <p:sp>
        <p:nvSpPr>
          <p:cNvPr id="30" name="TextBox 29">
            <a:extLst>
              <a:ext uri="{FF2B5EF4-FFF2-40B4-BE49-F238E27FC236}">
                <a16:creationId xmlns:a16="http://schemas.microsoft.com/office/drawing/2014/main" id="{667B71DC-531B-4EF6-AA69-F677E3C497E1}"/>
              </a:ext>
            </a:extLst>
          </p:cNvPr>
          <p:cNvSpPr txBox="1"/>
          <p:nvPr/>
        </p:nvSpPr>
        <p:spPr>
          <a:xfrm>
            <a:off x="585217" y="2426034"/>
            <a:ext cx="4793207" cy="3250294"/>
          </a:xfrm>
          <a:prstGeom prst="rect">
            <a:avLst/>
          </a:prstGeom>
          <a:noFill/>
        </p:spPr>
        <p:txBody>
          <a:bodyPr wrap="square" lIns="0" tIns="27432" rIns="179285" bIns="143428" rtlCol="0">
            <a:spAutoFit/>
          </a:bodyPr>
          <a:lstStyle/>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Build automated and scalable playbooks that integrate across tools </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Choose from a library of samples </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Create your own playbooks using 200+ built-in connectors</a:t>
            </a:r>
          </a:p>
          <a:p>
            <a:pPr marL="0" marR="0" lvl="0" indent="0" algn="l" defTabSz="914367" rtl="0" eaLnBrk="1" fontAlgn="auto" latinLnBrk="0" hangingPunct="1">
              <a:lnSpc>
                <a:spcPct val="100000"/>
              </a:lnSpc>
              <a:spcBef>
                <a:spcPts val="0"/>
              </a:spcBef>
              <a:spcAft>
                <a:spcPts val="2400"/>
              </a:spcAft>
              <a:buClrTx/>
              <a:buSzTx/>
              <a:buFontTx/>
              <a:buNone/>
              <a:tabLst/>
              <a:defRPr/>
            </a:pP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Trigger a playbook from an alert or </a:t>
            </a:r>
            <a:br>
              <a:rPr kumimoji="0" lang="en-US" sz="2000" b="0" i="0" u="none" strike="noStrike" kern="1200" cap="none" spc="0" normalizeH="0" baseline="0" noProof="0" dirty="0">
                <a:ln>
                  <a:noFill/>
                </a:ln>
                <a:solidFill>
                  <a:srgbClr val="077BD6"/>
                </a:solidFill>
                <a:effectLst/>
                <a:uLnTx/>
                <a:uFillTx/>
                <a:latin typeface="Segoe UI Semibold"/>
                <a:ea typeface="+mn-ea"/>
                <a:cs typeface="+mn-cs"/>
              </a:rPr>
            </a:br>
            <a:r>
              <a:rPr kumimoji="0" lang="en-US" sz="2000" b="0" i="0" u="none" strike="noStrike" kern="1200" cap="none" spc="0" normalizeH="0" baseline="0" noProof="0" dirty="0">
                <a:ln>
                  <a:noFill/>
                </a:ln>
                <a:solidFill>
                  <a:srgbClr val="077BD6"/>
                </a:solidFill>
                <a:effectLst/>
                <a:uLnTx/>
                <a:uFillTx/>
                <a:latin typeface="Segoe UI Semibold"/>
                <a:ea typeface="+mn-ea"/>
                <a:cs typeface="+mn-cs"/>
              </a:rPr>
              <a:t>incident investigation</a:t>
            </a:r>
          </a:p>
        </p:txBody>
      </p:sp>
    </p:spTree>
    <p:extLst>
      <p:ext uri="{BB962C8B-B14F-4D97-AF65-F5344CB8AC3E}">
        <p14:creationId xmlns:p14="http://schemas.microsoft.com/office/powerpoint/2010/main" val="1323733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CCF0F3BD-8A45-43C2-9F38-4F36975C5BD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987" t="5949" r="24306" b="1589"/>
          <a:stretch/>
        </p:blipFill>
        <p:spPr>
          <a:xfrm>
            <a:off x="6240024" y="1853699"/>
            <a:ext cx="5951976" cy="4280401"/>
          </a:xfrm>
          <a:prstGeom prst="rect">
            <a:avLst/>
          </a:prstGeom>
        </p:spPr>
      </p:pic>
      <p:sp>
        <p:nvSpPr>
          <p:cNvPr id="19" name="Speech Bubble: Rectangle with Corners Rounded 18">
            <a:extLst>
              <a:ext uri="{FF2B5EF4-FFF2-40B4-BE49-F238E27FC236}">
                <a16:creationId xmlns:a16="http://schemas.microsoft.com/office/drawing/2014/main" id="{E6DEDAE2-6E7D-4B0C-98EB-B70437B4F6C8}"/>
              </a:ext>
            </a:extLst>
          </p:cNvPr>
          <p:cNvSpPr/>
          <p:nvPr/>
        </p:nvSpPr>
        <p:spPr bwMode="auto">
          <a:xfrm>
            <a:off x="1671936" y="3204901"/>
            <a:ext cx="2121310" cy="448198"/>
          </a:xfrm>
          <a:prstGeom prst="wedgeRoundRectCallout">
            <a:avLst>
              <a:gd name="adj1" fmla="val 114082"/>
              <a:gd name="adj2" fmla="val -336496"/>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1. Integration</a:t>
            </a:r>
          </a:p>
        </p:txBody>
      </p:sp>
      <p:sp>
        <p:nvSpPr>
          <p:cNvPr id="20" name="Speech Bubble: Rectangle with Corners Rounded 19">
            <a:extLst>
              <a:ext uri="{FF2B5EF4-FFF2-40B4-BE49-F238E27FC236}">
                <a16:creationId xmlns:a16="http://schemas.microsoft.com/office/drawing/2014/main" id="{8AE01D52-9E21-4259-9E7D-7AD19F3A55F1}"/>
              </a:ext>
            </a:extLst>
          </p:cNvPr>
          <p:cNvSpPr/>
          <p:nvPr/>
        </p:nvSpPr>
        <p:spPr bwMode="auto">
          <a:xfrm>
            <a:off x="9870463" y="3040375"/>
            <a:ext cx="1788137" cy="448198"/>
          </a:xfrm>
          <a:prstGeom prst="wedgeRoundRectCallout">
            <a:avLst>
              <a:gd name="adj1" fmla="val -137107"/>
              <a:gd name="adj2" fmla="val -101075"/>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2. Workflow</a:t>
            </a:r>
          </a:p>
        </p:txBody>
      </p:sp>
      <p:sp>
        <p:nvSpPr>
          <p:cNvPr id="21" name="Speech Bubble: Rectangle with Corners Rounded 20">
            <a:extLst>
              <a:ext uri="{FF2B5EF4-FFF2-40B4-BE49-F238E27FC236}">
                <a16:creationId xmlns:a16="http://schemas.microsoft.com/office/drawing/2014/main" id="{8AAFA04D-3325-4589-A0AE-0C886039BC52}"/>
              </a:ext>
            </a:extLst>
          </p:cNvPr>
          <p:cNvSpPr/>
          <p:nvPr/>
        </p:nvSpPr>
        <p:spPr bwMode="auto">
          <a:xfrm>
            <a:off x="6606802" y="6030866"/>
            <a:ext cx="2055785" cy="448198"/>
          </a:xfrm>
          <a:prstGeom prst="wedgeRoundRectCallout">
            <a:avLst>
              <a:gd name="adj1" fmla="val -139226"/>
              <a:gd name="adj2" fmla="val -278146"/>
              <a:gd name="adj3" fmla="val 16667"/>
            </a:avLst>
          </a:prstGeom>
          <a:solidFill>
            <a:srgbClr val="0078D3"/>
          </a:solidFill>
          <a:ln w="10795" cap="flat" cmpd="sng" algn="ctr">
            <a:solidFill>
              <a:srgbClr val="0078D3">
                <a:shade val="50000"/>
              </a:srgbClr>
            </a:solidFill>
            <a:prstDash val="soli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3. Response</a:t>
            </a:r>
          </a:p>
        </p:txBody>
      </p:sp>
      <p:sp>
        <p:nvSpPr>
          <p:cNvPr id="2" name="Title 1">
            <a:extLst>
              <a:ext uri="{FF2B5EF4-FFF2-40B4-BE49-F238E27FC236}">
                <a16:creationId xmlns:a16="http://schemas.microsoft.com/office/drawing/2014/main" id="{3056384E-B2B1-4C07-8447-4035ADC8A1B9}"/>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46058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6.25E-7 2.59259E-6 L -0.25586 -0.08241 " pathEditMode="relative" rAng="0" ptsTypes="AA">
                                      <p:cBhvr>
                                        <p:cTn id="6" dur="2000" fill="hold"/>
                                        <p:tgtEl>
                                          <p:spTgt spid="25"/>
                                        </p:tgtEl>
                                        <p:attrNameLst>
                                          <p:attrName>ppt_x</p:attrName>
                                          <p:attrName>ppt_y</p:attrName>
                                        </p:attrNameLst>
                                      </p:cBhvr>
                                      <p:rCtr x="-12799" y="-4120"/>
                                    </p:animMotion>
                                  </p:childTnLst>
                                </p:cTn>
                              </p:par>
                              <p:par>
                                <p:cTn id="7" presetID="6" presetClass="emph" presetSubtype="0" fill="hold" nodeType="withEffect">
                                  <p:stCondLst>
                                    <p:cond delay="0"/>
                                  </p:stCondLst>
                                  <p:childTnLst>
                                    <p:animScale>
                                      <p:cBhvr>
                                        <p:cTn id="8" dur="2000" fill="hold"/>
                                        <p:tgtEl>
                                          <p:spTgt spid="25"/>
                                        </p:tgtEl>
                                      </p:cBhvr>
                                      <p:by x="150000" y="150000"/>
                                    </p:animScale>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AC0235-86BE-4861-920D-C06DAE7A1F5A}"/>
              </a:ext>
            </a:extLst>
          </p:cNvPr>
          <p:cNvSpPr>
            <a:spLocks noGrp="1"/>
          </p:cNvSpPr>
          <p:nvPr>
            <p:ph type="title"/>
          </p:nvPr>
        </p:nvSpPr>
        <p:spPr/>
        <p:txBody>
          <a:bodyPr/>
          <a:lstStyle/>
          <a:p>
            <a:r>
              <a:rPr lang="en-US"/>
              <a:t>Example playbooks</a:t>
            </a:r>
          </a:p>
        </p:txBody>
      </p:sp>
      <p:grpSp>
        <p:nvGrpSpPr>
          <p:cNvPr id="2" name="Group 1">
            <a:extLst>
              <a:ext uri="{FF2B5EF4-FFF2-40B4-BE49-F238E27FC236}">
                <a16:creationId xmlns:a16="http://schemas.microsoft.com/office/drawing/2014/main" id="{44CADD97-4E42-4E79-9986-E8A3C4F82D50}"/>
              </a:ext>
            </a:extLst>
          </p:cNvPr>
          <p:cNvGrpSpPr/>
          <p:nvPr/>
        </p:nvGrpSpPr>
        <p:grpSpPr>
          <a:xfrm>
            <a:off x="584199" y="1725404"/>
            <a:ext cx="3553927" cy="4251325"/>
            <a:chOff x="584199" y="1725404"/>
            <a:chExt cx="3553927" cy="4251325"/>
          </a:xfrm>
        </p:grpSpPr>
        <p:sp>
          <p:nvSpPr>
            <p:cNvPr id="18" name="04R">
              <a:extLst>
                <a:ext uri="{FF2B5EF4-FFF2-40B4-BE49-F238E27FC236}">
                  <a16:creationId xmlns:a16="http://schemas.microsoft.com/office/drawing/2014/main" id="{F9A3BCA3-DBF8-42E9-898A-64544F7B289A}"/>
                </a:ext>
              </a:extLst>
            </p:cNvPr>
            <p:cNvSpPr/>
            <p:nvPr/>
          </p:nvSpPr>
          <p:spPr bwMode="auto">
            <a:xfrm>
              <a:off x="584199" y="4358773"/>
              <a:ext cx="3553926" cy="138905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89642" rIns="0"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Assign an Incident to an Analyst</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Open a Ticket (ServiceNow/Jira)</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Keep Incident Status in Sync</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Post in a Teams or Slack Channel</a:t>
              </a:r>
            </a:p>
          </p:txBody>
        </p:sp>
        <p:sp>
          <p:nvSpPr>
            <p:cNvPr id="29" name="Rectangle 28">
              <a:extLst>
                <a:ext uri="{FF2B5EF4-FFF2-40B4-BE49-F238E27FC236}">
                  <a16:creationId xmlns:a16="http://schemas.microsoft.com/office/drawing/2014/main" id="{8BE2968C-263A-4CF1-B668-48B21EA1AA8C}"/>
                </a:ext>
              </a:extLst>
            </p:cNvPr>
            <p:cNvSpPr/>
            <p:nvPr/>
          </p:nvSpPr>
          <p:spPr bwMode="auto">
            <a:xfrm>
              <a:off x="584199" y="1725404"/>
              <a:ext cx="3553927" cy="4251325"/>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32" name="Group 31">
              <a:extLst>
                <a:ext uri="{FF2B5EF4-FFF2-40B4-BE49-F238E27FC236}">
                  <a16:creationId xmlns:a16="http://schemas.microsoft.com/office/drawing/2014/main" id="{0930D252-0E7C-4D82-B23A-CB1AB2EAAEAC}"/>
                </a:ext>
              </a:extLst>
            </p:cNvPr>
            <p:cNvGrpSpPr/>
            <p:nvPr/>
          </p:nvGrpSpPr>
          <p:grpSpPr>
            <a:xfrm>
              <a:off x="742803" y="1947501"/>
              <a:ext cx="3329135" cy="2174272"/>
              <a:chOff x="630790" y="2239809"/>
              <a:chExt cx="3329135" cy="2174272"/>
            </a:xfrm>
          </p:grpSpPr>
          <p:sp>
            <p:nvSpPr>
              <p:cNvPr id="13" name="04R">
                <a:extLst>
                  <a:ext uri="{FF2B5EF4-FFF2-40B4-BE49-F238E27FC236}">
                    <a16:creationId xmlns:a16="http://schemas.microsoft.com/office/drawing/2014/main" id="{C23CB125-C5E2-4D27-8F20-46AA84BEFC6E}"/>
                  </a:ext>
                </a:extLst>
              </p:cNvPr>
              <p:cNvSpPr/>
              <p:nvPr/>
            </p:nvSpPr>
            <p:spPr bwMode="auto">
              <a:xfrm>
                <a:off x="693676" y="2239809"/>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04R">
                <a:extLst>
                  <a:ext uri="{FF2B5EF4-FFF2-40B4-BE49-F238E27FC236}">
                    <a16:creationId xmlns:a16="http://schemas.microsoft.com/office/drawing/2014/main" id="{967E0E8C-529E-4957-B876-C3CB44681C5E}"/>
                  </a:ext>
                </a:extLst>
              </p:cNvPr>
              <p:cNvSpPr/>
              <p:nvPr/>
            </p:nvSpPr>
            <p:spPr bwMode="auto">
              <a:xfrm>
                <a:off x="630790" y="3466304"/>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baseline="0" noProof="0">
                    <a:ln w="3175">
                      <a:noFill/>
                    </a:ln>
                    <a:solidFill>
                      <a:srgbClr val="1A1A1A"/>
                    </a:solidFill>
                    <a:effectLst/>
                    <a:uLnTx/>
                    <a:uFillTx/>
                    <a:latin typeface="Segoe UI Semibold"/>
                    <a:ea typeface="+mn-ea"/>
                    <a:cs typeface="Segoe UI Semilight" panose="020B0402040204020203" pitchFamily="34" charset="0"/>
                  </a:rPr>
                  <a:t>Incident Management</a:t>
                </a:r>
              </a:p>
            </p:txBody>
          </p:sp>
          <p:sp>
            <p:nvSpPr>
              <p:cNvPr id="19" name="04R">
                <a:extLst>
                  <a:ext uri="{FF2B5EF4-FFF2-40B4-BE49-F238E27FC236}">
                    <a16:creationId xmlns:a16="http://schemas.microsoft.com/office/drawing/2014/main" id="{610C197A-F64E-41B2-B302-0427953DCE58}"/>
                  </a:ext>
                </a:extLst>
              </p:cNvPr>
              <p:cNvSpPr/>
              <p:nvPr/>
            </p:nvSpPr>
            <p:spPr bwMode="auto">
              <a:xfrm flipV="1">
                <a:off x="693676" y="4289911"/>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pic>
            <p:nvPicPr>
              <p:cNvPr id="4" name="Graphic 3">
                <a:extLst>
                  <a:ext uri="{FF2B5EF4-FFF2-40B4-BE49-F238E27FC236}">
                    <a16:creationId xmlns:a16="http://schemas.microsoft.com/office/drawing/2014/main" id="{41119F74-02DC-4899-A96F-9F5DCE0E08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82347" y="2484418"/>
                <a:ext cx="907278" cy="907278"/>
              </a:xfrm>
              <a:prstGeom prst="rect">
                <a:avLst/>
              </a:prstGeom>
            </p:spPr>
          </p:pic>
        </p:grpSp>
      </p:grpSp>
      <p:grpSp>
        <p:nvGrpSpPr>
          <p:cNvPr id="7" name="Group 6">
            <a:extLst>
              <a:ext uri="{FF2B5EF4-FFF2-40B4-BE49-F238E27FC236}">
                <a16:creationId xmlns:a16="http://schemas.microsoft.com/office/drawing/2014/main" id="{1AE6CEA8-CE97-4E46-8014-99FEF1C24907}"/>
              </a:ext>
            </a:extLst>
          </p:cNvPr>
          <p:cNvGrpSpPr/>
          <p:nvPr/>
        </p:nvGrpSpPr>
        <p:grpSpPr>
          <a:xfrm>
            <a:off x="4318527" y="1725404"/>
            <a:ext cx="3553928" cy="4251325"/>
            <a:chOff x="4318527" y="1725404"/>
            <a:chExt cx="3553928" cy="4251325"/>
          </a:xfrm>
        </p:grpSpPr>
        <p:sp>
          <p:nvSpPr>
            <p:cNvPr id="26" name="04R">
              <a:extLst>
                <a:ext uri="{FF2B5EF4-FFF2-40B4-BE49-F238E27FC236}">
                  <a16:creationId xmlns:a16="http://schemas.microsoft.com/office/drawing/2014/main" id="{F842F95E-CAF9-4A04-B3AE-699E0891B7FB}"/>
                </a:ext>
              </a:extLst>
            </p:cNvPr>
            <p:cNvSpPr/>
            <p:nvPr/>
          </p:nvSpPr>
          <p:spPr bwMode="auto">
            <a:xfrm>
              <a:off x="4318527" y="4358773"/>
              <a:ext cx="3553928" cy="138905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Lookup Geo for an IP </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Trigger Defender ATP Investigation</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Send Validation Email to User</a:t>
              </a:r>
            </a:p>
            <a:p>
              <a:pPr marL="0" marR="0" lvl="0" indent="0" algn="ctr" defTabSz="914192" rtl="0" eaLnBrk="1" fontAlgn="auto" latinLnBrk="0" hangingPunct="1">
                <a:lnSpc>
                  <a:spcPct val="100000"/>
                </a:lnSpc>
                <a:spcBef>
                  <a:spcPts val="300"/>
                </a:spcBef>
                <a:spcAft>
                  <a:spcPts val="600"/>
                </a:spcAft>
                <a:buClrTx/>
                <a:buSzTx/>
                <a:buFontTx/>
                <a:buNone/>
                <a:tabLst/>
                <a:defRPr/>
              </a:pPr>
              <a:endParaRPr kumimoji="0" lang="en-US" sz="1370" b="0" i="0" u="none" strike="noStrike" kern="0" cap="none" spc="0" normalizeH="0" baseline="0" noProof="0">
                <a:ln>
                  <a:noFill/>
                </a:ln>
                <a:solidFill>
                  <a:srgbClr val="1A1A1A"/>
                </a:solidFill>
                <a:effectLst/>
                <a:uLnTx/>
                <a:uFillTx/>
                <a:latin typeface="Segoe UI"/>
                <a:ea typeface="+mn-ea"/>
                <a:cs typeface="+mn-cs"/>
              </a:endParaRPr>
            </a:p>
          </p:txBody>
        </p:sp>
        <p:grpSp>
          <p:nvGrpSpPr>
            <p:cNvPr id="33" name="Group 32">
              <a:extLst>
                <a:ext uri="{FF2B5EF4-FFF2-40B4-BE49-F238E27FC236}">
                  <a16:creationId xmlns:a16="http://schemas.microsoft.com/office/drawing/2014/main" id="{F052AB98-D8E5-44FD-B3B4-1CD8D61FB0BF}"/>
                </a:ext>
              </a:extLst>
            </p:cNvPr>
            <p:cNvGrpSpPr/>
            <p:nvPr/>
          </p:nvGrpSpPr>
          <p:grpSpPr>
            <a:xfrm>
              <a:off x="4453782" y="1947501"/>
              <a:ext cx="3329135" cy="2174272"/>
              <a:chOff x="4422800" y="2239809"/>
              <a:chExt cx="3329135" cy="2174272"/>
            </a:xfrm>
          </p:grpSpPr>
          <p:sp>
            <p:nvSpPr>
              <p:cNvPr id="14" name="04R">
                <a:extLst>
                  <a:ext uri="{FF2B5EF4-FFF2-40B4-BE49-F238E27FC236}">
                    <a16:creationId xmlns:a16="http://schemas.microsoft.com/office/drawing/2014/main" id="{3CE45A84-B88F-4B9E-8D0B-B862BE0DE388}"/>
                  </a:ext>
                </a:extLst>
              </p:cNvPr>
              <p:cNvSpPr/>
              <p:nvPr/>
            </p:nvSpPr>
            <p:spPr bwMode="auto">
              <a:xfrm>
                <a:off x="4500555" y="2239809"/>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04R">
                <a:extLst>
                  <a:ext uri="{FF2B5EF4-FFF2-40B4-BE49-F238E27FC236}">
                    <a16:creationId xmlns:a16="http://schemas.microsoft.com/office/drawing/2014/main" id="{9DF8DCF8-5A10-4715-8EA1-D4ED8444E477}"/>
                  </a:ext>
                </a:extLst>
              </p:cNvPr>
              <p:cNvSpPr/>
              <p:nvPr/>
            </p:nvSpPr>
            <p:spPr bwMode="auto">
              <a:xfrm>
                <a:off x="4422800" y="3466304"/>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baseline="0" noProof="0">
                    <a:ln w="3175">
                      <a:noFill/>
                    </a:ln>
                    <a:solidFill>
                      <a:srgbClr val="1A1A1A"/>
                    </a:solidFill>
                    <a:effectLst/>
                    <a:uLnTx/>
                    <a:uFillTx/>
                    <a:latin typeface="Segoe UI Semibold"/>
                    <a:ea typeface="+mn-ea"/>
                    <a:cs typeface="Segoe UI Semilight" panose="020B0402040204020203" pitchFamily="34" charset="0"/>
                  </a:rPr>
                  <a:t>Enrichment + Investigation</a:t>
                </a:r>
              </a:p>
            </p:txBody>
          </p:sp>
          <p:sp>
            <p:nvSpPr>
              <p:cNvPr id="20" name="04R">
                <a:extLst>
                  <a:ext uri="{FF2B5EF4-FFF2-40B4-BE49-F238E27FC236}">
                    <a16:creationId xmlns:a16="http://schemas.microsoft.com/office/drawing/2014/main" id="{510FBB01-3478-49B6-989F-DE70F2FBB8FB}"/>
                  </a:ext>
                </a:extLst>
              </p:cNvPr>
              <p:cNvSpPr/>
              <p:nvPr/>
            </p:nvSpPr>
            <p:spPr bwMode="auto">
              <a:xfrm flipV="1">
                <a:off x="4502438" y="4289911"/>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pic>
            <p:nvPicPr>
              <p:cNvPr id="11" name="Graphic 10">
                <a:extLst>
                  <a:ext uri="{FF2B5EF4-FFF2-40B4-BE49-F238E27FC236}">
                    <a16:creationId xmlns:a16="http://schemas.microsoft.com/office/drawing/2014/main" id="{75CF3233-FF49-4FD5-8565-67250D9DBC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77071" y="2543000"/>
                <a:ext cx="790113" cy="790113"/>
              </a:xfrm>
              <a:prstGeom prst="rect">
                <a:avLst/>
              </a:prstGeom>
            </p:spPr>
          </p:pic>
        </p:grpSp>
        <p:sp>
          <p:nvSpPr>
            <p:cNvPr id="38" name="Rectangle 37">
              <a:extLst>
                <a:ext uri="{FF2B5EF4-FFF2-40B4-BE49-F238E27FC236}">
                  <a16:creationId xmlns:a16="http://schemas.microsoft.com/office/drawing/2014/main" id="{4303760A-6723-48D4-B1E1-769573F15E0B}"/>
                </a:ext>
              </a:extLst>
            </p:cNvPr>
            <p:cNvSpPr/>
            <p:nvPr/>
          </p:nvSpPr>
          <p:spPr bwMode="auto">
            <a:xfrm>
              <a:off x="4318527" y="1725404"/>
              <a:ext cx="3553927" cy="4251325"/>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8" name="Group 7">
            <a:extLst>
              <a:ext uri="{FF2B5EF4-FFF2-40B4-BE49-F238E27FC236}">
                <a16:creationId xmlns:a16="http://schemas.microsoft.com/office/drawing/2014/main" id="{30C8AE3B-EC81-488F-928C-3D9EB20AF074}"/>
              </a:ext>
            </a:extLst>
          </p:cNvPr>
          <p:cNvGrpSpPr/>
          <p:nvPr/>
        </p:nvGrpSpPr>
        <p:grpSpPr>
          <a:xfrm>
            <a:off x="8052856" y="1725404"/>
            <a:ext cx="3553927" cy="4353287"/>
            <a:chOff x="8052856" y="1725404"/>
            <a:chExt cx="3553927" cy="4353287"/>
          </a:xfrm>
        </p:grpSpPr>
        <p:sp>
          <p:nvSpPr>
            <p:cNvPr id="27" name="04R">
              <a:extLst>
                <a:ext uri="{FF2B5EF4-FFF2-40B4-BE49-F238E27FC236}">
                  <a16:creationId xmlns:a16="http://schemas.microsoft.com/office/drawing/2014/main" id="{28DC479E-1A3F-4198-9E17-7BE9577120D9}"/>
                </a:ext>
              </a:extLst>
            </p:cNvPr>
            <p:cNvSpPr/>
            <p:nvPr/>
          </p:nvSpPr>
          <p:spPr bwMode="auto">
            <a:xfrm>
              <a:off x="8052856" y="4358773"/>
              <a:ext cx="3553926" cy="171991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Block an IP Address</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Block User Access</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Trigger Conditional Access</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solidFill>
                    <a:srgbClr val="1A1A1A"/>
                  </a:solidFill>
                  <a:effectLst/>
                  <a:uLnTx/>
                  <a:uFillTx/>
                  <a:latin typeface="Segoe UI"/>
                  <a:ea typeface="+mn-ea"/>
                  <a:cs typeface="+mn-cs"/>
                </a:rPr>
                <a:t>Isolate Machine</a:t>
              </a:r>
            </a:p>
            <a:p>
              <a:pPr marL="0" marR="0" lvl="0" indent="0" algn="ctr" defTabSz="914192" rtl="0" eaLnBrk="1" fontAlgn="auto" latinLnBrk="0" hangingPunct="1">
                <a:lnSpc>
                  <a:spcPct val="100000"/>
                </a:lnSpc>
                <a:spcBef>
                  <a:spcPts val="300"/>
                </a:spcBef>
                <a:spcAft>
                  <a:spcPts val="600"/>
                </a:spcAft>
                <a:buClrTx/>
                <a:buSzTx/>
                <a:buFontTx/>
                <a:buNone/>
                <a:tabLst/>
                <a:defRPr/>
              </a:pPr>
              <a:endParaRPr kumimoji="0" lang="en-US" sz="1370" b="0" i="0" u="none" strike="noStrike" kern="0" cap="none" spc="0" normalizeH="0" baseline="0" noProof="0">
                <a:ln>
                  <a:noFill/>
                </a:ln>
                <a:solidFill>
                  <a:srgbClr val="1A1A1A"/>
                </a:solidFill>
                <a:effectLst/>
                <a:uLnTx/>
                <a:uFillTx/>
                <a:latin typeface="Segoe UI"/>
                <a:ea typeface="+mn-ea"/>
                <a:cs typeface="+mn-cs"/>
              </a:endParaRPr>
            </a:p>
          </p:txBody>
        </p:sp>
        <p:sp>
          <p:nvSpPr>
            <p:cNvPr id="39" name="Rectangle 38">
              <a:extLst>
                <a:ext uri="{FF2B5EF4-FFF2-40B4-BE49-F238E27FC236}">
                  <a16:creationId xmlns:a16="http://schemas.microsoft.com/office/drawing/2014/main" id="{B120621B-284E-4500-956D-A3911BD04F77}"/>
                </a:ext>
              </a:extLst>
            </p:cNvPr>
            <p:cNvSpPr/>
            <p:nvPr/>
          </p:nvSpPr>
          <p:spPr bwMode="auto">
            <a:xfrm>
              <a:off x="8052856" y="1725404"/>
              <a:ext cx="3553927" cy="4251325"/>
            </a:xfrm>
            <a:prstGeom prst="rect">
              <a:avLst/>
            </a:prstGeom>
            <a:noFill/>
            <a:ln w="19050" cap="flat" cmpd="sng" algn="ctr">
              <a:solidFill>
                <a:srgbClr val="0078D3"/>
              </a:solidFill>
              <a:prstDash val="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5" name="Group 4">
              <a:extLst>
                <a:ext uri="{FF2B5EF4-FFF2-40B4-BE49-F238E27FC236}">
                  <a16:creationId xmlns:a16="http://schemas.microsoft.com/office/drawing/2014/main" id="{91149240-5089-4298-BEB2-CBADD5078C7A}"/>
                </a:ext>
              </a:extLst>
            </p:cNvPr>
            <p:cNvGrpSpPr/>
            <p:nvPr/>
          </p:nvGrpSpPr>
          <p:grpSpPr>
            <a:xfrm>
              <a:off x="8165251" y="1947501"/>
              <a:ext cx="3329135" cy="2174272"/>
              <a:chOff x="8165251" y="1947501"/>
              <a:chExt cx="3329135" cy="2174272"/>
            </a:xfrm>
          </p:grpSpPr>
          <p:grpSp>
            <p:nvGrpSpPr>
              <p:cNvPr id="34" name="Group 33">
                <a:extLst>
                  <a:ext uri="{FF2B5EF4-FFF2-40B4-BE49-F238E27FC236}">
                    <a16:creationId xmlns:a16="http://schemas.microsoft.com/office/drawing/2014/main" id="{BF94FD91-E66E-4C9F-9359-151459D8D508}"/>
                  </a:ext>
                </a:extLst>
              </p:cNvPr>
              <p:cNvGrpSpPr/>
              <p:nvPr/>
            </p:nvGrpSpPr>
            <p:grpSpPr>
              <a:xfrm>
                <a:off x="8165251" y="1947501"/>
                <a:ext cx="3329135" cy="2174272"/>
                <a:chOff x="7998341" y="2239809"/>
                <a:chExt cx="3329135" cy="2174272"/>
              </a:xfrm>
            </p:grpSpPr>
            <p:sp>
              <p:nvSpPr>
                <p:cNvPr id="21" name="04R">
                  <a:extLst>
                    <a:ext uri="{FF2B5EF4-FFF2-40B4-BE49-F238E27FC236}">
                      <a16:creationId xmlns:a16="http://schemas.microsoft.com/office/drawing/2014/main" id="{40A6D893-0F1C-40FC-9F16-F0D795732C9E}"/>
                    </a:ext>
                  </a:extLst>
                </p:cNvPr>
                <p:cNvSpPr/>
                <p:nvPr/>
              </p:nvSpPr>
              <p:spPr bwMode="auto">
                <a:xfrm>
                  <a:off x="8091336" y="2239809"/>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04R">
                  <a:extLst>
                    <a:ext uri="{FF2B5EF4-FFF2-40B4-BE49-F238E27FC236}">
                      <a16:creationId xmlns:a16="http://schemas.microsoft.com/office/drawing/2014/main" id="{8DBF13F6-62B9-4F84-A747-5C69B9E3A6AD}"/>
                    </a:ext>
                  </a:extLst>
                </p:cNvPr>
                <p:cNvSpPr/>
                <p:nvPr/>
              </p:nvSpPr>
              <p:spPr bwMode="auto">
                <a:xfrm>
                  <a:off x="7998341" y="3466304"/>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baseline="0" noProof="0">
                      <a:ln w="3175">
                        <a:noFill/>
                      </a:ln>
                      <a:solidFill>
                        <a:srgbClr val="1A1A1A"/>
                      </a:solidFill>
                      <a:effectLst/>
                      <a:uLnTx/>
                      <a:uFillTx/>
                      <a:latin typeface="Segoe UI Semibold"/>
                      <a:ea typeface="+mn-ea"/>
                      <a:cs typeface="Segoe UI Semilight" panose="020B0402040204020203" pitchFamily="34" charset="0"/>
                    </a:rPr>
                    <a:t>Remediation</a:t>
                  </a:r>
                </a:p>
              </p:txBody>
            </p:sp>
            <p:sp>
              <p:nvSpPr>
                <p:cNvPr id="24" name="04R">
                  <a:extLst>
                    <a:ext uri="{FF2B5EF4-FFF2-40B4-BE49-F238E27FC236}">
                      <a16:creationId xmlns:a16="http://schemas.microsoft.com/office/drawing/2014/main" id="{FBB72C4D-3F05-41EB-B863-D3841ADC77B6}"/>
                    </a:ext>
                  </a:extLst>
                </p:cNvPr>
                <p:cNvSpPr/>
                <p:nvPr/>
              </p:nvSpPr>
              <p:spPr bwMode="auto">
                <a:xfrm flipV="1">
                  <a:off x="8091336" y="4289911"/>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grpSp>
          <p:pic>
            <p:nvPicPr>
              <p:cNvPr id="3" name="Graphic 2">
                <a:extLst>
                  <a:ext uri="{FF2B5EF4-FFF2-40B4-BE49-F238E27FC236}">
                    <a16:creationId xmlns:a16="http://schemas.microsoft.com/office/drawing/2014/main" id="{26BE2041-8B78-4EFE-85E0-368F67FD43B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34762" y="2250692"/>
                <a:ext cx="790113" cy="790113"/>
              </a:xfrm>
              <a:prstGeom prst="rect">
                <a:avLst/>
              </a:prstGeom>
            </p:spPr>
          </p:pic>
        </p:grpSp>
      </p:grpSp>
    </p:spTree>
    <p:extLst>
      <p:ext uri="{BB962C8B-B14F-4D97-AF65-F5344CB8AC3E}">
        <p14:creationId xmlns:p14="http://schemas.microsoft.com/office/powerpoint/2010/main" val="3305326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5FE248-A786-4CE5-A11C-596D911E6B8E}"/>
              </a:ext>
            </a:extLst>
          </p:cNvPr>
          <p:cNvSpPr>
            <a:spLocks noGrp="1"/>
          </p:cNvSpPr>
          <p:nvPr>
            <p:ph type="title"/>
          </p:nvPr>
        </p:nvSpPr>
        <p:spPr/>
        <p:txBody>
          <a:bodyPr/>
          <a:lstStyle/>
          <a:p>
            <a:r>
              <a:rPr lang="fr-FR" dirty="0"/>
              <a:t>Conclusion</a:t>
            </a:r>
          </a:p>
        </p:txBody>
      </p:sp>
    </p:spTree>
    <p:extLst>
      <p:ext uri="{BB962C8B-B14F-4D97-AF65-F5344CB8AC3E}">
        <p14:creationId xmlns:p14="http://schemas.microsoft.com/office/powerpoint/2010/main" val="132247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AC0235-86BE-4861-920D-C06DAE7A1F5A}"/>
              </a:ext>
            </a:extLst>
          </p:cNvPr>
          <p:cNvSpPr>
            <a:spLocks noGrp="1"/>
          </p:cNvSpPr>
          <p:nvPr>
            <p:ph type="title"/>
          </p:nvPr>
        </p:nvSpPr>
        <p:spPr>
          <a:xfrm>
            <a:off x="588263" y="531685"/>
            <a:ext cx="11018520" cy="800219"/>
          </a:xfrm>
        </p:spPr>
        <p:txBody>
          <a:bodyPr/>
          <a:lstStyle/>
          <a:p>
            <a:r>
              <a:rPr lang="en-US" dirty="0"/>
              <a:t>Latest innovations</a:t>
            </a:r>
            <a:br>
              <a:rPr lang="en-US" dirty="0"/>
            </a:br>
            <a:r>
              <a:rPr lang="en-US" sz="2000" spc="0" dirty="0">
                <a:solidFill>
                  <a:schemeClr val="accent1"/>
                </a:solidFill>
              </a:rPr>
              <a:t>Helping you stay ahead of threats</a:t>
            </a:r>
          </a:p>
        </p:txBody>
      </p:sp>
      <p:grpSp>
        <p:nvGrpSpPr>
          <p:cNvPr id="2" name="Group 1">
            <a:extLst>
              <a:ext uri="{FF2B5EF4-FFF2-40B4-BE49-F238E27FC236}">
                <a16:creationId xmlns:a16="http://schemas.microsoft.com/office/drawing/2014/main" id="{A8012DCF-F9CE-423A-BE5D-6453AA9598C7}"/>
              </a:ext>
              <a:ext uri="{C183D7F6-B498-43B3-948B-1728B52AA6E4}">
                <adec:decorative xmlns:adec="http://schemas.microsoft.com/office/drawing/2017/decorative" val="1"/>
              </a:ext>
            </a:extLst>
          </p:cNvPr>
          <p:cNvGrpSpPr/>
          <p:nvPr/>
        </p:nvGrpSpPr>
        <p:grpSpPr>
          <a:xfrm>
            <a:off x="805689" y="2220966"/>
            <a:ext cx="10595702" cy="2174272"/>
            <a:chOff x="805689" y="2220966"/>
            <a:chExt cx="10595702" cy="2174272"/>
          </a:xfrm>
        </p:grpSpPr>
        <p:sp>
          <p:nvSpPr>
            <p:cNvPr id="22" name="04R">
              <a:extLst>
                <a:ext uri="{FF2B5EF4-FFF2-40B4-BE49-F238E27FC236}">
                  <a16:creationId xmlns:a16="http://schemas.microsoft.com/office/drawing/2014/main" id="{9684141F-8298-40F3-AD2A-9B019587DB08}"/>
                </a:ext>
              </a:extLst>
            </p:cNvPr>
            <p:cNvSpPr/>
            <p:nvPr/>
          </p:nvSpPr>
          <p:spPr bwMode="auto">
            <a:xfrm>
              <a:off x="805689" y="2220966"/>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4" name="04R">
              <a:extLst>
                <a:ext uri="{FF2B5EF4-FFF2-40B4-BE49-F238E27FC236}">
                  <a16:creationId xmlns:a16="http://schemas.microsoft.com/office/drawing/2014/main" id="{4B435454-84B3-4987-AF94-981111A08546}"/>
                </a:ext>
              </a:extLst>
            </p:cNvPr>
            <p:cNvSpPr/>
            <p:nvPr/>
          </p:nvSpPr>
          <p:spPr bwMode="auto">
            <a:xfrm flipV="1">
              <a:off x="805689" y="4271068"/>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pic>
          <p:nvPicPr>
            <p:cNvPr id="26" name="Graphic 25">
              <a:extLst>
                <a:ext uri="{FF2B5EF4-FFF2-40B4-BE49-F238E27FC236}">
                  <a16:creationId xmlns:a16="http://schemas.microsoft.com/office/drawing/2014/main" id="{7C6CE103-656F-4753-87DE-1FD1605875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4360" y="2465575"/>
              <a:ext cx="907278" cy="907278"/>
            </a:xfrm>
            <a:prstGeom prst="rect">
              <a:avLst/>
            </a:prstGeom>
          </p:spPr>
        </p:pic>
        <p:sp>
          <p:nvSpPr>
            <p:cNvPr id="28" name="04R">
              <a:extLst>
                <a:ext uri="{FF2B5EF4-FFF2-40B4-BE49-F238E27FC236}">
                  <a16:creationId xmlns:a16="http://schemas.microsoft.com/office/drawing/2014/main" id="{49FF161E-51AE-4658-9BF4-B824CAAF59E5}"/>
                </a:ext>
              </a:extLst>
            </p:cNvPr>
            <p:cNvSpPr/>
            <p:nvPr/>
          </p:nvSpPr>
          <p:spPr bwMode="auto">
            <a:xfrm>
              <a:off x="4531537" y="2220966"/>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04R">
              <a:extLst>
                <a:ext uri="{FF2B5EF4-FFF2-40B4-BE49-F238E27FC236}">
                  <a16:creationId xmlns:a16="http://schemas.microsoft.com/office/drawing/2014/main" id="{69A90E98-0A78-4944-BAEF-5F70A526BA33}"/>
                </a:ext>
              </a:extLst>
            </p:cNvPr>
            <p:cNvSpPr/>
            <p:nvPr/>
          </p:nvSpPr>
          <p:spPr bwMode="auto">
            <a:xfrm flipV="1">
              <a:off x="4533420" y="4271068"/>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pic>
          <p:nvPicPr>
            <p:cNvPr id="32" name="Graphic 31">
              <a:extLst>
                <a:ext uri="{FF2B5EF4-FFF2-40B4-BE49-F238E27FC236}">
                  <a16:creationId xmlns:a16="http://schemas.microsoft.com/office/drawing/2014/main" id="{FE0E84BB-C228-42E0-A9EB-0F3EFDAF2D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08053" y="2524157"/>
              <a:ext cx="790113" cy="790113"/>
            </a:xfrm>
            <a:prstGeom prst="rect">
              <a:avLst/>
            </a:prstGeom>
          </p:spPr>
        </p:pic>
        <p:sp>
          <p:nvSpPr>
            <p:cNvPr id="40" name="04R">
              <a:extLst>
                <a:ext uri="{FF2B5EF4-FFF2-40B4-BE49-F238E27FC236}">
                  <a16:creationId xmlns:a16="http://schemas.microsoft.com/office/drawing/2014/main" id="{EC3D9982-97CF-4666-958F-FACFA8B3D187}"/>
                </a:ext>
              </a:extLst>
            </p:cNvPr>
            <p:cNvSpPr/>
            <p:nvPr/>
          </p:nvSpPr>
          <p:spPr bwMode="auto">
            <a:xfrm>
              <a:off x="8258246" y="2220966"/>
              <a:ext cx="3143145" cy="2174272"/>
            </a:xfrm>
            <a:prstGeom prst="rect">
              <a:avLst/>
            </a:prstGeom>
            <a:solidFill>
              <a:srgbClr val="FFFFFF"/>
            </a:solidFill>
            <a:ln w="9525" cap="flat" cmpd="sng" algn="ctr">
              <a:noFill/>
              <a:prstDash val="solid"/>
              <a:headEnd type="none" w="med" len="med"/>
              <a:tailEnd type="none" w="med" len="med"/>
            </a:ln>
            <a:effectLst>
              <a:outerShdw blurRad="254000" dist="50800" dir="2700000" sx="101000" sy="101000" algn="ctr" rotWithShape="0">
                <a:prstClr val="black">
                  <a:alpha val="25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2" name="04R">
              <a:extLst>
                <a:ext uri="{FF2B5EF4-FFF2-40B4-BE49-F238E27FC236}">
                  <a16:creationId xmlns:a16="http://schemas.microsoft.com/office/drawing/2014/main" id="{ED6CEAB9-A65E-4457-9AC9-CA3632A94E66}"/>
                </a:ext>
              </a:extLst>
            </p:cNvPr>
            <p:cNvSpPr/>
            <p:nvPr/>
          </p:nvSpPr>
          <p:spPr bwMode="auto">
            <a:xfrm flipV="1">
              <a:off x="8258246" y="4271068"/>
              <a:ext cx="3143145" cy="12417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solidFill>
                  <a:srgbClr val="0078D4"/>
                </a:solidFill>
                <a:effectLst/>
                <a:uLnTx/>
                <a:uFillTx/>
                <a:latin typeface="Segoe UI"/>
                <a:ea typeface="+mn-ea"/>
                <a:cs typeface="Segoe UI" pitchFamily="34" charset="0"/>
              </a:endParaRPr>
            </a:p>
          </p:txBody>
        </p:sp>
        <p:pic>
          <p:nvPicPr>
            <p:cNvPr id="39" name="Graphic 38">
              <a:extLst>
                <a:ext uri="{FF2B5EF4-FFF2-40B4-BE49-F238E27FC236}">
                  <a16:creationId xmlns:a16="http://schemas.microsoft.com/office/drawing/2014/main" id="{899DCBFE-D064-4187-A422-B37376C9CB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34762" y="2524157"/>
              <a:ext cx="790113" cy="790113"/>
            </a:xfrm>
            <a:prstGeom prst="rect">
              <a:avLst/>
            </a:prstGeom>
          </p:spPr>
        </p:pic>
      </p:grpSp>
      <p:sp>
        <p:nvSpPr>
          <p:cNvPr id="23" name="Analytics">
            <a:extLst>
              <a:ext uri="{FF2B5EF4-FFF2-40B4-BE49-F238E27FC236}">
                <a16:creationId xmlns:a16="http://schemas.microsoft.com/office/drawing/2014/main" id="{593189C0-606B-426E-8891-663E944D0455}"/>
              </a:ext>
            </a:extLst>
          </p:cNvPr>
          <p:cNvSpPr/>
          <p:nvPr/>
        </p:nvSpPr>
        <p:spPr bwMode="auto">
          <a:xfrm>
            <a:off x="742803" y="3447461"/>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noProof="0">
                <a:ln w="3175">
                  <a:noFill/>
                </a:ln>
                <a:solidFill>
                  <a:srgbClr val="1A1A1A"/>
                </a:solidFill>
                <a:effectLst/>
                <a:uLnTx/>
                <a:uFillTx/>
                <a:latin typeface="Segoe UI Semibold"/>
                <a:ea typeface="+mn-ea"/>
                <a:cs typeface="Segoe UI Semilight" panose="020B0402040204020203" pitchFamily="34" charset="0"/>
              </a:rPr>
              <a:t>Analytics</a:t>
            </a:r>
          </a:p>
        </p:txBody>
      </p:sp>
      <p:sp>
        <p:nvSpPr>
          <p:cNvPr id="17" name="04R">
            <a:extLst>
              <a:ext uri="{FF2B5EF4-FFF2-40B4-BE49-F238E27FC236}">
                <a16:creationId xmlns:a16="http://schemas.microsoft.com/office/drawing/2014/main" id="{9627CFA8-4623-4234-B021-A6136059DB7F}"/>
              </a:ext>
            </a:extLst>
          </p:cNvPr>
          <p:cNvSpPr/>
          <p:nvPr/>
        </p:nvSpPr>
        <p:spPr bwMode="auto">
          <a:xfrm>
            <a:off x="584199" y="4632238"/>
            <a:ext cx="3553926" cy="1696834"/>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89642" rIns="0"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i="0" u="none" strike="noStrike" kern="0" cap="none" spc="0" normalizeH="0" baseline="0" noProof="0">
                <a:ln>
                  <a:noFill/>
                </a:ln>
                <a:effectLst/>
                <a:uLnTx/>
                <a:uFillTx/>
                <a:latin typeface="Segoe UI" panose="020B0502040204020203" pitchFamily="34" charset="0"/>
                <a:cs typeface="Segoe UI" panose="020B0502040204020203" pitchFamily="34" charset="0"/>
              </a:rPr>
              <a:t>Behavioral Analytics (UEBA)</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i="0" u="none" strike="noStrike" kern="0" cap="none" spc="0" normalizeH="0" baseline="0" noProof="0">
                <a:ln>
                  <a:noFill/>
                </a:ln>
                <a:effectLst/>
                <a:uLnTx/>
                <a:uFillTx/>
                <a:latin typeface="Segoe UI" panose="020B0502040204020203" pitchFamily="34" charset="0"/>
                <a:cs typeface="Segoe UI" panose="020B0502040204020203" pitchFamily="34" charset="0"/>
              </a:rPr>
              <a:t>Entity Search and Profiles</a:t>
            </a:r>
          </a:p>
          <a:p>
            <a:pPr marL="0" marR="0" lvl="0" indent="0" algn="ctr" defTabSz="914192" rtl="0" eaLnBrk="1" fontAlgn="auto" latinLnBrk="0" hangingPunct="1">
              <a:lnSpc>
                <a:spcPct val="100000"/>
              </a:lnSpc>
              <a:spcBef>
                <a:spcPts val="300"/>
              </a:spcBef>
              <a:spcAft>
                <a:spcPts val="600"/>
              </a:spcAft>
              <a:buClrTx/>
              <a:buSzTx/>
              <a:buFontTx/>
              <a:buNone/>
              <a:tabLst/>
              <a:defRPr/>
            </a:pPr>
            <a:r>
              <a:rPr lang="en-US" sz="1370" kern="0">
                <a:latin typeface="Segoe UI" panose="020B0502040204020203" pitchFamily="34" charset="0"/>
                <a:cs typeface="Segoe UI" panose="020B0502040204020203" pitchFamily="34" charset="0"/>
              </a:rPr>
              <a:t>New ML Fusion Scenarios</a:t>
            </a:r>
          </a:p>
          <a:p>
            <a:pPr marL="0" marR="0" lvl="0" indent="0" algn="ctr" defTabSz="914192" rtl="0" eaLnBrk="1" fontAlgn="auto" latinLnBrk="0" hangingPunct="1">
              <a:lnSpc>
                <a:spcPct val="100000"/>
              </a:lnSpc>
              <a:spcBef>
                <a:spcPts val="300"/>
              </a:spcBef>
              <a:spcAft>
                <a:spcPts val="600"/>
              </a:spcAft>
              <a:buClrTx/>
              <a:buSzTx/>
              <a:buFontTx/>
              <a:buNone/>
              <a:tabLst/>
              <a:defRPr/>
            </a:pPr>
            <a:r>
              <a:rPr lang="en-US" sz="1370" kern="0" err="1">
                <a:latin typeface="Segoe UI" panose="020B0502040204020203" pitchFamily="34" charset="0"/>
                <a:cs typeface="Segoe UI" panose="020B0502040204020203" pitchFamily="34" charset="0"/>
              </a:rPr>
              <a:t>Jupyter</a:t>
            </a:r>
            <a:r>
              <a:rPr lang="en-US" sz="1370" kern="0">
                <a:latin typeface="Segoe UI" panose="020B0502040204020203" pitchFamily="34" charset="0"/>
                <a:cs typeface="Segoe UI" panose="020B0502040204020203" pitchFamily="34" charset="0"/>
              </a:rPr>
              <a:t> Notebooks Powered by Azure ML</a:t>
            </a:r>
            <a:endParaRPr kumimoji="0" lang="en-US" sz="1370" b="0" i="0" u="none" strike="noStrike" kern="0" cap="none" spc="0" normalizeH="0" baseline="0" noProof="0">
              <a:ln>
                <a:noFill/>
              </a:ln>
              <a:effectLst/>
              <a:uLnTx/>
              <a:uFillTx/>
              <a:latin typeface="Segoe UI" panose="020B0502040204020203" pitchFamily="34" charset="0"/>
              <a:cs typeface="Segoe UI" panose="020B0502040204020203" pitchFamily="34" charset="0"/>
            </a:endParaRPr>
          </a:p>
          <a:p>
            <a:pPr marL="0" marR="0" lvl="0" indent="0" algn="ctr" defTabSz="914192" rtl="0" eaLnBrk="1" fontAlgn="auto" latinLnBrk="0" hangingPunct="1">
              <a:lnSpc>
                <a:spcPct val="100000"/>
              </a:lnSpc>
              <a:spcBef>
                <a:spcPts val="300"/>
              </a:spcBef>
              <a:spcAft>
                <a:spcPts val="600"/>
              </a:spcAft>
              <a:buClrTx/>
              <a:buSzTx/>
              <a:buFontTx/>
              <a:buNone/>
              <a:tabLst/>
              <a:defRPr/>
            </a:pPr>
            <a:endParaRPr kumimoji="0" lang="en-US" sz="1370" b="0" i="0" u="none" strike="noStrike" kern="0" cap="none" spc="0" normalizeH="0" baseline="0" noProof="0">
              <a:ln>
                <a:noFill/>
              </a:ln>
              <a:effectLst/>
              <a:uLnTx/>
              <a:uFillTx/>
              <a:latin typeface="Segoe UI"/>
              <a:ea typeface="+mn-ea"/>
              <a:cs typeface="+mn-cs"/>
            </a:endParaRPr>
          </a:p>
        </p:txBody>
      </p:sp>
      <p:sp>
        <p:nvSpPr>
          <p:cNvPr id="30" name="Intelligence">
            <a:extLst>
              <a:ext uri="{FF2B5EF4-FFF2-40B4-BE49-F238E27FC236}">
                <a16:creationId xmlns:a16="http://schemas.microsoft.com/office/drawing/2014/main" id="{CAA3B556-43BC-420C-9DC5-37DD66A72DD9}"/>
              </a:ext>
            </a:extLst>
          </p:cNvPr>
          <p:cNvSpPr/>
          <p:nvPr/>
        </p:nvSpPr>
        <p:spPr bwMode="auto">
          <a:xfrm>
            <a:off x="4453782" y="3447461"/>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noProof="0">
                <a:ln w="3175">
                  <a:noFill/>
                </a:ln>
                <a:solidFill>
                  <a:srgbClr val="1A1A1A"/>
                </a:solidFill>
                <a:effectLst/>
                <a:uLnTx/>
                <a:uFillTx/>
                <a:latin typeface="Segoe UI Semibold"/>
                <a:ea typeface="+mn-ea"/>
                <a:cs typeface="Segoe UI Semilight" panose="020B0402040204020203" pitchFamily="34" charset="0"/>
              </a:rPr>
              <a:t>Intelligence</a:t>
            </a:r>
          </a:p>
        </p:txBody>
      </p:sp>
      <p:sp>
        <p:nvSpPr>
          <p:cNvPr id="18" name="04R">
            <a:extLst>
              <a:ext uri="{FF2B5EF4-FFF2-40B4-BE49-F238E27FC236}">
                <a16:creationId xmlns:a16="http://schemas.microsoft.com/office/drawing/2014/main" id="{8FE017EA-35A1-403D-9DFF-15FA331C29DE}"/>
              </a:ext>
            </a:extLst>
          </p:cNvPr>
          <p:cNvSpPr/>
          <p:nvPr/>
        </p:nvSpPr>
        <p:spPr bwMode="auto">
          <a:xfrm>
            <a:off x="4318527" y="4632238"/>
            <a:ext cx="3553928" cy="1273642"/>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lang="en-US" sz="1400"/>
              <a:t>Threat Indicator Management</a:t>
            </a:r>
          </a:p>
          <a:p>
            <a:pPr marL="0" marR="0" lvl="0" indent="0" algn="ctr" defTabSz="914192" rtl="0" eaLnBrk="1" fontAlgn="auto" latinLnBrk="0" hangingPunct="1">
              <a:lnSpc>
                <a:spcPct val="100000"/>
              </a:lnSpc>
              <a:spcBef>
                <a:spcPts val="300"/>
              </a:spcBef>
              <a:spcAft>
                <a:spcPts val="600"/>
              </a:spcAft>
              <a:buClrTx/>
              <a:buSzTx/>
              <a:buFontTx/>
              <a:buNone/>
              <a:tabLst/>
              <a:defRPr/>
            </a:pPr>
            <a:r>
              <a:rPr lang="en-US" sz="1400"/>
              <a:t>Integrated Threat Intelligence from Threat </a:t>
            </a:r>
            <a:r>
              <a:rPr lang="en-US" sz="1400" err="1"/>
              <a:t>Quotent</a:t>
            </a:r>
            <a:r>
              <a:rPr lang="en-US" sz="1400"/>
              <a:t>, Recorded Future, </a:t>
            </a:r>
            <a:r>
              <a:rPr lang="en-US" sz="1400" err="1"/>
              <a:t>RiskIQ</a:t>
            </a:r>
            <a:endParaRPr lang="en-US" sz="1400"/>
          </a:p>
          <a:p>
            <a:pPr algn="ctr" defTabSz="914192">
              <a:spcBef>
                <a:spcPts val="300"/>
              </a:spcBef>
              <a:spcAft>
                <a:spcPts val="600"/>
              </a:spcAft>
              <a:defRPr/>
            </a:pPr>
            <a:r>
              <a:rPr lang="en-US" sz="1400"/>
              <a:t>Watchlists</a:t>
            </a:r>
          </a:p>
        </p:txBody>
      </p:sp>
      <p:sp>
        <p:nvSpPr>
          <p:cNvPr id="41" name="Data Collection">
            <a:extLst>
              <a:ext uri="{FF2B5EF4-FFF2-40B4-BE49-F238E27FC236}">
                <a16:creationId xmlns:a16="http://schemas.microsoft.com/office/drawing/2014/main" id="{0E00C05F-78EC-4355-B8F5-E5C94BEF51EB}"/>
              </a:ext>
            </a:extLst>
          </p:cNvPr>
          <p:cNvSpPr/>
          <p:nvPr/>
        </p:nvSpPr>
        <p:spPr bwMode="auto">
          <a:xfrm>
            <a:off x="8165251" y="3447461"/>
            <a:ext cx="3329135" cy="452648"/>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ct val="0"/>
              </a:spcBef>
              <a:spcAft>
                <a:spcPts val="0"/>
              </a:spcAft>
              <a:buClrTx/>
              <a:buSzTx/>
              <a:buFontTx/>
              <a:buNone/>
              <a:tabLst/>
              <a:defRPr/>
            </a:pPr>
            <a:r>
              <a:rPr kumimoji="0" lang="en-US" sz="1765" b="0" i="0" u="none" strike="noStrike" kern="0" cap="none" spc="-10" normalizeH="0" noProof="0">
                <a:ln w="3175">
                  <a:noFill/>
                </a:ln>
                <a:solidFill>
                  <a:srgbClr val="1A1A1A"/>
                </a:solidFill>
                <a:effectLst/>
                <a:uLnTx/>
                <a:uFillTx/>
                <a:latin typeface="Segoe UI Semibold"/>
                <a:ea typeface="+mn-ea"/>
                <a:cs typeface="Segoe UI Semilight" panose="020B0402040204020203" pitchFamily="34" charset="0"/>
              </a:rPr>
              <a:t>Data Collection</a:t>
            </a:r>
          </a:p>
        </p:txBody>
      </p:sp>
      <p:sp>
        <p:nvSpPr>
          <p:cNvPr id="19" name="04R">
            <a:extLst>
              <a:ext uri="{FF2B5EF4-FFF2-40B4-BE49-F238E27FC236}">
                <a16:creationId xmlns:a16="http://schemas.microsoft.com/office/drawing/2014/main" id="{68EC0CF2-CA17-421E-BD82-734C1A80A5DF}"/>
              </a:ext>
            </a:extLst>
          </p:cNvPr>
          <p:cNvSpPr/>
          <p:nvPr/>
        </p:nvSpPr>
        <p:spPr bwMode="auto">
          <a:xfrm>
            <a:off x="8258246" y="4632238"/>
            <a:ext cx="3190691" cy="1676829"/>
          </a:xfrm>
          <a:prstGeom prst="rect">
            <a:avLst/>
          </a:prstGeom>
          <a:no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89642" tIns="89642" rIns="89642" bIns="89642" numCol="1" spcCol="0" rtlCol="0" fromWordArt="0" anchor="t" anchorCtr="0" forceAA="0" compatLnSpc="1">
            <a:prstTxWarp prst="textNoShape">
              <a:avLst/>
            </a:prstTxWarp>
            <a:spAutoFit/>
          </a:bodyPr>
          <a:lstStyle/>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effectLst/>
                <a:uLnTx/>
                <a:uFillTx/>
                <a:latin typeface="Segoe UI"/>
                <a:ea typeface="+mn-ea"/>
                <a:cs typeface="+mn-cs"/>
              </a:rPr>
              <a:t>Network Schema (OSSEM)</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effectLst/>
                <a:uLnTx/>
                <a:uFillTx/>
                <a:latin typeface="Segoe UI"/>
                <a:ea typeface="+mn-ea"/>
                <a:cs typeface="+mn-cs"/>
              </a:rPr>
              <a:t>Logstash Output Plug-In</a:t>
            </a:r>
          </a:p>
          <a:p>
            <a:pPr marL="0" marR="0" lvl="0" indent="0" algn="ctr" defTabSz="914192" rtl="0" eaLnBrk="1" fontAlgn="auto" latinLnBrk="0" hangingPunct="1">
              <a:lnSpc>
                <a:spcPct val="100000"/>
              </a:lnSpc>
              <a:spcBef>
                <a:spcPts val="300"/>
              </a:spcBef>
              <a:spcAft>
                <a:spcPts val="600"/>
              </a:spcAft>
              <a:buClrTx/>
              <a:buSzTx/>
              <a:buFontTx/>
              <a:buNone/>
              <a:tabLst/>
              <a:defRPr/>
            </a:pPr>
            <a:r>
              <a:rPr kumimoji="0" lang="en-US" sz="1370" b="0" i="0" u="none" strike="noStrike" kern="0" cap="none" spc="0" normalizeH="0" baseline="0" noProof="0">
                <a:ln>
                  <a:noFill/>
                </a:ln>
                <a:effectLst/>
                <a:uLnTx/>
                <a:uFillTx/>
                <a:latin typeface="Segoe UI"/>
                <a:ea typeface="+mn-ea"/>
                <a:cs typeface="+mn-cs"/>
              </a:rPr>
              <a:t>Connectors for: Microsoft Teams, Microsoft 365 Defender Endpoint, </a:t>
            </a:r>
            <a:r>
              <a:rPr lang="en-US" sz="1370" kern="0">
                <a:latin typeface="Segoe UI"/>
              </a:rPr>
              <a:t>CyberArk, NetScaler, ForgeRock, &amp; Beyond Security</a:t>
            </a:r>
            <a:endParaRPr kumimoji="0" lang="en-US" sz="1370" b="0" i="0" u="none" strike="noStrike" kern="0" cap="none" spc="0" normalizeH="0" baseline="0" noProof="0">
              <a:ln>
                <a:noFill/>
              </a:ln>
              <a:effectLst/>
              <a:uLnTx/>
              <a:uFillTx/>
              <a:latin typeface="Segoe UI"/>
            </a:endParaRPr>
          </a:p>
        </p:txBody>
      </p:sp>
      <p:sp>
        <p:nvSpPr>
          <p:cNvPr id="20" name="Rectangle 19">
            <a:extLst>
              <a:ext uri="{FF2B5EF4-FFF2-40B4-BE49-F238E27FC236}">
                <a16:creationId xmlns:a16="http://schemas.microsoft.com/office/drawing/2014/main" id="{5182ADC4-A41E-4C10-8D9B-B3D2EE1B11FF}"/>
              </a:ext>
              <a:ext uri="{C183D7F6-B498-43B3-948B-1728B52AA6E4}">
                <adec:decorative xmlns:adec="http://schemas.microsoft.com/office/drawing/2017/decorative" val="1"/>
              </a:ext>
            </a:extLst>
          </p:cNvPr>
          <p:cNvSpPr/>
          <p:nvPr/>
        </p:nvSpPr>
        <p:spPr bwMode="auto">
          <a:xfrm>
            <a:off x="584199" y="1998869"/>
            <a:ext cx="3553927" cy="4396355"/>
          </a:xfrm>
          <a:prstGeom prst="rect">
            <a:avLst/>
          </a:prstGeom>
          <a:noFill/>
          <a:ln w="19050" cap="flat" cmpd="sng" algn="ctr">
            <a:solidFill>
              <a:schemeClr val="accent1"/>
            </a:solidFill>
            <a:prstDash val="sys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33" name="Rectangle 32">
            <a:extLst>
              <a:ext uri="{FF2B5EF4-FFF2-40B4-BE49-F238E27FC236}">
                <a16:creationId xmlns:a16="http://schemas.microsoft.com/office/drawing/2014/main" id="{0AEB80C7-FCC2-45EB-A9E1-C1D93F7091FA}"/>
              </a:ext>
              <a:ext uri="{C183D7F6-B498-43B3-948B-1728B52AA6E4}">
                <adec:decorative xmlns:adec="http://schemas.microsoft.com/office/drawing/2017/decorative" val="1"/>
              </a:ext>
            </a:extLst>
          </p:cNvPr>
          <p:cNvSpPr/>
          <p:nvPr/>
        </p:nvSpPr>
        <p:spPr bwMode="auto">
          <a:xfrm>
            <a:off x="4318527" y="1998869"/>
            <a:ext cx="3553927" cy="4396355"/>
          </a:xfrm>
          <a:prstGeom prst="rect">
            <a:avLst/>
          </a:prstGeom>
          <a:noFill/>
          <a:ln w="19050" cap="flat" cmpd="sng" algn="ctr">
            <a:solidFill>
              <a:schemeClr val="accent1"/>
            </a:solidFill>
            <a:prstDash val="sys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34" name="Rectangle 33">
            <a:extLst>
              <a:ext uri="{FF2B5EF4-FFF2-40B4-BE49-F238E27FC236}">
                <a16:creationId xmlns:a16="http://schemas.microsoft.com/office/drawing/2014/main" id="{B132EB82-DB49-4229-BF8D-0316C169CDFE}"/>
              </a:ext>
              <a:ext uri="{C183D7F6-B498-43B3-948B-1728B52AA6E4}">
                <adec:decorative xmlns:adec="http://schemas.microsoft.com/office/drawing/2017/decorative" val="1"/>
              </a:ext>
            </a:extLst>
          </p:cNvPr>
          <p:cNvSpPr/>
          <p:nvPr/>
        </p:nvSpPr>
        <p:spPr bwMode="auto">
          <a:xfrm>
            <a:off x="8052856" y="1998869"/>
            <a:ext cx="3553927" cy="4396355"/>
          </a:xfrm>
          <a:prstGeom prst="rect">
            <a:avLst/>
          </a:prstGeom>
          <a:noFill/>
          <a:ln w="19050" cap="flat" cmpd="sng" algn="ctr">
            <a:solidFill>
              <a:schemeClr val="accent1"/>
            </a:solidFill>
            <a:prstDash val="sysDash"/>
          </a:ln>
          <a:effectLst/>
        </p:spPr>
        <p:txBody>
          <a:bodyPr rot="0" spcFirstLastPara="0" vert="horz" wrap="square" lIns="182854" tIns="146284" rIns="182854" bIns="146284"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Tree>
    <p:extLst>
      <p:ext uri="{BB962C8B-B14F-4D97-AF65-F5344CB8AC3E}">
        <p14:creationId xmlns:p14="http://schemas.microsoft.com/office/powerpoint/2010/main" val="422068281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4E3EE4-C63E-40E5-9D9F-A94D59D8FD49}"/>
              </a:ext>
            </a:extLst>
          </p:cNvPr>
          <p:cNvSpPr>
            <a:spLocks noGrp="1"/>
          </p:cNvSpPr>
          <p:nvPr>
            <p:ph type="title"/>
          </p:nvPr>
        </p:nvSpPr>
        <p:spPr/>
        <p:txBody>
          <a:bodyPr/>
          <a:lstStyle/>
          <a:p>
            <a:r>
              <a:rPr lang="fr-FR" dirty="0" err="1"/>
              <a:t>Resources</a:t>
            </a:r>
            <a:endParaRPr lang="fr-FR" dirty="0"/>
          </a:p>
        </p:txBody>
      </p:sp>
      <p:sp>
        <p:nvSpPr>
          <p:cNvPr id="5" name="Content Placeholder 4">
            <a:extLst>
              <a:ext uri="{FF2B5EF4-FFF2-40B4-BE49-F238E27FC236}">
                <a16:creationId xmlns:a16="http://schemas.microsoft.com/office/drawing/2014/main" id="{BDE82948-1D77-4F76-A9EB-32D8BAC90F84}"/>
              </a:ext>
            </a:extLst>
          </p:cNvPr>
          <p:cNvSpPr>
            <a:spLocks noGrp="1"/>
          </p:cNvSpPr>
          <p:nvPr>
            <p:ph sz="quarter" idx="10"/>
          </p:nvPr>
        </p:nvSpPr>
        <p:spPr>
          <a:xfrm>
            <a:off x="584200" y="1435100"/>
            <a:ext cx="11018838" cy="4481227"/>
          </a:xfrm>
        </p:spPr>
        <p:txBody>
          <a:bodyPr/>
          <a:lstStyle/>
          <a:p>
            <a:r>
              <a:rPr lang="fr-FR" dirty="0"/>
              <a:t>Doc: </a:t>
            </a:r>
            <a:r>
              <a:rPr lang="fr-FR" dirty="0">
                <a:hlinkClick r:id="rId2"/>
              </a:rPr>
              <a:t>https://docs.microsoft.com/en-us/azure/sentinel/</a:t>
            </a:r>
            <a:endParaRPr lang="fr-FR" dirty="0"/>
          </a:p>
          <a:p>
            <a:r>
              <a:rPr lang="fr-FR" dirty="0" err="1"/>
              <a:t>What’s</a:t>
            </a:r>
            <a:r>
              <a:rPr lang="fr-FR" dirty="0"/>
              <a:t> new: </a:t>
            </a:r>
            <a:r>
              <a:rPr lang="fr-FR" dirty="0">
                <a:hlinkClick r:id="rId3"/>
              </a:rPr>
              <a:t>https://aka.ms/asnew</a:t>
            </a:r>
            <a:endParaRPr lang="fr-FR" dirty="0"/>
          </a:p>
          <a:p>
            <a:r>
              <a:rPr lang="fr-FR" dirty="0"/>
              <a:t>Webinars: </a:t>
            </a:r>
            <a:r>
              <a:rPr lang="fr-FR" dirty="0">
                <a:hlinkClick r:id="rId4"/>
              </a:rPr>
              <a:t>https://aka.ms/securitywebinars</a:t>
            </a:r>
            <a:endParaRPr lang="fr-FR" dirty="0"/>
          </a:p>
          <a:p>
            <a:r>
              <a:rPr lang="fr-FR" dirty="0">
                <a:highlight>
                  <a:srgbClr val="FFFF00"/>
                </a:highlight>
              </a:rPr>
              <a:t>Blog</a:t>
            </a:r>
            <a:r>
              <a:rPr lang="fr-FR" dirty="0"/>
              <a:t>: </a:t>
            </a:r>
            <a:r>
              <a:rPr lang="fr-FR" dirty="0">
                <a:hlinkClick r:id="rId5"/>
              </a:rPr>
              <a:t>https://aka.ms/microsoftsentinelblog</a:t>
            </a:r>
            <a:endParaRPr lang="fr-FR" dirty="0"/>
          </a:p>
          <a:p>
            <a:r>
              <a:rPr lang="fr-FR" dirty="0">
                <a:highlight>
                  <a:srgbClr val="FFFF00"/>
                </a:highlight>
              </a:rPr>
              <a:t>Ninja Training</a:t>
            </a:r>
            <a:r>
              <a:rPr lang="fr-FR" dirty="0"/>
              <a:t>: </a:t>
            </a:r>
            <a:r>
              <a:rPr lang="fr-FR" dirty="0">
                <a:hlinkClick r:id="rId6"/>
              </a:rPr>
              <a:t>https://aka.ms/SentinelNinjaTraining</a:t>
            </a:r>
            <a:r>
              <a:rPr lang="fr-FR" dirty="0"/>
              <a:t> + </a:t>
            </a:r>
            <a:r>
              <a:rPr lang="fr-FR" dirty="0">
                <a:hlinkClick r:id="rId7"/>
              </a:rPr>
              <a:t>FAQ</a:t>
            </a:r>
            <a:endParaRPr lang="fr-FR" dirty="0"/>
          </a:p>
          <a:p>
            <a:r>
              <a:rPr lang="fr-FR" dirty="0"/>
              <a:t>Community: </a:t>
            </a:r>
            <a:r>
              <a:rPr lang="fr-FR" dirty="0">
                <a:hlinkClick r:id="rId8"/>
              </a:rPr>
              <a:t>https://techcommunity.microsoft.com/t5/microsoft-sentinel/bd-p/MicrosoftSentinel</a:t>
            </a:r>
            <a:endParaRPr lang="fr-FR" dirty="0"/>
          </a:p>
          <a:p>
            <a:r>
              <a:rPr lang="fr-FR" dirty="0"/>
              <a:t>GitHub: </a:t>
            </a:r>
            <a:r>
              <a:rPr lang="fr-FR" dirty="0">
                <a:hlinkClick r:id="rId9"/>
              </a:rPr>
              <a:t>https://github.com/Azure/Azure-Sentinel</a:t>
            </a:r>
            <a:endParaRPr lang="fr-FR" dirty="0"/>
          </a:p>
          <a:p>
            <a:r>
              <a:rPr lang="fr-FR" dirty="0"/>
              <a:t>Questions: </a:t>
            </a:r>
            <a:r>
              <a:rPr lang="fr-FR" dirty="0">
                <a:hlinkClick r:id="rId10"/>
              </a:rPr>
              <a:t>AzureSentinel@microsoft.com</a:t>
            </a:r>
            <a:endParaRPr lang="fr-FR" dirty="0"/>
          </a:p>
        </p:txBody>
      </p:sp>
    </p:spTree>
    <p:extLst>
      <p:ext uri="{BB962C8B-B14F-4D97-AF65-F5344CB8AC3E}">
        <p14:creationId xmlns:p14="http://schemas.microsoft.com/office/powerpoint/2010/main" val="257687768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82864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a:extLst>
              <a:ext uri="{FF2B5EF4-FFF2-40B4-BE49-F238E27FC236}">
                <a16:creationId xmlns:a16="http://schemas.microsoft.com/office/drawing/2014/main" id="{7CA866A8-3B24-4966-A692-A3DC67850038}"/>
              </a:ext>
              <a:ext uri="{C183D7F6-B498-43B3-948B-1728B52AA6E4}">
                <adec:decorative xmlns:adec="http://schemas.microsoft.com/office/drawing/2017/decorative" val="1"/>
              </a:ext>
            </a:extLst>
          </p:cNvPr>
          <p:cNvSpPr/>
          <p:nvPr/>
        </p:nvSpPr>
        <p:spPr bwMode="auto">
          <a:xfrm>
            <a:off x="424870" y="1337344"/>
            <a:ext cx="11348489" cy="4743581"/>
          </a:xfrm>
          <a:prstGeom prst="rect">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spPr>
        <p:txBody>
          <a:bodyPr vert="horz" wrap="square" lIns="0" tIns="53778" rIns="0" bIns="53778" numCol="1" rtlCol="0" anchor="ctr" anchorCtr="0" compatLnSpc="1">
            <a:prstTxWarp prst="textNoShape">
              <a:avLst/>
            </a:prstTxWarp>
          </a:bodyPr>
          <a:lstStyle/>
          <a:p>
            <a:pPr algn="ctr" defTabSz="1075143" fontAlgn="base">
              <a:spcBef>
                <a:spcPct val="0"/>
              </a:spcBef>
              <a:spcAft>
                <a:spcPct val="0"/>
              </a:spcAft>
            </a:pPr>
            <a:endParaRPr lang="en-US" sz="2307" kern="0" dirty="0">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9B2C75A2-770B-485B-A9DD-5903B6F2E73F}"/>
              </a:ext>
            </a:extLst>
          </p:cNvPr>
          <p:cNvSpPr>
            <a:spLocks noGrp="1"/>
          </p:cNvSpPr>
          <p:nvPr>
            <p:ph type="title"/>
          </p:nvPr>
        </p:nvSpPr>
        <p:spPr/>
        <p:txBody>
          <a:bodyPr/>
          <a:lstStyle/>
          <a:p>
            <a:r>
              <a:rPr lang="en-US" dirty="0"/>
              <a:t>The cloud kill chain model </a:t>
            </a:r>
          </a:p>
        </p:txBody>
      </p:sp>
      <p:sp>
        <p:nvSpPr>
          <p:cNvPr id="8" name="Rectangle 7">
            <a:extLst>
              <a:ext uri="{FF2B5EF4-FFF2-40B4-BE49-F238E27FC236}">
                <a16:creationId xmlns:a16="http://schemas.microsoft.com/office/drawing/2014/main" id="{C25633C8-BC89-44CD-8C36-9D646D6B0EDA}"/>
              </a:ext>
            </a:extLst>
          </p:cNvPr>
          <p:cNvSpPr/>
          <p:nvPr/>
        </p:nvSpPr>
        <p:spPr bwMode="auto">
          <a:xfrm>
            <a:off x="736853" y="1556087"/>
            <a:ext cx="2349148" cy="5159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89642" rIns="89642" bIns="179285"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dirty="0">
                <a:solidFill>
                  <a:srgbClr val="000000"/>
                </a:solidFill>
                <a:latin typeface="Segoe UI Semibold"/>
                <a:ea typeface="Segoe UI" pitchFamily="34" charset="0"/>
                <a:cs typeface="Segoe UI" pitchFamily="34" charset="0"/>
              </a:rPr>
              <a:t>Exposure</a:t>
            </a:r>
          </a:p>
        </p:txBody>
      </p:sp>
      <p:sp>
        <p:nvSpPr>
          <p:cNvPr id="16" name="Rectangle 15">
            <a:extLst>
              <a:ext uri="{FF2B5EF4-FFF2-40B4-BE49-F238E27FC236}">
                <a16:creationId xmlns:a16="http://schemas.microsoft.com/office/drawing/2014/main" id="{8C6B0616-C89F-4DC3-AD50-5AA9E2092CCC}"/>
              </a:ext>
            </a:extLst>
          </p:cNvPr>
          <p:cNvSpPr/>
          <p:nvPr/>
        </p:nvSpPr>
        <p:spPr bwMode="auto">
          <a:xfrm>
            <a:off x="1287782" y="2307520"/>
            <a:ext cx="1665166" cy="50690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Insecurely configured applications</a:t>
            </a:r>
          </a:p>
        </p:txBody>
      </p:sp>
      <p:sp>
        <p:nvSpPr>
          <p:cNvPr id="18" name="Rectangle 17">
            <a:extLst>
              <a:ext uri="{FF2B5EF4-FFF2-40B4-BE49-F238E27FC236}">
                <a16:creationId xmlns:a16="http://schemas.microsoft.com/office/drawing/2014/main" id="{45EEE408-30A6-4F70-A9A4-F506BBB1BF3B}"/>
              </a:ext>
            </a:extLst>
          </p:cNvPr>
          <p:cNvSpPr/>
          <p:nvPr/>
        </p:nvSpPr>
        <p:spPr>
          <a:xfrm>
            <a:off x="1287782" y="3143668"/>
            <a:ext cx="1110479" cy="343968"/>
          </a:xfrm>
          <a:prstGeom prst="rect">
            <a:avLst/>
          </a:prstGeom>
          <a:noFill/>
        </p:spPr>
        <p:txBody>
          <a:bodyPr wrap="none" lIns="89642" tIns="89642" rIns="89642" bIns="89642" anchor="t" anchorCtr="0">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Vulnerabilities</a:t>
            </a:r>
          </a:p>
        </p:txBody>
      </p:sp>
      <p:sp>
        <p:nvSpPr>
          <p:cNvPr id="19" name="Rectangle 18">
            <a:extLst>
              <a:ext uri="{FF2B5EF4-FFF2-40B4-BE49-F238E27FC236}">
                <a16:creationId xmlns:a16="http://schemas.microsoft.com/office/drawing/2014/main" id="{613C2EDA-168C-48E3-AEF8-1C294677DFBA}"/>
              </a:ext>
            </a:extLst>
          </p:cNvPr>
          <p:cNvSpPr/>
          <p:nvPr/>
        </p:nvSpPr>
        <p:spPr>
          <a:xfrm>
            <a:off x="1287782" y="3906991"/>
            <a:ext cx="1179310" cy="343968"/>
          </a:xfrm>
          <a:prstGeom prst="rect">
            <a:avLst/>
          </a:prstGeom>
          <a:noFill/>
        </p:spPr>
        <p:txBody>
          <a:bodyPr wrap="none" lIns="89642" tIns="89642" rIns="89642" bIns="89642" anchor="t" anchorCtr="0">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Infected admin</a:t>
            </a:r>
          </a:p>
        </p:txBody>
      </p:sp>
      <p:sp>
        <p:nvSpPr>
          <p:cNvPr id="10" name="Rectangle 9">
            <a:extLst>
              <a:ext uri="{FF2B5EF4-FFF2-40B4-BE49-F238E27FC236}">
                <a16:creationId xmlns:a16="http://schemas.microsoft.com/office/drawing/2014/main" id="{1A0FD852-D875-46CA-A66B-6BCCF913E544}"/>
              </a:ext>
            </a:extLst>
          </p:cNvPr>
          <p:cNvSpPr/>
          <p:nvPr/>
        </p:nvSpPr>
        <p:spPr bwMode="auto">
          <a:xfrm>
            <a:off x="3481140" y="1556454"/>
            <a:ext cx="1701412" cy="5159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89642" rIns="89642" bIns="179285"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dirty="0">
                <a:solidFill>
                  <a:srgbClr val="000000"/>
                </a:solidFill>
                <a:latin typeface="Segoe UI Semibold"/>
                <a:ea typeface="Segoe UI" pitchFamily="34" charset="0"/>
                <a:cs typeface="Segoe UI" pitchFamily="34" charset="0"/>
              </a:rPr>
              <a:t>Access </a:t>
            </a:r>
          </a:p>
        </p:txBody>
      </p:sp>
      <p:sp>
        <p:nvSpPr>
          <p:cNvPr id="42" name="Rectangle 41">
            <a:extLst>
              <a:ext uri="{FF2B5EF4-FFF2-40B4-BE49-F238E27FC236}">
                <a16:creationId xmlns:a16="http://schemas.microsoft.com/office/drawing/2014/main" id="{D1FA419C-E683-437B-A42B-2264B4C1DF75}"/>
              </a:ext>
            </a:extLst>
          </p:cNvPr>
          <p:cNvSpPr/>
          <p:nvPr/>
        </p:nvSpPr>
        <p:spPr>
          <a:xfrm>
            <a:off x="4186057" y="2388987"/>
            <a:ext cx="1324704" cy="343968"/>
          </a:xfrm>
          <a:prstGeom prst="rect">
            <a:avLst/>
          </a:prstGeom>
        </p:spPr>
        <p:txBody>
          <a:bodyPr wrap="non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Virtual machines </a:t>
            </a:r>
          </a:p>
        </p:txBody>
      </p:sp>
      <p:sp>
        <p:nvSpPr>
          <p:cNvPr id="133" name="Rectangle 132">
            <a:extLst>
              <a:ext uri="{FF2B5EF4-FFF2-40B4-BE49-F238E27FC236}">
                <a16:creationId xmlns:a16="http://schemas.microsoft.com/office/drawing/2014/main" id="{4002EF80-8B8B-4B46-B9A4-5090B40D4AB0}"/>
              </a:ext>
            </a:extLst>
          </p:cNvPr>
          <p:cNvSpPr/>
          <p:nvPr/>
        </p:nvSpPr>
        <p:spPr bwMode="auto">
          <a:xfrm>
            <a:off x="4186056" y="3143668"/>
            <a:ext cx="1127139" cy="3439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Web apps</a:t>
            </a:r>
          </a:p>
        </p:txBody>
      </p:sp>
      <p:sp>
        <p:nvSpPr>
          <p:cNvPr id="44" name="Rectangle 43">
            <a:extLst>
              <a:ext uri="{FF2B5EF4-FFF2-40B4-BE49-F238E27FC236}">
                <a16:creationId xmlns:a16="http://schemas.microsoft.com/office/drawing/2014/main" id="{2D7F5C43-4110-45A3-BB84-AD5A2A407268}"/>
              </a:ext>
            </a:extLst>
          </p:cNvPr>
          <p:cNvSpPr/>
          <p:nvPr/>
        </p:nvSpPr>
        <p:spPr>
          <a:xfrm>
            <a:off x="4186057" y="3906991"/>
            <a:ext cx="961627" cy="343968"/>
          </a:xfrm>
          <a:prstGeom prst="rect">
            <a:avLst/>
          </a:prstGeom>
        </p:spPr>
        <p:txBody>
          <a:bodyPr wrap="non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Credentials </a:t>
            </a:r>
          </a:p>
        </p:txBody>
      </p:sp>
      <p:sp>
        <p:nvSpPr>
          <p:cNvPr id="45" name="Rectangle 44">
            <a:extLst>
              <a:ext uri="{FF2B5EF4-FFF2-40B4-BE49-F238E27FC236}">
                <a16:creationId xmlns:a16="http://schemas.microsoft.com/office/drawing/2014/main" id="{0D4C488C-472D-4F78-8518-6735447E231C}"/>
              </a:ext>
            </a:extLst>
          </p:cNvPr>
          <p:cNvSpPr/>
          <p:nvPr/>
        </p:nvSpPr>
        <p:spPr>
          <a:xfrm>
            <a:off x="4186057" y="4595277"/>
            <a:ext cx="1674533" cy="343968"/>
          </a:xfrm>
          <a:prstGeom prst="rect">
            <a:avLst/>
          </a:prstGeom>
        </p:spPr>
        <p:txBody>
          <a:bodyPr wrap="squar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Brute force attacks </a:t>
            </a:r>
          </a:p>
        </p:txBody>
      </p:sp>
      <p:sp>
        <p:nvSpPr>
          <p:cNvPr id="77" name="Rectangle 76">
            <a:extLst>
              <a:ext uri="{FF2B5EF4-FFF2-40B4-BE49-F238E27FC236}">
                <a16:creationId xmlns:a16="http://schemas.microsoft.com/office/drawing/2014/main" id="{C984530F-7CF0-49BF-BBF3-3BFF9B7ACE1A}"/>
              </a:ext>
            </a:extLst>
          </p:cNvPr>
          <p:cNvSpPr/>
          <p:nvPr/>
        </p:nvSpPr>
        <p:spPr>
          <a:xfrm>
            <a:off x="4186057" y="5327909"/>
            <a:ext cx="1674533" cy="343968"/>
          </a:xfrm>
          <a:prstGeom prst="rect">
            <a:avLst/>
          </a:prstGeom>
        </p:spPr>
        <p:txBody>
          <a:bodyPr wrap="squar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IoT devices</a:t>
            </a:r>
          </a:p>
        </p:txBody>
      </p:sp>
      <p:sp>
        <p:nvSpPr>
          <p:cNvPr id="12" name="Rectangle 11">
            <a:extLst>
              <a:ext uri="{FF2B5EF4-FFF2-40B4-BE49-F238E27FC236}">
                <a16:creationId xmlns:a16="http://schemas.microsoft.com/office/drawing/2014/main" id="{80A9537C-8321-4A56-9663-52D64012F3FA}"/>
              </a:ext>
            </a:extLst>
          </p:cNvPr>
          <p:cNvSpPr/>
          <p:nvPr/>
        </p:nvSpPr>
        <p:spPr bwMode="auto">
          <a:xfrm>
            <a:off x="6243361" y="1548510"/>
            <a:ext cx="2373018" cy="5159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89642" rIns="89642" bIns="179285"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dirty="0">
                <a:solidFill>
                  <a:srgbClr val="000000"/>
                </a:solidFill>
                <a:latin typeface="Segoe UI Semibold"/>
                <a:ea typeface="Segoe UI" pitchFamily="34" charset="0"/>
                <a:cs typeface="Segoe UI" pitchFamily="34" charset="0"/>
              </a:rPr>
              <a:t>Lateral movements</a:t>
            </a:r>
          </a:p>
        </p:txBody>
      </p:sp>
      <p:sp>
        <p:nvSpPr>
          <p:cNvPr id="146" name="Rectangle 145">
            <a:extLst>
              <a:ext uri="{FF2B5EF4-FFF2-40B4-BE49-F238E27FC236}">
                <a16:creationId xmlns:a16="http://schemas.microsoft.com/office/drawing/2014/main" id="{A86258F8-FD39-44B0-8889-93935FE2F6B1}"/>
              </a:ext>
            </a:extLst>
          </p:cNvPr>
          <p:cNvSpPr/>
          <p:nvPr/>
        </p:nvSpPr>
        <p:spPr bwMode="auto">
          <a:xfrm>
            <a:off x="7620309" y="2307520"/>
            <a:ext cx="697977" cy="50690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Web apps</a:t>
            </a:r>
          </a:p>
        </p:txBody>
      </p:sp>
      <p:sp>
        <p:nvSpPr>
          <p:cNvPr id="148" name="Rectangle 147">
            <a:extLst>
              <a:ext uri="{FF2B5EF4-FFF2-40B4-BE49-F238E27FC236}">
                <a16:creationId xmlns:a16="http://schemas.microsoft.com/office/drawing/2014/main" id="{1E75329F-1764-451F-8CE7-186518ABBD84}"/>
              </a:ext>
            </a:extLst>
          </p:cNvPr>
          <p:cNvSpPr/>
          <p:nvPr/>
        </p:nvSpPr>
        <p:spPr>
          <a:xfrm>
            <a:off x="7620308" y="3062201"/>
            <a:ext cx="884065" cy="506901"/>
          </a:xfrm>
          <a:prstGeom prst="rect">
            <a:avLst/>
          </a:prstGeom>
        </p:spPr>
        <p:txBody>
          <a:bodyPr wrap="squar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SQL databases</a:t>
            </a:r>
          </a:p>
        </p:txBody>
      </p:sp>
      <p:sp>
        <p:nvSpPr>
          <p:cNvPr id="142" name="Rectangle 141">
            <a:extLst>
              <a:ext uri="{FF2B5EF4-FFF2-40B4-BE49-F238E27FC236}">
                <a16:creationId xmlns:a16="http://schemas.microsoft.com/office/drawing/2014/main" id="{E7F64F1C-0304-4838-8210-488BC5F28F9E}"/>
              </a:ext>
            </a:extLst>
          </p:cNvPr>
          <p:cNvSpPr/>
          <p:nvPr/>
        </p:nvSpPr>
        <p:spPr>
          <a:xfrm>
            <a:off x="7620308" y="3825524"/>
            <a:ext cx="884065" cy="506901"/>
          </a:xfrm>
          <a:prstGeom prst="rect">
            <a:avLst/>
          </a:prstGeom>
        </p:spPr>
        <p:txBody>
          <a:bodyPr wrap="square" lIns="89642" tIns="89642" rIns="89642" bIns="89642">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Virtual machines </a:t>
            </a:r>
          </a:p>
        </p:txBody>
      </p:sp>
      <p:pic>
        <p:nvPicPr>
          <p:cNvPr id="112" name="Graphic 111">
            <a:extLst>
              <a:ext uri="{FF2B5EF4-FFF2-40B4-BE49-F238E27FC236}">
                <a16:creationId xmlns:a16="http://schemas.microsoft.com/office/drawing/2014/main" id="{60223C37-2E14-4116-A174-1007B61AC84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59554" y="2357872"/>
            <a:ext cx="323878" cy="441651"/>
          </a:xfrm>
          <a:prstGeom prst="rect">
            <a:avLst/>
          </a:prstGeom>
        </p:spPr>
      </p:pic>
      <p:pic>
        <p:nvPicPr>
          <p:cNvPr id="82" name="Graphic 81">
            <a:extLst>
              <a:ext uri="{FF2B5EF4-FFF2-40B4-BE49-F238E27FC236}">
                <a16:creationId xmlns:a16="http://schemas.microsoft.com/office/drawing/2014/main" id="{7D616E28-EA19-4A47-B557-39931EBDE40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82543" y="3825524"/>
            <a:ext cx="491364" cy="491364"/>
          </a:xfrm>
          <a:prstGeom prst="rect">
            <a:avLst/>
          </a:prstGeom>
        </p:spPr>
      </p:pic>
      <p:pic>
        <p:nvPicPr>
          <p:cNvPr id="29" name="Graphic 28">
            <a:extLst>
              <a:ext uri="{FF2B5EF4-FFF2-40B4-BE49-F238E27FC236}">
                <a16:creationId xmlns:a16="http://schemas.microsoft.com/office/drawing/2014/main" id="{ACFE0833-A4A8-46E3-9A9A-4AC8B6EEBD9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80308" y="2341443"/>
            <a:ext cx="491364" cy="491364"/>
          </a:xfrm>
          <a:prstGeom prst="rect">
            <a:avLst/>
          </a:prstGeom>
        </p:spPr>
      </p:pic>
      <p:pic>
        <p:nvPicPr>
          <p:cNvPr id="78" name="Graphic 77">
            <a:extLst>
              <a:ext uri="{FF2B5EF4-FFF2-40B4-BE49-F238E27FC236}">
                <a16:creationId xmlns:a16="http://schemas.microsoft.com/office/drawing/2014/main" id="{C025E06E-79E8-480B-A10B-4B7AF048904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18332" y="2343657"/>
            <a:ext cx="419784" cy="419784"/>
          </a:xfrm>
          <a:prstGeom prst="rect">
            <a:avLst/>
          </a:prstGeom>
        </p:spPr>
      </p:pic>
      <p:pic>
        <p:nvPicPr>
          <p:cNvPr id="76" name="Graphic 75">
            <a:extLst>
              <a:ext uri="{FF2B5EF4-FFF2-40B4-BE49-F238E27FC236}">
                <a16:creationId xmlns:a16="http://schemas.microsoft.com/office/drawing/2014/main" id="{E0E49C08-3E94-412A-AC4B-65D8146A3BE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16097" y="3087159"/>
            <a:ext cx="419784" cy="419784"/>
          </a:xfrm>
          <a:prstGeom prst="rect">
            <a:avLst/>
          </a:prstGeom>
        </p:spPr>
      </p:pic>
      <p:pic>
        <p:nvPicPr>
          <p:cNvPr id="5" name="Graphic 4">
            <a:extLst>
              <a:ext uri="{FF2B5EF4-FFF2-40B4-BE49-F238E27FC236}">
                <a16:creationId xmlns:a16="http://schemas.microsoft.com/office/drawing/2014/main" id="{7F37E822-AA81-4F31-BC30-AA51B28855D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7419" y="2343657"/>
            <a:ext cx="419784" cy="419784"/>
          </a:xfrm>
          <a:prstGeom prst="rect">
            <a:avLst/>
          </a:prstGeom>
        </p:spPr>
      </p:pic>
      <p:grpSp>
        <p:nvGrpSpPr>
          <p:cNvPr id="124" name="Group 123">
            <a:extLst>
              <a:ext uri="{FF2B5EF4-FFF2-40B4-BE49-F238E27FC236}">
                <a16:creationId xmlns:a16="http://schemas.microsoft.com/office/drawing/2014/main" id="{F5DAF042-43EF-4293-B1C7-825592449FC4}"/>
              </a:ext>
              <a:ext uri="{C183D7F6-B498-43B3-948B-1728B52AA6E4}">
                <adec:decorative xmlns:adec="http://schemas.microsoft.com/office/drawing/2017/decorative" val="1"/>
              </a:ext>
            </a:extLst>
          </p:cNvPr>
          <p:cNvGrpSpPr/>
          <p:nvPr/>
        </p:nvGrpSpPr>
        <p:grpSpPr>
          <a:xfrm>
            <a:off x="796131" y="3803506"/>
            <a:ext cx="438907" cy="480526"/>
            <a:chOff x="8913527" y="3859951"/>
            <a:chExt cx="712120" cy="779646"/>
          </a:xfrm>
        </p:grpSpPr>
        <p:sp>
          <p:nvSpPr>
            <p:cNvPr id="125" name="Freeform: Shape 124">
              <a:extLst>
                <a:ext uri="{FF2B5EF4-FFF2-40B4-BE49-F238E27FC236}">
                  <a16:creationId xmlns:a16="http://schemas.microsoft.com/office/drawing/2014/main" id="{A77E3CA4-8986-43C7-8FD4-407CD118E580}"/>
                </a:ext>
              </a:extLst>
            </p:cNvPr>
            <p:cNvSpPr/>
            <p:nvPr/>
          </p:nvSpPr>
          <p:spPr>
            <a:xfrm>
              <a:off x="8913527" y="4067173"/>
              <a:ext cx="408740" cy="525520"/>
            </a:xfrm>
            <a:custGeom>
              <a:avLst/>
              <a:gdLst>
                <a:gd name="connsiteX0" fmla="*/ 240030 w 266700"/>
                <a:gd name="connsiteY0" fmla="*/ 120015 h 342900"/>
                <a:gd name="connsiteX1" fmla="*/ 157163 w 266700"/>
                <a:gd name="connsiteY1" fmla="*/ 120015 h 342900"/>
                <a:gd name="connsiteX2" fmla="*/ 216217 w 266700"/>
                <a:gd name="connsiteY2" fmla="*/ 28575 h 342900"/>
                <a:gd name="connsiteX3" fmla="*/ 106680 w 266700"/>
                <a:gd name="connsiteY3" fmla="*/ 28575 h 342900"/>
                <a:gd name="connsiteX4" fmla="*/ 28575 w 266700"/>
                <a:gd name="connsiteY4" fmla="*/ 197168 h 342900"/>
                <a:gd name="connsiteX5" fmla="*/ 106680 w 266700"/>
                <a:gd name="connsiteY5" fmla="*/ 197168 h 342900"/>
                <a:gd name="connsiteX6" fmla="*/ 106680 w 266700"/>
                <a:gd name="connsiteY6" fmla="*/ 32194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342900">
                  <a:moveTo>
                    <a:pt x="240030" y="120015"/>
                  </a:moveTo>
                  <a:lnTo>
                    <a:pt x="157163" y="120015"/>
                  </a:lnTo>
                  <a:lnTo>
                    <a:pt x="216217" y="28575"/>
                  </a:lnTo>
                  <a:lnTo>
                    <a:pt x="106680" y="28575"/>
                  </a:lnTo>
                  <a:lnTo>
                    <a:pt x="28575" y="197168"/>
                  </a:lnTo>
                  <a:lnTo>
                    <a:pt x="106680" y="197168"/>
                  </a:lnTo>
                  <a:lnTo>
                    <a:pt x="106680" y="321945"/>
                  </a:lnTo>
                  <a:close/>
                </a:path>
              </a:pathLst>
            </a:custGeom>
            <a:solidFill>
              <a:srgbClr val="0078D3"/>
            </a:solidFill>
            <a:ln w="19050" cap="sq">
              <a:noFill/>
              <a:prstDash val="solid"/>
              <a:miter lim="800000"/>
              <a:headEnd/>
              <a:tailEnd/>
            </a:ln>
          </p:spPr>
          <p:txBody>
            <a:bodyPr vert="horz" wrap="square" lIns="91427" tIns="45713" rIns="91427" bIns="45713" numCol="1" anchor="t" anchorCtr="0" compatLnSpc="1">
              <a:prstTxWarp prst="textNoShape">
                <a:avLst/>
              </a:prstTxWarp>
            </a:bodyPr>
            <a:lstStyle/>
            <a:p>
              <a:pPr>
                <a:defRPr/>
              </a:pPr>
              <a:endParaRPr lang="en-US" sz="1800" kern="0">
                <a:solidFill>
                  <a:srgbClr val="2F2F2F"/>
                </a:solidFill>
                <a:latin typeface="Segoe UI"/>
              </a:endParaRPr>
            </a:p>
          </p:txBody>
        </p:sp>
        <p:sp>
          <p:nvSpPr>
            <p:cNvPr id="126" name="Freeform: Shape 125">
              <a:extLst>
                <a:ext uri="{FF2B5EF4-FFF2-40B4-BE49-F238E27FC236}">
                  <a16:creationId xmlns:a16="http://schemas.microsoft.com/office/drawing/2014/main" id="{1E5A918A-5380-4091-B167-44A330C4F71A}"/>
                </a:ext>
              </a:extLst>
            </p:cNvPr>
            <p:cNvSpPr/>
            <p:nvPr/>
          </p:nvSpPr>
          <p:spPr>
            <a:xfrm>
              <a:off x="9019253" y="3859951"/>
              <a:ext cx="606394" cy="779646"/>
            </a:xfrm>
            <a:custGeom>
              <a:avLst/>
              <a:gdLst>
                <a:gd name="connsiteX0" fmla="*/ 240030 w 266700"/>
                <a:gd name="connsiteY0" fmla="*/ 120015 h 342900"/>
                <a:gd name="connsiteX1" fmla="*/ 157163 w 266700"/>
                <a:gd name="connsiteY1" fmla="*/ 120015 h 342900"/>
                <a:gd name="connsiteX2" fmla="*/ 216217 w 266700"/>
                <a:gd name="connsiteY2" fmla="*/ 28575 h 342900"/>
                <a:gd name="connsiteX3" fmla="*/ 106680 w 266700"/>
                <a:gd name="connsiteY3" fmla="*/ 28575 h 342900"/>
                <a:gd name="connsiteX4" fmla="*/ 28575 w 266700"/>
                <a:gd name="connsiteY4" fmla="*/ 197168 h 342900"/>
                <a:gd name="connsiteX5" fmla="*/ 106680 w 266700"/>
                <a:gd name="connsiteY5" fmla="*/ 197168 h 342900"/>
                <a:gd name="connsiteX6" fmla="*/ 106680 w 266700"/>
                <a:gd name="connsiteY6" fmla="*/ 32194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342900">
                  <a:moveTo>
                    <a:pt x="240030" y="120015"/>
                  </a:moveTo>
                  <a:lnTo>
                    <a:pt x="157163" y="120015"/>
                  </a:lnTo>
                  <a:lnTo>
                    <a:pt x="216217" y="28575"/>
                  </a:lnTo>
                  <a:lnTo>
                    <a:pt x="106680" y="28575"/>
                  </a:lnTo>
                  <a:lnTo>
                    <a:pt x="28575" y="197168"/>
                  </a:lnTo>
                  <a:lnTo>
                    <a:pt x="106680" y="197168"/>
                  </a:lnTo>
                  <a:lnTo>
                    <a:pt x="106680" y="321945"/>
                  </a:lnTo>
                  <a:close/>
                </a:path>
              </a:pathLst>
            </a:custGeom>
            <a:solidFill>
              <a:srgbClr val="000000"/>
            </a:solidFill>
            <a:ln w="19050" cap="sq">
              <a:noFill/>
              <a:prstDash val="solid"/>
              <a:miter lim="800000"/>
              <a:headEnd/>
              <a:tailEnd/>
            </a:ln>
          </p:spPr>
          <p:txBody>
            <a:bodyPr vert="horz" wrap="square" lIns="91427" tIns="45713" rIns="91427" bIns="45713" numCol="1" anchor="t" anchorCtr="0" compatLnSpc="1">
              <a:prstTxWarp prst="textNoShape">
                <a:avLst/>
              </a:prstTxWarp>
            </a:bodyPr>
            <a:lstStyle/>
            <a:p>
              <a:pPr>
                <a:defRPr/>
              </a:pPr>
              <a:endParaRPr lang="en-US" sz="1800" kern="0">
                <a:solidFill>
                  <a:srgbClr val="2F2F2F"/>
                </a:solidFill>
                <a:latin typeface="Segoe UI"/>
              </a:endParaRPr>
            </a:p>
          </p:txBody>
        </p:sp>
      </p:grpSp>
      <p:grpSp>
        <p:nvGrpSpPr>
          <p:cNvPr id="127" name="Group 126">
            <a:extLst>
              <a:ext uri="{FF2B5EF4-FFF2-40B4-BE49-F238E27FC236}">
                <a16:creationId xmlns:a16="http://schemas.microsoft.com/office/drawing/2014/main" id="{FA5EA742-266F-460D-A132-98AAEB7913DF}"/>
              </a:ext>
              <a:ext uri="{C183D7F6-B498-43B3-948B-1728B52AA6E4}">
                <adec:decorative xmlns:adec="http://schemas.microsoft.com/office/drawing/2017/decorative" val="1"/>
              </a:ext>
            </a:extLst>
          </p:cNvPr>
          <p:cNvGrpSpPr/>
          <p:nvPr/>
        </p:nvGrpSpPr>
        <p:grpSpPr>
          <a:xfrm>
            <a:off x="845326" y="3124975"/>
            <a:ext cx="343971" cy="343969"/>
            <a:chOff x="2770918" y="7416763"/>
            <a:chExt cx="595311" cy="595311"/>
          </a:xfrm>
        </p:grpSpPr>
        <p:sp>
          <p:nvSpPr>
            <p:cNvPr id="128" name="Cross 127">
              <a:extLst>
                <a:ext uri="{FF2B5EF4-FFF2-40B4-BE49-F238E27FC236}">
                  <a16:creationId xmlns:a16="http://schemas.microsoft.com/office/drawing/2014/main" id="{34B712E6-E985-4B61-A94B-3415BE19D043}"/>
                </a:ext>
              </a:extLst>
            </p:cNvPr>
            <p:cNvSpPr/>
            <p:nvPr/>
          </p:nvSpPr>
          <p:spPr>
            <a:xfrm rot="2700000">
              <a:off x="2779278" y="7425126"/>
              <a:ext cx="578587" cy="578588"/>
            </a:xfrm>
            <a:prstGeom prst="plus">
              <a:avLst>
                <a:gd name="adj" fmla="val 44963"/>
              </a:avLst>
            </a:prstGeom>
            <a:solidFill>
              <a:srgbClr val="007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Segoe UI"/>
              </a:endParaRPr>
            </a:p>
          </p:txBody>
        </p:sp>
        <p:sp>
          <p:nvSpPr>
            <p:cNvPr id="129" name="Oval 128">
              <a:extLst>
                <a:ext uri="{FF2B5EF4-FFF2-40B4-BE49-F238E27FC236}">
                  <a16:creationId xmlns:a16="http://schemas.microsoft.com/office/drawing/2014/main" id="{5B970959-16B1-4997-B12C-0A8A66C04949}"/>
                </a:ext>
              </a:extLst>
            </p:cNvPr>
            <p:cNvSpPr/>
            <p:nvPr/>
          </p:nvSpPr>
          <p:spPr>
            <a:xfrm>
              <a:off x="2770918" y="7416763"/>
              <a:ext cx="595311" cy="595311"/>
            </a:xfrm>
            <a:prstGeom prst="ellipse">
              <a:avLst/>
            </a:prstGeom>
            <a:no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Segoe UI"/>
              </a:endParaRPr>
            </a:p>
          </p:txBody>
        </p:sp>
      </p:grpSp>
      <p:pic>
        <p:nvPicPr>
          <p:cNvPr id="34" name="Picture 33">
            <a:extLst>
              <a:ext uri="{FF2B5EF4-FFF2-40B4-BE49-F238E27FC236}">
                <a16:creationId xmlns:a16="http://schemas.microsoft.com/office/drawing/2014/main" id="{234725E5-1492-45DC-B482-6E59158C41B6}"/>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302242" y="2353491"/>
            <a:ext cx="333594" cy="333594"/>
          </a:xfrm>
          <a:prstGeom prst="rect">
            <a:avLst/>
          </a:prstGeom>
        </p:spPr>
      </p:pic>
      <p:grpSp>
        <p:nvGrpSpPr>
          <p:cNvPr id="2063" name="Group 2062">
            <a:extLst>
              <a:ext uri="{FF2B5EF4-FFF2-40B4-BE49-F238E27FC236}">
                <a16:creationId xmlns:a16="http://schemas.microsoft.com/office/drawing/2014/main" id="{B4861822-FBAC-4DF9-A31D-DD6FA25EA385}"/>
              </a:ext>
              <a:ext uri="{C183D7F6-B498-43B3-948B-1728B52AA6E4}">
                <adec:decorative xmlns:adec="http://schemas.microsoft.com/office/drawing/2017/decorative" val="1"/>
              </a:ext>
            </a:extLst>
          </p:cNvPr>
          <p:cNvGrpSpPr/>
          <p:nvPr/>
        </p:nvGrpSpPr>
        <p:grpSpPr>
          <a:xfrm>
            <a:off x="6673284" y="2523327"/>
            <a:ext cx="328379" cy="1548625"/>
            <a:chOff x="6552134" y="2702869"/>
            <a:chExt cx="442291" cy="1579678"/>
          </a:xfrm>
        </p:grpSpPr>
        <p:cxnSp>
          <p:nvCxnSpPr>
            <p:cNvPr id="151" name="Straight Arrow Connector 150">
              <a:extLst>
                <a:ext uri="{FF2B5EF4-FFF2-40B4-BE49-F238E27FC236}">
                  <a16:creationId xmlns:a16="http://schemas.microsoft.com/office/drawing/2014/main" id="{DD34B73C-563E-431D-94D0-98928A6AD51B}"/>
                </a:ext>
              </a:extLst>
            </p:cNvPr>
            <p:cNvCxnSpPr>
              <a:cxnSpLocks/>
            </p:cNvCxnSpPr>
            <p:nvPr/>
          </p:nvCxnSpPr>
          <p:spPr>
            <a:xfrm>
              <a:off x="6552134" y="2702869"/>
              <a:ext cx="442291" cy="0"/>
            </a:xfrm>
            <a:prstGeom prst="straightConnector1">
              <a:avLst/>
            </a:prstGeom>
            <a:ln w="19050" cap="rnd">
              <a:solidFill>
                <a:srgbClr val="2F2F2F"/>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grpSp>
          <p:nvGrpSpPr>
            <p:cNvPr id="2062" name="Group 2061">
              <a:extLst>
                <a:ext uri="{FF2B5EF4-FFF2-40B4-BE49-F238E27FC236}">
                  <a16:creationId xmlns:a16="http://schemas.microsoft.com/office/drawing/2014/main" id="{122E0660-6EF7-4F9A-A3B3-60093A799C3B}"/>
                </a:ext>
              </a:extLst>
            </p:cNvPr>
            <p:cNvGrpSpPr/>
            <p:nvPr/>
          </p:nvGrpSpPr>
          <p:grpSpPr>
            <a:xfrm>
              <a:off x="6704815" y="3467362"/>
              <a:ext cx="289607" cy="786746"/>
              <a:chOff x="6516687" y="3467362"/>
              <a:chExt cx="430907" cy="786746"/>
            </a:xfrm>
          </p:grpSpPr>
          <p:cxnSp>
            <p:nvCxnSpPr>
              <p:cNvPr id="156" name="Straight Arrow Connector 155">
                <a:extLst>
                  <a:ext uri="{FF2B5EF4-FFF2-40B4-BE49-F238E27FC236}">
                    <a16:creationId xmlns:a16="http://schemas.microsoft.com/office/drawing/2014/main" id="{BDC86494-5C2C-4A26-B9AA-1B225B6EE22A}"/>
                  </a:ext>
                </a:extLst>
              </p:cNvPr>
              <p:cNvCxnSpPr>
                <a:cxnSpLocks/>
              </p:cNvCxnSpPr>
              <p:nvPr/>
            </p:nvCxnSpPr>
            <p:spPr>
              <a:xfrm>
                <a:off x="6516687" y="4254108"/>
                <a:ext cx="430907" cy="0"/>
              </a:xfrm>
              <a:prstGeom prst="straightConnector1">
                <a:avLst/>
              </a:prstGeom>
              <a:ln w="19050" cap="rnd">
                <a:solidFill>
                  <a:srgbClr val="2F2F2F"/>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A2154513-574E-4171-91DA-ADDB445D3FBD}"/>
                  </a:ext>
                </a:extLst>
              </p:cNvPr>
              <p:cNvCxnSpPr>
                <a:cxnSpLocks/>
              </p:cNvCxnSpPr>
              <p:nvPr/>
            </p:nvCxnSpPr>
            <p:spPr>
              <a:xfrm>
                <a:off x="6516687" y="3467362"/>
                <a:ext cx="430907" cy="0"/>
              </a:xfrm>
              <a:prstGeom prst="straightConnector1">
                <a:avLst/>
              </a:prstGeom>
              <a:ln w="19050" cap="rnd">
                <a:solidFill>
                  <a:srgbClr val="2F2F2F"/>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grpSp>
        <p:cxnSp>
          <p:nvCxnSpPr>
            <p:cNvPr id="2060" name="Straight Connector 2059">
              <a:extLst>
                <a:ext uri="{FF2B5EF4-FFF2-40B4-BE49-F238E27FC236}">
                  <a16:creationId xmlns:a16="http://schemas.microsoft.com/office/drawing/2014/main" id="{8AAC84AC-5678-4957-B5D7-E36515E75F2B}"/>
                </a:ext>
              </a:extLst>
            </p:cNvPr>
            <p:cNvCxnSpPr>
              <a:cxnSpLocks/>
            </p:cNvCxnSpPr>
            <p:nvPr/>
          </p:nvCxnSpPr>
          <p:spPr>
            <a:xfrm>
              <a:off x="6658702" y="2731308"/>
              <a:ext cx="0" cy="1551239"/>
            </a:xfrm>
            <a:prstGeom prst="line">
              <a:avLst/>
            </a:prstGeom>
            <a:ln w="19050" cap="rnd">
              <a:solidFill>
                <a:srgbClr val="2F2F2F"/>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68" name="Straight Arrow Connector 167">
            <a:extLst>
              <a:ext uri="{FF2B5EF4-FFF2-40B4-BE49-F238E27FC236}">
                <a16:creationId xmlns:a16="http://schemas.microsoft.com/office/drawing/2014/main" id="{E0E0B094-ED51-48EF-8B93-B7FA7C8685DC}"/>
              </a:ext>
              <a:ext uri="{C183D7F6-B498-43B3-948B-1728B52AA6E4}">
                <adec:decorative xmlns:adec="http://schemas.microsoft.com/office/drawing/2017/decorative" val="1"/>
              </a:ext>
            </a:extLst>
          </p:cNvPr>
          <p:cNvCxnSpPr>
            <a:cxnSpLocks/>
          </p:cNvCxnSpPr>
          <p:nvPr/>
        </p:nvCxnSpPr>
        <p:spPr>
          <a:xfrm>
            <a:off x="6206640" y="2065947"/>
            <a:ext cx="2465168" cy="0"/>
          </a:xfrm>
          <a:prstGeom prst="straightConnector1">
            <a:avLst/>
          </a:prstGeom>
          <a:ln w="19050">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EC01F29-F9B7-452B-964B-2B8237AE19EB}"/>
              </a:ext>
            </a:extLst>
          </p:cNvPr>
          <p:cNvSpPr/>
          <p:nvPr/>
        </p:nvSpPr>
        <p:spPr bwMode="auto">
          <a:xfrm>
            <a:off x="8963144" y="1544122"/>
            <a:ext cx="1401783" cy="5159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89642" rIns="89642" bIns="179285" numCol="1" spcCol="0" rtlCol="0" fromWordArt="0" anchor="t" anchorCtr="0" forceAA="0" compatLnSpc="1">
            <a:prstTxWarp prst="textNoShape">
              <a:avLst/>
            </a:prstTxWarp>
            <a:spAutoFit/>
          </a:bodyPr>
          <a:lstStyle/>
          <a:p>
            <a:pPr defTabSz="914102" fontAlgn="base">
              <a:lnSpc>
                <a:spcPct val="90000"/>
              </a:lnSpc>
              <a:spcBef>
                <a:spcPct val="0"/>
              </a:spcBef>
              <a:spcAft>
                <a:spcPct val="0"/>
              </a:spcAft>
            </a:pPr>
            <a:r>
              <a:rPr lang="en-US" dirty="0">
                <a:solidFill>
                  <a:srgbClr val="000000"/>
                </a:solidFill>
                <a:latin typeface="Segoe UI Semibold"/>
                <a:ea typeface="Segoe UI" pitchFamily="34" charset="0"/>
                <a:cs typeface="Segoe UI" pitchFamily="34" charset="0"/>
              </a:rPr>
              <a:t>Actions</a:t>
            </a:r>
          </a:p>
        </p:txBody>
      </p:sp>
      <p:sp>
        <p:nvSpPr>
          <p:cNvPr id="51" name="AutoShape 2">
            <a:extLst>
              <a:ext uri="{FF2B5EF4-FFF2-40B4-BE49-F238E27FC236}">
                <a16:creationId xmlns:a16="http://schemas.microsoft.com/office/drawing/2014/main" id="{8533F739-853E-481B-8031-CB1171AA3921}"/>
              </a:ext>
              <a:ext uri="{C183D7F6-B498-43B3-948B-1728B52AA6E4}">
                <adec:decorative xmlns:adec="http://schemas.microsoft.com/office/drawing/2017/decorative" val="1"/>
              </a:ext>
            </a:extLst>
          </p:cNvPr>
          <p:cNvSpPr>
            <a:spLocks noChangeAspect="1" noChangeArrowheads="1"/>
          </p:cNvSpPr>
          <p:nvPr/>
        </p:nvSpPr>
        <p:spPr bwMode="auto">
          <a:xfrm>
            <a:off x="9437861" y="1349984"/>
            <a:ext cx="49604" cy="496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solidFill>
                <a:srgbClr val="000000"/>
              </a:solidFill>
              <a:latin typeface="Segoe UI"/>
            </a:endParaRPr>
          </a:p>
        </p:txBody>
      </p:sp>
      <p:cxnSp>
        <p:nvCxnSpPr>
          <p:cNvPr id="171" name="Straight Arrow Connector 170">
            <a:extLst>
              <a:ext uri="{FF2B5EF4-FFF2-40B4-BE49-F238E27FC236}">
                <a16:creationId xmlns:a16="http://schemas.microsoft.com/office/drawing/2014/main" id="{B9F41B82-58F9-43C5-B6F2-66A5FB317E6D}"/>
              </a:ext>
              <a:ext uri="{C183D7F6-B498-43B3-948B-1728B52AA6E4}">
                <adec:decorative xmlns:adec="http://schemas.microsoft.com/office/drawing/2017/decorative" val="1"/>
              </a:ext>
            </a:extLst>
          </p:cNvPr>
          <p:cNvCxnSpPr>
            <a:cxnSpLocks/>
          </p:cNvCxnSpPr>
          <p:nvPr/>
        </p:nvCxnSpPr>
        <p:spPr>
          <a:xfrm>
            <a:off x="8948237" y="2065947"/>
            <a:ext cx="2465168" cy="0"/>
          </a:xfrm>
          <a:prstGeom prst="straightConnector1">
            <a:avLst/>
          </a:prstGeom>
          <a:ln w="19050">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33BB122E-725E-4662-83FC-428396F7B6B9}"/>
              </a:ext>
            </a:extLst>
          </p:cNvPr>
          <p:cNvSpPr/>
          <p:nvPr/>
        </p:nvSpPr>
        <p:spPr>
          <a:xfrm>
            <a:off x="9664561" y="2434245"/>
            <a:ext cx="786061" cy="253450"/>
          </a:xfrm>
          <a:prstGeom prst="rect">
            <a:avLst/>
          </a:prstGeom>
        </p:spPr>
        <p:txBody>
          <a:bodyPr wrap="none">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Data loss</a:t>
            </a:r>
          </a:p>
        </p:txBody>
      </p:sp>
      <p:sp>
        <p:nvSpPr>
          <p:cNvPr id="79" name="Rectangle 78">
            <a:extLst>
              <a:ext uri="{FF2B5EF4-FFF2-40B4-BE49-F238E27FC236}">
                <a16:creationId xmlns:a16="http://schemas.microsoft.com/office/drawing/2014/main" id="{C676E7CA-83D1-45D0-BC24-918CE9D8B1FF}"/>
              </a:ext>
            </a:extLst>
          </p:cNvPr>
          <p:cNvSpPr/>
          <p:nvPr/>
        </p:nvSpPr>
        <p:spPr>
          <a:xfrm>
            <a:off x="9664562" y="3188926"/>
            <a:ext cx="1241792" cy="253450"/>
          </a:xfrm>
          <a:prstGeom prst="rect">
            <a:avLst/>
          </a:prstGeom>
        </p:spPr>
        <p:txBody>
          <a:bodyPr wrap="none">
            <a:spAutoFit/>
          </a:bodyPr>
          <a:lstStyle/>
          <a:p>
            <a:pPr defTabSz="914102" fontAlgn="base">
              <a:lnSpc>
                <a:spcPct val="90000"/>
              </a:lnSpc>
              <a:spcBef>
                <a:spcPct val="0"/>
              </a:spcBef>
              <a:spcAft>
                <a:spcPct val="0"/>
              </a:spcAft>
            </a:pPr>
            <a:r>
              <a:rPr lang="en-US" sz="1176" dirty="0">
                <a:solidFill>
                  <a:srgbClr val="000000"/>
                </a:solidFill>
                <a:latin typeface="Segoe UI"/>
                <a:ea typeface="Segoe UI" pitchFamily="34" charset="0"/>
                <a:cs typeface="Segoe UI" pitchFamily="34" charset="0"/>
              </a:rPr>
              <a:t>Data exfiltration</a:t>
            </a:r>
          </a:p>
        </p:txBody>
      </p:sp>
      <p:pic>
        <p:nvPicPr>
          <p:cNvPr id="75" name="Graphic 74">
            <a:extLst>
              <a:ext uri="{FF2B5EF4-FFF2-40B4-BE49-F238E27FC236}">
                <a16:creationId xmlns:a16="http://schemas.microsoft.com/office/drawing/2014/main" id="{56E8C4F9-E4A2-419A-B31D-D859B4D43391}"/>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596381" y="5224182"/>
            <a:ext cx="459219" cy="515346"/>
          </a:xfrm>
          <a:prstGeom prst="rect">
            <a:avLst/>
          </a:prstGeom>
        </p:spPr>
      </p:pic>
      <p:pic>
        <p:nvPicPr>
          <p:cNvPr id="22" name="Graphic 21">
            <a:extLst>
              <a:ext uri="{FF2B5EF4-FFF2-40B4-BE49-F238E27FC236}">
                <a16:creationId xmlns:a16="http://schemas.microsoft.com/office/drawing/2014/main" id="{989AF7A9-373E-4485-B95C-D20BA7F8AB1C}"/>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590860" y="3811251"/>
            <a:ext cx="470261" cy="470261"/>
          </a:xfrm>
          <a:prstGeom prst="rect">
            <a:avLst/>
          </a:prstGeom>
        </p:spPr>
      </p:pic>
      <p:sp>
        <p:nvSpPr>
          <p:cNvPr id="6" name="Oval 5">
            <a:extLst>
              <a:ext uri="{FF2B5EF4-FFF2-40B4-BE49-F238E27FC236}">
                <a16:creationId xmlns:a16="http://schemas.microsoft.com/office/drawing/2014/main" id="{A996A0E4-D35A-45D0-A22D-4DCC4389289D}"/>
              </a:ext>
              <a:ext uri="{C183D7F6-B498-43B3-948B-1728B52AA6E4}">
                <adec:decorative xmlns:adec="http://schemas.microsoft.com/office/drawing/2017/decorative" val="1"/>
              </a:ext>
            </a:extLst>
          </p:cNvPr>
          <p:cNvSpPr/>
          <p:nvPr/>
        </p:nvSpPr>
        <p:spPr bwMode="auto">
          <a:xfrm>
            <a:off x="9352042" y="2709163"/>
            <a:ext cx="79515" cy="7951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73" name="Group 12">
            <a:extLst>
              <a:ext uri="{FF2B5EF4-FFF2-40B4-BE49-F238E27FC236}">
                <a16:creationId xmlns:a16="http://schemas.microsoft.com/office/drawing/2014/main" id="{7B717EF8-7C79-4F9F-8E4B-E6CCD471CBF3}"/>
              </a:ext>
              <a:ext uri="{C183D7F6-B498-43B3-948B-1728B52AA6E4}">
                <adec:decorative xmlns:adec="http://schemas.microsoft.com/office/drawing/2017/decorative" val="1"/>
              </a:ext>
            </a:extLst>
          </p:cNvPr>
          <p:cNvGrpSpPr>
            <a:grpSpLocks noChangeAspect="1"/>
          </p:cNvGrpSpPr>
          <p:nvPr/>
        </p:nvGrpSpPr>
        <p:grpSpPr bwMode="auto">
          <a:xfrm flipH="1">
            <a:off x="9285402" y="2540946"/>
            <a:ext cx="219529" cy="290132"/>
            <a:chOff x="3783" y="2543"/>
            <a:chExt cx="199" cy="263"/>
          </a:xfrm>
        </p:grpSpPr>
        <p:sp>
          <p:nvSpPr>
            <p:cNvPr id="80" name="Freeform 13">
              <a:extLst>
                <a:ext uri="{FF2B5EF4-FFF2-40B4-BE49-F238E27FC236}">
                  <a16:creationId xmlns:a16="http://schemas.microsoft.com/office/drawing/2014/main" id="{3ED36323-8439-4B1C-AB9B-C0BD91C39C01}"/>
                </a:ext>
              </a:extLst>
            </p:cNvPr>
            <p:cNvSpPr>
              <a:spLocks noEditPoints="1"/>
            </p:cNvSpPr>
            <p:nvPr/>
          </p:nvSpPr>
          <p:spPr bwMode="auto">
            <a:xfrm>
              <a:off x="3783" y="2659"/>
              <a:ext cx="199" cy="147"/>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adFill>
              <a:gsLst>
                <a:gs pos="0">
                  <a:schemeClr val="tx1"/>
                </a:gs>
                <a:gs pos="46000">
                  <a:schemeClr val="tx1">
                    <a:lumMod val="85000"/>
                    <a:lumOff val="15000"/>
                  </a:schemeClr>
                </a:gs>
                <a:gs pos="100000">
                  <a:schemeClr val="tx1"/>
                </a:gs>
              </a:gsLst>
              <a:path path="circle">
                <a:fillToRect l="50000" t="130000" r="50000" b="-30000"/>
              </a:path>
            </a:gradFill>
            <a:ln w="0">
              <a:noFill/>
              <a:prstDash val="solid"/>
              <a:round/>
              <a:headEnd/>
              <a:tailEnd/>
            </a:ln>
          </p:spPr>
          <p:txBody>
            <a:bodyPr vert="horz" wrap="square" lIns="89630" tIns="44814" rIns="89630" bIns="44814" numCol="1" anchor="t" anchorCtr="0" compatLnSpc="1">
              <a:prstTxWarp prst="textNoShape">
                <a:avLst/>
              </a:prstTxWarp>
            </a:bodyPr>
            <a:lstStyle/>
            <a:p>
              <a:pPr defTabSz="914192"/>
              <a:endParaRPr lang="en-US">
                <a:solidFill>
                  <a:srgbClr val="3C3C41"/>
                </a:solidFill>
                <a:latin typeface="Segoe UI"/>
              </a:endParaRPr>
            </a:p>
          </p:txBody>
        </p:sp>
        <p:sp>
          <p:nvSpPr>
            <p:cNvPr id="81" name="Freeform 14">
              <a:extLst>
                <a:ext uri="{FF2B5EF4-FFF2-40B4-BE49-F238E27FC236}">
                  <a16:creationId xmlns:a16="http://schemas.microsoft.com/office/drawing/2014/main" id="{9528161E-9BF0-4951-A15E-0B581205AC2A}"/>
                </a:ext>
              </a:extLst>
            </p:cNvPr>
            <p:cNvSpPr>
              <a:spLocks/>
            </p:cNvSpPr>
            <p:nvPr/>
          </p:nvSpPr>
          <p:spPr bwMode="auto">
            <a:xfrm>
              <a:off x="3865" y="2720"/>
              <a:ext cx="33" cy="33"/>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rgbClr val="0078D4"/>
            </a:solidFill>
            <a:ln w="0">
              <a:noFill/>
              <a:prstDash val="solid"/>
              <a:round/>
              <a:headEnd/>
              <a:tailEnd/>
            </a:ln>
          </p:spPr>
          <p:txBody>
            <a:bodyPr vert="horz" wrap="square" lIns="89630" tIns="44814" rIns="89630" bIns="44814" numCol="1" anchor="t" anchorCtr="0" compatLnSpc="1">
              <a:prstTxWarp prst="textNoShape">
                <a:avLst/>
              </a:prstTxWarp>
            </a:bodyPr>
            <a:lstStyle/>
            <a:p>
              <a:pPr defTabSz="914192"/>
              <a:endParaRPr lang="en-US">
                <a:solidFill>
                  <a:srgbClr val="3C3C41"/>
                </a:solidFill>
                <a:latin typeface="Segoe UI"/>
              </a:endParaRPr>
            </a:p>
          </p:txBody>
        </p:sp>
        <p:sp>
          <p:nvSpPr>
            <p:cNvPr id="83" name="Freeform 15">
              <a:extLst>
                <a:ext uri="{FF2B5EF4-FFF2-40B4-BE49-F238E27FC236}">
                  <a16:creationId xmlns:a16="http://schemas.microsoft.com/office/drawing/2014/main" id="{4B9F2E02-253A-46F6-9EAD-24DC274E2561}"/>
                </a:ext>
              </a:extLst>
            </p:cNvPr>
            <p:cNvSpPr>
              <a:spLocks/>
            </p:cNvSpPr>
            <p:nvPr/>
          </p:nvSpPr>
          <p:spPr bwMode="auto">
            <a:xfrm>
              <a:off x="3816" y="2543"/>
              <a:ext cx="132" cy="116"/>
            </a:xfrm>
            <a:custGeom>
              <a:avLst/>
              <a:gdLst>
                <a:gd name="T0" fmla="*/ 205 w 213"/>
                <a:gd name="T1" fmla="*/ 65 h 186"/>
                <a:gd name="T2" fmla="*/ 205 w 213"/>
                <a:gd name="T3" fmla="*/ 65 h 186"/>
                <a:gd name="T4" fmla="*/ 183 w 213"/>
                <a:gd name="T5" fmla="*/ 31 h 186"/>
                <a:gd name="T6" fmla="*/ 149 w 213"/>
                <a:gd name="T7" fmla="*/ 7 h 186"/>
                <a:gd name="T8" fmla="*/ 107 w 213"/>
                <a:gd name="T9" fmla="*/ 0 h 186"/>
                <a:gd name="T10" fmla="*/ 65 w 213"/>
                <a:gd name="T11" fmla="*/ 7 h 186"/>
                <a:gd name="T12" fmla="*/ 31 w 213"/>
                <a:gd name="T13" fmla="*/ 31 h 186"/>
                <a:gd name="T14" fmla="*/ 8 w 213"/>
                <a:gd name="T15" fmla="*/ 65 h 186"/>
                <a:gd name="T16" fmla="*/ 0 w 213"/>
                <a:gd name="T17" fmla="*/ 106 h 186"/>
                <a:gd name="T18" fmla="*/ 27 w 213"/>
                <a:gd name="T19" fmla="*/ 106 h 186"/>
                <a:gd name="T20" fmla="*/ 33 w 213"/>
                <a:gd name="T21" fmla="*/ 76 h 186"/>
                <a:gd name="T22" fmla="*/ 50 w 213"/>
                <a:gd name="T23" fmla="*/ 50 h 186"/>
                <a:gd name="T24" fmla="*/ 75 w 213"/>
                <a:gd name="T25" fmla="*/ 32 h 186"/>
                <a:gd name="T26" fmla="*/ 107 w 213"/>
                <a:gd name="T27" fmla="*/ 26 h 186"/>
                <a:gd name="T28" fmla="*/ 139 w 213"/>
                <a:gd name="T29" fmla="*/ 32 h 186"/>
                <a:gd name="T30" fmla="*/ 164 w 213"/>
                <a:gd name="T31" fmla="*/ 50 h 186"/>
                <a:gd name="T32" fmla="*/ 181 w 213"/>
                <a:gd name="T33" fmla="*/ 76 h 186"/>
                <a:gd name="T34" fmla="*/ 187 w 213"/>
                <a:gd name="T35" fmla="*/ 108 h 186"/>
                <a:gd name="T36" fmla="*/ 187 w 213"/>
                <a:gd name="T37" fmla="*/ 186 h 186"/>
                <a:gd name="T38" fmla="*/ 213 w 213"/>
                <a:gd name="T39" fmla="*/ 186 h 186"/>
                <a:gd name="T40" fmla="*/ 213 w 213"/>
                <a:gd name="T41" fmla="*/ 108 h 186"/>
                <a:gd name="T42" fmla="*/ 205 w 213"/>
                <a:gd name="T43" fmla="*/ 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86">
                  <a:moveTo>
                    <a:pt x="205" y="65"/>
                  </a:moveTo>
                  <a:lnTo>
                    <a:pt x="205" y="65"/>
                  </a:lnTo>
                  <a:cubicBezTo>
                    <a:pt x="200" y="52"/>
                    <a:pt x="192" y="41"/>
                    <a:pt x="183" y="31"/>
                  </a:cubicBezTo>
                  <a:cubicBezTo>
                    <a:pt x="173" y="21"/>
                    <a:pt x="162" y="13"/>
                    <a:pt x="149" y="7"/>
                  </a:cubicBezTo>
                  <a:cubicBezTo>
                    <a:pt x="136" y="3"/>
                    <a:pt x="122" y="0"/>
                    <a:pt x="107" y="0"/>
                  </a:cubicBezTo>
                  <a:cubicBezTo>
                    <a:pt x="92" y="0"/>
                    <a:pt x="78" y="3"/>
                    <a:pt x="65" y="7"/>
                  </a:cubicBezTo>
                  <a:cubicBezTo>
                    <a:pt x="52" y="13"/>
                    <a:pt x="40" y="21"/>
                    <a:pt x="31" y="31"/>
                  </a:cubicBezTo>
                  <a:cubicBezTo>
                    <a:pt x="21" y="41"/>
                    <a:pt x="14" y="52"/>
                    <a:pt x="8" y="65"/>
                  </a:cubicBezTo>
                  <a:cubicBezTo>
                    <a:pt x="3" y="78"/>
                    <a:pt x="0" y="91"/>
                    <a:pt x="0" y="106"/>
                  </a:cubicBezTo>
                  <a:lnTo>
                    <a:pt x="27" y="106"/>
                  </a:lnTo>
                  <a:cubicBezTo>
                    <a:pt x="27" y="95"/>
                    <a:pt x="29" y="85"/>
                    <a:pt x="33" y="76"/>
                  </a:cubicBezTo>
                  <a:cubicBezTo>
                    <a:pt x="37" y="66"/>
                    <a:pt x="42" y="57"/>
                    <a:pt x="50" y="50"/>
                  </a:cubicBezTo>
                  <a:cubicBezTo>
                    <a:pt x="57" y="42"/>
                    <a:pt x="65" y="36"/>
                    <a:pt x="75" y="32"/>
                  </a:cubicBezTo>
                  <a:cubicBezTo>
                    <a:pt x="85" y="28"/>
                    <a:pt x="95" y="26"/>
                    <a:pt x="107" y="26"/>
                  </a:cubicBezTo>
                  <a:cubicBezTo>
                    <a:pt x="118" y="26"/>
                    <a:pt x="129" y="28"/>
                    <a:pt x="139" y="32"/>
                  </a:cubicBezTo>
                  <a:cubicBezTo>
                    <a:pt x="148" y="36"/>
                    <a:pt x="157" y="42"/>
                    <a:pt x="164" y="50"/>
                  </a:cubicBezTo>
                  <a:cubicBezTo>
                    <a:pt x="171" y="57"/>
                    <a:pt x="177" y="66"/>
                    <a:pt x="181" y="76"/>
                  </a:cubicBezTo>
                  <a:cubicBezTo>
                    <a:pt x="185" y="86"/>
                    <a:pt x="187" y="96"/>
                    <a:pt x="187" y="108"/>
                  </a:cubicBezTo>
                  <a:lnTo>
                    <a:pt x="187" y="186"/>
                  </a:lnTo>
                  <a:lnTo>
                    <a:pt x="213" y="186"/>
                  </a:lnTo>
                  <a:lnTo>
                    <a:pt x="213" y="108"/>
                  </a:lnTo>
                  <a:cubicBezTo>
                    <a:pt x="213" y="93"/>
                    <a:pt x="211" y="79"/>
                    <a:pt x="205" y="65"/>
                  </a:cubicBezTo>
                  <a:close/>
                </a:path>
              </a:pathLst>
            </a:custGeom>
            <a:solidFill>
              <a:srgbClr val="000000"/>
            </a:solidFill>
            <a:ln w="0">
              <a:noFill/>
              <a:prstDash val="solid"/>
              <a:round/>
              <a:headEnd/>
              <a:tailEnd/>
            </a:ln>
          </p:spPr>
          <p:txBody>
            <a:bodyPr vert="horz" wrap="square" lIns="89630" tIns="44814" rIns="89630" bIns="44814" numCol="1" anchor="t" anchorCtr="0" compatLnSpc="1">
              <a:prstTxWarp prst="textNoShape">
                <a:avLst/>
              </a:prstTxWarp>
            </a:bodyPr>
            <a:lstStyle/>
            <a:p>
              <a:pPr defTabSz="914192"/>
              <a:endParaRPr lang="en-US">
                <a:solidFill>
                  <a:srgbClr val="3C3C41"/>
                </a:solidFill>
                <a:latin typeface="Segoe UI"/>
              </a:endParaRPr>
            </a:p>
          </p:txBody>
        </p:sp>
        <p:sp>
          <p:nvSpPr>
            <p:cNvPr id="84" name="Freeform 16">
              <a:extLst>
                <a:ext uri="{FF2B5EF4-FFF2-40B4-BE49-F238E27FC236}">
                  <a16:creationId xmlns:a16="http://schemas.microsoft.com/office/drawing/2014/main" id="{39AAA727-07F5-49DA-A5D4-4EA3B9753A96}"/>
                </a:ext>
              </a:extLst>
            </p:cNvPr>
            <p:cNvSpPr>
              <a:spLocks/>
            </p:cNvSpPr>
            <p:nvPr/>
          </p:nvSpPr>
          <p:spPr bwMode="auto">
            <a:xfrm>
              <a:off x="3793" y="2659"/>
              <a:ext cx="54" cy="0"/>
            </a:xfrm>
            <a:custGeom>
              <a:avLst/>
              <a:gdLst>
                <a:gd name="T0" fmla="*/ 36 w 86"/>
                <a:gd name="T1" fmla="*/ 36 w 86"/>
                <a:gd name="T2" fmla="*/ 0 w 86"/>
                <a:gd name="T3" fmla="*/ 0 w 86"/>
                <a:gd name="T4" fmla="*/ 86 w 86"/>
                <a:gd name="T5" fmla="*/ 86 w 86"/>
                <a:gd name="T6" fmla="*/ 63 w 86"/>
                <a:gd name="T7" fmla="*/ 36 w 86"/>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86">
                  <a:moveTo>
                    <a:pt x="36" y="0"/>
                  </a:moveTo>
                  <a:lnTo>
                    <a:pt x="36" y="0"/>
                  </a:lnTo>
                  <a:lnTo>
                    <a:pt x="0" y="0"/>
                  </a:lnTo>
                  <a:lnTo>
                    <a:pt x="0" y="0"/>
                  </a:lnTo>
                  <a:lnTo>
                    <a:pt x="86" y="0"/>
                  </a:lnTo>
                  <a:lnTo>
                    <a:pt x="86" y="0"/>
                  </a:lnTo>
                  <a:lnTo>
                    <a:pt x="63" y="0"/>
                  </a:lnTo>
                  <a:lnTo>
                    <a:pt x="36" y="0"/>
                  </a:lnTo>
                  <a:close/>
                </a:path>
              </a:pathLst>
            </a:custGeom>
            <a:solidFill>
              <a:srgbClr val="FFFFFF"/>
            </a:solidFill>
            <a:ln w="0">
              <a:noFill/>
              <a:prstDash val="solid"/>
              <a:round/>
              <a:headEnd/>
              <a:tailEnd/>
            </a:ln>
          </p:spPr>
          <p:txBody>
            <a:bodyPr vert="horz" wrap="square" lIns="89630" tIns="44814" rIns="89630" bIns="44814" numCol="1" anchor="t" anchorCtr="0" compatLnSpc="1">
              <a:prstTxWarp prst="textNoShape">
                <a:avLst/>
              </a:prstTxWarp>
            </a:bodyPr>
            <a:lstStyle/>
            <a:p>
              <a:pPr defTabSz="914192"/>
              <a:endParaRPr lang="en-US">
                <a:solidFill>
                  <a:srgbClr val="3C3C41"/>
                </a:solidFill>
                <a:latin typeface="Segoe UI"/>
              </a:endParaRPr>
            </a:p>
          </p:txBody>
        </p:sp>
      </p:grpSp>
      <p:grpSp>
        <p:nvGrpSpPr>
          <p:cNvPr id="49" name="Group 48">
            <a:extLst>
              <a:ext uri="{FF2B5EF4-FFF2-40B4-BE49-F238E27FC236}">
                <a16:creationId xmlns:a16="http://schemas.microsoft.com/office/drawing/2014/main" id="{B832DF65-D994-4F79-BDBE-33E3EF9EA1A6}"/>
              </a:ext>
              <a:ext uri="{C183D7F6-B498-43B3-948B-1728B52AA6E4}">
                <adec:decorative xmlns:adec="http://schemas.microsoft.com/office/drawing/2017/decorative" val="1"/>
              </a:ext>
            </a:extLst>
          </p:cNvPr>
          <p:cNvGrpSpPr/>
          <p:nvPr/>
        </p:nvGrpSpPr>
        <p:grpSpPr>
          <a:xfrm>
            <a:off x="3561662" y="4602115"/>
            <a:ext cx="528656" cy="377362"/>
            <a:chOff x="3411088" y="4779625"/>
            <a:chExt cx="539257" cy="384929"/>
          </a:xfrm>
        </p:grpSpPr>
        <p:pic>
          <p:nvPicPr>
            <p:cNvPr id="39" name="Picture 38">
              <a:extLst>
                <a:ext uri="{FF2B5EF4-FFF2-40B4-BE49-F238E27FC236}">
                  <a16:creationId xmlns:a16="http://schemas.microsoft.com/office/drawing/2014/main" id="{130E781F-83D0-47EE-BA38-DFD1EE59CC68}"/>
                </a:ext>
              </a:extLst>
            </p:cNvPr>
            <p:cNvPicPr>
              <a:picLocks noChangeAspect="1"/>
            </p:cNvPicPr>
            <p:nvPr/>
          </p:nvPicPr>
          <p:blipFill>
            <a:blip r:embed="rId9"/>
            <a:stretch>
              <a:fillRect/>
            </a:stretch>
          </p:blipFill>
          <p:spPr>
            <a:xfrm>
              <a:off x="3411088" y="4779625"/>
              <a:ext cx="384930" cy="384929"/>
            </a:xfrm>
            <a:prstGeom prst="rect">
              <a:avLst/>
            </a:prstGeom>
          </p:spPr>
        </p:pic>
        <p:pic>
          <p:nvPicPr>
            <p:cNvPr id="87" name="Graphic 86">
              <a:extLst>
                <a:ext uri="{FF2B5EF4-FFF2-40B4-BE49-F238E27FC236}">
                  <a16:creationId xmlns:a16="http://schemas.microsoft.com/office/drawing/2014/main" id="{94D448F9-FC6A-4E49-A60F-16A3088A75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3396" y="4830988"/>
              <a:ext cx="206949" cy="282203"/>
            </a:xfrm>
            <a:prstGeom prst="rect">
              <a:avLst/>
            </a:prstGeom>
          </p:spPr>
        </p:pic>
      </p:grpSp>
      <p:pic>
        <p:nvPicPr>
          <p:cNvPr id="90" name="Graphic 89">
            <a:extLst>
              <a:ext uri="{FF2B5EF4-FFF2-40B4-BE49-F238E27FC236}">
                <a16:creationId xmlns:a16="http://schemas.microsoft.com/office/drawing/2014/main" id="{F9B33E88-8E87-4F95-8E69-53DB2EF3558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6285" y="3052715"/>
            <a:ext cx="323878" cy="441651"/>
          </a:xfrm>
          <a:prstGeom prst="rect">
            <a:avLst/>
          </a:prstGeom>
        </p:spPr>
      </p:pic>
      <p:cxnSp>
        <p:nvCxnSpPr>
          <p:cNvPr id="96" name="Straight Arrow Connector 95">
            <a:extLst>
              <a:ext uri="{FF2B5EF4-FFF2-40B4-BE49-F238E27FC236}">
                <a16:creationId xmlns:a16="http://schemas.microsoft.com/office/drawing/2014/main" id="{8A4E0984-D23F-4F88-A506-8D381EBD4014}"/>
              </a:ext>
              <a:ext uri="{C183D7F6-B498-43B3-948B-1728B52AA6E4}">
                <adec:decorative xmlns:adec="http://schemas.microsoft.com/office/drawing/2017/decorative" val="1"/>
              </a:ext>
            </a:extLst>
          </p:cNvPr>
          <p:cNvCxnSpPr>
            <a:cxnSpLocks/>
          </p:cNvCxnSpPr>
          <p:nvPr/>
        </p:nvCxnSpPr>
        <p:spPr>
          <a:xfrm>
            <a:off x="3465043" y="2065947"/>
            <a:ext cx="2465168" cy="0"/>
          </a:xfrm>
          <a:prstGeom prst="straightConnector1">
            <a:avLst/>
          </a:prstGeom>
          <a:ln w="19050">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EC2C91D0-0CCF-4E15-831D-1C0DA1228C2F}"/>
              </a:ext>
              <a:ext uri="{C183D7F6-B498-43B3-948B-1728B52AA6E4}">
                <adec:decorative xmlns:adec="http://schemas.microsoft.com/office/drawing/2017/decorative" val="1"/>
              </a:ext>
            </a:extLst>
          </p:cNvPr>
          <p:cNvCxnSpPr>
            <a:cxnSpLocks/>
          </p:cNvCxnSpPr>
          <p:nvPr/>
        </p:nvCxnSpPr>
        <p:spPr>
          <a:xfrm>
            <a:off x="723447" y="2065947"/>
            <a:ext cx="2465168" cy="0"/>
          </a:xfrm>
          <a:prstGeom prst="straightConnector1">
            <a:avLst/>
          </a:prstGeom>
          <a:ln w="19050">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113" name="Graphic 112">
            <a:extLst>
              <a:ext uri="{FF2B5EF4-FFF2-40B4-BE49-F238E27FC236}">
                <a16:creationId xmlns:a16="http://schemas.microsoft.com/office/drawing/2014/main" id="{DDB31559-C403-4860-8F2A-F6E4CAF785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59554" y="3052715"/>
            <a:ext cx="323878" cy="441651"/>
          </a:xfrm>
          <a:prstGeom prst="rect">
            <a:avLst/>
          </a:prstGeom>
        </p:spPr>
      </p:pic>
      <p:grpSp>
        <p:nvGrpSpPr>
          <p:cNvPr id="23" name="Group 22">
            <a:extLst>
              <a:ext uri="{FF2B5EF4-FFF2-40B4-BE49-F238E27FC236}">
                <a16:creationId xmlns:a16="http://schemas.microsoft.com/office/drawing/2014/main" id="{25B4A944-6516-4BBD-9B80-F6230FF1A404}"/>
              </a:ext>
              <a:ext uri="{C183D7F6-B498-43B3-948B-1728B52AA6E4}">
                <adec:decorative xmlns:adec="http://schemas.microsoft.com/office/drawing/2017/decorative" val="1"/>
              </a:ext>
            </a:extLst>
          </p:cNvPr>
          <p:cNvGrpSpPr/>
          <p:nvPr/>
        </p:nvGrpSpPr>
        <p:grpSpPr>
          <a:xfrm>
            <a:off x="9342665" y="3263996"/>
            <a:ext cx="237443" cy="279465"/>
            <a:chOff x="9617330" y="3654310"/>
            <a:chExt cx="298105" cy="350864"/>
          </a:xfrm>
          <a:gradFill flip="none" rotWithShape="1">
            <a:gsLst>
              <a:gs pos="0">
                <a:schemeClr val="tx1"/>
              </a:gs>
              <a:gs pos="46000">
                <a:schemeClr val="tx1">
                  <a:lumMod val="85000"/>
                  <a:lumOff val="15000"/>
                </a:schemeClr>
              </a:gs>
              <a:gs pos="100000">
                <a:schemeClr val="tx1"/>
              </a:gs>
            </a:gsLst>
            <a:path path="circle">
              <a:fillToRect l="50000" t="130000" r="50000" b="-30000"/>
            </a:path>
            <a:tileRect/>
          </a:gradFill>
        </p:grpSpPr>
        <p:sp>
          <p:nvSpPr>
            <p:cNvPr id="17" name="Freeform 7">
              <a:extLst>
                <a:ext uri="{FF2B5EF4-FFF2-40B4-BE49-F238E27FC236}">
                  <a16:creationId xmlns:a16="http://schemas.microsoft.com/office/drawing/2014/main" id="{6924E697-0874-4739-99F7-0BB67F8DCD92}"/>
                </a:ext>
              </a:extLst>
            </p:cNvPr>
            <p:cNvSpPr>
              <a:spLocks/>
            </p:cNvSpPr>
            <p:nvPr/>
          </p:nvSpPr>
          <p:spPr bwMode="auto">
            <a:xfrm rot="10800000">
              <a:off x="9714941" y="3654310"/>
              <a:ext cx="100247" cy="350864"/>
            </a:xfrm>
            <a:custGeom>
              <a:avLst/>
              <a:gdLst>
                <a:gd name="T0" fmla="*/ 0 w 61"/>
                <a:gd name="T1" fmla="*/ 53 h 214"/>
                <a:gd name="T2" fmla="*/ 0 w 61"/>
                <a:gd name="T3" fmla="*/ 53 h 214"/>
                <a:gd name="T4" fmla="*/ 0 w 61"/>
                <a:gd name="T5" fmla="*/ 161 h 214"/>
                <a:gd name="T6" fmla="*/ 52 w 61"/>
                <a:gd name="T7" fmla="*/ 214 h 214"/>
                <a:gd name="T8" fmla="*/ 61 w 61"/>
                <a:gd name="T9" fmla="*/ 214 h 214"/>
                <a:gd name="T10" fmla="*/ 61 w 61"/>
                <a:gd name="T11" fmla="*/ 0 h 214"/>
                <a:gd name="T12" fmla="*/ 52 w 61"/>
                <a:gd name="T13" fmla="*/ 0 h 214"/>
                <a:gd name="T14" fmla="*/ 0 w 61"/>
                <a:gd name="T15" fmla="*/ 5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14">
                  <a:moveTo>
                    <a:pt x="0" y="53"/>
                  </a:moveTo>
                  <a:lnTo>
                    <a:pt x="0" y="53"/>
                  </a:lnTo>
                  <a:lnTo>
                    <a:pt x="0" y="161"/>
                  </a:lnTo>
                  <a:lnTo>
                    <a:pt x="52" y="214"/>
                  </a:lnTo>
                  <a:lnTo>
                    <a:pt x="61" y="214"/>
                  </a:lnTo>
                  <a:lnTo>
                    <a:pt x="61" y="0"/>
                  </a:lnTo>
                  <a:lnTo>
                    <a:pt x="52" y="0"/>
                  </a:lnTo>
                  <a:lnTo>
                    <a:pt x="0" y="53"/>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endParaRPr lang="en-US">
                <a:solidFill>
                  <a:srgbClr val="000000"/>
                </a:solidFill>
                <a:latin typeface="Segoe UI"/>
              </a:endParaRPr>
            </a:p>
          </p:txBody>
        </p:sp>
        <p:sp>
          <p:nvSpPr>
            <p:cNvPr id="20" name="Freeform 8">
              <a:extLst>
                <a:ext uri="{FF2B5EF4-FFF2-40B4-BE49-F238E27FC236}">
                  <a16:creationId xmlns:a16="http://schemas.microsoft.com/office/drawing/2014/main" id="{7F772CC6-D99B-42AB-A597-3173578EA7EB}"/>
                </a:ext>
              </a:extLst>
            </p:cNvPr>
            <p:cNvSpPr>
              <a:spLocks/>
            </p:cNvSpPr>
            <p:nvPr/>
          </p:nvSpPr>
          <p:spPr bwMode="auto">
            <a:xfrm rot="10800000">
              <a:off x="9617330" y="3654310"/>
              <a:ext cx="82921" cy="350864"/>
            </a:xfrm>
            <a:custGeom>
              <a:avLst/>
              <a:gdLst>
                <a:gd name="T0" fmla="*/ 0 w 30"/>
                <a:gd name="T1" fmla="*/ 213 h 213"/>
                <a:gd name="T2" fmla="*/ 0 w 30"/>
                <a:gd name="T3" fmla="*/ 213 h 213"/>
                <a:gd name="T4" fmla="*/ 30 w 30"/>
                <a:gd name="T5" fmla="*/ 213 h 213"/>
                <a:gd name="T6" fmla="*/ 30 w 30"/>
                <a:gd name="T7" fmla="*/ 0 h 213"/>
                <a:gd name="T8" fmla="*/ 0 w 30"/>
                <a:gd name="T9" fmla="*/ 0 h 213"/>
                <a:gd name="T10" fmla="*/ 0 w 30"/>
                <a:gd name="T11" fmla="*/ 213 h 213"/>
              </a:gdLst>
              <a:ahLst/>
              <a:cxnLst>
                <a:cxn ang="0">
                  <a:pos x="T0" y="T1"/>
                </a:cxn>
                <a:cxn ang="0">
                  <a:pos x="T2" y="T3"/>
                </a:cxn>
                <a:cxn ang="0">
                  <a:pos x="T4" y="T5"/>
                </a:cxn>
                <a:cxn ang="0">
                  <a:pos x="T6" y="T7"/>
                </a:cxn>
                <a:cxn ang="0">
                  <a:pos x="T8" y="T9"/>
                </a:cxn>
                <a:cxn ang="0">
                  <a:pos x="T10" y="T11"/>
                </a:cxn>
              </a:cxnLst>
              <a:rect l="0" t="0" r="r" b="b"/>
              <a:pathLst>
                <a:path w="30" h="213">
                  <a:moveTo>
                    <a:pt x="0" y="213"/>
                  </a:moveTo>
                  <a:lnTo>
                    <a:pt x="0" y="213"/>
                  </a:lnTo>
                  <a:lnTo>
                    <a:pt x="30" y="213"/>
                  </a:lnTo>
                  <a:lnTo>
                    <a:pt x="30" y="0"/>
                  </a:lnTo>
                  <a:lnTo>
                    <a:pt x="0" y="0"/>
                  </a:lnTo>
                  <a:lnTo>
                    <a:pt x="0" y="213"/>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endParaRPr lang="en-US">
                <a:solidFill>
                  <a:srgbClr val="000000"/>
                </a:solidFill>
                <a:latin typeface="Segoe UI"/>
              </a:endParaRPr>
            </a:p>
          </p:txBody>
        </p:sp>
        <p:sp>
          <p:nvSpPr>
            <p:cNvPr id="21" name="Rectangle 20">
              <a:extLst>
                <a:ext uri="{FF2B5EF4-FFF2-40B4-BE49-F238E27FC236}">
                  <a16:creationId xmlns:a16="http://schemas.microsoft.com/office/drawing/2014/main" id="{2A667C96-2F94-4BD6-B79E-E3E326877729}"/>
                </a:ext>
              </a:extLst>
            </p:cNvPr>
            <p:cNvSpPr/>
            <p:nvPr/>
          </p:nvSpPr>
          <p:spPr bwMode="auto">
            <a:xfrm>
              <a:off x="9815188" y="3741103"/>
              <a:ext cx="100247" cy="1772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spTree>
    <p:extLst>
      <p:ext uri="{BB962C8B-B14F-4D97-AF65-F5344CB8AC3E}">
        <p14:creationId xmlns:p14="http://schemas.microsoft.com/office/powerpoint/2010/main" val="1798175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E3749C0C-3D29-4383-9554-EC0143E88805}"/>
              </a:ext>
            </a:extLst>
          </p:cNvPr>
          <p:cNvSpPr>
            <a:spLocks noGrp="1"/>
          </p:cNvSpPr>
          <p:nvPr>
            <p:ph type="title"/>
          </p:nvPr>
        </p:nvSpPr>
        <p:spPr/>
        <p:txBody>
          <a:bodyPr/>
          <a:lstStyle/>
          <a:p>
            <a:r>
              <a:rPr lang="en-US" dirty="0"/>
              <a:t>Microsoft Defender for Cloud</a:t>
            </a:r>
          </a:p>
        </p:txBody>
      </p:sp>
      <p:sp>
        <p:nvSpPr>
          <p:cNvPr id="75" name="Flowchart: Manual Input 74">
            <a:extLst>
              <a:ext uri="{FF2B5EF4-FFF2-40B4-BE49-F238E27FC236}">
                <a16:creationId xmlns:a16="http://schemas.microsoft.com/office/drawing/2014/main" id="{C3CB8581-E11D-46FC-BF3A-615BBD1945E2}"/>
              </a:ext>
              <a:ext uri="{C183D7F6-B498-43B3-948B-1728B52AA6E4}">
                <adec:decorative xmlns:adec="http://schemas.microsoft.com/office/drawing/2017/decorative" val="1"/>
              </a:ext>
            </a:extLst>
          </p:cNvPr>
          <p:cNvSpPr/>
          <p:nvPr/>
        </p:nvSpPr>
        <p:spPr bwMode="auto">
          <a:xfrm flipH="1">
            <a:off x="857" y="4813754"/>
            <a:ext cx="12190262" cy="2043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33" name="Rectangle 32">
            <a:extLst>
              <a:ext uri="{FF2B5EF4-FFF2-40B4-BE49-F238E27FC236}">
                <a16:creationId xmlns:a16="http://schemas.microsoft.com/office/drawing/2014/main" id="{63383E77-32D3-4381-B1B9-ABB8686A493B}"/>
              </a:ext>
            </a:extLst>
          </p:cNvPr>
          <p:cNvSpPr/>
          <p:nvPr/>
        </p:nvSpPr>
        <p:spPr>
          <a:xfrm>
            <a:off x="443865" y="1874912"/>
            <a:ext cx="5527702"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kern="0" dirty="0">
                <a:solidFill>
                  <a:srgbClr val="0078D4"/>
                </a:solidFill>
                <a:latin typeface="Segoe UI Semibold"/>
              </a:rPr>
              <a:t>Strengthen multi cloud </a:t>
            </a:r>
            <a:br>
              <a:rPr lang="en-US" kern="0" dirty="0">
                <a:solidFill>
                  <a:srgbClr val="0078D4"/>
                </a:solidFill>
                <a:latin typeface="Segoe UI Semibold"/>
              </a:rPr>
            </a:br>
            <a:r>
              <a:rPr lang="en-US" kern="0" dirty="0">
                <a:solidFill>
                  <a:srgbClr val="0078D4"/>
                </a:solidFill>
                <a:latin typeface="Segoe UI Semibold"/>
              </a:rPr>
              <a:t>security posture</a:t>
            </a:r>
            <a:endParaRPr lang="en-US" kern="0" dirty="0">
              <a:solidFill>
                <a:srgbClr val="0078D4"/>
              </a:solidFill>
              <a:latin typeface="Segoe UI Semibold"/>
              <a:cs typeface="Segoe UI Semibold"/>
            </a:endParaRPr>
          </a:p>
        </p:txBody>
      </p:sp>
      <p:grpSp>
        <p:nvGrpSpPr>
          <p:cNvPr id="86" name="Group 85">
            <a:extLst>
              <a:ext uri="{FF2B5EF4-FFF2-40B4-BE49-F238E27FC236}">
                <a16:creationId xmlns:a16="http://schemas.microsoft.com/office/drawing/2014/main" id="{247C7854-E28A-4B0E-81F9-273A8339A18C}"/>
              </a:ext>
              <a:ext uri="{C183D7F6-B498-43B3-948B-1728B52AA6E4}">
                <adec:decorative xmlns:adec="http://schemas.microsoft.com/office/drawing/2017/decorative" val="1"/>
              </a:ext>
            </a:extLst>
          </p:cNvPr>
          <p:cNvGrpSpPr/>
          <p:nvPr/>
        </p:nvGrpSpPr>
        <p:grpSpPr>
          <a:xfrm>
            <a:off x="3559832" y="5856818"/>
            <a:ext cx="618408" cy="618406"/>
            <a:chOff x="2951674" y="5933547"/>
            <a:chExt cx="671856" cy="671856"/>
          </a:xfrm>
        </p:grpSpPr>
        <p:sp>
          <p:nvSpPr>
            <p:cNvPr id="85" name="Oval 84">
              <a:extLst>
                <a:ext uri="{FF2B5EF4-FFF2-40B4-BE49-F238E27FC236}">
                  <a16:creationId xmlns:a16="http://schemas.microsoft.com/office/drawing/2014/main" id="{B3AB94C9-5556-4744-8307-09E5B7FC4B3B}"/>
                </a:ext>
              </a:extLst>
            </p:cNvPr>
            <p:cNvSpPr/>
            <p:nvPr/>
          </p:nvSpPr>
          <p:spPr bwMode="auto">
            <a:xfrm>
              <a:off x="2951674" y="5933547"/>
              <a:ext cx="671856" cy="67185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6" name="Picture 5">
              <a:extLst>
                <a:ext uri="{FF2B5EF4-FFF2-40B4-BE49-F238E27FC236}">
                  <a16:creationId xmlns:a16="http://schemas.microsoft.com/office/drawing/2014/main" id="{EB93B99C-1BE4-DA41-92A1-16A98933454C}"/>
                </a:ext>
              </a:extLst>
            </p:cNvPr>
            <p:cNvPicPr>
              <a:picLocks noChangeAspect="1"/>
            </p:cNvPicPr>
            <p:nvPr/>
          </p:nvPicPr>
          <p:blipFill>
            <a:blip r:embed="rId3"/>
            <a:stretch>
              <a:fillRect/>
            </a:stretch>
          </p:blipFill>
          <p:spPr>
            <a:xfrm>
              <a:off x="3065614" y="6063823"/>
              <a:ext cx="394762" cy="355806"/>
            </a:xfrm>
            <a:prstGeom prst="rect">
              <a:avLst/>
            </a:prstGeom>
            <a:noFill/>
          </p:spPr>
        </p:pic>
      </p:grpSp>
      <p:pic>
        <p:nvPicPr>
          <p:cNvPr id="37" name="Graphic 36" descr="Mark of &quot;Monitor&quot;">
            <a:extLst>
              <a:ext uri="{FF2B5EF4-FFF2-40B4-BE49-F238E27FC236}">
                <a16:creationId xmlns:a16="http://schemas.microsoft.com/office/drawing/2014/main" id="{793D2192-38BE-4153-8260-73D1ACBF92AF}"/>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2799832" y="1456876"/>
            <a:ext cx="815768" cy="813701"/>
          </a:xfrm>
          <a:prstGeom prst="rect">
            <a:avLst/>
          </a:prstGeom>
        </p:spPr>
      </p:pic>
      <p:sp>
        <p:nvSpPr>
          <p:cNvPr id="24" name="Rectangle 23">
            <a:extLst>
              <a:ext uri="{FF2B5EF4-FFF2-40B4-BE49-F238E27FC236}">
                <a16:creationId xmlns:a16="http://schemas.microsoft.com/office/drawing/2014/main" id="{3C42E84E-6C4A-A94A-A8F8-72CE317EBF6E}"/>
              </a:ext>
            </a:extLst>
          </p:cNvPr>
          <p:cNvSpPr/>
          <p:nvPr/>
        </p:nvSpPr>
        <p:spPr bwMode="auto">
          <a:xfrm>
            <a:off x="78630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Secure </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Score</a:t>
            </a:r>
          </a:p>
        </p:txBody>
      </p:sp>
      <p:cxnSp>
        <p:nvCxnSpPr>
          <p:cNvPr id="27" name="Straight Connector 26">
            <a:extLst>
              <a:ext uri="{FF2B5EF4-FFF2-40B4-BE49-F238E27FC236}">
                <a16:creationId xmlns:a16="http://schemas.microsoft.com/office/drawing/2014/main" id="{67E1C581-0A84-D042-93BC-F703A723912D}"/>
              </a:ext>
              <a:ext uri="{C183D7F6-B498-43B3-948B-1728B52AA6E4}">
                <adec:decorative xmlns:adec="http://schemas.microsoft.com/office/drawing/2017/decorative" val="1"/>
              </a:ext>
            </a:extLst>
          </p:cNvPr>
          <p:cNvCxnSpPr>
            <a:cxnSpLocks/>
          </p:cNvCxnSpPr>
          <p:nvPr/>
        </p:nvCxnSpPr>
        <p:spPr>
          <a:xfrm>
            <a:off x="2336913" y="3939862"/>
            <a:ext cx="0" cy="457135"/>
          </a:xfrm>
          <a:prstGeom prst="line">
            <a:avLst/>
          </a:prstGeom>
          <a:noFill/>
          <a:ln w="12700" cap="rnd" cmpd="sng" algn="ctr">
            <a:solidFill>
              <a:schemeClr val="tx1"/>
            </a:solidFill>
            <a:prstDash val="solid"/>
            <a:headEnd type="none"/>
            <a:tailEnd type="none"/>
          </a:ln>
          <a:effectLst/>
        </p:spPr>
      </p:cxnSp>
      <p:sp>
        <p:nvSpPr>
          <p:cNvPr id="25" name="Rectangle 24">
            <a:extLst>
              <a:ext uri="{FF2B5EF4-FFF2-40B4-BE49-F238E27FC236}">
                <a16:creationId xmlns:a16="http://schemas.microsoft.com/office/drawing/2014/main" id="{833570A6-47F0-E045-96AA-8259A4D10EB1}"/>
              </a:ext>
            </a:extLst>
          </p:cNvPr>
          <p:cNvSpPr/>
          <p:nvPr/>
        </p:nvSpPr>
        <p:spPr bwMode="auto">
          <a:xfrm>
            <a:off x="252791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Policies and compliance</a:t>
            </a:r>
          </a:p>
        </p:txBody>
      </p:sp>
      <p:cxnSp>
        <p:nvCxnSpPr>
          <p:cNvPr id="28" name="Straight Connector 27">
            <a:extLst>
              <a:ext uri="{FF2B5EF4-FFF2-40B4-BE49-F238E27FC236}">
                <a16:creationId xmlns:a16="http://schemas.microsoft.com/office/drawing/2014/main" id="{D7A2CF6C-5D02-BC47-9055-E09F4029C358}"/>
              </a:ext>
              <a:ext uri="{C183D7F6-B498-43B3-948B-1728B52AA6E4}">
                <adec:decorative xmlns:adec="http://schemas.microsoft.com/office/drawing/2017/decorative" val="1"/>
              </a:ext>
            </a:extLst>
          </p:cNvPr>
          <p:cNvCxnSpPr>
            <a:cxnSpLocks/>
          </p:cNvCxnSpPr>
          <p:nvPr/>
        </p:nvCxnSpPr>
        <p:spPr>
          <a:xfrm>
            <a:off x="4078522" y="3939862"/>
            <a:ext cx="0" cy="457135"/>
          </a:xfrm>
          <a:prstGeom prst="line">
            <a:avLst/>
          </a:prstGeom>
          <a:noFill/>
          <a:ln w="12700" cap="rnd" cmpd="sng" algn="ctr">
            <a:solidFill>
              <a:schemeClr val="tx1"/>
            </a:solidFill>
            <a:prstDash val="solid"/>
            <a:headEnd type="none"/>
            <a:tailEnd type="none"/>
          </a:ln>
          <a:effectLst/>
        </p:spPr>
      </p:cxnSp>
      <p:sp>
        <p:nvSpPr>
          <p:cNvPr id="26" name="Rectangle 25">
            <a:extLst>
              <a:ext uri="{FF2B5EF4-FFF2-40B4-BE49-F238E27FC236}">
                <a16:creationId xmlns:a16="http://schemas.microsoft.com/office/drawing/2014/main" id="{EAC7910D-6C44-3944-8E3C-0632B38018AA}"/>
              </a:ext>
            </a:extLst>
          </p:cNvPr>
          <p:cNvSpPr/>
          <p:nvPr/>
        </p:nvSpPr>
        <p:spPr bwMode="auto">
          <a:xfrm>
            <a:off x="4269519"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Improved automation</a:t>
            </a:r>
          </a:p>
        </p:txBody>
      </p:sp>
      <p:sp>
        <p:nvSpPr>
          <p:cNvPr id="8" name="TextBox 7">
            <a:extLst>
              <a:ext uri="{FF2B5EF4-FFF2-40B4-BE49-F238E27FC236}">
                <a16:creationId xmlns:a16="http://schemas.microsoft.com/office/drawing/2014/main" id="{D4E364AE-EFC1-E547-BEFA-52CD5D8B53E2}"/>
              </a:ext>
            </a:extLst>
          </p:cNvPr>
          <p:cNvSpPr txBox="1"/>
          <p:nvPr/>
        </p:nvSpPr>
        <p:spPr>
          <a:xfrm>
            <a:off x="3697839" y="6043823"/>
            <a:ext cx="4796301" cy="244398"/>
          </a:xfrm>
          <a:prstGeom prst="rect">
            <a:avLst/>
          </a:prstGeom>
          <a:noFill/>
        </p:spPr>
        <p:txBody>
          <a:bodyPr wrap="square" lIns="0" tIns="0" rIns="0" bIns="0" rtlCol="0" anchor="ctr">
            <a:spAutoFit/>
          </a:bodyPr>
          <a:lstStyle/>
          <a:p>
            <a:pPr algn="ctr" defTabSz="932384">
              <a:lnSpc>
                <a:spcPct val="90000"/>
              </a:lnSpc>
              <a:defRPr/>
            </a:pPr>
            <a:r>
              <a:rPr lang="en-US" kern="0" dirty="0">
                <a:solidFill>
                  <a:srgbClr val="FFFFFF"/>
                </a:solidFill>
                <a:latin typeface="Segoe UI Semibold"/>
                <a:cs typeface="Segoe UI bold" panose="020B0802040204020203" pitchFamily="34" charset="0"/>
              </a:rPr>
              <a:t>Streamline security management</a:t>
            </a:r>
          </a:p>
        </p:txBody>
      </p:sp>
      <p:sp>
        <p:nvSpPr>
          <p:cNvPr id="50" name="Rectangle 49">
            <a:extLst>
              <a:ext uri="{FF2B5EF4-FFF2-40B4-BE49-F238E27FC236}">
                <a16:creationId xmlns:a16="http://schemas.microsoft.com/office/drawing/2014/main" id="{CC053DC6-C157-44F5-A830-47634BBA9E3D}"/>
              </a:ext>
            </a:extLst>
          </p:cNvPr>
          <p:cNvSpPr/>
          <p:nvPr/>
        </p:nvSpPr>
        <p:spPr>
          <a:xfrm>
            <a:off x="6244788" y="1874912"/>
            <a:ext cx="5527704"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kern="0" dirty="0">
                <a:solidFill>
                  <a:srgbClr val="0078D4"/>
                </a:solidFill>
                <a:latin typeface="Segoe UI Semibold"/>
              </a:rPr>
              <a:t>Protect your </a:t>
            </a:r>
            <a:r>
              <a:rPr lang="en-US" kern="0" dirty="0" err="1">
                <a:solidFill>
                  <a:srgbClr val="0078D4"/>
                </a:solidFill>
                <a:latin typeface="Segoe UI Semibold"/>
              </a:rPr>
              <a:t>multicloud</a:t>
            </a:r>
            <a:br>
              <a:rPr lang="en-US" kern="0" dirty="0">
                <a:solidFill>
                  <a:srgbClr val="0078D4"/>
                </a:solidFill>
                <a:latin typeface="Segoe UI Semibold"/>
              </a:rPr>
            </a:br>
            <a:r>
              <a:rPr lang="en-US" kern="0" dirty="0">
                <a:solidFill>
                  <a:srgbClr val="0078D4"/>
                </a:solidFill>
                <a:latin typeface="Segoe UI Semibold"/>
              </a:rPr>
              <a:t>and hybrid workloads</a:t>
            </a:r>
          </a:p>
        </p:txBody>
      </p:sp>
      <p:sp>
        <p:nvSpPr>
          <p:cNvPr id="30" name="Rectangle 29">
            <a:extLst>
              <a:ext uri="{FF2B5EF4-FFF2-40B4-BE49-F238E27FC236}">
                <a16:creationId xmlns:a16="http://schemas.microsoft.com/office/drawing/2014/main" id="{73CF7F37-A1D6-7540-9978-7A7ED930F8CC}"/>
              </a:ext>
            </a:extLst>
          </p:cNvPr>
          <p:cNvSpPr/>
          <p:nvPr/>
        </p:nvSpPr>
        <p:spPr>
          <a:xfrm>
            <a:off x="6244786" y="1874622"/>
            <a:ext cx="5527704" cy="8501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57081" tIns="91427" bIns="91427" rtlCol="0" anchor="ctr"/>
          <a:lstStyle/>
          <a:p>
            <a:pPr defTabSz="914192"/>
            <a:r>
              <a:rPr lang="en-US" sz="1400" dirty="0">
                <a:solidFill>
                  <a:srgbClr val="FFFFFF"/>
                </a:solidFill>
                <a:latin typeface="Segoe UI Semibold"/>
              </a:rPr>
              <a:t>L</a:t>
            </a:r>
            <a:r>
              <a:rPr lang="en-IL" sz="1400" dirty="0">
                <a:solidFill>
                  <a:srgbClr val="FFFFFF"/>
                </a:solidFill>
                <a:latin typeface="Segoe UI Semibold"/>
              </a:rPr>
              <a:t>everaging </a:t>
            </a:r>
            <a:br>
              <a:rPr lang="en-US" sz="1400" dirty="0">
                <a:solidFill>
                  <a:srgbClr val="FFFFFF"/>
                </a:solidFill>
                <a:latin typeface="Segoe UI Semibold"/>
              </a:rPr>
            </a:br>
            <a:r>
              <a:rPr lang="en-IL" sz="1400" dirty="0">
                <a:solidFill>
                  <a:srgbClr val="FFFFFF"/>
                </a:solidFill>
                <a:latin typeface="Segoe UI Semibold"/>
              </a:rPr>
              <a:t>Azure Arc</a:t>
            </a:r>
          </a:p>
        </p:txBody>
      </p:sp>
      <p:pic>
        <p:nvPicPr>
          <p:cNvPr id="36" name="Picture 2" descr="Image result for azure defender">
            <a:extLst>
              <a:ext uri="{FF2B5EF4-FFF2-40B4-BE49-F238E27FC236}">
                <a16:creationId xmlns:a16="http://schemas.microsoft.com/office/drawing/2014/main" id="{CCBF169F-6226-40D0-B144-A5EDA2302C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93017" y="1466513"/>
            <a:ext cx="794978" cy="791028"/>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a:extLst>
              <a:ext uri="{FF2B5EF4-FFF2-40B4-BE49-F238E27FC236}">
                <a16:creationId xmlns:a16="http://schemas.microsoft.com/office/drawing/2014/main" id="{45B86BA6-A479-4D53-A18F-726E3BE647A8}"/>
              </a:ext>
            </a:extLst>
          </p:cNvPr>
          <p:cNvSpPr/>
          <p:nvPr/>
        </p:nvSpPr>
        <p:spPr bwMode="auto">
          <a:xfrm>
            <a:off x="658493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Servers</a:t>
            </a:r>
          </a:p>
        </p:txBody>
      </p:sp>
      <p:cxnSp>
        <p:nvCxnSpPr>
          <p:cNvPr id="59" name="Straight Connector 58">
            <a:extLst>
              <a:ext uri="{FF2B5EF4-FFF2-40B4-BE49-F238E27FC236}">
                <a16:creationId xmlns:a16="http://schemas.microsoft.com/office/drawing/2014/main" id="{28CBCF99-F730-4FDA-A3CA-C9D62B822454}"/>
              </a:ext>
              <a:ext uri="{C183D7F6-B498-43B3-948B-1728B52AA6E4}">
                <adec:decorative xmlns:adec="http://schemas.microsoft.com/office/drawing/2017/decorative" val="1"/>
              </a:ext>
            </a:extLst>
          </p:cNvPr>
          <p:cNvCxnSpPr>
            <a:cxnSpLocks/>
          </p:cNvCxnSpPr>
          <p:nvPr/>
        </p:nvCxnSpPr>
        <p:spPr>
          <a:xfrm>
            <a:off x="8135080" y="3939862"/>
            <a:ext cx="0" cy="457135"/>
          </a:xfrm>
          <a:prstGeom prst="line">
            <a:avLst/>
          </a:prstGeom>
          <a:noFill/>
          <a:ln w="12700" cap="rnd" cmpd="sng" algn="ctr">
            <a:solidFill>
              <a:schemeClr val="tx1"/>
            </a:solidFill>
            <a:prstDash val="solid"/>
            <a:headEnd type="none"/>
            <a:tailEnd type="none"/>
          </a:ln>
          <a:effectLst/>
        </p:spPr>
      </p:cxnSp>
      <p:sp>
        <p:nvSpPr>
          <p:cNvPr id="57" name="Rectangle 56">
            <a:extLst>
              <a:ext uri="{FF2B5EF4-FFF2-40B4-BE49-F238E27FC236}">
                <a16:creationId xmlns:a16="http://schemas.microsoft.com/office/drawing/2014/main" id="{D6F42DB7-DFC2-4BCB-86DD-93562739D687}"/>
              </a:ext>
            </a:extLst>
          </p:cNvPr>
          <p:cNvSpPr/>
          <p:nvPr/>
        </p:nvSpPr>
        <p:spPr bwMode="auto">
          <a:xfrm>
            <a:off x="833205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Cloud native</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workloads</a:t>
            </a:r>
          </a:p>
        </p:txBody>
      </p:sp>
      <p:cxnSp>
        <p:nvCxnSpPr>
          <p:cNvPr id="60" name="Straight Connector 59">
            <a:extLst>
              <a:ext uri="{FF2B5EF4-FFF2-40B4-BE49-F238E27FC236}">
                <a16:creationId xmlns:a16="http://schemas.microsoft.com/office/drawing/2014/main" id="{45E0C6BF-0795-43D4-9C6E-CA7427FBF499}"/>
              </a:ext>
              <a:ext uri="{C183D7F6-B498-43B3-948B-1728B52AA6E4}">
                <adec:decorative xmlns:adec="http://schemas.microsoft.com/office/drawing/2017/decorative" val="1"/>
              </a:ext>
            </a:extLst>
          </p:cNvPr>
          <p:cNvCxnSpPr>
            <a:cxnSpLocks/>
          </p:cNvCxnSpPr>
          <p:nvPr/>
        </p:nvCxnSpPr>
        <p:spPr>
          <a:xfrm>
            <a:off x="9882199" y="3939862"/>
            <a:ext cx="0" cy="457135"/>
          </a:xfrm>
          <a:prstGeom prst="line">
            <a:avLst/>
          </a:prstGeom>
          <a:noFill/>
          <a:ln w="12700" cap="rnd" cmpd="sng" algn="ctr">
            <a:solidFill>
              <a:schemeClr val="tx1"/>
            </a:solidFill>
            <a:prstDash val="solid"/>
            <a:headEnd type="none"/>
            <a:tailEnd type="none"/>
          </a:ln>
          <a:effectLst/>
        </p:spPr>
      </p:cxnSp>
      <p:sp>
        <p:nvSpPr>
          <p:cNvPr id="58" name="Rectangle 57">
            <a:extLst>
              <a:ext uri="{FF2B5EF4-FFF2-40B4-BE49-F238E27FC236}">
                <a16:creationId xmlns:a16="http://schemas.microsoft.com/office/drawing/2014/main" id="{0AE14FCE-7C7B-4BB9-8938-AC3880B86F07}"/>
              </a:ext>
            </a:extLst>
          </p:cNvPr>
          <p:cNvSpPr/>
          <p:nvPr/>
        </p:nvSpPr>
        <p:spPr bwMode="auto">
          <a:xfrm>
            <a:off x="1007917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Databases and storage</a:t>
            </a:r>
          </a:p>
        </p:txBody>
      </p:sp>
      <p:sp>
        <p:nvSpPr>
          <p:cNvPr id="61" name="Rectangle 60">
            <a:extLst>
              <a:ext uri="{FF2B5EF4-FFF2-40B4-BE49-F238E27FC236}">
                <a16:creationId xmlns:a16="http://schemas.microsoft.com/office/drawing/2014/main" id="{D7B67150-9763-4807-A1E4-93F1CF8C76F4}"/>
              </a:ext>
            </a:extLst>
          </p:cNvPr>
          <p:cNvSpPr/>
          <p:nvPr/>
        </p:nvSpPr>
        <p:spPr bwMode="auto">
          <a:xfrm>
            <a:off x="7458520" y="4660934"/>
            <a:ext cx="135312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Azure service layers</a:t>
            </a:r>
          </a:p>
        </p:txBody>
      </p:sp>
      <p:cxnSp>
        <p:nvCxnSpPr>
          <p:cNvPr id="64" name="Straight Connector 63">
            <a:extLst>
              <a:ext uri="{FF2B5EF4-FFF2-40B4-BE49-F238E27FC236}">
                <a16:creationId xmlns:a16="http://schemas.microsoft.com/office/drawing/2014/main" id="{5C771645-7362-4087-9A6B-65E54D1C75BF}"/>
              </a:ext>
              <a:ext uri="{C183D7F6-B498-43B3-948B-1728B52AA6E4}">
                <adec:decorative xmlns:adec="http://schemas.microsoft.com/office/drawing/2017/decorative" val="1"/>
              </a:ext>
            </a:extLst>
          </p:cNvPr>
          <p:cNvCxnSpPr>
            <a:cxnSpLocks/>
          </p:cNvCxnSpPr>
          <p:nvPr/>
        </p:nvCxnSpPr>
        <p:spPr>
          <a:xfrm>
            <a:off x="9008639" y="4660934"/>
            <a:ext cx="0" cy="457135"/>
          </a:xfrm>
          <a:prstGeom prst="line">
            <a:avLst/>
          </a:prstGeom>
          <a:noFill/>
          <a:ln w="12700" cap="rnd" cmpd="sng" algn="ctr">
            <a:solidFill>
              <a:schemeClr val="tx1"/>
            </a:solidFill>
            <a:prstDash val="solid"/>
            <a:headEnd type="none"/>
            <a:tailEnd type="none"/>
          </a:ln>
          <a:effectLst/>
        </p:spPr>
      </p:cxnSp>
      <p:sp>
        <p:nvSpPr>
          <p:cNvPr id="63" name="Rectangle 62">
            <a:extLst>
              <a:ext uri="{FF2B5EF4-FFF2-40B4-BE49-F238E27FC236}">
                <a16:creationId xmlns:a16="http://schemas.microsoft.com/office/drawing/2014/main" id="{1758532C-84B8-4C38-8A8E-F3811B8A5532}"/>
              </a:ext>
            </a:extLst>
          </p:cNvPr>
          <p:cNvSpPr/>
          <p:nvPr/>
        </p:nvSpPr>
        <p:spPr bwMode="auto">
          <a:xfrm>
            <a:off x="9205638" y="4660934"/>
            <a:ext cx="135312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IoT </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devices</a:t>
            </a:r>
          </a:p>
        </p:txBody>
      </p:sp>
      <p:grpSp>
        <p:nvGrpSpPr>
          <p:cNvPr id="2" name="Group 1">
            <a:extLst>
              <a:ext uri="{FF2B5EF4-FFF2-40B4-BE49-F238E27FC236}">
                <a16:creationId xmlns:a16="http://schemas.microsoft.com/office/drawing/2014/main" id="{78125C36-54C6-40DA-BA67-94FFED0116B2}"/>
              </a:ext>
              <a:ext uri="{C183D7F6-B498-43B3-948B-1728B52AA6E4}">
                <adec:decorative xmlns:adec="http://schemas.microsoft.com/office/drawing/2017/decorative" val="1"/>
              </a:ext>
            </a:extLst>
          </p:cNvPr>
          <p:cNvGrpSpPr/>
          <p:nvPr/>
        </p:nvGrpSpPr>
        <p:grpSpPr>
          <a:xfrm>
            <a:off x="11029220" y="2020555"/>
            <a:ext cx="545827" cy="545827"/>
            <a:chOff x="11011998" y="1999610"/>
            <a:chExt cx="706576" cy="706576"/>
          </a:xfrm>
        </p:grpSpPr>
        <p:sp>
          <p:nvSpPr>
            <p:cNvPr id="31" name="Oval 30">
              <a:extLst>
                <a:ext uri="{FF2B5EF4-FFF2-40B4-BE49-F238E27FC236}">
                  <a16:creationId xmlns:a16="http://schemas.microsoft.com/office/drawing/2014/main" id="{2E7EC4D5-A7EB-4450-BC5A-5C4F1325B6C0}"/>
                </a:ext>
              </a:extLst>
            </p:cNvPr>
            <p:cNvSpPr/>
            <p:nvPr/>
          </p:nvSpPr>
          <p:spPr bwMode="auto">
            <a:xfrm>
              <a:off x="11011998" y="1999610"/>
              <a:ext cx="706576" cy="70657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5" name="Graphic 4">
              <a:extLst>
                <a:ext uri="{FF2B5EF4-FFF2-40B4-BE49-F238E27FC236}">
                  <a16:creationId xmlns:a16="http://schemas.microsoft.com/office/drawing/2014/main" id="{75CD7434-C0BF-482A-9597-03346962D48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33457" y="2121069"/>
              <a:ext cx="463658" cy="463658"/>
            </a:xfrm>
            <a:prstGeom prst="rect">
              <a:avLst/>
            </a:prstGeom>
          </p:spPr>
        </p:pic>
      </p:grpSp>
    </p:spTree>
    <p:extLst>
      <p:ext uri="{BB962C8B-B14F-4D97-AF65-F5344CB8AC3E}">
        <p14:creationId xmlns:p14="http://schemas.microsoft.com/office/powerpoint/2010/main" val="402034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E3749C0C-3D29-4383-9554-EC0143E88805}"/>
              </a:ext>
            </a:extLst>
          </p:cNvPr>
          <p:cNvSpPr>
            <a:spLocks noGrp="1"/>
          </p:cNvSpPr>
          <p:nvPr>
            <p:ph type="title"/>
          </p:nvPr>
        </p:nvSpPr>
        <p:spPr/>
        <p:txBody>
          <a:bodyPr/>
          <a:lstStyle/>
          <a:p>
            <a:r>
              <a:rPr lang="en-US" dirty="0"/>
              <a:t>Microsoft Defender for Cloud</a:t>
            </a:r>
          </a:p>
        </p:txBody>
      </p:sp>
      <p:sp>
        <p:nvSpPr>
          <p:cNvPr id="34" name="Flowchart: Manual Input 74">
            <a:extLst>
              <a:ext uri="{FF2B5EF4-FFF2-40B4-BE49-F238E27FC236}">
                <a16:creationId xmlns:a16="http://schemas.microsoft.com/office/drawing/2014/main" id="{D51B3F18-A832-4B3E-BBC3-66788D8442EB}"/>
              </a:ext>
              <a:ext uri="{C183D7F6-B498-43B3-948B-1728B52AA6E4}">
                <adec:decorative xmlns:adec="http://schemas.microsoft.com/office/drawing/2017/decorative" val="1"/>
              </a:ext>
            </a:extLst>
          </p:cNvPr>
          <p:cNvSpPr/>
          <p:nvPr/>
        </p:nvSpPr>
        <p:spPr bwMode="auto">
          <a:xfrm flipH="1">
            <a:off x="857" y="4813754"/>
            <a:ext cx="12190262" cy="2043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35" name="Rectangle 34">
            <a:extLst>
              <a:ext uri="{FF2B5EF4-FFF2-40B4-BE49-F238E27FC236}">
                <a16:creationId xmlns:a16="http://schemas.microsoft.com/office/drawing/2014/main" id="{F431D067-2C42-48AC-A1EC-B4C665647C6C}"/>
              </a:ext>
            </a:extLst>
          </p:cNvPr>
          <p:cNvSpPr/>
          <p:nvPr/>
        </p:nvSpPr>
        <p:spPr>
          <a:xfrm>
            <a:off x="443865" y="1874912"/>
            <a:ext cx="5527702"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kern="0" dirty="0">
                <a:solidFill>
                  <a:srgbClr val="0078D4"/>
                </a:solidFill>
                <a:latin typeface="Segoe UI Semibold"/>
              </a:rPr>
              <a:t>Strengthen multi cloud </a:t>
            </a:r>
            <a:br>
              <a:rPr lang="en-US" kern="0" dirty="0">
                <a:solidFill>
                  <a:srgbClr val="0078D4"/>
                </a:solidFill>
                <a:latin typeface="Segoe UI Semibold"/>
              </a:rPr>
            </a:br>
            <a:r>
              <a:rPr lang="en-US" kern="0" dirty="0">
                <a:solidFill>
                  <a:srgbClr val="0078D4"/>
                </a:solidFill>
                <a:latin typeface="Segoe UI Semibold"/>
              </a:rPr>
              <a:t>security posture</a:t>
            </a:r>
            <a:endParaRPr lang="en-US" kern="0" dirty="0">
              <a:solidFill>
                <a:srgbClr val="0078D4"/>
              </a:solidFill>
              <a:latin typeface="Segoe UI Semibold"/>
              <a:cs typeface="Segoe UI Semibold"/>
            </a:endParaRPr>
          </a:p>
        </p:txBody>
      </p:sp>
      <p:grpSp>
        <p:nvGrpSpPr>
          <p:cNvPr id="38" name="Group 37">
            <a:extLst>
              <a:ext uri="{FF2B5EF4-FFF2-40B4-BE49-F238E27FC236}">
                <a16:creationId xmlns:a16="http://schemas.microsoft.com/office/drawing/2014/main" id="{063C9B07-3C6C-4A11-94D6-A29318633398}"/>
              </a:ext>
              <a:ext uri="{C183D7F6-B498-43B3-948B-1728B52AA6E4}">
                <adec:decorative xmlns:adec="http://schemas.microsoft.com/office/drawing/2017/decorative" val="1"/>
              </a:ext>
            </a:extLst>
          </p:cNvPr>
          <p:cNvGrpSpPr/>
          <p:nvPr/>
        </p:nvGrpSpPr>
        <p:grpSpPr>
          <a:xfrm>
            <a:off x="3559832" y="5856818"/>
            <a:ext cx="618408" cy="618406"/>
            <a:chOff x="2951674" y="5933547"/>
            <a:chExt cx="671856" cy="671856"/>
          </a:xfrm>
        </p:grpSpPr>
        <p:sp>
          <p:nvSpPr>
            <p:cNvPr id="39" name="Oval 38">
              <a:extLst>
                <a:ext uri="{FF2B5EF4-FFF2-40B4-BE49-F238E27FC236}">
                  <a16:creationId xmlns:a16="http://schemas.microsoft.com/office/drawing/2014/main" id="{2969A1FC-FBD2-4384-8555-F7168F6A50C4}"/>
                </a:ext>
              </a:extLst>
            </p:cNvPr>
            <p:cNvSpPr/>
            <p:nvPr/>
          </p:nvSpPr>
          <p:spPr bwMode="auto">
            <a:xfrm>
              <a:off x="2951674" y="5933547"/>
              <a:ext cx="671856" cy="67185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40" name="Picture 39">
              <a:extLst>
                <a:ext uri="{FF2B5EF4-FFF2-40B4-BE49-F238E27FC236}">
                  <a16:creationId xmlns:a16="http://schemas.microsoft.com/office/drawing/2014/main" id="{69E33116-FFFD-4953-8041-78BCF6541E7B}"/>
                </a:ext>
              </a:extLst>
            </p:cNvPr>
            <p:cNvPicPr>
              <a:picLocks noChangeAspect="1"/>
            </p:cNvPicPr>
            <p:nvPr/>
          </p:nvPicPr>
          <p:blipFill>
            <a:blip r:embed="rId3"/>
            <a:stretch>
              <a:fillRect/>
            </a:stretch>
          </p:blipFill>
          <p:spPr>
            <a:xfrm>
              <a:off x="3065614" y="6063823"/>
              <a:ext cx="394762" cy="355806"/>
            </a:xfrm>
            <a:prstGeom prst="rect">
              <a:avLst/>
            </a:prstGeom>
            <a:noFill/>
          </p:spPr>
        </p:pic>
      </p:grpSp>
      <p:pic>
        <p:nvPicPr>
          <p:cNvPr id="41" name="Graphic 40" descr="Mark of &quot;Monitor&quot;">
            <a:extLst>
              <a:ext uri="{FF2B5EF4-FFF2-40B4-BE49-F238E27FC236}">
                <a16:creationId xmlns:a16="http://schemas.microsoft.com/office/drawing/2014/main" id="{227D92A9-E680-43F7-B8BC-FFF5ED7E3337}"/>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2799832" y="1456876"/>
            <a:ext cx="815768" cy="813701"/>
          </a:xfrm>
          <a:prstGeom prst="rect">
            <a:avLst/>
          </a:prstGeom>
        </p:spPr>
      </p:pic>
      <p:sp>
        <p:nvSpPr>
          <p:cNvPr id="42" name="Rectangle 41">
            <a:extLst>
              <a:ext uri="{FF2B5EF4-FFF2-40B4-BE49-F238E27FC236}">
                <a16:creationId xmlns:a16="http://schemas.microsoft.com/office/drawing/2014/main" id="{BE3AAD61-B5A2-488D-B001-38306A69D228}"/>
              </a:ext>
            </a:extLst>
          </p:cNvPr>
          <p:cNvSpPr/>
          <p:nvPr/>
        </p:nvSpPr>
        <p:spPr bwMode="auto">
          <a:xfrm>
            <a:off x="78630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Secure </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Score</a:t>
            </a:r>
          </a:p>
        </p:txBody>
      </p:sp>
      <p:cxnSp>
        <p:nvCxnSpPr>
          <p:cNvPr id="43" name="Straight Connector 42">
            <a:extLst>
              <a:ext uri="{FF2B5EF4-FFF2-40B4-BE49-F238E27FC236}">
                <a16:creationId xmlns:a16="http://schemas.microsoft.com/office/drawing/2014/main" id="{A37A8575-0C06-49D5-88B2-361B1B54564E}"/>
              </a:ext>
              <a:ext uri="{C183D7F6-B498-43B3-948B-1728B52AA6E4}">
                <adec:decorative xmlns:adec="http://schemas.microsoft.com/office/drawing/2017/decorative" val="1"/>
              </a:ext>
            </a:extLst>
          </p:cNvPr>
          <p:cNvCxnSpPr>
            <a:cxnSpLocks/>
          </p:cNvCxnSpPr>
          <p:nvPr/>
        </p:nvCxnSpPr>
        <p:spPr>
          <a:xfrm>
            <a:off x="2336913" y="3939862"/>
            <a:ext cx="0" cy="457135"/>
          </a:xfrm>
          <a:prstGeom prst="line">
            <a:avLst/>
          </a:prstGeom>
          <a:noFill/>
          <a:ln w="12700" cap="rnd" cmpd="sng" algn="ctr">
            <a:solidFill>
              <a:schemeClr val="tx1"/>
            </a:solidFill>
            <a:prstDash val="solid"/>
            <a:headEnd type="none"/>
            <a:tailEnd type="none"/>
          </a:ln>
          <a:effectLst/>
        </p:spPr>
      </p:cxnSp>
      <p:sp>
        <p:nvSpPr>
          <p:cNvPr id="44" name="Rectangle 43">
            <a:extLst>
              <a:ext uri="{FF2B5EF4-FFF2-40B4-BE49-F238E27FC236}">
                <a16:creationId xmlns:a16="http://schemas.microsoft.com/office/drawing/2014/main" id="{5CC2D974-CBFA-4C0A-9D99-BA7CB163CF8F}"/>
              </a:ext>
            </a:extLst>
          </p:cNvPr>
          <p:cNvSpPr/>
          <p:nvPr/>
        </p:nvSpPr>
        <p:spPr bwMode="auto">
          <a:xfrm>
            <a:off x="252791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Policies and compliance</a:t>
            </a:r>
          </a:p>
        </p:txBody>
      </p:sp>
      <p:cxnSp>
        <p:nvCxnSpPr>
          <p:cNvPr id="45" name="Straight Connector 44">
            <a:extLst>
              <a:ext uri="{FF2B5EF4-FFF2-40B4-BE49-F238E27FC236}">
                <a16:creationId xmlns:a16="http://schemas.microsoft.com/office/drawing/2014/main" id="{CE64550A-3A78-448F-9C3C-BD1CE216121E}"/>
              </a:ext>
              <a:ext uri="{C183D7F6-B498-43B3-948B-1728B52AA6E4}">
                <adec:decorative xmlns:adec="http://schemas.microsoft.com/office/drawing/2017/decorative" val="1"/>
              </a:ext>
            </a:extLst>
          </p:cNvPr>
          <p:cNvCxnSpPr>
            <a:cxnSpLocks/>
          </p:cNvCxnSpPr>
          <p:nvPr/>
        </p:nvCxnSpPr>
        <p:spPr>
          <a:xfrm>
            <a:off x="4078522" y="3939862"/>
            <a:ext cx="0" cy="457135"/>
          </a:xfrm>
          <a:prstGeom prst="line">
            <a:avLst/>
          </a:prstGeom>
          <a:noFill/>
          <a:ln w="12700" cap="rnd" cmpd="sng" algn="ctr">
            <a:solidFill>
              <a:schemeClr val="tx1"/>
            </a:solidFill>
            <a:prstDash val="solid"/>
            <a:headEnd type="none"/>
            <a:tailEnd type="none"/>
          </a:ln>
          <a:effectLst/>
        </p:spPr>
      </p:cxnSp>
      <p:sp>
        <p:nvSpPr>
          <p:cNvPr id="46" name="Rectangle 45">
            <a:extLst>
              <a:ext uri="{FF2B5EF4-FFF2-40B4-BE49-F238E27FC236}">
                <a16:creationId xmlns:a16="http://schemas.microsoft.com/office/drawing/2014/main" id="{2C06E207-1717-46C0-BE20-1A076936A367}"/>
              </a:ext>
            </a:extLst>
          </p:cNvPr>
          <p:cNvSpPr/>
          <p:nvPr/>
        </p:nvSpPr>
        <p:spPr bwMode="auto">
          <a:xfrm>
            <a:off x="4269519"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Improved automation</a:t>
            </a:r>
          </a:p>
        </p:txBody>
      </p:sp>
      <p:sp>
        <p:nvSpPr>
          <p:cNvPr id="50" name="TextBox 49">
            <a:extLst>
              <a:ext uri="{FF2B5EF4-FFF2-40B4-BE49-F238E27FC236}">
                <a16:creationId xmlns:a16="http://schemas.microsoft.com/office/drawing/2014/main" id="{599DDC26-ADA3-49F5-AB7A-4DEF458C563A}"/>
              </a:ext>
            </a:extLst>
          </p:cNvPr>
          <p:cNvSpPr txBox="1"/>
          <p:nvPr/>
        </p:nvSpPr>
        <p:spPr>
          <a:xfrm>
            <a:off x="3697839" y="6043823"/>
            <a:ext cx="4796301" cy="244398"/>
          </a:xfrm>
          <a:prstGeom prst="rect">
            <a:avLst/>
          </a:prstGeom>
          <a:noFill/>
        </p:spPr>
        <p:txBody>
          <a:bodyPr wrap="square" lIns="0" tIns="0" rIns="0" bIns="0" rtlCol="0" anchor="ctr">
            <a:spAutoFit/>
          </a:bodyPr>
          <a:lstStyle/>
          <a:p>
            <a:pPr algn="ctr" defTabSz="932384">
              <a:lnSpc>
                <a:spcPct val="90000"/>
              </a:lnSpc>
              <a:defRPr/>
            </a:pPr>
            <a:r>
              <a:rPr lang="en-US" kern="0" dirty="0">
                <a:solidFill>
                  <a:srgbClr val="FFFFFF"/>
                </a:solidFill>
                <a:latin typeface="Segoe UI Semibold"/>
                <a:cs typeface="Segoe UI bold" panose="020B0802040204020203" pitchFamily="34" charset="0"/>
              </a:rPr>
              <a:t>Streamline security management</a:t>
            </a:r>
          </a:p>
        </p:txBody>
      </p:sp>
      <p:sp>
        <p:nvSpPr>
          <p:cNvPr id="56" name="Rectangle 55">
            <a:extLst>
              <a:ext uri="{FF2B5EF4-FFF2-40B4-BE49-F238E27FC236}">
                <a16:creationId xmlns:a16="http://schemas.microsoft.com/office/drawing/2014/main" id="{42B94D58-3915-4A5D-A9CD-0C15C2AE0484}"/>
              </a:ext>
            </a:extLst>
          </p:cNvPr>
          <p:cNvSpPr/>
          <p:nvPr/>
        </p:nvSpPr>
        <p:spPr>
          <a:xfrm>
            <a:off x="6244788" y="1874912"/>
            <a:ext cx="5527704"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kern="0" dirty="0">
                <a:solidFill>
                  <a:srgbClr val="0078D4"/>
                </a:solidFill>
                <a:latin typeface="Segoe UI Semibold"/>
              </a:rPr>
              <a:t>Protect your </a:t>
            </a:r>
            <a:r>
              <a:rPr lang="en-US" kern="0" dirty="0" err="1">
                <a:solidFill>
                  <a:srgbClr val="0078D4"/>
                </a:solidFill>
                <a:latin typeface="Segoe UI Semibold"/>
              </a:rPr>
              <a:t>multicloud</a:t>
            </a:r>
            <a:br>
              <a:rPr lang="en-US" kern="0" dirty="0">
                <a:solidFill>
                  <a:srgbClr val="0078D4"/>
                </a:solidFill>
                <a:latin typeface="Segoe UI Semibold"/>
              </a:rPr>
            </a:br>
            <a:r>
              <a:rPr lang="en-US" kern="0" dirty="0">
                <a:solidFill>
                  <a:srgbClr val="0078D4"/>
                </a:solidFill>
                <a:latin typeface="Segoe UI Semibold"/>
              </a:rPr>
              <a:t>and hybrid workloads</a:t>
            </a:r>
          </a:p>
        </p:txBody>
      </p:sp>
      <p:sp>
        <p:nvSpPr>
          <p:cNvPr id="57" name="Rectangle 56">
            <a:extLst>
              <a:ext uri="{FF2B5EF4-FFF2-40B4-BE49-F238E27FC236}">
                <a16:creationId xmlns:a16="http://schemas.microsoft.com/office/drawing/2014/main" id="{4E254EA2-078B-42A3-8F28-DC4401B06031}"/>
              </a:ext>
            </a:extLst>
          </p:cNvPr>
          <p:cNvSpPr/>
          <p:nvPr/>
        </p:nvSpPr>
        <p:spPr>
          <a:xfrm>
            <a:off x="6244786" y="1874622"/>
            <a:ext cx="5527704" cy="8501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57081" tIns="91427" bIns="91427" rtlCol="0" anchor="ctr"/>
          <a:lstStyle/>
          <a:p>
            <a:pPr defTabSz="914192"/>
            <a:r>
              <a:rPr lang="en-US" sz="1400" dirty="0">
                <a:solidFill>
                  <a:srgbClr val="FFFFFF"/>
                </a:solidFill>
                <a:latin typeface="Segoe UI Semibold"/>
              </a:rPr>
              <a:t>L</a:t>
            </a:r>
            <a:r>
              <a:rPr lang="en-IL" sz="1400" dirty="0">
                <a:solidFill>
                  <a:srgbClr val="FFFFFF"/>
                </a:solidFill>
                <a:latin typeface="Segoe UI Semibold"/>
              </a:rPr>
              <a:t>everaging </a:t>
            </a:r>
            <a:br>
              <a:rPr lang="en-US" sz="1400" dirty="0">
                <a:solidFill>
                  <a:srgbClr val="FFFFFF"/>
                </a:solidFill>
                <a:latin typeface="Segoe UI Semibold"/>
              </a:rPr>
            </a:br>
            <a:r>
              <a:rPr lang="en-IL" sz="1400" dirty="0">
                <a:solidFill>
                  <a:srgbClr val="FFFFFF"/>
                </a:solidFill>
                <a:latin typeface="Segoe UI Semibold"/>
              </a:rPr>
              <a:t>Azure Arc</a:t>
            </a:r>
          </a:p>
        </p:txBody>
      </p:sp>
      <p:pic>
        <p:nvPicPr>
          <p:cNvPr id="58" name="Picture 2" descr="Image result for azure defender">
            <a:extLst>
              <a:ext uri="{FF2B5EF4-FFF2-40B4-BE49-F238E27FC236}">
                <a16:creationId xmlns:a16="http://schemas.microsoft.com/office/drawing/2014/main" id="{3B189951-6FF9-4802-A200-65105A86FC0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93017" y="1466513"/>
            <a:ext cx="794978" cy="791028"/>
          </a:xfrm>
          <a:prstGeom prst="rect">
            <a:avLst/>
          </a:prstGeom>
          <a:noFill/>
          <a:extLst>
            <a:ext uri="{909E8E84-426E-40DD-AFC4-6F175D3DCCD1}">
              <a14:hiddenFill xmlns:a14="http://schemas.microsoft.com/office/drawing/2010/main">
                <a:solidFill>
                  <a:srgbClr val="FFFFFF"/>
                </a:solidFill>
              </a14:hiddenFill>
            </a:ext>
          </a:extLst>
        </p:spPr>
      </p:pic>
      <p:cxnSp>
        <p:nvCxnSpPr>
          <p:cNvPr id="60" name="Straight Connector 59">
            <a:extLst>
              <a:ext uri="{FF2B5EF4-FFF2-40B4-BE49-F238E27FC236}">
                <a16:creationId xmlns:a16="http://schemas.microsoft.com/office/drawing/2014/main" id="{9C07B759-2E20-43B6-813D-510E72A6CB39}"/>
              </a:ext>
              <a:ext uri="{C183D7F6-B498-43B3-948B-1728B52AA6E4}">
                <adec:decorative xmlns:adec="http://schemas.microsoft.com/office/drawing/2017/decorative" val="1"/>
              </a:ext>
            </a:extLst>
          </p:cNvPr>
          <p:cNvCxnSpPr>
            <a:cxnSpLocks/>
          </p:cNvCxnSpPr>
          <p:nvPr/>
        </p:nvCxnSpPr>
        <p:spPr>
          <a:xfrm>
            <a:off x="8135080" y="3939862"/>
            <a:ext cx="0" cy="457135"/>
          </a:xfrm>
          <a:prstGeom prst="line">
            <a:avLst/>
          </a:prstGeom>
          <a:noFill/>
          <a:ln w="12700" cap="rnd" cmpd="sng" algn="ctr">
            <a:solidFill>
              <a:schemeClr val="tx1"/>
            </a:solidFill>
            <a:prstDash val="solid"/>
            <a:headEnd type="none"/>
            <a:tailEnd type="none"/>
          </a:ln>
          <a:effectLst/>
        </p:spPr>
      </p:cxnSp>
      <p:cxnSp>
        <p:nvCxnSpPr>
          <p:cNvPr id="63" name="Straight Connector 62">
            <a:extLst>
              <a:ext uri="{FF2B5EF4-FFF2-40B4-BE49-F238E27FC236}">
                <a16:creationId xmlns:a16="http://schemas.microsoft.com/office/drawing/2014/main" id="{71ECBA85-BDF5-4A65-8D57-8348CB8BED92}"/>
              </a:ext>
              <a:ext uri="{C183D7F6-B498-43B3-948B-1728B52AA6E4}">
                <adec:decorative xmlns:adec="http://schemas.microsoft.com/office/drawing/2017/decorative" val="1"/>
              </a:ext>
            </a:extLst>
          </p:cNvPr>
          <p:cNvCxnSpPr>
            <a:cxnSpLocks/>
          </p:cNvCxnSpPr>
          <p:nvPr/>
        </p:nvCxnSpPr>
        <p:spPr>
          <a:xfrm>
            <a:off x="9882199" y="3939862"/>
            <a:ext cx="0" cy="457135"/>
          </a:xfrm>
          <a:prstGeom prst="line">
            <a:avLst/>
          </a:prstGeom>
          <a:noFill/>
          <a:ln w="12700" cap="rnd" cmpd="sng" algn="ctr">
            <a:solidFill>
              <a:schemeClr val="tx1"/>
            </a:solidFill>
            <a:prstDash val="solid"/>
            <a:headEnd type="none"/>
            <a:tailEnd type="none"/>
          </a:ln>
          <a:effectLst/>
        </p:spPr>
      </p:cxnSp>
      <p:cxnSp>
        <p:nvCxnSpPr>
          <p:cNvPr id="75" name="Straight Connector 74">
            <a:extLst>
              <a:ext uri="{FF2B5EF4-FFF2-40B4-BE49-F238E27FC236}">
                <a16:creationId xmlns:a16="http://schemas.microsoft.com/office/drawing/2014/main" id="{D6E1BAB9-7D3D-4CD5-A80B-4635F83ED526}"/>
              </a:ext>
              <a:ext uri="{C183D7F6-B498-43B3-948B-1728B52AA6E4}">
                <adec:decorative xmlns:adec="http://schemas.microsoft.com/office/drawing/2017/decorative" val="1"/>
              </a:ext>
            </a:extLst>
          </p:cNvPr>
          <p:cNvCxnSpPr>
            <a:cxnSpLocks/>
          </p:cNvCxnSpPr>
          <p:nvPr/>
        </p:nvCxnSpPr>
        <p:spPr>
          <a:xfrm>
            <a:off x="9008639" y="4660934"/>
            <a:ext cx="0" cy="457135"/>
          </a:xfrm>
          <a:prstGeom prst="line">
            <a:avLst/>
          </a:prstGeom>
          <a:noFill/>
          <a:ln w="12700" cap="rnd" cmpd="sng" algn="ctr">
            <a:solidFill>
              <a:schemeClr val="tx1"/>
            </a:solidFill>
            <a:prstDash val="solid"/>
            <a:headEnd type="none"/>
            <a:tailEnd type="none"/>
          </a:ln>
          <a:effectLst/>
        </p:spPr>
      </p:cxnSp>
      <p:grpSp>
        <p:nvGrpSpPr>
          <p:cNvPr id="85" name="Group 84">
            <a:extLst>
              <a:ext uri="{FF2B5EF4-FFF2-40B4-BE49-F238E27FC236}">
                <a16:creationId xmlns:a16="http://schemas.microsoft.com/office/drawing/2014/main" id="{5FABF5B7-DA6A-44C2-AC59-4DF510850A81}"/>
              </a:ext>
              <a:ext uri="{C183D7F6-B498-43B3-948B-1728B52AA6E4}">
                <adec:decorative xmlns:adec="http://schemas.microsoft.com/office/drawing/2017/decorative" val="1"/>
              </a:ext>
            </a:extLst>
          </p:cNvPr>
          <p:cNvGrpSpPr/>
          <p:nvPr/>
        </p:nvGrpSpPr>
        <p:grpSpPr>
          <a:xfrm>
            <a:off x="11029220" y="2020555"/>
            <a:ext cx="545827" cy="545827"/>
            <a:chOff x="11011998" y="1999610"/>
            <a:chExt cx="706576" cy="706576"/>
          </a:xfrm>
        </p:grpSpPr>
        <p:sp>
          <p:nvSpPr>
            <p:cNvPr id="86" name="Oval 85">
              <a:extLst>
                <a:ext uri="{FF2B5EF4-FFF2-40B4-BE49-F238E27FC236}">
                  <a16:creationId xmlns:a16="http://schemas.microsoft.com/office/drawing/2014/main" id="{53E23294-DE09-4F26-9681-F22B5730D472}"/>
                </a:ext>
              </a:extLst>
            </p:cNvPr>
            <p:cNvSpPr/>
            <p:nvPr/>
          </p:nvSpPr>
          <p:spPr bwMode="auto">
            <a:xfrm>
              <a:off x="11011998" y="1999610"/>
              <a:ext cx="706576" cy="70657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87" name="Graphic 86">
              <a:extLst>
                <a:ext uri="{FF2B5EF4-FFF2-40B4-BE49-F238E27FC236}">
                  <a16:creationId xmlns:a16="http://schemas.microsoft.com/office/drawing/2014/main" id="{DF80CC92-E182-4FA3-A62C-C0BF533C77A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33457" y="2121069"/>
              <a:ext cx="463658" cy="463658"/>
            </a:xfrm>
            <a:prstGeom prst="rect">
              <a:avLst/>
            </a:prstGeom>
          </p:spPr>
        </p:pic>
      </p:grpSp>
      <p:sp>
        <p:nvSpPr>
          <p:cNvPr id="36" name="Rectangle 35">
            <a:extLst>
              <a:ext uri="{FF2B5EF4-FFF2-40B4-BE49-F238E27FC236}">
                <a16:creationId xmlns:a16="http://schemas.microsoft.com/office/drawing/2014/main" id="{23457C21-C0FE-45E1-BFEC-AC962D262BD5}"/>
              </a:ext>
              <a:ext uri="{C183D7F6-B498-43B3-948B-1728B52AA6E4}">
                <adec:decorative xmlns:adec="http://schemas.microsoft.com/office/drawing/2017/decorative" val="1"/>
              </a:ext>
            </a:extLst>
          </p:cNvPr>
          <p:cNvSpPr/>
          <p:nvPr/>
        </p:nvSpPr>
        <p:spPr bwMode="auto">
          <a:xfrm>
            <a:off x="448525" y="1210911"/>
            <a:ext cx="5527702" cy="4263619"/>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 name="Rectangle 1">
            <a:extLst>
              <a:ext uri="{FF2B5EF4-FFF2-40B4-BE49-F238E27FC236}">
                <a16:creationId xmlns:a16="http://schemas.microsoft.com/office/drawing/2014/main" id="{E5D7C8AF-6230-4CBA-ACAC-E3DDCEED96DD}"/>
              </a:ext>
            </a:extLst>
          </p:cNvPr>
          <p:cNvSpPr/>
          <p:nvPr/>
        </p:nvSpPr>
        <p:spPr bwMode="auto">
          <a:xfrm>
            <a:off x="658493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Servers</a:t>
            </a:r>
          </a:p>
        </p:txBody>
      </p:sp>
      <p:sp>
        <p:nvSpPr>
          <p:cNvPr id="3" name="Rectangle 2">
            <a:extLst>
              <a:ext uri="{FF2B5EF4-FFF2-40B4-BE49-F238E27FC236}">
                <a16:creationId xmlns:a16="http://schemas.microsoft.com/office/drawing/2014/main" id="{702887B2-F162-469F-8EEA-406634961903}"/>
              </a:ext>
            </a:extLst>
          </p:cNvPr>
          <p:cNvSpPr/>
          <p:nvPr/>
        </p:nvSpPr>
        <p:spPr bwMode="auto">
          <a:xfrm>
            <a:off x="833205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Cloud native</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workloads</a:t>
            </a:r>
          </a:p>
        </p:txBody>
      </p:sp>
      <p:sp>
        <p:nvSpPr>
          <p:cNvPr id="4" name="Rectangle 3">
            <a:extLst>
              <a:ext uri="{FF2B5EF4-FFF2-40B4-BE49-F238E27FC236}">
                <a16:creationId xmlns:a16="http://schemas.microsoft.com/office/drawing/2014/main" id="{7D81E617-5FF2-4B42-9B21-30BE96271F4B}"/>
              </a:ext>
            </a:extLst>
          </p:cNvPr>
          <p:cNvSpPr/>
          <p:nvPr/>
        </p:nvSpPr>
        <p:spPr bwMode="auto">
          <a:xfrm>
            <a:off x="1007917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Databases and storage</a:t>
            </a:r>
          </a:p>
        </p:txBody>
      </p:sp>
      <p:sp>
        <p:nvSpPr>
          <p:cNvPr id="5" name="Rectangle 4">
            <a:extLst>
              <a:ext uri="{FF2B5EF4-FFF2-40B4-BE49-F238E27FC236}">
                <a16:creationId xmlns:a16="http://schemas.microsoft.com/office/drawing/2014/main" id="{1B9927F3-BC48-47FF-9234-F37322C07124}"/>
              </a:ext>
            </a:extLst>
          </p:cNvPr>
          <p:cNvSpPr/>
          <p:nvPr/>
        </p:nvSpPr>
        <p:spPr bwMode="auto">
          <a:xfrm>
            <a:off x="7458520" y="4660934"/>
            <a:ext cx="135312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Azure service layers</a:t>
            </a:r>
          </a:p>
        </p:txBody>
      </p:sp>
      <p:sp>
        <p:nvSpPr>
          <p:cNvPr id="6" name="Rectangle 5">
            <a:extLst>
              <a:ext uri="{FF2B5EF4-FFF2-40B4-BE49-F238E27FC236}">
                <a16:creationId xmlns:a16="http://schemas.microsoft.com/office/drawing/2014/main" id="{9D56DE0E-AB1B-4222-BED6-68A4CFC04890}"/>
              </a:ext>
            </a:extLst>
          </p:cNvPr>
          <p:cNvSpPr/>
          <p:nvPr/>
        </p:nvSpPr>
        <p:spPr bwMode="auto">
          <a:xfrm>
            <a:off x="9205638" y="4660934"/>
            <a:ext cx="135312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dirty="0">
                <a:solidFill>
                  <a:srgbClr val="000000"/>
                </a:solidFill>
                <a:latin typeface="Segoe UI Semibold"/>
                <a:cs typeface="Segoe UI" panose="020B0502040204020203" pitchFamily="34" charset="0"/>
              </a:rPr>
              <a:t>IoT </a:t>
            </a:r>
            <a:br>
              <a:rPr lang="en-US" sz="1400" kern="0" dirty="0">
                <a:solidFill>
                  <a:srgbClr val="000000"/>
                </a:solidFill>
                <a:latin typeface="Segoe UI Semibold"/>
                <a:cs typeface="Segoe UI" panose="020B0502040204020203" pitchFamily="34" charset="0"/>
              </a:rPr>
            </a:br>
            <a:r>
              <a:rPr lang="en-US" sz="1400" kern="0" dirty="0">
                <a:solidFill>
                  <a:srgbClr val="000000"/>
                </a:solidFill>
                <a:latin typeface="Segoe UI Semibold"/>
                <a:cs typeface="Segoe UI" panose="020B0502040204020203" pitchFamily="34" charset="0"/>
              </a:rPr>
              <a:t>devices</a:t>
            </a:r>
          </a:p>
        </p:txBody>
      </p:sp>
    </p:spTree>
    <p:extLst>
      <p:ext uri="{BB962C8B-B14F-4D97-AF65-F5344CB8AC3E}">
        <p14:creationId xmlns:p14="http://schemas.microsoft.com/office/powerpoint/2010/main" val="2405050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Graphic 82">
            <a:extLst>
              <a:ext uri="{FF2B5EF4-FFF2-40B4-BE49-F238E27FC236}">
                <a16:creationId xmlns:a16="http://schemas.microsoft.com/office/drawing/2014/main" id="{784ABFC7-BD62-488F-883C-6DA691D2279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01814" y="5448496"/>
            <a:ext cx="358898" cy="358898"/>
          </a:xfrm>
          <a:prstGeom prst="rect">
            <a:avLst/>
          </a:prstGeom>
        </p:spPr>
      </p:pic>
      <p:pic>
        <p:nvPicPr>
          <p:cNvPr id="82" name="Graphic 81">
            <a:extLst>
              <a:ext uri="{FF2B5EF4-FFF2-40B4-BE49-F238E27FC236}">
                <a16:creationId xmlns:a16="http://schemas.microsoft.com/office/drawing/2014/main" id="{D3123AE5-2B8D-4863-86CD-C21627F8895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68548" y="5438927"/>
            <a:ext cx="370391" cy="370391"/>
          </a:xfrm>
          <a:prstGeom prst="rect">
            <a:avLst/>
          </a:prstGeom>
        </p:spPr>
      </p:pic>
      <p:pic>
        <p:nvPicPr>
          <p:cNvPr id="86" name="Graphic 85">
            <a:extLst>
              <a:ext uri="{FF2B5EF4-FFF2-40B4-BE49-F238E27FC236}">
                <a16:creationId xmlns:a16="http://schemas.microsoft.com/office/drawing/2014/main" id="{15B3651E-19F8-4C85-A6E7-85285AFD75C0}"/>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57138" y="5448495"/>
            <a:ext cx="351256" cy="351256"/>
          </a:xfrm>
          <a:prstGeom prst="rect">
            <a:avLst/>
          </a:prstGeom>
        </p:spPr>
      </p:pic>
      <p:pic>
        <p:nvPicPr>
          <p:cNvPr id="47" name="Graphic 46">
            <a:extLst>
              <a:ext uri="{FF2B5EF4-FFF2-40B4-BE49-F238E27FC236}">
                <a16:creationId xmlns:a16="http://schemas.microsoft.com/office/drawing/2014/main" id="{7CC28CBE-9ABA-4B06-9B92-23ECC9673260}"/>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0648" y="5404955"/>
            <a:ext cx="438337" cy="438337"/>
          </a:xfrm>
          <a:prstGeom prst="rect">
            <a:avLst/>
          </a:prstGeom>
        </p:spPr>
      </p:pic>
      <p:pic>
        <p:nvPicPr>
          <p:cNvPr id="7" name="Graphic 6">
            <a:extLst>
              <a:ext uri="{FF2B5EF4-FFF2-40B4-BE49-F238E27FC236}">
                <a16:creationId xmlns:a16="http://schemas.microsoft.com/office/drawing/2014/main" id="{6F0BC9B3-324D-4A2C-B279-C46905D4E3E0}"/>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34637" y="2669715"/>
            <a:ext cx="385272" cy="385272"/>
          </a:xfrm>
          <a:prstGeom prst="rect">
            <a:avLst/>
          </a:prstGeom>
        </p:spPr>
      </p:pic>
      <p:pic>
        <p:nvPicPr>
          <p:cNvPr id="5" name="Graphic 4">
            <a:extLst>
              <a:ext uri="{FF2B5EF4-FFF2-40B4-BE49-F238E27FC236}">
                <a16:creationId xmlns:a16="http://schemas.microsoft.com/office/drawing/2014/main" id="{16DFEB87-20CC-4FBF-925B-40123562BC3F}"/>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14989" y="2663804"/>
            <a:ext cx="397096" cy="397096"/>
          </a:xfrm>
          <a:prstGeom prst="rect">
            <a:avLst/>
          </a:prstGeom>
        </p:spPr>
      </p:pic>
      <p:sp>
        <p:nvSpPr>
          <p:cNvPr id="17" name="Title 16"/>
          <p:cNvSpPr>
            <a:spLocks noGrp="1"/>
          </p:cNvSpPr>
          <p:nvPr>
            <p:ph type="title"/>
          </p:nvPr>
        </p:nvSpPr>
        <p:spPr>
          <a:xfrm>
            <a:off x="455995" y="620827"/>
            <a:ext cx="11306469" cy="752642"/>
          </a:xfrm>
        </p:spPr>
        <p:txBody>
          <a:bodyPr/>
          <a:lstStyle/>
          <a:p>
            <a:r>
              <a:rPr lang="en-US" dirty="0"/>
              <a:t>Comprehensive threat protection</a:t>
            </a:r>
            <a:br>
              <a:rPr lang="en-US" dirty="0"/>
            </a:br>
            <a:r>
              <a:rPr lang="en-US" sz="1961" spc="0" dirty="0">
                <a:solidFill>
                  <a:srgbClr val="0078D4"/>
                </a:solidFill>
              </a:rPr>
              <a:t>Threat protection for Azure and hybrid workloads </a:t>
            </a:r>
          </a:p>
        </p:txBody>
      </p:sp>
      <p:sp>
        <p:nvSpPr>
          <p:cNvPr id="8" name="Rectangle: Rounded Corners 7">
            <a:extLst>
              <a:ext uri="{FF2B5EF4-FFF2-40B4-BE49-F238E27FC236}">
                <a16:creationId xmlns:a16="http://schemas.microsoft.com/office/drawing/2014/main" id="{B5D96FD0-8D48-4535-A8F4-8E15BE740FDA}"/>
              </a:ext>
              <a:ext uri="{C183D7F6-B498-43B3-948B-1728B52AA6E4}">
                <adec:decorative xmlns:adec="http://schemas.microsoft.com/office/drawing/2017/decorative" val="1"/>
              </a:ext>
            </a:extLst>
          </p:cNvPr>
          <p:cNvSpPr/>
          <p:nvPr/>
        </p:nvSpPr>
        <p:spPr bwMode="auto">
          <a:xfrm>
            <a:off x="436170" y="2059089"/>
            <a:ext cx="11306468" cy="401356"/>
          </a:xfrm>
          <a:prstGeom prst="roundRect">
            <a:avLst>
              <a:gd name="adj" fmla="val 5000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algn="r" defTabSz="932293" fontAlgn="base">
              <a:spcBef>
                <a:spcPct val="0"/>
              </a:spcBef>
              <a:spcAft>
                <a:spcPct val="0"/>
              </a:spcAft>
            </a:pPr>
            <a:r>
              <a:rPr lang="en-US" sz="1600" b="1" dirty="0">
                <a:solidFill>
                  <a:srgbClr val="000000"/>
                </a:solidFill>
                <a:latin typeface="Segoe UI"/>
                <a:cs typeface="Segoe UI" pitchFamily="34" charset="0"/>
                <a:sym typeface="Wingdings" panose="05000000000000000000" pitchFamily="2" charset="2"/>
              </a:rPr>
              <a:t></a:t>
            </a:r>
            <a:endParaRPr lang="en-US" sz="1600" b="1" dirty="0">
              <a:solidFill>
                <a:srgbClr val="000000"/>
              </a:solidFill>
              <a:latin typeface="Segoe UI"/>
              <a:cs typeface="Segoe UI" pitchFamily="34" charset="0"/>
            </a:endParaRPr>
          </a:p>
        </p:txBody>
      </p:sp>
      <p:sp>
        <p:nvSpPr>
          <p:cNvPr id="95" name="Rectangle 94">
            <a:extLst>
              <a:ext uri="{FF2B5EF4-FFF2-40B4-BE49-F238E27FC236}">
                <a16:creationId xmlns:a16="http://schemas.microsoft.com/office/drawing/2014/main" id="{E91EFF8F-DFAF-5649-90EC-86736630719F}"/>
              </a:ext>
            </a:extLst>
          </p:cNvPr>
          <p:cNvSpPr/>
          <p:nvPr/>
        </p:nvSpPr>
        <p:spPr>
          <a:xfrm>
            <a:off x="340263" y="1575526"/>
            <a:ext cx="1785340" cy="484563"/>
          </a:xfrm>
          <a:prstGeom prst="rect">
            <a:avLst/>
          </a:prstGeom>
        </p:spPr>
        <p:txBody>
          <a:bodyPr wrap="none" tIns="91427" bIns="179285" anchor="ctr">
            <a:spAutoFit/>
          </a:bodyPr>
          <a:lstStyle/>
          <a:p>
            <a:pPr algn="r" defTabSz="914225">
              <a:defRPr/>
            </a:pPr>
            <a:r>
              <a:rPr lang="en-US" sz="1372" i="1" dirty="0">
                <a:solidFill>
                  <a:srgbClr val="000000"/>
                </a:solidFill>
                <a:latin typeface="Segoe UI Semibold"/>
              </a:rPr>
              <a:t>General availability </a:t>
            </a:r>
          </a:p>
        </p:txBody>
      </p:sp>
      <p:sp>
        <p:nvSpPr>
          <p:cNvPr id="11" name="Oval 10">
            <a:extLst>
              <a:ext uri="{FF2B5EF4-FFF2-40B4-BE49-F238E27FC236}">
                <a16:creationId xmlns:a16="http://schemas.microsoft.com/office/drawing/2014/main" id="{F734EA50-8757-B54B-B8C1-DB9FB2CEE866}"/>
              </a:ext>
            </a:extLst>
          </p:cNvPr>
          <p:cNvSpPr/>
          <p:nvPr/>
        </p:nvSpPr>
        <p:spPr>
          <a:xfrm>
            <a:off x="805689" y="2153693"/>
            <a:ext cx="215695"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Any </a:t>
            </a:r>
            <a:br>
              <a:rPr lang="en-US" sz="980" dirty="0">
                <a:solidFill>
                  <a:srgbClr val="000000"/>
                </a:solidFill>
                <a:latin typeface="Segoe UI"/>
              </a:rPr>
            </a:br>
            <a:r>
              <a:rPr lang="en-US" sz="980" dirty="0">
                <a:solidFill>
                  <a:srgbClr val="000000"/>
                </a:solidFill>
                <a:latin typeface="Segoe UI"/>
              </a:rPr>
              <a:t>Server</a:t>
            </a:r>
          </a:p>
        </p:txBody>
      </p:sp>
      <p:sp>
        <p:nvSpPr>
          <p:cNvPr id="116" name="Oval 115">
            <a:extLst>
              <a:ext uri="{FF2B5EF4-FFF2-40B4-BE49-F238E27FC236}">
                <a16:creationId xmlns:a16="http://schemas.microsoft.com/office/drawing/2014/main" id="{C6E981D2-BCBF-E041-908B-2D05A8EF2B0C}"/>
              </a:ext>
            </a:extLst>
          </p:cNvPr>
          <p:cNvSpPr/>
          <p:nvPr/>
        </p:nvSpPr>
        <p:spPr>
          <a:xfrm>
            <a:off x="1530292" y="2153693"/>
            <a:ext cx="215695"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 </a:t>
            </a:r>
            <a:br>
              <a:rPr lang="en-US" sz="980" dirty="0">
                <a:solidFill>
                  <a:srgbClr val="000000"/>
                </a:solidFill>
                <a:latin typeface="Segoe UI"/>
              </a:rPr>
            </a:br>
            <a:r>
              <a:rPr lang="en-US" sz="980" dirty="0">
                <a:solidFill>
                  <a:srgbClr val="000000"/>
                </a:solidFill>
                <a:latin typeface="Segoe UI"/>
              </a:rPr>
              <a:t>VMSS</a:t>
            </a:r>
          </a:p>
        </p:txBody>
      </p:sp>
      <p:sp>
        <p:nvSpPr>
          <p:cNvPr id="117" name="Oval 116">
            <a:extLst>
              <a:ext uri="{FF2B5EF4-FFF2-40B4-BE49-F238E27FC236}">
                <a16:creationId xmlns:a16="http://schemas.microsoft.com/office/drawing/2014/main" id="{9CBEA127-5A59-2D4F-AD32-E2CD62D943B6}"/>
              </a:ext>
            </a:extLst>
          </p:cNvPr>
          <p:cNvSpPr/>
          <p:nvPr/>
        </p:nvSpPr>
        <p:spPr>
          <a:xfrm>
            <a:off x="2254896" y="2153693"/>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 </a:t>
            </a:r>
            <a:br>
              <a:rPr lang="en-US" sz="980" dirty="0">
                <a:solidFill>
                  <a:srgbClr val="000000"/>
                </a:solidFill>
                <a:latin typeface="Segoe UI"/>
              </a:rPr>
            </a:br>
            <a:r>
              <a:rPr lang="en-US" sz="980" dirty="0">
                <a:solidFill>
                  <a:srgbClr val="000000"/>
                </a:solidFill>
                <a:latin typeface="Segoe UI"/>
              </a:rPr>
              <a:t>K8s</a:t>
            </a:r>
          </a:p>
        </p:txBody>
      </p:sp>
      <p:sp>
        <p:nvSpPr>
          <p:cNvPr id="118" name="Oval 117">
            <a:extLst>
              <a:ext uri="{FF2B5EF4-FFF2-40B4-BE49-F238E27FC236}">
                <a16:creationId xmlns:a16="http://schemas.microsoft.com/office/drawing/2014/main" id="{4C9C30D4-CB07-2B44-8029-77CB6A6F2F35}"/>
              </a:ext>
            </a:extLst>
          </p:cNvPr>
          <p:cNvSpPr/>
          <p:nvPr/>
        </p:nvSpPr>
        <p:spPr>
          <a:xfrm>
            <a:off x="2979499" y="2153693"/>
            <a:ext cx="215695"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Azure App </a:t>
            </a:r>
          </a:p>
          <a:p>
            <a:pPr algn="ctr" defTabSz="914225"/>
            <a:r>
              <a:rPr lang="en-US" sz="980">
                <a:solidFill>
                  <a:srgbClr val="000000"/>
                </a:solidFill>
                <a:latin typeface="Segoe UI"/>
              </a:rPr>
              <a:t>Services</a:t>
            </a:r>
          </a:p>
        </p:txBody>
      </p:sp>
      <p:sp>
        <p:nvSpPr>
          <p:cNvPr id="119" name="Oval 118">
            <a:extLst>
              <a:ext uri="{FF2B5EF4-FFF2-40B4-BE49-F238E27FC236}">
                <a16:creationId xmlns:a16="http://schemas.microsoft.com/office/drawing/2014/main" id="{CFC5A2DF-7351-4245-A06F-24BF8E8098AB}"/>
              </a:ext>
            </a:extLst>
          </p:cNvPr>
          <p:cNvSpPr/>
          <p:nvPr/>
        </p:nvSpPr>
        <p:spPr>
          <a:xfrm>
            <a:off x="3704102" y="2153693"/>
            <a:ext cx="215695"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a:t>
            </a:r>
          </a:p>
          <a:p>
            <a:pPr algn="ctr" defTabSz="914225"/>
            <a:r>
              <a:rPr lang="en-US" sz="980" dirty="0">
                <a:solidFill>
                  <a:srgbClr val="000000"/>
                </a:solidFill>
                <a:latin typeface="Segoe UI"/>
              </a:rPr>
              <a:t>SQL</a:t>
            </a:r>
          </a:p>
        </p:txBody>
      </p:sp>
      <p:sp>
        <p:nvSpPr>
          <p:cNvPr id="120" name="Oval 119">
            <a:extLst>
              <a:ext uri="{FF2B5EF4-FFF2-40B4-BE49-F238E27FC236}">
                <a16:creationId xmlns:a16="http://schemas.microsoft.com/office/drawing/2014/main" id="{E7F4DED1-140F-C34E-9EE3-2BA948DF7532}"/>
              </a:ext>
            </a:extLst>
          </p:cNvPr>
          <p:cNvSpPr/>
          <p:nvPr/>
        </p:nvSpPr>
        <p:spPr>
          <a:xfrm>
            <a:off x="4428706" y="2153693"/>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Azure </a:t>
            </a:r>
          </a:p>
          <a:p>
            <a:pPr algn="ctr" defTabSz="914225"/>
            <a:r>
              <a:rPr lang="en-US" sz="980">
                <a:solidFill>
                  <a:srgbClr val="000000"/>
                </a:solidFill>
                <a:latin typeface="Segoe UI"/>
              </a:rPr>
              <a:t>Storage</a:t>
            </a:r>
          </a:p>
        </p:txBody>
      </p:sp>
      <p:sp>
        <p:nvSpPr>
          <p:cNvPr id="121" name="Oval 120">
            <a:extLst>
              <a:ext uri="{FF2B5EF4-FFF2-40B4-BE49-F238E27FC236}">
                <a16:creationId xmlns:a16="http://schemas.microsoft.com/office/drawing/2014/main" id="{3CE78FB9-637E-204C-974D-9ACB7BC4BEDC}"/>
              </a:ext>
            </a:extLst>
          </p:cNvPr>
          <p:cNvSpPr/>
          <p:nvPr/>
        </p:nvSpPr>
        <p:spPr>
          <a:xfrm>
            <a:off x="5153310" y="2153693"/>
            <a:ext cx="215695"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 </a:t>
            </a:r>
          </a:p>
          <a:p>
            <a:pPr algn="ctr" defTabSz="914225"/>
            <a:r>
              <a:rPr lang="en-US" sz="980" dirty="0">
                <a:solidFill>
                  <a:srgbClr val="000000"/>
                </a:solidFill>
                <a:latin typeface="Segoe UI"/>
              </a:rPr>
              <a:t>Synapse</a:t>
            </a:r>
          </a:p>
        </p:txBody>
      </p:sp>
      <p:sp>
        <p:nvSpPr>
          <p:cNvPr id="122" name="Oval 121">
            <a:extLst>
              <a:ext uri="{FF2B5EF4-FFF2-40B4-BE49-F238E27FC236}">
                <a16:creationId xmlns:a16="http://schemas.microsoft.com/office/drawing/2014/main" id="{578CD3C4-953D-344E-93B3-35A7573B4924}"/>
              </a:ext>
            </a:extLst>
          </p:cNvPr>
          <p:cNvSpPr/>
          <p:nvPr/>
        </p:nvSpPr>
        <p:spPr>
          <a:xfrm>
            <a:off x="5877914" y="2153693"/>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Managed</a:t>
            </a:r>
          </a:p>
          <a:p>
            <a:pPr algn="ctr" defTabSz="914225"/>
            <a:r>
              <a:rPr lang="en-US" sz="980" dirty="0">
                <a:solidFill>
                  <a:srgbClr val="000000"/>
                </a:solidFill>
                <a:latin typeface="Segoe UI"/>
              </a:rPr>
              <a:t>Instance</a:t>
            </a:r>
          </a:p>
        </p:txBody>
      </p:sp>
      <p:sp>
        <p:nvSpPr>
          <p:cNvPr id="2" name="Oval 1">
            <a:extLst>
              <a:ext uri="{FF2B5EF4-FFF2-40B4-BE49-F238E27FC236}">
                <a16:creationId xmlns:a16="http://schemas.microsoft.com/office/drawing/2014/main" id="{C647EE9D-F6D6-4374-80D7-A2C06C60A19F}"/>
              </a:ext>
            </a:extLst>
          </p:cNvPr>
          <p:cNvSpPr/>
          <p:nvPr/>
        </p:nvSpPr>
        <p:spPr>
          <a:xfrm>
            <a:off x="6602520" y="2153693"/>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Managed</a:t>
            </a:r>
          </a:p>
          <a:p>
            <a:pPr algn="ctr" defTabSz="914225"/>
            <a:r>
              <a:rPr lang="en-US" sz="980">
                <a:solidFill>
                  <a:srgbClr val="000000"/>
                </a:solidFill>
                <a:latin typeface="Segoe UI"/>
              </a:rPr>
              <a:t>Instance</a:t>
            </a:r>
          </a:p>
        </p:txBody>
      </p:sp>
      <p:cxnSp>
        <p:nvCxnSpPr>
          <p:cNvPr id="123" name="Straight Connector 122">
            <a:extLst>
              <a:ext uri="{FF2B5EF4-FFF2-40B4-BE49-F238E27FC236}">
                <a16:creationId xmlns:a16="http://schemas.microsoft.com/office/drawing/2014/main" id="{5121B7FC-C52E-9C43-B333-7716F4B0D40B}"/>
              </a:ext>
              <a:ext uri="{C183D7F6-B498-43B3-948B-1728B52AA6E4}">
                <adec:decorative xmlns:adec="http://schemas.microsoft.com/office/drawing/2017/decorative" val="1"/>
              </a:ext>
            </a:extLst>
          </p:cNvPr>
          <p:cNvCxnSpPr>
            <a:cxnSpLocks/>
          </p:cNvCxnSpPr>
          <p:nvPr/>
        </p:nvCxnSpPr>
        <p:spPr>
          <a:xfrm flipH="1">
            <a:off x="7297705" y="1876759"/>
            <a:ext cx="0" cy="784455"/>
          </a:xfrm>
          <a:prstGeom prst="line">
            <a:avLst/>
          </a:prstGeom>
          <a:ln w="25400" cap="rnd">
            <a:solidFill>
              <a:schemeClr val="tx2"/>
            </a:solidFill>
            <a:prstDash val="sysDot"/>
          </a:ln>
        </p:spPr>
        <p:style>
          <a:lnRef idx="3">
            <a:schemeClr val="dk1"/>
          </a:lnRef>
          <a:fillRef idx="0">
            <a:schemeClr val="dk1"/>
          </a:fillRef>
          <a:effectRef idx="2">
            <a:schemeClr val="dk1"/>
          </a:effectRef>
          <a:fontRef idx="minor">
            <a:schemeClr val="tx1"/>
          </a:fontRef>
        </p:style>
      </p:cxnSp>
      <p:sp>
        <p:nvSpPr>
          <p:cNvPr id="96" name="Rectangle 95">
            <a:extLst>
              <a:ext uri="{FF2B5EF4-FFF2-40B4-BE49-F238E27FC236}">
                <a16:creationId xmlns:a16="http://schemas.microsoft.com/office/drawing/2014/main" id="{FAB49FE5-B99A-4E42-B55B-B8ACBB954679}"/>
              </a:ext>
            </a:extLst>
          </p:cNvPr>
          <p:cNvSpPr/>
          <p:nvPr/>
        </p:nvSpPr>
        <p:spPr>
          <a:xfrm>
            <a:off x="7592201" y="1575526"/>
            <a:ext cx="1330048" cy="484563"/>
          </a:xfrm>
          <a:prstGeom prst="rect">
            <a:avLst/>
          </a:prstGeom>
        </p:spPr>
        <p:txBody>
          <a:bodyPr wrap="none" tIns="91427" bIns="179285" anchor="ctr">
            <a:spAutoFit/>
          </a:bodyPr>
          <a:lstStyle/>
          <a:p>
            <a:pPr defTabSz="914225">
              <a:defRPr/>
            </a:pPr>
            <a:r>
              <a:rPr lang="en-US" sz="1372" i="1" dirty="0">
                <a:solidFill>
                  <a:srgbClr val="000000"/>
                </a:solidFill>
                <a:latin typeface="Segoe UI Semibold"/>
              </a:rPr>
              <a:t>Public preview</a:t>
            </a:r>
          </a:p>
        </p:txBody>
      </p:sp>
      <p:pic>
        <p:nvPicPr>
          <p:cNvPr id="72" name="Graphic 71">
            <a:extLst>
              <a:ext uri="{FF2B5EF4-FFF2-40B4-BE49-F238E27FC236}">
                <a16:creationId xmlns:a16="http://schemas.microsoft.com/office/drawing/2014/main" id="{8FEA2531-399F-0242-8F31-78D4F1471EBD}"/>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504560" y="2656544"/>
            <a:ext cx="411614" cy="411614"/>
          </a:xfrm>
          <a:prstGeom prst="rect">
            <a:avLst/>
          </a:prstGeom>
        </p:spPr>
      </p:pic>
      <p:sp>
        <p:nvSpPr>
          <p:cNvPr id="125" name="Oval 124">
            <a:extLst>
              <a:ext uri="{FF2B5EF4-FFF2-40B4-BE49-F238E27FC236}">
                <a16:creationId xmlns:a16="http://schemas.microsoft.com/office/drawing/2014/main" id="{F3EF989D-7C93-124D-90FB-65B67AF5171A}"/>
              </a:ext>
            </a:extLst>
          </p:cNvPr>
          <p:cNvSpPr/>
          <p:nvPr/>
        </p:nvSpPr>
        <p:spPr>
          <a:xfrm>
            <a:off x="7771944" y="2152196"/>
            <a:ext cx="215142" cy="215142"/>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 </a:t>
            </a:r>
            <a:br>
              <a:rPr lang="en-US" sz="980" dirty="0">
                <a:solidFill>
                  <a:srgbClr val="000000"/>
                </a:solidFill>
                <a:latin typeface="Segoe UI"/>
              </a:rPr>
            </a:br>
            <a:r>
              <a:rPr lang="en-US" sz="980" dirty="0">
                <a:solidFill>
                  <a:srgbClr val="000000"/>
                </a:solidFill>
                <a:latin typeface="Segoe UI"/>
              </a:rPr>
              <a:t>files</a:t>
            </a:r>
          </a:p>
        </p:txBody>
      </p:sp>
      <p:sp>
        <p:nvSpPr>
          <p:cNvPr id="126" name="Oval 125">
            <a:extLst>
              <a:ext uri="{FF2B5EF4-FFF2-40B4-BE49-F238E27FC236}">
                <a16:creationId xmlns:a16="http://schemas.microsoft.com/office/drawing/2014/main" id="{19B16F38-400A-4040-88F3-051C26E824AA}"/>
              </a:ext>
            </a:extLst>
          </p:cNvPr>
          <p:cNvSpPr/>
          <p:nvPr/>
        </p:nvSpPr>
        <p:spPr>
          <a:xfrm>
            <a:off x="8497247" y="2152196"/>
            <a:ext cx="215142" cy="215142"/>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PostgreSQL</a:t>
            </a:r>
          </a:p>
        </p:txBody>
      </p:sp>
      <p:sp>
        <p:nvSpPr>
          <p:cNvPr id="127" name="Oval 126">
            <a:extLst>
              <a:ext uri="{FF2B5EF4-FFF2-40B4-BE49-F238E27FC236}">
                <a16:creationId xmlns:a16="http://schemas.microsoft.com/office/drawing/2014/main" id="{439F46C0-0A4E-DC4B-B5EB-CFBACC9FD650}"/>
              </a:ext>
            </a:extLst>
          </p:cNvPr>
          <p:cNvSpPr/>
          <p:nvPr/>
        </p:nvSpPr>
        <p:spPr>
          <a:xfrm>
            <a:off x="9216744" y="2152196"/>
            <a:ext cx="215142" cy="215142"/>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MySQL</a:t>
            </a:r>
          </a:p>
        </p:txBody>
      </p:sp>
      <p:sp>
        <p:nvSpPr>
          <p:cNvPr id="128" name="Oval 127">
            <a:extLst>
              <a:ext uri="{FF2B5EF4-FFF2-40B4-BE49-F238E27FC236}">
                <a16:creationId xmlns:a16="http://schemas.microsoft.com/office/drawing/2014/main" id="{6CA4C2F8-C12C-124B-B10C-F460FA82B854}"/>
              </a:ext>
            </a:extLst>
          </p:cNvPr>
          <p:cNvSpPr/>
          <p:nvPr/>
        </p:nvSpPr>
        <p:spPr>
          <a:xfrm>
            <a:off x="9936240" y="2152196"/>
            <a:ext cx="215142" cy="215142"/>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MariaDB</a:t>
            </a:r>
          </a:p>
        </p:txBody>
      </p:sp>
      <p:sp>
        <p:nvSpPr>
          <p:cNvPr id="75" name="Oval 74">
            <a:extLst>
              <a:ext uri="{FF2B5EF4-FFF2-40B4-BE49-F238E27FC236}">
                <a16:creationId xmlns:a16="http://schemas.microsoft.com/office/drawing/2014/main" id="{02D5495C-99B2-E34F-BA6F-3D42AC7FD9E7}"/>
              </a:ext>
            </a:extLst>
          </p:cNvPr>
          <p:cNvSpPr/>
          <p:nvPr/>
        </p:nvSpPr>
        <p:spPr>
          <a:xfrm>
            <a:off x="10664512" y="2152196"/>
            <a:ext cx="215142" cy="215142"/>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IoT</a:t>
            </a:r>
          </a:p>
        </p:txBody>
      </p:sp>
      <p:sp>
        <p:nvSpPr>
          <p:cNvPr id="9" name="Content Placeholder 2">
            <a:extLst>
              <a:ext uri="{FF2B5EF4-FFF2-40B4-BE49-F238E27FC236}">
                <a16:creationId xmlns:a16="http://schemas.microsoft.com/office/drawing/2014/main" id="{31A88AE0-B2EB-6F46-93F7-49A6B79AA503}"/>
              </a:ext>
            </a:extLst>
          </p:cNvPr>
          <p:cNvSpPr txBox="1">
            <a:spLocks/>
          </p:cNvSpPr>
          <p:nvPr/>
        </p:nvSpPr>
        <p:spPr>
          <a:xfrm>
            <a:off x="455995" y="3847675"/>
            <a:ext cx="10806440" cy="30172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32563">
              <a:buNone/>
              <a:defRPr/>
            </a:pPr>
            <a:r>
              <a:rPr lang="en-US" sz="1961" dirty="0">
                <a:ln w="3175">
                  <a:noFill/>
                </a:ln>
                <a:solidFill>
                  <a:srgbClr val="0078D4"/>
                </a:solidFill>
                <a:latin typeface="Segoe UI Semibold"/>
              </a:rPr>
              <a:t>Threat protection for Azure service layer</a:t>
            </a:r>
          </a:p>
        </p:txBody>
      </p:sp>
      <p:sp>
        <p:nvSpPr>
          <p:cNvPr id="80" name="Rectangle: Rounded Corners 79">
            <a:extLst>
              <a:ext uri="{FF2B5EF4-FFF2-40B4-BE49-F238E27FC236}">
                <a16:creationId xmlns:a16="http://schemas.microsoft.com/office/drawing/2014/main" id="{614CCE84-C9C8-4092-AB40-42A5BC847DCD}"/>
              </a:ext>
              <a:ext uri="{C183D7F6-B498-43B3-948B-1728B52AA6E4}">
                <adec:decorative xmlns:adec="http://schemas.microsoft.com/office/drawing/2017/decorative" val="1"/>
              </a:ext>
            </a:extLst>
          </p:cNvPr>
          <p:cNvSpPr/>
          <p:nvPr/>
        </p:nvSpPr>
        <p:spPr bwMode="auto">
          <a:xfrm>
            <a:off x="429323" y="4835858"/>
            <a:ext cx="11306461" cy="401356"/>
          </a:xfrm>
          <a:prstGeom prst="roundRect">
            <a:avLst>
              <a:gd name="adj" fmla="val 5000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algn="r" defTabSz="932293" fontAlgn="base">
              <a:spcBef>
                <a:spcPct val="0"/>
              </a:spcBef>
              <a:spcAft>
                <a:spcPct val="0"/>
              </a:spcAft>
            </a:pPr>
            <a:r>
              <a:rPr lang="en-US" sz="1600" b="1">
                <a:solidFill>
                  <a:srgbClr val="000000"/>
                </a:solidFill>
                <a:latin typeface="Segoe UI"/>
                <a:ea typeface="Segoe UI" pitchFamily="34" charset="0"/>
                <a:cs typeface="Segoe UI" pitchFamily="34" charset="0"/>
                <a:sym typeface="Wingdings" panose="05000000000000000000" pitchFamily="2" charset="2"/>
              </a:rPr>
              <a:t></a:t>
            </a:r>
            <a:endParaRPr lang="en-US" sz="1600" b="1">
              <a:solidFill>
                <a:srgbClr val="000000"/>
              </a:solidFill>
              <a:latin typeface="Segoe UI"/>
              <a:ea typeface="Segoe UI" pitchFamily="34" charset="0"/>
              <a:cs typeface="Segoe UI" pitchFamily="34" charset="0"/>
            </a:endParaRPr>
          </a:p>
        </p:txBody>
      </p:sp>
      <p:sp>
        <p:nvSpPr>
          <p:cNvPr id="81" name="Oval 80">
            <a:extLst>
              <a:ext uri="{FF2B5EF4-FFF2-40B4-BE49-F238E27FC236}">
                <a16:creationId xmlns:a16="http://schemas.microsoft.com/office/drawing/2014/main" id="{39A93BF4-BDFC-4377-B9AE-C94424896CA1}"/>
              </a:ext>
              <a:ext uri="{C183D7F6-B498-43B3-948B-1728B52AA6E4}">
                <adec:decorative xmlns:adec="http://schemas.microsoft.com/office/drawing/2017/decorative" val="0"/>
              </a:ext>
            </a:extLst>
          </p:cNvPr>
          <p:cNvSpPr/>
          <p:nvPr/>
        </p:nvSpPr>
        <p:spPr>
          <a:xfrm>
            <a:off x="798635" y="4930461"/>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Azure Network </a:t>
            </a:r>
            <a:br>
              <a:rPr lang="en-US" sz="980" dirty="0">
                <a:solidFill>
                  <a:srgbClr val="000000"/>
                </a:solidFill>
                <a:latin typeface="Segoe UI"/>
              </a:rPr>
            </a:br>
            <a:r>
              <a:rPr lang="en-US" sz="980" dirty="0">
                <a:solidFill>
                  <a:srgbClr val="000000"/>
                </a:solidFill>
                <a:latin typeface="Segoe UI"/>
              </a:rPr>
              <a:t> Layer V1</a:t>
            </a:r>
          </a:p>
        </p:txBody>
      </p:sp>
      <p:sp>
        <p:nvSpPr>
          <p:cNvPr id="109" name="Oval 108">
            <a:extLst>
              <a:ext uri="{FF2B5EF4-FFF2-40B4-BE49-F238E27FC236}">
                <a16:creationId xmlns:a16="http://schemas.microsoft.com/office/drawing/2014/main" id="{88A8678C-406B-4F87-A19F-22BA837358C1}"/>
              </a:ext>
              <a:ext uri="{C183D7F6-B498-43B3-948B-1728B52AA6E4}">
                <adec:decorative xmlns:adec="http://schemas.microsoft.com/office/drawing/2017/decorative" val="0"/>
              </a:ext>
            </a:extLst>
          </p:cNvPr>
          <p:cNvSpPr/>
          <p:nvPr/>
        </p:nvSpPr>
        <p:spPr>
          <a:xfrm>
            <a:off x="1524918" y="4930461"/>
            <a:ext cx="215696" cy="21214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Key </a:t>
            </a:r>
            <a:br>
              <a:rPr lang="en-US" sz="980" dirty="0">
                <a:solidFill>
                  <a:srgbClr val="000000"/>
                </a:solidFill>
                <a:latin typeface="Segoe UI"/>
              </a:rPr>
            </a:br>
            <a:r>
              <a:rPr lang="en-US" sz="980" dirty="0">
                <a:solidFill>
                  <a:srgbClr val="000000"/>
                </a:solidFill>
                <a:latin typeface="Segoe UI"/>
              </a:rPr>
              <a:t>Vault </a:t>
            </a:r>
          </a:p>
        </p:txBody>
      </p:sp>
      <p:cxnSp>
        <p:nvCxnSpPr>
          <p:cNvPr id="131" name="Straight Connector 130" descr="Vertical divider">
            <a:extLst>
              <a:ext uri="{FF2B5EF4-FFF2-40B4-BE49-F238E27FC236}">
                <a16:creationId xmlns:a16="http://schemas.microsoft.com/office/drawing/2014/main" id="{F8C25B32-6206-44B4-9F79-800FFE3AC284}"/>
              </a:ext>
            </a:extLst>
          </p:cNvPr>
          <p:cNvCxnSpPr>
            <a:cxnSpLocks/>
          </p:cNvCxnSpPr>
          <p:nvPr/>
        </p:nvCxnSpPr>
        <p:spPr>
          <a:xfrm flipH="1">
            <a:off x="2296280" y="4666376"/>
            <a:ext cx="0" cy="784455"/>
          </a:xfrm>
          <a:prstGeom prst="line">
            <a:avLst/>
          </a:prstGeom>
          <a:ln w="25400" cap="rnd">
            <a:solidFill>
              <a:schemeClr val="tx2"/>
            </a:solidFill>
            <a:prstDash val="sysDot"/>
          </a:ln>
        </p:spPr>
        <p:style>
          <a:lnRef idx="3">
            <a:schemeClr val="dk1"/>
          </a:lnRef>
          <a:fillRef idx="0">
            <a:schemeClr val="dk1"/>
          </a:fillRef>
          <a:effectRef idx="2">
            <a:schemeClr val="dk1"/>
          </a:effectRef>
          <a:fontRef idx="minor">
            <a:schemeClr val="tx1"/>
          </a:fontRef>
        </p:style>
      </p:cxnSp>
      <p:sp>
        <p:nvSpPr>
          <p:cNvPr id="85" name="Rectangle 84">
            <a:extLst>
              <a:ext uri="{FF2B5EF4-FFF2-40B4-BE49-F238E27FC236}">
                <a16:creationId xmlns:a16="http://schemas.microsoft.com/office/drawing/2014/main" id="{580735F9-15AD-47D5-B9C0-89740FD5D0A6}"/>
              </a:ext>
            </a:extLst>
          </p:cNvPr>
          <p:cNvSpPr/>
          <p:nvPr/>
        </p:nvSpPr>
        <p:spPr>
          <a:xfrm>
            <a:off x="2670989" y="4344539"/>
            <a:ext cx="1363049" cy="488776"/>
          </a:xfrm>
          <a:prstGeom prst="rect">
            <a:avLst/>
          </a:prstGeom>
        </p:spPr>
        <p:txBody>
          <a:bodyPr wrap="none" tIns="91427" bIns="179285" anchor="ctr">
            <a:spAutoFit/>
          </a:bodyPr>
          <a:lstStyle/>
          <a:p>
            <a:pPr defTabSz="914225">
              <a:defRPr/>
            </a:pPr>
            <a:r>
              <a:rPr lang="en-US" sz="1372" i="1" dirty="0">
                <a:solidFill>
                  <a:srgbClr val="000000"/>
                </a:solidFill>
                <a:latin typeface="Segoe UI Semibold"/>
              </a:rPr>
              <a:t>Public Preview</a:t>
            </a:r>
          </a:p>
        </p:txBody>
      </p:sp>
      <p:sp>
        <p:nvSpPr>
          <p:cNvPr id="114" name="Oval 113">
            <a:extLst>
              <a:ext uri="{FF2B5EF4-FFF2-40B4-BE49-F238E27FC236}">
                <a16:creationId xmlns:a16="http://schemas.microsoft.com/office/drawing/2014/main" id="{B2B818AB-538C-4644-A28D-37B55D350637}"/>
              </a:ext>
            </a:extLst>
          </p:cNvPr>
          <p:cNvSpPr/>
          <p:nvPr/>
        </p:nvSpPr>
        <p:spPr>
          <a:xfrm>
            <a:off x="2845894" y="4930460"/>
            <a:ext cx="215695" cy="212149"/>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dirty="0">
                <a:solidFill>
                  <a:srgbClr val="000000"/>
                </a:solidFill>
                <a:latin typeface="Segoe UI"/>
              </a:rPr>
              <a:t>Resource</a:t>
            </a:r>
            <a:br>
              <a:rPr lang="en-US" sz="980" dirty="0">
                <a:solidFill>
                  <a:srgbClr val="000000"/>
                </a:solidFill>
                <a:latin typeface="Segoe UI"/>
              </a:rPr>
            </a:br>
            <a:r>
              <a:rPr lang="en-US" sz="980" dirty="0">
                <a:solidFill>
                  <a:srgbClr val="000000"/>
                </a:solidFill>
                <a:latin typeface="Segoe UI"/>
              </a:rPr>
              <a:t>Manager</a:t>
            </a:r>
          </a:p>
        </p:txBody>
      </p:sp>
      <p:sp>
        <p:nvSpPr>
          <p:cNvPr id="115" name="Oval 114">
            <a:extLst>
              <a:ext uri="{FF2B5EF4-FFF2-40B4-BE49-F238E27FC236}">
                <a16:creationId xmlns:a16="http://schemas.microsoft.com/office/drawing/2014/main" id="{C4BD4E75-EE97-46A1-9AC8-2F010B71551A}"/>
              </a:ext>
            </a:extLst>
          </p:cNvPr>
          <p:cNvSpPr/>
          <p:nvPr/>
        </p:nvSpPr>
        <p:spPr>
          <a:xfrm>
            <a:off x="3573414" y="4930464"/>
            <a:ext cx="215695" cy="212149"/>
          </a:xfrm>
          <a:prstGeom prst="ellips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541" rIns="0" bIns="0"/>
          <a:lstStyle/>
          <a:p>
            <a:pPr algn="ctr" defTabSz="914225"/>
            <a:r>
              <a:rPr lang="en-US" sz="980">
                <a:solidFill>
                  <a:srgbClr val="000000"/>
                </a:solidFill>
                <a:latin typeface="Segoe UI"/>
              </a:rPr>
              <a:t>Azure </a:t>
            </a:r>
            <a:br>
              <a:rPr lang="en-US" sz="980">
                <a:solidFill>
                  <a:srgbClr val="000000"/>
                </a:solidFill>
                <a:latin typeface="Segoe UI"/>
              </a:rPr>
            </a:br>
            <a:r>
              <a:rPr lang="en-US" sz="980">
                <a:solidFill>
                  <a:srgbClr val="000000"/>
                </a:solidFill>
                <a:latin typeface="Segoe UI"/>
              </a:rPr>
              <a:t>DNS</a:t>
            </a:r>
          </a:p>
        </p:txBody>
      </p:sp>
      <p:pic>
        <p:nvPicPr>
          <p:cNvPr id="12" name="Graphic 11">
            <a:extLst>
              <a:ext uri="{FF2B5EF4-FFF2-40B4-BE49-F238E27FC236}">
                <a16:creationId xmlns:a16="http://schemas.microsoft.com/office/drawing/2014/main" id="{E56EB0EC-5E4A-4427-80E4-2365CEC44D38}"/>
              </a:ext>
              <a:ext uri="{C183D7F6-B498-43B3-948B-1728B52AA6E4}">
                <adec:decorative xmlns:adec="http://schemas.microsoft.com/office/drawing/2017/decorative" val="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2158942" y="2663804"/>
            <a:ext cx="397096" cy="397096"/>
          </a:xfrm>
          <a:prstGeom prst="rect">
            <a:avLst/>
          </a:prstGeom>
        </p:spPr>
      </p:pic>
      <p:pic>
        <p:nvPicPr>
          <p:cNvPr id="14" name="Graphic 13">
            <a:extLst>
              <a:ext uri="{FF2B5EF4-FFF2-40B4-BE49-F238E27FC236}">
                <a16:creationId xmlns:a16="http://schemas.microsoft.com/office/drawing/2014/main" id="{2E801F88-4BF9-4FF0-9A35-DFD7CB182929}"/>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897498" y="2677408"/>
            <a:ext cx="369888" cy="369888"/>
          </a:xfrm>
          <a:prstGeom prst="rect">
            <a:avLst/>
          </a:prstGeom>
        </p:spPr>
      </p:pic>
      <p:pic>
        <p:nvPicPr>
          <p:cNvPr id="21" name="Graphic 20">
            <a:extLst>
              <a:ext uri="{FF2B5EF4-FFF2-40B4-BE49-F238E27FC236}">
                <a16:creationId xmlns:a16="http://schemas.microsoft.com/office/drawing/2014/main" id="{ABD78BC6-C7FF-4859-9733-05ACAEC3C0D2}"/>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616080" y="2669715"/>
            <a:ext cx="385272" cy="385272"/>
          </a:xfrm>
          <a:prstGeom prst="rect">
            <a:avLst/>
          </a:prstGeom>
        </p:spPr>
      </p:pic>
      <p:pic>
        <p:nvPicPr>
          <p:cNvPr id="27" name="Graphic 26">
            <a:extLst>
              <a:ext uri="{FF2B5EF4-FFF2-40B4-BE49-F238E27FC236}">
                <a16:creationId xmlns:a16="http://schemas.microsoft.com/office/drawing/2014/main" id="{AC0E7AD1-69A6-46EE-AC3F-EE1AC405CB52}"/>
              </a:ext>
              <a:ext uri="{C183D7F6-B498-43B3-948B-1728B52AA6E4}">
                <adec:decorative xmlns:adec="http://schemas.microsoft.com/office/drawing/2017/decorative" val="1"/>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349602" y="2677408"/>
            <a:ext cx="369888" cy="369888"/>
          </a:xfrm>
          <a:prstGeom prst="rect">
            <a:avLst/>
          </a:prstGeom>
        </p:spPr>
      </p:pic>
      <p:pic>
        <p:nvPicPr>
          <p:cNvPr id="29" name="Graphic 28">
            <a:extLst>
              <a:ext uri="{FF2B5EF4-FFF2-40B4-BE49-F238E27FC236}">
                <a16:creationId xmlns:a16="http://schemas.microsoft.com/office/drawing/2014/main" id="{15A61EF1-5316-4BBA-B184-CAFFB1296E55}"/>
              </a:ext>
              <a:ext uri="{C183D7F6-B498-43B3-948B-1728B52AA6E4}">
                <adec:decorative xmlns:adec="http://schemas.microsoft.com/office/drawing/2017/decorative" val="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073208" y="2680799"/>
            <a:ext cx="363106" cy="363106"/>
          </a:xfrm>
          <a:prstGeom prst="rect">
            <a:avLst/>
          </a:prstGeom>
        </p:spPr>
      </p:pic>
      <p:pic>
        <p:nvPicPr>
          <p:cNvPr id="31" name="Graphic 30">
            <a:extLst>
              <a:ext uri="{FF2B5EF4-FFF2-40B4-BE49-F238E27FC236}">
                <a16:creationId xmlns:a16="http://schemas.microsoft.com/office/drawing/2014/main" id="{C9792213-8AB6-4B48-995D-0DB3D44DB689}"/>
              </a:ext>
              <a:ext uri="{C183D7F6-B498-43B3-948B-1728B52AA6E4}">
                <adec:decorative xmlns:adec="http://schemas.microsoft.com/office/drawing/2017/decorative" val="1"/>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791198" y="2666725"/>
            <a:ext cx="391254" cy="391254"/>
          </a:xfrm>
          <a:prstGeom prst="rect">
            <a:avLst/>
          </a:prstGeom>
        </p:spPr>
      </p:pic>
      <p:pic>
        <p:nvPicPr>
          <p:cNvPr id="33" name="Graphic 32">
            <a:extLst>
              <a:ext uri="{FF2B5EF4-FFF2-40B4-BE49-F238E27FC236}">
                <a16:creationId xmlns:a16="http://schemas.microsoft.com/office/drawing/2014/main" id="{B432A7F0-4FCC-4CC7-ABF4-8A8B648F3A14}"/>
              </a:ext>
              <a:ext uri="{C183D7F6-B498-43B3-948B-1728B52AA6E4}">
                <adec:decorative xmlns:adec="http://schemas.microsoft.com/office/drawing/2017/decorative" val="1"/>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7699868" y="2682704"/>
            <a:ext cx="359296" cy="359296"/>
          </a:xfrm>
          <a:prstGeom prst="rect">
            <a:avLst/>
          </a:prstGeom>
        </p:spPr>
      </p:pic>
      <p:pic>
        <p:nvPicPr>
          <p:cNvPr id="35" name="Graphic 34">
            <a:extLst>
              <a:ext uri="{FF2B5EF4-FFF2-40B4-BE49-F238E27FC236}">
                <a16:creationId xmlns:a16="http://schemas.microsoft.com/office/drawing/2014/main" id="{94B210F4-D5C0-4E46-AF6C-9D36F14B06CD}"/>
              </a:ext>
              <a:ext uri="{C183D7F6-B498-43B3-948B-1728B52AA6E4}">
                <adec:decorative xmlns:adec="http://schemas.microsoft.com/office/drawing/2017/decorative" val="1"/>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8405299" y="2668121"/>
            <a:ext cx="388461" cy="388461"/>
          </a:xfrm>
          <a:prstGeom prst="rect">
            <a:avLst/>
          </a:prstGeom>
        </p:spPr>
      </p:pic>
      <p:pic>
        <p:nvPicPr>
          <p:cNvPr id="38" name="Graphic 37">
            <a:extLst>
              <a:ext uri="{FF2B5EF4-FFF2-40B4-BE49-F238E27FC236}">
                <a16:creationId xmlns:a16="http://schemas.microsoft.com/office/drawing/2014/main" id="{4A566A39-45AE-429F-80BD-65DAAFA26DC2}"/>
              </a:ext>
              <a:ext uri="{C183D7F6-B498-43B3-948B-1728B52AA6E4}">
                <adec:decorative xmlns:adec="http://schemas.microsoft.com/office/drawing/2017/decorative" val="1"/>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9130084" y="2668121"/>
            <a:ext cx="388461" cy="388461"/>
          </a:xfrm>
          <a:prstGeom prst="rect">
            <a:avLst/>
          </a:prstGeom>
        </p:spPr>
      </p:pic>
      <p:pic>
        <p:nvPicPr>
          <p:cNvPr id="41" name="Graphic 40">
            <a:extLst>
              <a:ext uri="{FF2B5EF4-FFF2-40B4-BE49-F238E27FC236}">
                <a16:creationId xmlns:a16="http://schemas.microsoft.com/office/drawing/2014/main" id="{E7FFB0D9-7C4B-446C-B52C-EC0733A36206}"/>
              </a:ext>
              <a:ext uri="{C183D7F6-B498-43B3-948B-1728B52AA6E4}">
                <adec:decorative xmlns:adec="http://schemas.microsoft.com/office/drawing/2017/decorative" val="1"/>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9849581" y="2668122"/>
            <a:ext cx="388460" cy="388460"/>
          </a:xfrm>
          <a:prstGeom prst="rect">
            <a:avLst/>
          </a:prstGeom>
        </p:spPr>
      </p:pic>
      <p:pic>
        <p:nvPicPr>
          <p:cNvPr id="45" name="Graphic 44">
            <a:extLst>
              <a:ext uri="{FF2B5EF4-FFF2-40B4-BE49-F238E27FC236}">
                <a16:creationId xmlns:a16="http://schemas.microsoft.com/office/drawing/2014/main" id="{C3421958-864C-4999-94F1-F61D86BED076}"/>
              </a:ext>
              <a:ext uri="{C183D7F6-B498-43B3-948B-1728B52AA6E4}">
                <adec:decorative xmlns:adec="http://schemas.microsoft.com/office/drawing/2017/decorative" val="1"/>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10579448" y="2669716"/>
            <a:ext cx="385272" cy="385272"/>
          </a:xfrm>
          <a:prstGeom prst="rect">
            <a:avLst/>
          </a:prstGeom>
        </p:spPr>
      </p:pic>
      <p:sp>
        <p:nvSpPr>
          <p:cNvPr id="93" name="Rectangle 92">
            <a:extLst>
              <a:ext uri="{FF2B5EF4-FFF2-40B4-BE49-F238E27FC236}">
                <a16:creationId xmlns:a16="http://schemas.microsoft.com/office/drawing/2014/main" id="{432E7FF0-7CE8-4387-99EC-AD7ADE98DDBD}"/>
              </a:ext>
            </a:extLst>
          </p:cNvPr>
          <p:cNvSpPr/>
          <p:nvPr/>
        </p:nvSpPr>
        <p:spPr>
          <a:xfrm>
            <a:off x="340263" y="4339036"/>
            <a:ext cx="1785340" cy="484563"/>
          </a:xfrm>
          <a:prstGeom prst="rect">
            <a:avLst/>
          </a:prstGeom>
        </p:spPr>
        <p:txBody>
          <a:bodyPr wrap="none" tIns="91427" bIns="179285" anchor="ctr">
            <a:spAutoFit/>
          </a:bodyPr>
          <a:lstStyle/>
          <a:p>
            <a:pPr algn="r" defTabSz="914225">
              <a:defRPr/>
            </a:pPr>
            <a:r>
              <a:rPr lang="en-US" sz="1372" i="1" dirty="0">
                <a:solidFill>
                  <a:srgbClr val="000000"/>
                </a:solidFill>
                <a:latin typeface="Segoe UI Semibold"/>
              </a:rPr>
              <a:t>General availability </a:t>
            </a:r>
          </a:p>
        </p:txBody>
      </p:sp>
    </p:spTree>
    <p:extLst>
      <p:ext uri="{BB962C8B-B14F-4D97-AF65-F5344CB8AC3E}">
        <p14:creationId xmlns:p14="http://schemas.microsoft.com/office/powerpoint/2010/main" val="21822901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Defender dashboard</a:t>
            </a:r>
          </a:p>
        </p:txBody>
      </p:sp>
      <p:sp>
        <p:nvSpPr>
          <p:cNvPr id="6" name="Text Placeholder 5"/>
          <p:cNvSpPr>
            <a:spLocks noGrp="1"/>
          </p:cNvSpPr>
          <p:nvPr>
            <p:ph sz="quarter" idx="4294967295"/>
          </p:nvPr>
        </p:nvSpPr>
        <p:spPr>
          <a:xfrm>
            <a:off x="427982" y="1759099"/>
            <a:ext cx="3875170" cy="3656923"/>
          </a:xfrm>
        </p:spPr>
        <p:txBody>
          <a:bodyPr vert="horz" wrap="square" lIns="0" tIns="179285" rIns="146304" bIns="91440" rtlCol="0">
            <a:spAutoFit/>
          </a:bodyPr>
          <a:lstStyle/>
          <a:p>
            <a:pPr>
              <a:spcBef>
                <a:spcPts val="2353"/>
              </a:spcBef>
            </a:pPr>
            <a:r>
              <a:rPr lang="en-US" sz="1765" spc="0" dirty="0">
                <a:latin typeface="+mn-lt"/>
              </a:rPr>
              <a:t>Azure Defender coverage summary for hybrid cloud workloads</a:t>
            </a:r>
          </a:p>
          <a:p>
            <a:pPr>
              <a:spcBef>
                <a:spcPts val="2353"/>
              </a:spcBef>
            </a:pPr>
            <a:r>
              <a:rPr lang="en-US" sz="1765" spc="0" dirty="0">
                <a:latin typeface="+mn-lt"/>
              </a:rPr>
              <a:t>Prioritized security alerts</a:t>
            </a:r>
          </a:p>
          <a:p>
            <a:pPr>
              <a:spcBef>
                <a:spcPts val="2353"/>
              </a:spcBef>
            </a:pPr>
            <a:r>
              <a:rPr lang="en-US" sz="1765" spc="0" dirty="0">
                <a:latin typeface="+mn-lt"/>
              </a:rPr>
              <a:t>Insights on threat alerts</a:t>
            </a:r>
          </a:p>
          <a:p>
            <a:pPr>
              <a:spcAft>
                <a:spcPts val="600"/>
              </a:spcAft>
            </a:pPr>
            <a:endParaRPr lang="en-US" sz="1765" dirty="0">
              <a:latin typeface="+mn-lt"/>
            </a:endParaRPr>
          </a:p>
          <a:p>
            <a:pPr>
              <a:spcAft>
                <a:spcPts val="600"/>
              </a:spcAft>
            </a:pPr>
            <a:endParaRPr lang="en-US" sz="1765" dirty="0">
              <a:latin typeface="+mn-lt"/>
            </a:endParaRPr>
          </a:p>
          <a:p>
            <a:pPr>
              <a:spcAft>
                <a:spcPts val="600"/>
              </a:spcAft>
            </a:pPr>
            <a:endParaRPr lang="en-US" sz="1765" dirty="0">
              <a:latin typeface="+mn-lt"/>
            </a:endParaRPr>
          </a:p>
          <a:p>
            <a:pPr>
              <a:spcAft>
                <a:spcPts val="600"/>
              </a:spcAft>
            </a:pPr>
            <a:endParaRPr lang="en-US" sz="1765" dirty="0">
              <a:latin typeface="+mn-lt"/>
            </a:endParaRPr>
          </a:p>
          <a:p>
            <a:pPr>
              <a:spcAft>
                <a:spcPts val="1200"/>
              </a:spcAft>
            </a:pPr>
            <a:endParaRPr lang="en-US" sz="2000" dirty="0">
              <a:solidFill>
                <a:schemeClr val="accent1"/>
              </a:solidFill>
            </a:endParaRPr>
          </a:p>
        </p:txBody>
      </p:sp>
      <p:sp>
        <p:nvSpPr>
          <p:cNvPr id="11" name="Rectangle 10">
            <a:extLst>
              <a:ext uri="{FF2B5EF4-FFF2-40B4-BE49-F238E27FC236}">
                <a16:creationId xmlns:a16="http://schemas.microsoft.com/office/drawing/2014/main" id="{06916E46-4A6A-4925-BB30-1F032BD12279}"/>
              </a:ext>
              <a:ext uri="{C183D7F6-B498-43B3-948B-1728B52AA6E4}">
                <adec:decorative xmlns:adec="http://schemas.microsoft.com/office/drawing/2017/decorative" val="1"/>
              </a:ext>
            </a:extLst>
          </p:cNvPr>
          <p:cNvSpPr/>
          <p:nvPr/>
        </p:nvSpPr>
        <p:spPr bwMode="auto">
          <a:xfrm>
            <a:off x="8139413" y="487"/>
            <a:ext cx="4051721" cy="68570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14" name="Rectangle: Rounded Corners 13">
            <a:extLst>
              <a:ext uri="{FF2B5EF4-FFF2-40B4-BE49-F238E27FC236}">
                <a16:creationId xmlns:a16="http://schemas.microsoft.com/office/drawing/2014/main" id="{1159F7A6-7436-4A72-9C2D-28FE0F59E990}"/>
              </a:ext>
              <a:ext uri="{C183D7F6-B498-43B3-948B-1728B52AA6E4}">
                <adec:decorative xmlns:adec="http://schemas.microsoft.com/office/drawing/2017/decorative" val="1"/>
              </a:ext>
            </a:extLst>
          </p:cNvPr>
          <p:cNvSpPr/>
          <p:nvPr/>
        </p:nvSpPr>
        <p:spPr bwMode="auto">
          <a:xfrm>
            <a:off x="5259658" y="1812180"/>
            <a:ext cx="7220458" cy="3771579"/>
          </a:xfrm>
          <a:prstGeom prst="roundRect">
            <a:avLst>
              <a:gd name="adj" fmla="val 2801"/>
            </a:avLst>
          </a:prstGeom>
          <a:solidFill>
            <a:schemeClr val="bg1"/>
          </a:solidFill>
          <a:ln w="127000">
            <a:solidFill>
              <a:schemeClr val="bg1"/>
            </a:solidFill>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r" defTabSz="932293" rtl="1" fontAlgn="base">
              <a:spcBef>
                <a:spcPct val="0"/>
              </a:spcBef>
              <a:spcAft>
                <a:spcPct val="0"/>
              </a:spcAft>
            </a:pPr>
            <a:endParaRPr lang="en-IL" sz="2000" dirty="0">
              <a:solidFill>
                <a:srgbClr val="FFFFFF"/>
              </a:solidFill>
              <a:latin typeface="Segoe UI"/>
              <a:ea typeface="Segoe UI" pitchFamily="34" charset="0"/>
              <a:cs typeface="Segoe UI" pitchFamily="34" charset="0"/>
            </a:endParaRPr>
          </a:p>
        </p:txBody>
      </p:sp>
      <p:pic>
        <p:nvPicPr>
          <p:cNvPr id="15" name="Picture 14" descr="Azure Defender dashboard screenshot">
            <a:extLst>
              <a:ext uri="{FF2B5EF4-FFF2-40B4-BE49-F238E27FC236}">
                <a16:creationId xmlns:a16="http://schemas.microsoft.com/office/drawing/2014/main" id="{BDC74DF5-3857-481A-B388-177E846363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23" r="-941"/>
          <a:stretch/>
        </p:blipFill>
        <p:spPr>
          <a:xfrm>
            <a:off x="5348501" y="1904578"/>
            <a:ext cx="7181644" cy="3586782"/>
          </a:xfrm>
          <a:prstGeom prst="roundRect">
            <a:avLst>
              <a:gd name="adj" fmla="val 0"/>
            </a:avLst>
          </a:prstGeom>
          <a:solidFill>
            <a:schemeClr val="bg1"/>
          </a:solidFill>
          <a:ln>
            <a:solidFill>
              <a:schemeClr val="accent1"/>
            </a:solidFill>
          </a:ln>
          <a:effectLst/>
        </p:spPr>
      </p:pic>
    </p:spTree>
    <p:extLst>
      <p:ext uri="{BB962C8B-B14F-4D97-AF65-F5344CB8AC3E}">
        <p14:creationId xmlns:p14="http://schemas.microsoft.com/office/powerpoint/2010/main" val="4070367021"/>
      </p:ext>
    </p:extLst>
  </p:cSld>
  <p:clrMapOvr>
    <a:masterClrMapping/>
  </p:clrMapOvr>
  <p:transition>
    <p:fade/>
  </p:transition>
</p:sld>
</file>

<file path=ppt/theme/theme1.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starter_blue-February_2020.potx" id="{6E3A2FE7-3E57-4A34-BBBE-105158447684}" vid="{D3FF2A90-0F69-485D-A227-DB89F4B06F1F}"/>
    </a:ext>
  </a:extLst>
</a:theme>
</file>

<file path=ppt/theme/theme2.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65B3B778-14F5-8246-A9D9-04A8D8071A60}" vid="{C9E98E11-734C-F14F-ADE3-6075149E549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B030E11BE2BF34CA3412D5502C35459" ma:contentTypeVersion="11" ma:contentTypeDescription="Create a new document." ma:contentTypeScope="" ma:versionID="55a1301ba431342d1591777d7b5c9ec7">
  <xsd:schema xmlns:xsd="http://www.w3.org/2001/XMLSchema" xmlns:xs="http://www.w3.org/2001/XMLSchema" xmlns:p="http://schemas.microsoft.com/office/2006/metadata/properties" xmlns:ns1="http://schemas.microsoft.com/sharepoint/v3" xmlns:ns2="d6de197e-82ae-4ca2-ac12-5b3e50a4ca67" targetNamespace="http://schemas.microsoft.com/office/2006/metadata/properties" ma:root="true" ma:fieldsID="ea53859309112c937386b9cf273aaaed" ns1:_="" ns2:_="">
    <xsd:import namespace="http://schemas.microsoft.com/sharepoint/v3"/>
    <xsd:import namespace="d6de197e-82ae-4ca2-ac12-5b3e50a4ca6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de197e-82ae-4ca2-ac12-5b3e50a4ca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9B8C64-98B2-47B1-BE2B-105FE90F6262}">
  <ds:schemaRefs>
    <ds:schemaRef ds:uri="http://schemas.microsoft.com/office/2006/documentManagement/types"/>
    <ds:schemaRef ds:uri="http://purl.org/dc/elements/1.1/"/>
    <ds:schemaRef ds:uri="http://purl.org/dc/terms/"/>
    <ds:schemaRef ds:uri="http://schemas.microsoft.com/office/2006/metadata/properties"/>
    <ds:schemaRef ds:uri="http://schemas.microsoft.com/sharepoint/v3"/>
    <ds:schemaRef ds:uri="http://purl.org/dc/dcmitype/"/>
    <ds:schemaRef ds:uri="http://schemas.microsoft.com/office/infopath/2007/PartnerControls"/>
    <ds:schemaRef ds:uri="http://schemas.openxmlformats.org/package/2006/metadata/core-properties"/>
    <ds:schemaRef ds:uri="d6de197e-82ae-4ca2-ac12-5b3e50a4ca67"/>
    <ds:schemaRef ds:uri="http://www.w3.org/XML/1998/namespace"/>
  </ds:schemaRefs>
</ds:datastoreItem>
</file>

<file path=customXml/itemProps2.xml><?xml version="1.0" encoding="utf-8"?>
<ds:datastoreItem xmlns:ds="http://schemas.openxmlformats.org/officeDocument/2006/customXml" ds:itemID="{3D9F99B0-81FD-489E-9F1E-0F7273C908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6de197e-82ae-4ca2-ac12-5b3e50a4ca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4FA5E5-70B5-4F80-BE72-91C7CFC8CBB0}">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template_mini</Template>
  <TotalTime>1263</TotalTime>
  <Words>5695</Words>
  <Application>Microsoft Office PowerPoint</Application>
  <PresentationFormat>Widescreen</PresentationFormat>
  <Paragraphs>574</Paragraphs>
  <Slides>48</Slides>
  <Notes>32</Notes>
  <HiddenSlides>8</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48</vt:i4>
      </vt:variant>
    </vt:vector>
  </HeadingPairs>
  <TitlesOfParts>
    <vt:vector size="62" baseType="lpstr">
      <vt:lpstr>Arial</vt:lpstr>
      <vt:lpstr>Calibri</vt:lpstr>
      <vt:lpstr>Consolas</vt:lpstr>
      <vt:lpstr>Helvetica</vt:lpstr>
      <vt:lpstr>Segoe UI</vt:lpstr>
      <vt:lpstr>Segoe UI Light</vt:lpstr>
      <vt:lpstr>Segoe UI Light (Headings)</vt:lpstr>
      <vt:lpstr>Segoe UI Semibold</vt:lpstr>
      <vt:lpstr>Segoe UI Semibold (Headings)</vt:lpstr>
      <vt:lpstr>Segoe UI Semilight</vt:lpstr>
      <vt:lpstr>Times New Roman</vt:lpstr>
      <vt:lpstr>Wingdings</vt:lpstr>
      <vt:lpstr>White Template</vt:lpstr>
      <vt:lpstr>Azure 1</vt:lpstr>
      <vt:lpstr>Protection contre les menaces Protection du cloud</vt:lpstr>
      <vt:lpstr>Sommaire</vt:lpstr>
      <vt:lpstr>Microsoft Defender for Cloud (ex Azure Security Center / Azure Defender)</vt:lpstr>
      <vt:lpstr>Integrated threat protection for your enterprise</vt:lpstr>
      <vt:lpstr>The cloud kill chain model </vt:lpstr>
      <vt:lpstr>Microsoft Defender for Cloud</vt:lpstr>
      <vt:lpstr>Microsoft Defender for Cloud</vt:lpstr>
      <vt:lpstr>Comprehensive threat protection Threat protection for Azure and hybrid workloads </vt:lpstr>
      <vt:lpstr>Azure Defender dashboard</vt:lpstr>
      <vt:lpstr>Microsoft Defender for Servers Protect Linux and Windows servers from threats</vt:lpstr>
      <vt:lpstr>Turn on built-in vulnerability assessment for VMs Available as part of Microsoft Defender for Servers</vt:lpstr>
      <vt:lpstr>Microsoft Defender for SQL Protect SQL Server anywhere: in Azure, on premises or in other clouds  </vt:lpstr>
      <vt:lpstr>Breadth threat protection with Microsoft Defender for Cloud Protect ANY workload in Azure</vt:lpstr>
      <vt:lpstr>Multi-cloud &amp; hybrid protection in Microsoft Defender for Cloud </vt:lpstr>
      <vt:lpstr>Resources</vt:lpstr>
      <vt:lpstr>Microsoft Sentinel</vt:lpstr>
      <vt:lpstr>Integrated threat protection for your enterprise</vt:lpstr>
      <vt:lpstr>Microsoft Sentinel</vt:lpstr>
      <vt:lpstr>Advantages</vt:lpstr>
      <vt:lpstr>End-to-end solution for security operations</vt:lpstr>
      <vt:lpstr>Collection &amp; visualization</vt:lpstr>
      <vt:lpstr>Collect security data at cloud scale from any source</vt:lpstr>
      <vt:lpstr>PowerPoint Presentation</vt:lpstr>
      <vt:lpstr>Use workbooks to power interactive dashboards</vt:lpstr>
      <vt:lpstr>Workbooks: interactive dashboarding</vt:lpstr>
      <vt:lpstr>Workbooks: full customization</vt:lpstr>
      <vt:lpstr>Analytics</vt:lpstr>
      <vt:lpstr>Leverage analytics to detect threats</vt:lpstr>
      <vt:lpstr>Incidents</vt:lpstr>
      <vt:lpstr>Start and track investigations from prioritized, actionable security incidents </vt:lpstr>
      <vt:lpstr>Visualize the entire attack to determine scope and impact</vt:lpstr>
      <vt:lpstr>Gain deeper insight with built-in automated detonation</vt:lpstr>
      <vt:lpstr>Hunting</vt:lpstr>
      <vt:lpstr>Start hunting over security data with fast, flexible queries</vt:lpstr>
      <vt:lpstr>PowerPoint Presentation</vt:lpstr>
      <vt:lpstr>Explore data sets</vt:lpstr>
      <vt:lpstr>PowerPoint Presentation</vt:lpstr>
      <vt:lpstr>Root Cause Analysis</vt:lpstr>
      <vt:lpstr>Use bookmarks and live stream to manage your hunts </vt:lpstr>
      <vt:lpstr>Use Jupyter notebooks for advanced hunting</vt:lpstr>
      <vt:lpstr>Automation</vt:lpstr>
      <vt:lpstr>Automate and orchestrate security operations using integrated Azure Logic Apps</vt:lpstr>
      <vt:lpstr>PowerPoint Presentation</vt:lpstr>
      <vt:lpstr>Example playbooks</vt:lpstr>
      <vt:lpstr>Conclusion</vt:lpstr>
      <vt:lpstr>Latest innovations Helping you stay ahead of threats</vt:lpstr>
      <vt:lpstr>Resources</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Protection contre les menaces Protection du cloud</dc:title>
  <dc:subject/>
  <dc:creator>Pascal Sauliere</dc:creator>
  <cp:keywords/>
  <dc:description/>
  <cp:lastModifiedBy>Pascal Sauliere</cp:lastModifiedBy>
  <cp:revision>6</cp:revision>
  <dcterms:created xsi:type="dcterms:W3CDTF">2020-10-01T13:55:02Z</dcterms:created>
  <dcterms:modified xsi:type="dcterms:W3CDTF">2021-12-03T18:17:13Z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0x0101003B030E11BE2BF34CA3412D5502C35459</vt:lpwstr>
  </property>
  <property fmtid="{D5CDD505-2E9C-101B-9397-08002B2CF9AE}" pid="3" name="MSIP_Label_f42aa342-8706-4288-bd11-ebb85995028c_Enabled">
    <vt:lpwstr>true</vt:lpwstr>
  </property>
  <property fmtid="{D5CDD505-2E9C-101B-9397-08002B2CF9AE}" pid="4" name="MSIP_Label_f42aa342-8706-4288-bd11-ebb85995028c_SetDate">
    <vt:lpwstr>2020-10-01T13:55:02Z</vt:lpwstr>
  </property>
  <property fmtid="{D5CDD505-2E9C-101B-9397-08002B2CF9AE}" pid="5" name="MSIP_Label_f42aa342-8706-4288-bd11-ebb85995028c_Method">
    <vt:lpwstr>Standard</vt:lpwstr>
  </property>
  <property fmtid="{D5CDD505-2E9C-101B-9397-08002B2CF9AE}" pid="6" name="MSIP_Label_f42aa342-8706-4288-bd11-ebb85995028c_Name">
    <vt:lpwstr>Internal</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ActionId">
    <vt:lpwstr>7c002253-7201-4f6b-bed4-2a9f9ee424e8</vt:lpwstr>
  </property>
  <property fmtid="{D5CDD505-2E9C-101B-9397-08002B2CF9AE}" pid="9" name="MSIP_Label_f42aa342-8706-4288-bd11-ebb85995028c_ContentBits">
    <vt:lpwstr>0</vt:lpwstr>
  </property>
</Properties>
</file>