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2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4.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5.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6.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7.xml" ContentType="application/vnd.openxmlformats-officedocument.theme+xml"/>
  <Override PartName="/ppt/tags/tag17.xml" ContentType="application/vnd.openxmlformats-officedocument.presentationml.tags+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theme/theme8.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9.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theme/theme10.xml" ContentType="application/vnd.openxmlformats-officedocument.theme+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theme/theme11.xml" ContentType="application/vnd.openxmlformats-officedocument.theme+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theme/theme12.xml" ContentType="application/vnd.openxmlformats-officedocument.theme+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theme/theme13.xml" ContentType="application/vnd.openxmlformats-officedocument.theme+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theme/theme14.xml" ContentType="application/vnd.openxmlformats-officedocument.theme+xml"/>
  <Override PartName="/ppt/tags/tag34.xml" ContentType="application/vnd.openxmlformats-officedocument.presentationml.tags+xml"/>
  <Override PartName="/ppt/tags/tag35.xml" ContentType="application/vnd.openxmlformats-officedocument.presentationml.tags+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theme/theme15.xml" ContentType="application/vnd.openxmlformats-officedocument.theme+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theme/theme16.xml" ContentType="application/vnd.openxmlformats-officedocument.theme+xml"/>
  <Override PartName="/ppt/tags/tag36.xml" ContentType="application/vnd.openxmlformats-officedocument.presentationml.tags+xml"/>
  <Override PartName="/ppt/tags/tag37.xml" ContentType="application/vnd.openxmlformats-officedocument.presentationml.tags+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theme/theme17.xml" ContentType="application/vnd.openxmlformats-officedocument.theme+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theme/theme18.xml" ContentType="application/vnd.openxmlformats-officedocument.theme+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theme/theme19.xml" ContentType="application/vnd.openxmlformats-officedocument.theme+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theme/theme20.xml" ContentType="application/vnd.openxmlformats-officedocument.theme+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theme/theme21.xml" ContentType="application/vnd.openxmlformats-officedocument.theme+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theme/theme22.xml" ContentType="application/vnd.openxmlformats-officedocument.theme+xml"/>
  <Override PartName="/ppt/tags/tag38.xml" ContentType="application/vnd.openxmlformats-officedocument.presentationml.tags+xml"/>
  <Override PartName="/ppt/tags/tag39.xml" ContentType="application/vnd.openxmlformats-officedocument.presentationml.tags+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theme/theme23.xml" ContentType="application/vnd.openxmlformats-officedocument.theme+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theme/theme24.xml" ContentType="application/vnd.openxmlformats-officedocument.theme+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666" r:id="rId4"/>
    <p:sldMasterId id="2147483660" r:id="rId5"/>
    <p:sldMasterId id="2147483882" r:id="rId6"/>
    <p:sldMasterId id="2147484228" r:id="rId7"/>
    <p:sldMasterId id="2147484397" r:id="rId8"/>
    <p:sldMasterId id="2147484171" r:id="rId9"/>
    <p:sldMasterId id="2147484183" r:id="rId10"/>
    <p:sldMasterId id="2147484332" r:id="rId11"/>
    <p:sldMasterId id="2147484672" r:id="rId12"/>
    <p:sldMasterId id="2147484707" r:id="rId13"/>
    <p:sldMasterId id="2147484755" r:id="rId14"/>
    <p:sldMasterId id="2147484794" r:id="rId15"/>
    <p:sldMasterId id="2147484801" r:id="rId16"/>
    <p:sldMasterId id="2147484848" r:id="rId17"/>
    <p:sldMasterId id="2147484881" r:id="rId18"/>
    <p:sldMasterId id="2147484919" r:id="rId19"/>
    <p:sldMasterId id="2147484947" r:id="rId20"/>
    <p:sldMasterId id="2147484968" r:id="rId21"/>
    <p:sldMasterId id="2147484995" r:id="rId22"/>
    <p:sldMasterId id="2147485029" r:id="rId23"/>
    <p:sldMasterId id="2147485042" r:id="rId24"/>
    <p:sldMasterId id="2147485056" r:id="rId25"/>
    <p:sldMasterId id="2147485092" r:id="rId26"/>
    <p:sldMasterId id="2147485140" r:id="rId27"/>
    <p:sldMasterId id="2147485205" r:id="rId28"/>
  </p:sldMasterIdLst>
  <p:notesMasterIdLst>
    <p:notesMasterId r:id="rId70"/>
  </p:notesMasterIdLst>
  <p:handoutMasterIdLst>
    <p:handoutMasterId r:id="rId71"/>
  </p:handoutMasterIdLst>
  <p:sldIdLst>
    <p:sldId id="2076137694" r:id="rId29"/>
    <p:sldId id="321" r:id="rId30"/>
    <p:sldId id="2076137632" r:id="rId31"/>
    <p:sldId id="2076136577" r:id="rId32"/>
    <p:sldId id="2141411131" r:id="rId33"/>
    <p:sldId id="2076137388" r:id="rId34"/>
    <p:sldId id="2076136673" r:id="rId35"/>
    <p:sldId id="2076137693" r:id="rId36"/>
    <p:sldId id="2076137548" r:id="rId37"/>
    <p:sldId id="2076137562" r:id="rId38"/>
    <p:sldId id="2076137708" r:id="rId39"/>
    <p:sldId id="4314" r:id="rId40"/>
    <p:sldId id="2076137563" r:id="rId41"/>
    <p:sldId id="9433" r:id="rId42"/>
    <p:sldId id="2076137565" r:id="rId43"/>
    <p:sldId id="2076137567" r:id="rId44"/>
    <p:sldId id="2076137568" r:id="rId45"/>
    <p:sldId id="2076137600" r:id="rId46"/>
    <p:sldId id="9435" r:id="rId47"/>
    <p:sldId id="2076137601" r:id="rId48"/>
    <p:sldId id="9488" r:id="rId49"/>
    <p:sldId id="2076137602" r:id="rId50"/>
    <p:sldId id="9437" r:id="rId51"/>
    <p:sldId id="2076137603" r:id="rId52"/>
    <p:sldId id="9438" r:id="rId53"/>
    <p:sldId id="2076137604" r:id="rId54"/>
    <p:sldId id="9439" r:id="rId55"/>
    <p:sldId id="2076137605" r:id="rId56"/>
    <p:sldId id="9440" r:id="rId57"/>
    <p:sldId id="2076137606" r:id="rId58"/>
    <p:sldId id="2076137555" r:id="rId59"/>
    <p:sldId id="2076136895" r:id="rId60"/>
    <p:sldId id="2141411136" r:id="rId61"/>
    <p:sldId id="2145705656" r:id="rId62"/>
    <p:sldId id="2145705688" r:id="rId63"/>
    <p:sldId id="2145705685" r:id="rId64"/>
    <p:sldId id="2145705669" r:id="rId65"/>
    <p:sldId id="2145705684" r:id="rId66"/>
    <p:sldId id="2145705689" r:id="rId67"/>
    <p:sldId id="2076137695" r:id="rId68"/>
    <p:sldId id="8505" r:id="rId69"/>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73DA409-F34E-4CC4-B43F-7ABC13B45C8B}">
          <p14:sldIdLst>
            <p14:sldId id="2076137694"/>
          </p14:sldIdLst>
        </p14:section>
        <p14:section name="Defender for Endpoint" id="{D894BFA6-E594-44A0-8844-754C2C8D6497}">
          <p14:sldIdLst>
            <p14:sldId id="321"/>
            <p14:sldId id="2076137632"/>
            <p14:sldId id="2076136577"/>
            <p14:sldId id="2141411131"/>
            <p14:sldId id="2076137388"/>
            <p14:sldId id="2076136673"/>
            <p14:sldId id="2076137693"/>
            <p14:sldId id="2076137548"/>
            <p14:sldId id="2076137562"/>
            <p14:sldId id="2076137708"/>
            <p14:sldId id="4314"/>
            <p14:sldId id="2076137563"/>
            <p14:sldId id="9433"/>
            <p14:sldId id="2076137565"/>
            <p14:sldId id="2076137567"/>
            <p14:sldId id="2076137568"/>
            <p14:sldId id="2076137600"/>
            <p14:sldId id="9435"/>
            <p14:sldId id="2076137601"/>
            <p14:sldId id="9488"/>
            <p14:sldId id="2076137602"/>
            <p14:sldId id="9437"/>
            <p14:sldId id="2076137603"/>
            <p14:sldId id="9438"/>
            <p14:sldId id="2076137604"/>
            <p14:sldId id="9439"/>
            <p14:sldId id="2076137605"/>
            <p14:sldId id="9440"/>
            <p14:sldId id="2076137606"/>
            <p14:sldId id="2076137555"/>
            <p14:sldId id="2076136895"/>
          </p14:sldIdLst>
        </p14:section>
        <p14:section name="MDE P1 &amp; Business" id="{90BF861A-23B3-4C64-A8D1-B2AC887D25AD}">
          <p14:sldIdLst>
            <p14:sldId id="2141411136"/>
            <p14:sldId id="2145705656"/>
            <p14:sldId id="2145705688"/>
            <p14:sldId id="2145705685"/>
            <p14:sldId id="2145705669"/>
            <p14:sldId id="2145705684"/>
            <p14:sldId id="2145705689"/>
            <p14:sldId id="2076137695"/>
          </p14:sldIdLst>
        </p14:section>
        <p14:section name="Conclusion" id="{11E55937-F675-49A2-9A99-409BEB3D0587}">
          <p14:sldIdLst>
            <p14:sldId id="850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6" name="Author" initials="A"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4E8C"/>
    <a:srgbClr val="D59DFF"/>
    <a:srgbClr val="3B2E58"/>
    <a:srgbClr val="243A5E"/>
    <a:srgbClr val="50E6FF"/>
    <a:srgbClr val="0078D4"/>
    <a:srgbClr val="1A1A1A"/>
    <a:srgbClr val="E3E3E4"/>
    <a:srgbClr val="E4E4E4"/>
    <a:srgbClr val="FFB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0F4F37-B185-4D80-84F1-276166D73C22}" v="8" dt="2021-12-06T08:45:20.0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42" autoAdjust="0"/>
    <p:restoredTop sz="93383" autoAdjust="0"/>
  </p:normalViewPr>
  <p:slideViewPr>
    <p:cSldViewPr>
      <p:cViewPr varScale="1">
        <p:scale>
          <a:sx n="77" d="100"/>
          <a:sy n="77" d="100"/>
        </p:scale>
        <p:origin x="108" y="167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howGuides="1">
      <p:cViewPr varScale="1">
        <p:scale>
          <a:sx n="123" d="100"/>
          <a:sy n="123" d="100"/>
        </p:scale>
        <p:origin x="49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3.xml"/><Relationship Id="rId21" Type="http://schemas.openxmlformats.org/officeDocument/2006/relationships/slideMaster" Target="slideMasters/slideMaster18.xml"/><Relationship Id="rId42" Type="http://schemas.openxmlformats.org/officeDocument/2006/relationships/slide" Target="slides/slide14.xml"/><Relationship Id="rId47" Type="http://schemas.openxmlformats.org/officeDocument/2006/relationships/slide" Target="slides/slide19.xml"/><Relationship Id="rId63" Type="http://schemas.openxmlformats.org/officeDocument/2006/relationships/slide" Target="slides/slide35.xml"/><Relationship Id="rId68" Type="http://schemas.openxmlformats.org/officeDocument/2006/relationships/slide" Target="slides/slide40.xml"/><Relationship Id="rId16" Type="http://schemas.openxmlformats.org/officeDocument/2006/relationships/slideMaster" Target="slideMasters/slideMaster13.xml"/><Relationship Id="rId11" Type="http://schemas.openxmlformats.org/officeDocument/2006/relationships/slideMaster" Target="slideMasters/slideMaster8.xml"/><Relationship Id="rId24" Type="http://schemas.openxmlformats.org/officeDocument/2006/relationships/slideMaster" Target="slideMasters/slideMaster21.xml"/><Relationship Id="rId32" Type="http://schemas.openxmlformats.org/officeDocument/2006/relationships/slide" Target="slides/slide4.xml"/><Relationship Id="rId37" Type="http://schemas.openxmlformats.org/officeDocument/2006/relationships/slide" Target="slides/slide9.xml"/><Relationship Id="rId40" Type="http://schemas.openxmlformats.org/officeDocument/2006/relationships/slide" Target="slides/slide12.xml"/><Relationship Id="rId45" Type="http://schemas.openxmlformats.org/officeDocument/2006/relationships/slide" Target="slides/slide17.xml"/><Relationship Id="rId53" Type="http://schemas.openxmlformats.org/officeDocument/2006/relationships/slide" Target="slides/slide25.xml"/><Relationship Id="rId58" Type="http://schemas.openxmlformats.org/officeDocument/2006/relationships/slide" Target="slides/slide30.xml"/><Relationship Id="rId66" Type="http://schemas.openxmlformats.org/officeDocument/2006/relationships/slide" Target="slides/slide38.xml"/><Relationship Id="rId74"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33.xml"/><Relationship Id="rId19" Type="http://schemas.openxmlformats.org/officeDocument/2006/relationships/slideMaster" Target="slideMasters/slideMaster1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Master" Target="slideMasters/slideMaster24.xml"/><Relationship Id="rId30" Type="http://schemas.openxmlformats.org/officeDocument/2006/relationships/slide" Target="slides/slide2.xml"/><Relationship Id="rId35" Type="http://schemas.openxmlformats.org/officeDocument/2006/relationships/slide" Target="slides/slide7.xml"/><Relationship Id="rId43" Type="http://schemas.openxmlformats.org/officeDocument/2006/relationships/slide" Target="slides/slide15.xml"/><Relationship Id="rId48" Type="http://schemas.openxmlformats.org/officeDocument/2006/relationships/slide" Target="slides/slide20.xml"/><Relationship Id="rId56" Type="http://schemas.openxmlformats.org/officeDocument/2006/relationships/slide" Target="slides/slide28.xml"/><Relationship Id="rId64" Type="http://schemas.openxmlformats.org/officeDocument/2006/relationships/slide" Target="slides/slide36.xml"/><Relationship Id="rId69" Type="http://schemas.openxmlformats.org/officeDocument/2006/relationships/slide" Target="slides/slide41.xml"/><Relationship Id="rId77"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slide" Target="slides/slide23.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Master" Target="slideMasters/slideMaster22.xml"/><Relationship Id="rId33" Type="http://schemas.openxmlformats.org/officeDocument/2006/relationships/slide" Target="slides/slide5.xml"/><Relationship Id="rId38" Type="http://schemas.openxmlformats.org/officeDocument/2006/relationships/slide" Target="slides/slide10.xml"/><Relationship Id="rId46" Type="http://schemas.openxmlformats.org/officeDocument/2006/relationships/slide" Target="slides/slide18.xml"/><Relationship Id="rId59" Type="http://schemas.openxmlformats.org/officeDocument/2006/relationships/slide" Target="slides/slide31.xml"/><Relationship Id="rId67" Type="http://schemas.openxmlformats.org/officeDocument/2006/relationships/slide" Target="slides/slide39.xml"/><Relationship Id="rId20" Type="http://schemas.openxmlformats.org/officeDocument/2006/relationships/slideMaster" Target="slideMasters/slideMaster17.xml"/><Relationship Id="rId41" Type="http://schemas.openxmlformats.org/officeDocument/2006/relationships/slide" Target="slides/slide13.xml"/><Relationship Id="rId54" Type="http://schemas.openxmlformats.org/officeDocument/2006/relationships/slide" Target="slides/slide26.xml"/><Relationship Id="rId62" Type="http://schemas.openxmlformats.org/officeDocument/2006/relationships/slide" Target="slides/slide34.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Master" Target="slideMasters/slideMaster20.xml"/><Relationship Id="rId28" Type="http://schemas.openxmlformats.org/officeDocument/2006/relationships/slideMaster" Target="slideMasters/slideMaster25.xml"/><Relationship Id="rId36" Type="http://schemas.openxmlformats.org/officeDocument/2006/relationships/slide" Target="slides/slide8.xml"/><Relationship Id="rId49" Type="http://schemas.openxmlformats.org/officeDocument/2006/relationships/slide" Target="slides/slide21.xml"/><Relationship Id="rId57" Type="http://schemas.openxmlformats.org/officeDocument/2006/relationships/slide" Target="slides/slide29.xml"/><Relationship Id="rId10" Type="http://schemas.openxmlformats.org/officeDocument/2006/relationships/slideMaster" Target="slideMasters/slideMaster7.xml"/><Relationship Id="rId31" Type="http://schemas.openxmlformats.org/officeDocument/2006/relationships/slide" Target="slides/slide3.xml"/><Relationship Id="rId44" Type="http://schemas.openxmlformats.org/officeDocument/2006/relationships/slide" Target="slides/slide16.xml"/><Relationship Id="rId52" Type="http://schemas.openxmlformats.org/officeDocument/2006/relationships/slide" Target="slides/slide24.xml"/><Relationship Id="rId60" Type="http://schemas.openxmlformats.org/officeDocument/2006/relationships/slide" Target="slides/slide32.xml"/><Relationship Id="rId65" Type="http://schemas.openxmlformats.org/officeDocument/2006/relationships/slide" Target="slides/slide37.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11.xml"/><Relationship Id="rId34" Type="http://schemas.openxmlformats.org/officeDocument/2006/relationships/slide" Target="slides/slide6.xml"/><Relationship Id="rId50" Type="http://schemas.openxmlformats.org/officeDocument/2006/relationships/slide" Target="slides/slide22.xml"/><Relationship Id="rId55" Type="http://schemas.openxmlformats.org/officeDocument/2006/relationships/slide" Target="slides/slide27.xml"/><Relationship Id="rId76"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rgbClr val="505050"/>
                </a:solidFill>
                <a:latin typeface="Segoe UI" panose="020B0502040204020203" pitchFamily="34" charset="0"/>
                <a:ea typeface="+mj-ea"/>
                <a:cs typeface="+mj-cs"/>
              </a:defRPr>
            </a:pPr>
            <a:r>
              <a:rPr lang="en-US" sz="1860" b="0" i="0" baseline="0" dirty="0">
                <a:solidFill>
                  <a:srgbClr val="505050"/>
                </a:solidFill>
                <a:effectLst/>
                <a:latin typeface="Segoe UI" panose="020B0502040204020203" pitchFamily="34" charset="0"/>
              </a:rPr>
              <a:t>PLACEHOLDER CHART</a:t>
            </a:r>
            <a:endParaRPr lang="en-US" sz="1860" baseline="0" dirty="0">
              <a:solidFill>
                <a:srgbClr val="505050"/>
              </a:solidFill>
              <a:effectLst/>
              <a:latin typeface="Segoe UI" panose="020B0502040204020203" pitchFamily="34" charset="0"/>
            </a:endParaRPr>
          </a:p>
        </c:rich>
      </c:tx>
      <c:overlay val="0"/>
      <c:spPr>
        <a:noFill/>
        <a:ln>
          <a:noFill/>
        </a:ln>
        <a:effectLst/>
      </c:spPr>
      <c:txPr>
        <a:bodyPr rot="0" spcFirstLastPara="1" vertOverflow="ellipsis" vert="horz" wrap="square" anchor="ctr" anchorCtr="1"/>
        <a:lstStyle/>
        <a:p>
          <a:pPr>
            <a:defRPr sz="2200" b="0" i="0" u="none" strike="noStrike" kern="1200" cap="none" spc="0" normalizeH="0" baseline="0">
              <a:solidFill>
                <a:srgbClr val="505050"/>
              </a:solidFill>
              <a:latin typeface="Segoe UI" panose="020B0502040204020203" pitchFamily="34" charset="0"/>
              <a:ea typeface="+mj-ea"/>
              <a:cs typeface="+mj-cs"/>
            </a:defRPr>
          </a:pPr>
          <a:endParaRPr lang="fr-FR"/>
        </a:p>
      </c:txPr>
    </c:title>
    <c:autoTitleDeleted val="0"/>
    <c:plotArea>
      <c:layout/>
      <c:barChart>
        <c:barDir val="col"/>
        <c:grouping val="stacked"/>
        <c:varyColors val="0"/>
        <c:ser>
          <c:idx val="0"/>
          <c:order val="0"/>
          <c:tx>
            <c:strRef>
              <c:f>Sheet1!$B$1</c:f>
              <c:strCache>
                <c:ptCount val="1"/>
                <c:pt idx="0">
                  <c:v>Lorem</c:v>
                </c:pt>
              </c:strCache>
            </c:strRef>
          </c:tx>
          <c:spPr>
            <a:solidFill>
              <a:srgbClr val="614E8C"/>
            </a:solidFill>
            <a:ln>
              <a:noFill/>
            </a:ln>
            <a:effectLst/>
          </c:spPr>
          <c:invertIfNegative val="0"/>
          <c:dPt>
            <c:idx val="0"/>
            <c:invertIfNegative val="0"/>
            <c:bubble3D val="0"/>
            <c:spPr>
              <a:solidFill>
                <a:srgbClr val="614E8C"/>
              </a:solidFill>
              <a:ln>
                <a:noFill/>
              </a:ln>
              <a:effectLst/>
            </c:spPr>
            <c:extLst>
              <c:ext xmlns:c16="http://schemas.microsoft.com/office/drawing/2014/chart" uri="{C3380CC4-5D6E-409C-BE32-E72D297353CC}">
                <c16:uniqueId val="{00000000-DDAB-440C-9CD3-323CAE8CB09C}"/>
              </c:ext>
            </c:extLst>
          </c:dPt>
          <c:dPt>
            <c:idx val="1"/>
            <c:invertIfNegative val="0"/>
            <c:bubble3D val="0"/>
            <c:spPr>
              <a:solidFill>
                <a:srgbClr val="614E8C"/>
              </a:solidFill>
              <a:ln>
                <a:noFill/>
              </a:ln>
              <a:effectLst/>
            </c:spPr>
            <c:extLst>
              <c:ext xmlns:c16="http://schemas.microsoft.com/office/drawing/2014/chart" uri="{C3380CC4-5D6E-409C-BE32-E72D297353CC}">
                <c16:uniqueId val="{00000001-DDAB-440C-9CD3-323CAE8CB09C}"/>
              </c:ext>
            </c:extLst>
          </c:dPt>
          <c:dPt>
            <c:idx val="2"/>
            <c:invertIfNegative val="0"/>
            <c:bubble3D val="0"/>
            <c:spPr>
              <a:solidFill>
                <a:srgbClr val="614E8C"/>
              </a:solidFill>
              <a:ln>
                <a:noFill/>
              </a:ln>
              <a:effectLst/>
            </c:spPr>
            <c:extLst>
              <c:ext xmlns:c16="http://schemas.microsoft.com/office/drawing/2014/chart" uri="{C3380CC4-5D6E-409C-BE32-E72D297353CC}">
                <c16:uniqueId val="{00000002-DDAB-440C-9CD3-323CAE8CB09C}"/>
              </c:ext>
            </c:extLst>
          </c:dPt>
          <c:dPt>
            <c:idx val="3"/>
            <c:invertIfNegative val="0"/>
            <c:bubble3D val="0"/>
            <c:spPr>
              <a:solidFill>
                <a:srgbClr val="614E8C"/>
              </a:solidFill>
              <a:ln>
                <a:noFill/>
              </a:ln>
              <a:effectLst/>
            </c:spPr>
            <c:extLst>
              <c:ext xmlns:c16="http://schemas.microsoft.com/office/drawing/2014/chart" uri="{C3380CC4-5D6E-409C-BE32-E72D297353CC}">
                <c16:uniqueId val="{00000003-DDAB-440C-9CD3-323CAE8CB09C}"/>
              </c:ext>
            </c:extLst>
          </c:dPt>
          <c:cat>
            <c:strRef>
              <c:f>Sheet1!$A$2:$A$5</c:f>
              <c:strCache>
                <c:ptCount val="4"/>
                <c:pt idx="0">
                  <c:v>Lorem</c:v>
                </c:pt>
                <c:pt idx="1">
                  <c:v>Ipsum</c:v>
                </c:pt>
                <c:pt idx="2">
                  <c:v>Setictur</c:v>
                </c:pt>
                <c:pt idx="3">
                  <c:v>Viverra</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6D5-4775-9870-460E46B761EC}"/>
            </c:ext>
          </c:extLst>
        </c:ser>
        <c:ser>
          <c:idx val="1"/>
          <c:order val="1"/>
          <c:tx>
            <c:strRef>
              <c:f>Sheet1!$C$1</c:f>
              <c:strCache>
                <c:ptCount val="1"/>
                <c:pt idx="0">
                  <c:v>Ipsum</c:v>
                </c:pt>
              </c:strCache>
            </c:strRef>
          </c:tx>
          <c:spPr>
            <a:solidFill>
              <a:srgbClr val="ACB3C1"/>
            </a:solidFill>
            <a:ln>
              <a:noFill/>
            </a:ln>
            <a:effectLst/>
          </c:spPr>
          <c:invertIfNegative val="0"/>
          <c:cat>
            <c:strRef>
              <c:f>Sheet1!$A$2:$A$5</c:f>
              <c:strCache>
                <c:ptCount val="4"/>
                <c:pt idx="0">
                  <c:v>Lorem</c:v>
                </c:pt>
                <c:pt idx="1">
                  <c:v>Ipsum</c:v>
                </c:pt>
                <c:pt idx="2">
                  <c:v>Setictur</c:v>
                </c:pt>
                <c:pt idx="3">
                  <c:v>Viverra</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6D5-4775-9870-460E46B761EC}"/>
            </c:ext>
          </c:extLst>
        </c:ser>
        <c:ser>
          <c:idx val="2"/>
          <c:order val="2"/>
          <c:tx>
            <c:strRef>
              <c:f>Sheet1!$D$1</c:f>
              <c:strCache>
                <c:ptCount val="1"/>
                <c:pt idx="0">
                  <c:v>Setictur</c:v>
                </c:pt>
              </c:strCache>
            </c:strRef>
          </c:tx>
          <c:spPr>
            <a:solidFill>
              <a:srgbClr val="505050"/>
            </a:solidFill>
            <a:ln>
              <a:noFill/>
            </a:ln>
            <a:effectLst/>
          </c:spPr>
          <c:invertIfNegative val="0"/>
          <c:cat>
            <c:strRef>
              <c:f>Sheet1!$A$2:$A$5</c:f>
              <c:strCache>
                <c:ptCount val="4"/>
                <c:pt idx="0">
                  <c:v>Lorem</c:v>
                </c:pt>
                <c:pt idx="1">
                  <c:v>Ipsum</c:v>
                </c:pt>
                <c:pt idx="2">
                  <c:v>Setictur</c:v>
                </c:pt>
                <c:pt idx="3">
                  <c:v>Viverra</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6D5-4775-9870-460E46B761EC}"/>
            </c:ext>
          </c:extLst>
        </c:ser>
        <c:dLbls>
          <c:showLegendKey val="0"/>
          <c:showVal val="0"/>
          <c:showCatName val="0"/>
          <c:showSerName val="0"/>
          <c:showPercent val="0"/>
          <c:showBubbleSize val="0"/>
        </c:dLbls>
        <c:gapWidth val="269"/>
        <c:overlap val="100"/>
        <c:axId val="342991712"/>
        <c:axId val="342990928"/>
      </c:barChart>
      <c:catAx>
        <c:axId val="34299171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rgbClr val="505050"/>
                </a:solidFill>
                <a:latin typeface="Segoe UI" panose="020B0502040204020203" pitchFamily="34" charset="0"/>
                <a:ea typeface="+mn-ea"/>
                <a:cs typeface="+mn-cs"/>
              </a:defRPr>
            </a:pPr>
            <a:endParaRPr lang="fr-FR"/>
          </a:p>
        </c:txPr>
        <c:crossAx val="342990928"/>
        <c:crosses val="autoZero"/>
        <c:auto val="1"/>
        <c:lblAlgn val="ctr"/>
        <c:lblOffset val="100"/>
        <c:noMultiLvlLbl val="0"/>
      </c:catAx>
      <c:valAx>
        <c:axId val="34299092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505050"/>
                </a:solidFill>
                <a:latin typeface="Segoe UI" panose="020B0502040204020203" pitchFamily="34" charset="0"/>
                <a:ea typeface="+mn-ea"/>
                <a:cs typeface="+mn-cs"/>
              </a:defRPr>
            </a:pPr>
            <a:endParaRPr lang="fr-FR"/>
          </a:p>
        </c:txPr>
        <c:crossAx val="3429917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rgbClr val="505050"/>
              </a:solidFill>
              <a:latin typeface="Segoe UI" panose="020B0502040204020203" pitchFamily="34" charset="0"/>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12/6/2021 9:25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12/6/2021 9:25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215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9953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3608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E4C37-BBC1-4DAF-AE3C-86D11AAE94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0091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2F95DF-FF92-480C-BF6F-38816F3236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8181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2F95DF-FF92-480C-BF6F-38816F3236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3631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2F95DF-FF92-480C-BF6F-38816F3236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92748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8735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E4C37-BBC1-4DAF-AE3C-86D11AAE94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1779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13456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E4C37-BBC1-4DAF-AE3C-86D11AAE94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6084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CDB930-BE8F-4086-877D-A7B85115D0F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8384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2515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E4C37-BBC1-4DAF-AE3C-86D11AAE94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1869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34100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E4C37-BBC1-4DAF-AE3C-86D11AAE94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82235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5772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E4C37-BBC1-4DAF-AE3C-86D11AAE94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99802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164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05572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9D7C1B-E4EF-40B8-831A-EC98293DB3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57416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15B637-773E-4C72-8DB1-2733570217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218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36A48A-0155-4613-BCF3-C8323EBEEA5C}"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43375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39778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6AF81-4263-4289-8155-76A7450DB9FD}"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39778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618607-6B52-450F-B726-5904C11219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0634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618607-6B52-450F-B726-5904C11219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06344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618607-6B52-450F-B726-5904C11219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20368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618607-6B52-450F-B726-5904C11219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23774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A2D2A7-FEDB-4FEC-BF57-39E9383DCE56}"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5972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12/6/2021 9:44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525757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rtl="0">
              <a:buFont typeface="Arial" panose="020B0604020202020204" pitchFamily="34" charset="0"/>
              <a:buChar char="•"/>
            </a:pPr>
            <a:endParaRPr lang="en-US" dirty="0"/>
          </a:p>
        </p:txBody>
      </p:sp>
      <p:sp>
        <p:nvSpPr>
          <p:cNvPr id="4" name="Header Placeholder 3"/>
          <p:cNvSpPr>
            <a:spLocks noGrp="1"/>
          </p:cNvSpPr>
          <p:nvPr>
            <p:ph type="hdr" sz="quarter"/>
          </p:nvPr>
        </p:nvSpPr>
        <p:spPr/>
        <p:txBody>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anose="020B0502040204020203" pitchFamily="34" charset="0"/>
                <a:ea typeface="Segoe UI" pitchFamily="34" charset="0"/>
                <a:cs typeface="Segoe UI" panose="020B0502040204020203"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60957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09570" rtl="0" eaLnBrk="1" fontAlgn="auto" latinLnBrk="0" hangingPunct="1">
                <a:lnSpc>
                  <a:spcPct val="100000"/>
                </a:lnSpc>
                <a:spcBef>
                  <a:spcPts val="0"/>
                </a:spcBef>
                <a:spcAft>
                  <a:spcPts val="0"/>
                </a:spcAft>
                <a:buClrTx/>
                <a:buSzTx/>
                <a:buFontTx/>
                <a:buNone/>
                <a:tabLst/>
                <a:defRPr/>
              </a:pPr>
              <a:t>12/6/2021 9:25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60957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0957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55649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12/6/2021 9:25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12234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endParaRPr lang="fr-FR"/>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DDD4CB9B-D4BA-43E7-8762-8B78CD9BAF4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716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9D7C1B-E4EF-40B8-831A-EC98293DB3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487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171717"/>
                </a:solidFill>
                <a:effectLst/>
                <a:latin typeface="Segoe UI" panose="020B0502040204020203" pitchFamily="34" charset="0"/>
              </a:rPr>
              <a:t>Defender for Endpoint provides a centralized security operations experience for Windows and non-Windows platforms. You'll be able to see alerts from various supported operating systems (OS) in Microsoft 365 Defender and better protect your organization's network.</a:t>
            </a:r>
          </a:p>
          <a:p>
            <a:r>
              <a:rPr lang="en-US" b="0" i="0">
                <a:solidFill>
                  <a:srgbClr val="171717"/>
                </a:solidFill>
                <a:effectLst/>
                <a:latin typeface="Segoe UI" panose="020B0502040204020203" pitchFamily="34" charset="0"/>
              </a:rPr>
              <a:t>Supported platforms include:</a:t>
            </a:r>
          </a:p>
          <a:p>
            <a:endParaRPr lang="en-US" b="1" i="0">
              <a:solidFill>
                <a:srgbClr val="171717"/>
              </a:solidFill>
              <a:effectLst/>
              <a:latin typeface="Segoe UI" panose="020B0502040204020203" pitchFamily="34" charset="0"/>
            </a:endParaRPr>
          </a:p>
          <a:p>
            <a:r>
              <a:rPr lang="en-US" b="1" i="0">
                <a:solidFill>
                  <a:srgbClr val="171717"/>
                </a:solidFill>
                <a:effectLst/>
                <a:latin typeface="Segoe UI" panose="020B0502040204020203" pitchFamily="34" charset="0"/>
              </a:rPr>
              <a:t>Endpoints and servers:</a:t>
            </a:r>
            <a:endParaRPr lang="en-US" b="1"/>
          </a:p>
          <a:p>
            <a:r>
              <a:rPr lang="en-US"/>
              <a:t>Windows</a:t>
            </a:r>
          </a:p>
          <a:p>
            <a:r>
              <a:rPr lang="en-US"/>
              <a:t>MacOS</a:t>
            </a:r>
          </a:p>
          <a:p>
            <a:r>
              <a:rPr lang="en-US"/>
              <a:t>Linux</a:t>
            </a:r>
          </a:p>
          <a:p>
            <a:endParaRPr lang="en-US"/>
          </a:p>
          <a:p>
            <a:r>
              <a:rPr lang="en-US" b="1"/>
              <a:t>Mobile threat defense:</a:t>
            </a:r>
          </a:p>
          <a:p>
            <a:r>
              <a:rPr lang="en-US"/>
              <a:t>Android </a:t>
            </a:r>
          </a:p>
          <a:p>
            <a:r>
              <a:rPr lang="en-US"/>
              <a:t>iOS</a:t>
            </a:r>
          </a:p>
          <a:p>
            <a:endParaRPr lang="en-US"/>
          </a:p>
          <a:p>
            <a:r>
              <a:rPr lang="en-US" b="1"/>
              <a:t>Virtual Desktops:</a:t>
            </a:r>
          </a:p>
          <a:p>
            <a:r>
              <a:rPr lang="en-US"/>
              <a:t>Windows 365</a:t>
            </a:r>
          </a:p>
          <a:p>
            <a:r>
              <a:rPr lang="en-US"/>
              <a:t>Azure Virtual Desktop</a:t>
            </a:r>
          </a:p>
          <a:p>
            <a:endParaRPr lang="en-US"/>
          </a:p>
          <a:p>
            <a:r>
              <a:rPr lang="en-US" b="1"/>
              <a:t>Network devices: </a:t>
            </a:r>
          </a:p>
          <a:p>
            <a:pPr algn="l">
              <a:buFont typeface="+mj-lt"/>
              <a:buAutoNum type="arabicPeriod"/>
            </a:pPr>
            <a:r>
              <a:rPr lang="en-US" sz="1200" b="0" i="0">
                <a:solidFill>
                  <a:srgbClr val="DA846B"/>
                </a:solidFill>
                <a:effectLst/>
                <a:latin typeface="Segoe UI" panose="020B0502040204020203" pitchFamily="34" charset="0"/>
              </a:rPr>
              <a:t>Cisco IOS, IOS-XE, NX-OS </a:t>
            </a:r>
          </a:p>
          <a:p>
            <a:pPr algn="l">
              <a:buFont typeface="+mj-lt"/>
              <a:buAutoNum type="arabicPeriod"/>
            </a:pPr>
            <a:r>
              <a:rPr lang="en-US" sz="1200" b="0" i="0">
                <a:solidFill>
                  <a:srgbClr val="DA846B"/>
                </a:solidFill>
                <a:effectLst/>
                <a:latin typeface="Segoe UI" panose="020B0502040204020203" pitchFamily="34" charset="0"/>
              </a:rPr>
              <a:t>Juniper JUNOS </a:t>
            </a:r>
          </a:p>
          <a:p>
            <a:pPr algn="l">
              <a:buFont typeface="+mj-lt"/>
              <a:buAutoNum type="arabicPeriod"/>
            </a:pPr>
            <a:r>
              <a:rPr lang="en-US" sz="1200" b="0" i="0">
                <a:solidFill>
                  <a:srgbClr val="DA846B"/>
                </a:solidFill>
                <a:effectLst/>
                <a:latin typeface="Segoe UI" panose="020B0502040204020203" pitchFamily="34" charset="0"/>
              </a:rPr>
              <a:t>HPE </a:t>
            </a:r>
            <a:r>
              <a:rPr lang="en-US" sz="1200" b="0" i="0" err="1">
                <a:solidFill>
                  <a:srgbClr val="DA846B"/>
                </a:solidFill>
                <a:effectLst/>
                <a:latin typeface="Segoe UI" panose="020B0502040204020203" pitchFamily="34" charset="0"/>
              </a:rPr>
              <a:t>ArubaOS</a:t>
            </a:r>
            <a:r>
              <a:rPr lang="en-US" sz="1200" b="0" i="0">
                <a:solidFill>
                  <a:srgbClr val="DA846B"/>
                </a:solidFill>
                <a:effectLst/>
                <a:latin typeface="Segoe UI" panose="020B0502040204020203" pitchFamily="34" charset="0"/>
              </a:rPr>
              <a:t>, </a:t>
            </a:r>
            <a:r>
              <a:rPr lang="en-US" sz="1200" b="0" i="0" err="1">
                <a:solidFill>
                  <a:srgbClr val="DA846B"/>
                </a:solidFill>
                <a:effectLst/>
                <a:latin typeface="Segoe UI" panose="020B0502040204020203" pitchFamily="34" charset="0"/>
              </a:rPr>
              <a:t>Procurve</a:t>
            </a:r>
            <a:r>
              <a:rPr lang="en-US" sz="1200" b="0" i="0">
                <a:solidFill>
                  <a:srgbClr val="DA846B"/>
                </a:solidFill>
                <a:effectLst/>
                <a:latin typeface="Segoe UI" panose="020B0502040204020203" pitchFamily="34" charset="0"/>
              </a:rPr>
              <a:t> Switch Software </a:t>
            </a:r>
          </a:p>
          <a:p>
            <a:pPr algn="l">
              <a:buFont typeface="+mj-lt"/>
              <a:buAutoNum type="arabicPeriod"/>
            </a:pPr>
            <a:r>
              <a:rPr lang="en-US" sz="1200" b="0" i="0">
                <a:solidFill>
                  <a:srgbClr val="DA846B"/>
                </a:solidFill>
                <a:effectLst/>
                <a:latin typeface="Segoe UI" panose="020B0502040204020203" pitchFamily="34" charset="0"/>
              </a:rPr>
              <a:t>Palo Alto Networks PAN-OS</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509773-E83E-425B-B884-ED298E51283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734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7.emf"/><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4.jpe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5.xml"/><Relationship Id="rId5" Type="http://schemas.openxmlformats.org/officeDocument/2006/relationships/image" Target="../media/image28.emf"/><Relationship Id="rId4" Type="http://schemas.openxmlformats.org/officeDocument/2006/relationships/image" Target="../media/image27.emf"/></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5.jpeg"/><Relationship Id="rId1" Type="http://schemas.openxmlformats.org/officeDocument/2006/relationships/slideMaster" Target="../slideMasters/slideMaster5.xml"/><Relationship Id="rId4" Type="http://schemas.openxmlformats.org/officeDocument/2006/relationships/image" Target="../media/image16.jpe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5.jpeg"/><Relationship Id="rId1" Type="http://schemas.openxmlformats.org/officeDocument/2006/relationships/slideMaster" Target="../slideMasters/slideMaster5.xml"/><Relationship Id="rId5" Type="http://schemas.openxmlformats.org/officeDocument/2006/relationships/image" Target="../media/image17.jpeg"/><Relationship Id="rId4" Type="http://schemas.openxmlformats.org/officeDocument/2006/relationships/image" Target="../media/image16.jpe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5.jpeg"/><Relationship Id="rId1" Type="http://schemas.openxmlformats.org/officeDocument/2006/relationships/slideMaster" Target="../slideMasters/slideMaster5.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7.emf"/><Relationship Id="rId1" Type="http://schemas.openxmlformats.org/officeDocument/2006/relationships/slideMaster" Target="../slideMasters/slideMaster5.xml"/><Relationship Id="rId5" Type="http://schemas.openxmlformats.org/officeDocument/2006/relationships/image" Target="../media/image19.jpeg"/><Relationship Id="rId4" Type="http://schemas.openxmlformats.org/officeDocument/2006/relationships/image" Target="../media/image23.jpe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7.emf"/><Relationship Id="rId1" Type="http://schemas.openxmlformats.org/officeDocument/2006/relationships/slideMaster" Target="../slideMasters/slideMaster5.xml"/><Relationship Id="rId4" Type="http://schemas.openxmlformats.org/officeDocument/2006/relationships/image" Target="../media/image20.jpe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7.emf"/><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7.emf"/><Relationship Id="rId1" Type="http://schemas.openxmlformats.org/officeDocument/2006/relationships/slideMaster" Target="../slideMasters/slideMaster5.xml"/><Relationship Id="rId4" Type="http://schemas.openxmlformats.org/officeDocument/2006/relationships/image" Target="../media/image23.jpe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5.xml"/><Relationship Id="rId4" Type="http://schemas.openxmlformats.org/officeDocument/2006/relationships/image" Target="../media/image26.jpe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30.emf"/><Relationship Id="rId5" Type="http://schemas.openxmlformats.org/officeDocument/2006/relationships/image" Target="../media/image9.emf"/><Relationship Id="rId4" Type="http://schemas.openxmlformats.org/officeDocument/2006/relationships/oleObject" Target="../embeddings/oleObject7.bin"/></Relationships>
</file>

<file path=ppt/slideLayouts/_rels/slideLayout141.xml.rels><?xml version="1.0" encoding="UTF-8" standalone="yes"?>
<Relationships xmlns="http://schemas.openxmlformats.org/package/2006/relationships"><Relationship Id="rId3" Type="http://schemas.openxmlformats.org/officeDocument/2006/relationships/slideMaster" Target="../slideMasters/slideMaster5.xml"/><Relationship Id="rId7" Type="http://schemas.openxmlformats.org/officeDocument/2006/relationships/image" Target="../media/image31.emf"/><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30.emf"/><Relationship Id="rId5" Type="http://schemas.openxmlformats.org/officeDocument/2006/relationships/image" Target="../media/image9.emf"/><Relationship Id="rId4" Type="http://schemas.openxmlformats.org/officeDocument/2006/relationships/oleObject" Target="../embeddings/oleObject8.bin"/></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6.jpeg"/><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7.xml"/><Relationship Id="rId4" Type="http://schemas.openxmlformats.org/officeDocument/2006/relationships/image" Target="../media/image26.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jpeg"/><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7.xml"/><Relationship Id="rId1" Type="http://schemas.openxmlformats.org/officeDocument/2006/relationships/tags" Target="../tags/tag17.xml"/><Relationship Id="rId4" Type="http://schemas.openxmlformats.org/officeDocument/2006/relationships/image" Target="../media/image41.emf"/></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8.xml"/><Relationship Id="rId4" Type="http://schemas.openxmlformats.org/officeDocument/2006/relationships/image" Target="../media/image17.jpeg"/></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8.xml"/><Relationship Id="rId5" Type="http://schemas.openxmlformats.org/officeDocument/2006/relationships/image" Target="../media/image18.jpeg"/><Relationship Id="rId4" Type="http://schemas.openxmlformats.org/officeDocument/2006/relationships/image" Target="../media/image17.jpeg"/></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8.xml"/><Relationship Id="rId4" Type="http://schemas.openxmlformats.org/officeDocument/2006/relationships/image" Target="../media/image19.jpeg"/></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8.xml"/><Relationship Id="rId4" Type="http://schemas.openxmlformats.org/officeDocument/2006/relationships/image" Target="../media/image26.jpeg"/></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30.emf"/><Relationship Id="rId5" Type="http://schemas.openxmlformats.org/officeDocument/2006/relationships/image" Target="../media/image9.emf"/><Relationship Id="rId4" Type="http://schemas.openxmlformats.org/officeDocument/2006/relationships/oleObject" Target="../embeddings/oleObject11.bin"/></Relationships>
</file>

<file path=ppt/slideLayouts/_rels/slideLayout236.xml.rels><?xml version="1.0" encoding="UTF-8" standalone="yes"?>
<Relationships xmlns="http://schemas.openxmlformats.org/package/2006/relationships"><Relationship Id="rId3" Type="http://schemas.openxmlformats.org/officeDocument/2006/relationships/slideMaster" Target="../slideMasters/slideMaster8.xml"/><Relationship Id="rId7" Type="http://schemas.openxmlformats.org/officeDocument/2006/relationships/image" Target="../media/image31.emf"/><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30.emf"/><Relationship Id="rId5" Type="http://schemas.openxmlformats.org/officeDocument/2006/relationships/image" Target="../media/image9.emf"/><Relationship Id="rId4" Type="http://schemas.openxmlformats.org/officeDocument/2006/relationships/oleObject" Target="../embeddings/oleObject12.bin"/></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8.xml"/><Relationship Id="rId1" Type="http://schemas.openxmlformats.org/officeDocument/2006/relationships/tags" Target="../tags/tag24.xml"/><Relationship Id="rId4" Type="http://schemas.openxmlformats.org/officeDocument/2006/relationships/image" Target="../media/image43.emf"/></Relationships>
</file>

<file path=ppt/slideLayouts/_rels/slideLayout24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8.xml"/><Relationship Id="rId1" Type="http://schemas.openxmlformats.org/officeDocument/2006/relationships/tags" Target="../tags/tag25.xml"/><Relationship Id="rId4" Type="http://schemas.openxmlformats.org/officeDocument/2006/relationships/image" Target="../media/image43.emf"/></Relationships>
</file>

<file path=ppt/slideLayouts/_rels/slideLayout24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8.xml"/><Relationship Id="rId1" Type="http://schemas.openxmlformats.org/officeDocument/2006/relationships/tags" Target="../tags/tag26.xml"/><Relationship Id="rId4" Type="http://schemas.openxmlformats.org/officeDocument/2006/relationships/image" Target="../media/image43.emf"/></Relationships>
</file>

<file path=ppt/slideLayouts/_rels/slideLayout248.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8.xml"/><Relationship Id="rId1" Type="http://schemas.openxmlformats.org/officeDocument/2006/relationships/tags" Target="../tags/tag27.xml"/><Relationship Id="rId4" Type="http://schemas.openxmlformats.org/officeDocument/2006/relationships/image" Target="../media/image43.emf"/></Relationships>
</file>

<file path=ppt/slideLayouts/_rels/slideLayout249.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8.xml"/><Relationship Id="rId1" Type="http://schemas.openxmlformats.org/officeDocument/2006/relationships/tags" Target="../tags/tag28.xml"/><Relationship Id="rId4" Type="http://schemas.openxmlformats.org/officeDocument/2006/relationships/image" Target="../media/image43.emf"/></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8.xml"/><Relationship Id="rId1" Type="http://schemas.openxmlformats.org/officeDocument/2006/relationships/tags" Target="../tags/tag29.xml"/><Relationship Id="rId4" Type="http://schemas.openxmlformats.org/officeDocument/2006/relationships/image" Target="../media/image43.emf"/></Relationships>
</file>

<file path=ppt/slideLayouts/_rels/slideLayout25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Master" Target="../slideMasters/slideMaster8.xml"/><Relationship Id="rId1" Type="http://schemas.openxmlformats.org/officeDocument/2006/relationships/tags" Target="../tags/tag30.xml"/><Relationship Id="rId4" Type="http://schemas.openxmlformats.org/officeDocument/2006/relationships/image" Target="../media/image43.emf"/></Relationships>
</file>

<file path=ppt/slideLayouts/_rels/slideLayout252.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8.xml"/><Relationship Id="rId1" Type="http://schemas.openxmlformats.org/officeDocument/2006/relationships/tags" Target="../tags/tag31.xml"/><Relationship Id="rId4" Type="http://schemas.openxmlformats.org/officeDocument/2006/relationships/image" Target="../media/image43.emf"/></Relationships>
</file>

<file path=ppt/slideLayouts/_rels/slideLayout253.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Master" Target="../slideMasters/slideMaster8.xml"/><Relationship Id="rId1" Type="http://schemas.openxmlformats.org/officeDocument/2006/relationships/tags" Target="../tags/tag32.xml"/><Relationship Id="rId4" Type="http://schemas.openxmlformats.org/officeDocument/2006/relationships/image" Target="../media/image43.emf"/></Relationships>
</file>

<file path=ppt/slideLayouts/_rels/slideLayout254.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8.xml"/><Relationship Id="rId1" Type="http://schemas.openxmlformats.org/officeDocument/2006/relationships/tags" Target="../tags/tag33.xml"/><Relationship Id="rId5" Type="http://schemas.openxmlformats.org/officeDocument/2006/relationships/image" Target="../media/image44.png"/><Relationship Id="rId4" Type="http://schemas.openxmlformats.org/officeDocument/2006/relationships/image" Target="../media/image43.emf"/></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Master" Target="../slideMasters/slideMaster8.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9.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6.jpeg"/><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9.xml"/></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9.xml"/><Relationship Id="rId4" Type="http://schemas.openxmlformats.org/officeDocument/2006/relationships/image" Target="../media/image26.jpeg"/></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9.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9.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Master" Target="../slideMasters/slideMaster9.xml"/><Relationship Id="rId4" Type="http://schemas.openxmlformats.org/officeDocument/2006/relationships/image" Target="../media/image50.svg"/></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9.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3.jpeg"/><Relationship Id="rId1" Type="http://schemas.openxmlformats.org/officeDocument/2006/relationships/slideMaster" Target="../slideMasters/slideMaster10.xml"/><Relationship Id="rId4" Type="http://schemas.openxmlformats.org/officeDocument/2006/relationships/image" Target="../media/image54.jpeg"/></Relationships>
</file>

<file path=ppt/slideLayouts/_rels/slideLayout301.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49.png"/><Relationship Id="rId1" Type="http://schemas.openxmlformats.org/officeDocument/2006/relationships/slideMaster" Target="../slideMasters/slideMaster10.xml"/></Relationships>
</file>

<file path=ppt/slideLayouts/_rels/slideLayout302.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49.png"/><Relationship Id="rId1" Type="http://schemas.openxmlformats.org/officeDocument/2006/relationships/slideMaster" Target="../slideMasters/slideMaster10.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10.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Master" Target="../slideMasters/slideMaster10.xml"/><Relationship Id="rId4" Type="http://schemas.openxmlformats.org/officeDocument/2006/relationships/image" Target="../media/image55.svg"/></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4.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49.png"/><Relationship Id="rId1" Type="http://schemas.openxmlformats.org/officeDocument/2006/relationships/slideMaster" Target="../slideMasters/slideMaster1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59.png"/><Relationship Id="rId1" Type="http://schemas.openxmlformats.org/officeDocument/2006/relationships/slideMaster" Target="../slideMasters/slideMaster11.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1.xml"/></Relationships>
</file>

<file path=ppt/slideLayouts/_rels/slideLayout34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0.png"/><Relationship Id="rId1" Type="http://schemas.openxmlformats.org/officeDocument/2006/relationships/slideMaster" Target="../slideMasters/slideMaster11.xml"/></Relationships>
</file>

<file path=ppt/slideLayouts/_rels/slideLayout34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1.png"/><Relationship Id="rId1" Type="http://schemas.openxmlformats.org/officeDocument/2006/relationships/slideMaster" Target="../slideMasters/slideMaster11.xml"/></Relationships>
</file>

<file path=ppt/slideLayouts/_rels/slideLayout34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2.jpeg"/><Relationship Id="rId1" Type="http://schemas.openxmlformats.org/officeDocument/2006/relationships/slideMaster" Target="../slideMasters/slideMaster11.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11.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11.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Master" Target="../slideMasters/slideMaster11.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Master" Target="../slideMasters/slideMaster11.xml"/></Relationships>
</file>

<file path=ppt/slideLayouts/_rels/slideLayout35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Master" Target="../slideMasters/slideMaster11.xml"/></Relationships>
</file>

<file path=ppt/slideLayouts/_rels/slideLayout35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11.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Master" Target="../slideMasters/slideMaster11.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Master" Target="../slideMasters/slideMaster11.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1.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1.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1.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Master" Target="../slideMasters/slideMaster11.xml"/></Relationships>
</file>

<file path=ppt/slideLayouts/_rels/slideLayout37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4.jpeg"/><Relationship Id="rId1" Type="http://schemas.openxmlformats.org/officeDocument/2006/relationships/slideMaster" Target="../slideMasters/slideMaster11.xml"/></Relationships>
</file>

<file path=ppt/slideLayouts/_rels/slideLayout37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5.jpeg"/><Relationship Id="rId1" Type="http://schemas.openxmlformats.org/officeDocument/2006/relationships/slideMaster" Target="../slideMasters/slideMaster11.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1.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38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77.jpeg"/><Relationship Id="rId1" Type="http://schemas.openxmlformats.org/officeDocument/2006/relationships/slideMaster" Target="../slideMasters/slideMaster1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1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56.png"/><Relationship Id="rId1" Type="http://schemas.openxmlformats.org/officeDocument/2006/relationships/slideMaster" Target="../slideMasters/slideMaster13.xml"/></Relationships>
</file>

<file path=ppt/slideLayouts/_rels/slideLayout38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Master" Target="../slideMasters/slideMaster13.xml"/></Relationships>
</file>

<file path=ppt/slideLayouts/_rels/slideLayout38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13.xml"/></Relationships>
</file>

<file path=ppt/slideLayouts/_rels/slideLayout38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13.xml"/></Relationships>
</file>

<file path=ppt/slideLayouts/_rels/slideLayout38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2.jpeg"/><Relationship Id="rId1" Type="http://schemas.openxmlformats.org/officeDocument/2006/relationships/slideMaster" Target="../slideMasters/slideMaster1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3.jpeg"/><Relationship Id="rId1" Type="http://schemas.openxmlformats.org/officeDocument/2006/relationships/slideMaster" Target="../slideMasters/slideMaster13.xml"/></Relationships>
</file>

<file path=ppt/slideLayouts/_rels/slideLayout39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4.jpeg"/><Relationship Id="rId1" Type="http://schemas.openxmlformats.org/officeDocument/2006/relationships/slideMaster" Target="../slideMasters/slideMaster13.xml"/></Relationships>
</file>

<file path=ppt/slideLayouts/_rels/slideLayout39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5.jpeg"/><Relationship Id="rId1" Type="http://schemas.openxmlformats.org/officeDocument/2006/relationships/slideMaster" Target="../slideMasters/slideMaster13.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40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13.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13.xml"/></Relationships>
</file>

<file path=ppt/slideLayouts/_rels/slideLayout40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13.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13.xml"/></Relationships>
</file>

<file path=ppt/slideLayouts/_rels/slideLayout41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Master" Target="../slideMasters/slideMaster13.xml"/><Relationship Id="rId4" Type="http://schemas.openxmlformats.org/officeDocument/2006/relationships/image" Target="../media/image88.jpeg"/></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4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Master" Target="../slideMasters/slideMaster13.xml"/><Relationship Id="rId4" Type="http://schemas.openxmlformats.org/officeDocument/2006/relationships/image" Target="../media/image55.svg"/></Relationships>
</file>

<file path=ppt/slideLayouts/_rels/slideLayout43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Master" Target="../slideMasters/slideMaster14.xml"/></Relationships>
</file>

<file path=ppt/slideLayouts/_rels/slideLayout4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3.xml"/><Relationship Id="rId4" Type="http://schemas.openxmlformats.org/officeDocument/2006/relationships/image" Target="../media/image26.jpeg"/></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Master" Target="../slideMasters/slideMaster14.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5.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Master" Target="../slideMasters/slideMaster14.xml"/><Relationship Id="rId1" Type="http://schemas.openxmlformats.org/officeDocument/2006/relationships/tags" Target="../tags/tag34.xml"/><Relationship Id="rId4" Type="http://schemas.openxmlformats.org/officeDocument/2006/relationships/image" Target="../media/image93.emf"/></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14.xml"/><Relationship Id="rId1" Type="http://schemas.openxmlformats.org/officeDocument/2006/relationships/tags" Target="../tags/tag35.xml"/><Relationship Id="rId4" Type="http://schemas.openxmlformats.org/officeDocument/2006/relationships/image" Target="../media/image93.emf"/></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29.emf"/><Relationship Id="rId1" Type="http://schemas.openxmlformats.org/officeDocument/2006/relationships/slideMaster" Target="../slideMasters/slideMaster15.xml"/></Relationships>
</file>

<file path=ppt/slideLayouts/_rels/slideLayout46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15.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7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Master" Target="../slideMasters/slideMaster15.xml"/></Relationships>
</file>

<file path=ppt/slideLayouts/_rels/slideLayout472.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Master" Target="../slideMasters/slideMaster15.xml"/></Relationships>
</file>

<file path=ppt/slideLayouts/_rels/slideLayout47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Master" Target="../slideMasters/slideMaster15.xml"/></Relationships>
</file>

<file path=ppt/slideLayouts/_rels/slideLayout474.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Master" Target="../slideMasters/slideMaster15.xml"/></Relationships>
</file>

<file path=ppt/slideLayouts/_rels/slideLayout475.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Master" Target="../slideMasters/slideMaster15.xml"/></Relationships>
</file>

<file path=ppt/slideLayouts/_rels/slideLayout47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Master" Target="../slideMasters/slideMaster15.xml"/></Relationships>
</file>

<file path=ppt/slideLayouts/_rels/slideLayout47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Master" Target="../slideMasters/slideMaster15.xml"/></Relationships>
</file>

<file path=ppt/slideLayouts/_rels/slideLayout47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Master" Target="../slideMasters/slideMaster15.xml"/></Relationships>
</file>

<file path=ppt/slideLayouts/_rels/slideLayout47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Master" Target="../slideMasters/slideMaster1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1.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1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2.jpeg"/><Relationship Id="rId1" Type="http://schemas.openxmlformats.org/officeDocument/2006/relationships/slideMaster" Target="../slideMasters/slideMaster1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5.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0.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Master" Target="../slideMasters/slideMaster16.xml"/></Relationships>
</file>

<file path=ppt/slideLayouts/_rels/slideLayout501.xml.rels><?xml version="1.0" encoding="UTF-8" standalone="yes"?>
<Relationships xmlns="http://schemas.openxmlformats.org/package/2006/relationships"><Relationship Id="rId2" Type="http://schemas.openxmlformats.org/officeDocument/2006/relationships/image" Target="../media/image101.emf"/><Relationship Id="rId1" Type="http://schemas.openxmlformats.org/officeDocument/2006/relationships/slideMaster" Target="../slideMasters/slideMaster16.xml"/></Relationships>
</file>

<file path=ppt/slideLayouts/_rels/slideLayout502.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image" Target="../media/image102.jpeg"/><Relationship Id="rId1" Type="http://schemas.openxmlformats.org/officeDocument/2006/relationships/slideMaster" Target="../slideMasters/slideMaster1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0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Master" Target="../slideMasters/slideMaster16.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0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Master" Target="../slideMasters/slideMaster16.xml"/></Relationships>
</file>

<file path=ppt/slideLayouts/_rels/slideLayout50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Master" Target="../slideMasters/slideMaster1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0.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Master" Target="../slideMasters/slideMaster16.xml"/><Relationship Id="rId4" Type="http://schemas.openxmlformats.org/officeDocument/2006/relationships/image" Target="../media/image108.jpeg"/></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6.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Master" Target="../slideMasters/slideMaster16.xml"/></Relationships>
</file>

<file path=ppt/slideLayouts/_rels/slideLayout517.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Master" Target="../slideMasters/slideMaster16.xml"/></Relationships>
</file>

<file path=ppt/slideLayouts/_rels/slideLayout518.xml.rels><?xml version="1.0" encoding="UTF-8" standalone="yes"?>
<Relationships xmlns="http://schemas.openxmlformats.org/package/2006/relationships"><Relationship Id="rId2" Type="http://schemas.openxmlformats.org/officeDocument/2006/relationships/image" Target="../media/image101.emf"/><Relationship Id="rId1" Type="http://schemas.openxmlformats.org/officeDocument/2006/relationships/slideMaster" Target="../slideMasters/slideMaster16.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2.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Master" Target="../slideMasters/slideMaster16.xml"/></Relationships>
</file>

<file path=ppt/slideLayouts/_rels/slideLayout523.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Master" Target="../slideMasters/slideMaster16.xml"/></Relationships>
</file>

<file path=ppt/slideLayouts/_rels/slideLayout524.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Master" Target="../slideMasters/slideMaster16.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7.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3.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17.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Master" Target="../slideMasters/slideMaster18.xml"/><Relationship Id="rId4" Type="http://schemas.openxmlformats.org/officeDocument/2006/relationships/image" Target="../media/image118.png"/></Relationships>
</file>

<file path=ppt/slideLayouts/_rels/slideLayout54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9.png"/><Relationship Id="rId1" Type="http://schemas.openxmlformats.org/officeDocument/2006/relationships/slideMaster" Target="../slideMasters/slideMaster18.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4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Master" Target="../slideMasters/slideMaster18.xml"/></Relationships>
</file>

<file path=ppt/slideLayouts/_rels/slideLayout54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Master" Target="../slideMasters/slideMaster1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3.xml.rels><?xml version="1.0" encoding="UTF-8" standalone="yes"?>
<Relationships xmlns="http://schemas.openxmlformats.org/package/2006/relationships"><Relationship Id="rId2" Type="http://schemas.openxmlformats.org/officeDocument/2006/relationships/image" Target="../media/image121.emf"/><Relationship Id="rId1" Type="http://schemas.openxmlformats.org/officeDocument/2006/relationships/slideMaster" Target="../slideMasters/slideMaster18.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4.xml"/><Relationship Id="rId4" Type="http://schemas.openxmlformats.org/officeDocument/2006/relationships/image" Target="../media/image27.emf"/></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8.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Master" Target="../slideMasters/slideMaster19.xml"/></Relationships>
</file>

<file path=ppt/slideLayouts/_rels/slideLayout599.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Master" Target="../slideMasters/slideMaster1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4.xml"/><Relationship Id="rId5" Type="http://schemas.openxmlformats.org/officeDocument/2006/relationships/image" Target="../media/image28.emf"/><Relationship Id="rId4" Type="http://schemas.openxmlformats.org/officeDocument/2006/relationships/image" Target="../media/image27.emf"/></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02.xml.rels><?xml version="1.0" encoding="UTF-8" standalone="yes"?>
<Relationships xmlns="http://schemas.openxmlformats.org/package/2006/relationships"><Relationship Id="rId2" Type="http://schemas.openxmlformats.org/officeDocument/2006/relationships/image" Target="../media/image121.emf"/><Relationship Id="rId1" Type="http://schemas.openxmlformats.org/officeDocument/2006/relationships/slideMaster" Target="../slideMasters/slideMaster19.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Master" Target="../slideMasters/slideMaster4.xml"/><Relationship Id="rId5" Type="http://schemas.openxmlformats.org/officeDocument/2006/relationships/image" Target="../media/image28.emf"/><Relationship Id="rId4" Type="http://schemas.openxmlformats.org/officeDocument/2006/relationships/image" Target="../media/image27.emf"/></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1.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32.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21.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637.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Master" Target="../slideMasters/slideMaster22.xml"/></Relationships>
</file>

<file path=ppt/slideLayouts/_rels/slideLayout638.xml.rels><?xml version="1.0" encoding="UTF-8" standalone="yes"?>
<Relationships xmlns="http://schemas.openxmlformats.org/package/2006/relationships"><Relationship Id="rId2" Type="http://schemas.openxmlformats.org/officeDocument/2006/relationships/image" Target="../media/image101.emf"/><Relationship Id="rId1" Type="http://schemas.openxmlformats.org/officeDocument/2006/relationships/slideMaster" Target="../slideMasters/slideMaster22.xml"/></Relationships>
</file>

<file path=ppt/slideLayouts/_rels/slideLayout639.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image" Target="../media/image102.jpeg"/><Relationship Id="rId1" Type="http://schemas.openxmlformats.org/officeDocument/2006/relationships/slideMaster" Target="../slideMasters/slideMaster2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4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Master" Target="../slideMasters/slideMaster22.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45.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Master" Target="../slideMasters/slideMaster22.xml"/></Relationships>
</file>

<file path=ppt/slideLayouts/_rels/slideLayout646.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Master" Target="../slideMasters/slideMaster22.xml"/></Relationships>
</file>

<file path=ppt/slideLayouts/_rels/slideLayout64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Master" Target="../slideMasters/slideMaster22.xml"/><Relationship Id="rId4" Type="http://schemas.openxmlformats.org/officeDocument/2006/relationships/image" Target="../media/image108.jpeg"/></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53.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Master" Target="../slideMasters/slideMaster22.xml"/></Relationships>
</file>

<file path=ppt/slideLayouts/_rels/slideLayout654.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Master" Target="../slideMasters/slideMaster22.xml"/></Relationships>
</file>

<file path=ppt/slideLayouts/_rels/slideLayout655.xml.rels><?xml version="1.0" encoding="UTF-8" standalone="yes"?>
<Relationships xmlns="http://schemas.openxmlformats.org/package/2006/relationships"><Relationship Id="rId2" Type="http://schemas.openxmlformats.org/officeDocument/2006/relationships/image" Target="../media/image101.emf"/><Relationship Id="rId1" Type="http://schemas.openxmlformats.org/officeDocument/2006/relationships/slideMaster" Target="../slideMasters/slideMaster22.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59.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Master" Target="../slideMasters/slideMaster2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660.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Master" Target="../slideMasters/slideMaster22.xml"/></Relationships>
</file>

<file path=ppt/slideLayouts/_rels/slideLayout661.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Master" Target="../slideMasters/slideMaster22.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66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56.png"/><Relationship Id="rId1" Type="http://schemas.openxmlformats.org/officeDocument/2006/relationships/slideMaster" Target="../slideMasters/slideMaster23.xml"/></Relationships>
</file>

<file path=ppt/slideLayouts/_rels/slideLayout66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Master" Target="../slideMasters/slideMaster23.xml"/></Relationships>
</file>

<file path=ppt/slideLayouts/_rels/slideLayout66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23.xml"/></Relationships>
</file>

<file path=ppt/slideLayouts/_rels/slideLayout66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3.xml"/></Relationships>
</file>

<file path=ppt/slideLayouts/_rels/slideLayout66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2.jpeg"/><Relationship Id="rId1" Type="http://schemas.openxmlformats.org/officeDocument/2006/relationships/slideMaster" Target="../slideMasters/slideMaster23.xml"/></Relationships>
</file>

<file path=ppt/slideLayouts/_rels/slideLayout66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3.jpeg"/><Relationship Id="rId1" Type="http://schemas.openxmlformats.org/officeDocument/2006/relationships/slideMaster" Target="../slideMasters/slideMaster2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67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4.jpeg"/><Relationship Id="rId1" Type="http://schemas.openxmlformats.org/officeDocument/2006/relationships/slideMaster" Target="../slideMasters/slideMaster23.xml"/></Relationships>
</file>

<file path=ppt/slideLayouts/_rels/slideLayout67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5.jpeg"/><Relationship Id="rId1" Type="http://schemas.openxmlformats.org/officeDocument/2006/relationships/slideMaster" Target="../slideMasters/slideMaster23.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7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2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68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23.xml"/></Relationships>
</file>

<file path=ppt/slideLayouts/_rels/slideLayout68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23.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9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23.xml"/></Relationships>
</file>

<file path=ppt/slideLayouts/_rels/slideLayout69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Master" Target="../slideMasters/slideMaster23.xml"/><Relationship Id="rId4" Type="http://schemas.openxmlformats.org/officeDocument/2006/relationships/image" Target="../media/image88.jpeg"/></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0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Master" Target="../slideMasters/slideMaster23.xml"/><Relationship Id="rId4" Type="http://schemas.openxmlformats.org/officeDocument/2006/relationships/image" Target="../media/image123.sv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71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jpeg"/><Relationship Id="rId1" Type="http://schemas.openxmlformats.org/officeDocument/2006/relationships/slideMaster" Target="../slideMasters/slideMaster24.xml"/><Relationship Id="rId5" Type="http://schemas.openxmlformats.org/officeDocument/2006/relationships/image" Target="../media/image127.png"/><Relationship Id="rId4" Type="http://schemas.openxmlformats.org/officeDocument/2006/relationships/image" Target="../media/image126.svg"/></Relationships>
</file>

<file path=ppt/slideLayouts/_rels/slideLayout712.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Master" Target="../slideMasters/slideMaster24.xml"/><Relationship Id="rId4" Type="http://schemas.openxmlformats.org/officeDocument/2006/relationships/image" Target="../media/image127.png"/></Relationships>
</file>

<file path=ppt/slideLayouts/_rels/slideLayout71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jpeg"/><Relationship Id="rId1" Type="http://schemas.openxmlformats.org/officeDocument/2006/relationships/slideMaster" Target="../slideMasters/slideMaster24.xml"/><Relationship Id="rId5" Type="http://schemas.openxmlformats.org/officeDocument/2006/relationships/image" Target="../media/image127.png"/><Relationship Id="rId4" Type="http://schemas.openxmlformats.org/officeDocument/2006/relationships/image" Target="../media/image126.svg"/></Relationships>
</file>

<file path=ppt/slideLayouts/_rels/slideLayout714.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Master" Target="../slideMasters/slideMaster24.xml"/><Relationship Id="rId4" Type="http://schemas.openxmlformats.org/officeDocument/2006/relationships/image" Target="../media/image127.png"/></Relationships>
</file>

<file path=ppt/slideLayouts/_rels/slideLayout71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jpeg"/><Relationship Id="rId1" Type="http://schemas.openxmlformats.org/officeDocument/2006/relationships/slideMaster" Target="../slideMasters/slideMaster24.xml"/><Relationship Id="rId5" Type="http://schemas.openxmlformats.org/officeDocument/2006/relationships/image" Target="../media/image127.png"/><Relationship Id="rId4" Type="http://schemas.openxmlformats.org/officeDocument/2006/relationships/image" Target="../media/image126.svg"/></Relationships>
</file>

<file path=ppt/slideLayouts/_rels/slideLayout716.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30.png"/><Relationship Id="rId1" Type="http://schemas.openxmlformats.org/officeDocument/2006/relationships/slideMaster" Target="../slideMasters/slideMaster24.xml"/><Relationship Id="rId4" Type="http://schemas.openxmlformats.org/officeDocument/2006/relationships/image" Target="../media/image127.png"/></Relationships>
</file>

<file path=ppt/slideLayouts/_rels/slideLayout717.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29.emf"/><Relationship Id="rId1" Type="http://schemas.openxmlformats.org/officeDocument/2006/relationships/slideMaster" Target="../slideMasters/slideMaster24.xml"/></Relationships>
</file>

<file path=ppt/slideLayouts/_rels/slideLayout718.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5.emf"/><Relationship Id="rId1" Type="http://schemas.openxmlformats.org/officeDocument/2006/relationships/slideMaster" Target="../slideMasters/slideMaster24.xml"/></Relationships>
</file>

<file path=ppt/slideLayouts/_rels/slideLayout71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2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1.jpeg"/><Relationship Id="rId1" Type="http://schemas.openxmlformats.org/officeDocument/2006/relationships/slideMaster" Target="../slideMasters/slideMaster4.xml"/></Relationships>
</file>

<file path=ppt/slideLayouts/_rels/slideLayout7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4.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33.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Master" Target="../slideMasters/slideMaster24.xml"/></Relationships>
</file>

<file path=ppt/slideLayouts/_rels/slideLayout734.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Master" Target="../slideMasters/slideMaster24.xml"/></Relationships>
</file>

<file path=ppt/slideLayouts/_rels/slideLayout735.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Master" Target="../slideMasters/slideMaster24.xml"/></Relationships>
</file>

<file path=ppt/slideLayouts/_rels/slideLayout736.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Master" Target="../slideMasters/slideMaster24.xml"/></Relationships>
</file>

<file path=ppt/slideLayouts/_rels/slideLayout737.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Master" Target="../slideMasters/slideMaster24.xml"/></Relationships>
</file>

<file path=ppt/slideLayouts/_rels/slideLayout738.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Master" Target="../slideMasters/slideMaster24.xml"/></Relationships>
</file>

<file path=ppt/slideLayouts/_rels/slideLayout739.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Master" Target="../slideMasters/slideMaster2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740.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Master" Target="../slideMasters/slideMaster24.xml"/></Relationships>
</file>

<file path=ppt/slideLayouts/_rels/slideLayout741.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Master" Target="../slideMasters/slideMaster24.xml"/></Relationships>
</file>

<file path=ppt/slideLayouts/_rels/slideLayout742.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Master" Target="../slideMasters/slideMaster24.xml"/></Relationships>
</file>

<file path=ppt/slideLayouts/_rels/slideLayout743.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Master" Target="../slideMasters/slideMaster24.xml"/></Relationships>
</file>

<file path=ppt/slideLayouts/_rels/slideLayout744.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Master" Target="../slideMasters/slideMaster24.xml"/></Relationships>
</file>

<file path=ppt/slideLayouts/_rels/slideLayout745.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Master" Target="../slideMasters/slideMaster24.xml"/></Relationships>
</file>

<file path=ppt/slideLayouts/_rels/slideLayout746.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Master" Target="../slideMasters/slideMaster24.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49.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Master" Target="../slideMasters/slideMaster24.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4.xml"/><Relationship Id="rId4" Type="http://schemas.openxmlformats.org/officeDocument/2006/relationships/image" Target="../media/image26.jpeg"/></Relationships>
</file>

<file path=ppt/slideLayouts/_rels/slideLayout750.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Master" Target="../slideMasters/slideMaster24.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53.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Master" Target="../slideMasters/slideMaster24.xml"/></Relationships>
</file>

<file path=ppt/slideLayouts/_rels/slideLayout754.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Master" Target="../slideMasters/slideMaster24.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57.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Master" Target="../slideMasters/slideMaster24.xml"/></Relationships>
</file>

<file path=ppt/slideLayouts/_rels/slideLayout758.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Master" Target="../slideMasters/slideMaster24.xml"/></Relationships>
</file>

<file path=ppt/slideLayouts/_rels/slideLayout75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jpeg"/><Relationship Id="rId1" Type="http://schemas.openxmlformats.org/officeDocument/2006/relationships/slideMaster" Target="../slideMasters/slideMaster24.xml"/><Relationship Id="rId4" Type="http://schemas.openxmlformats.org/officeDocument/2006/relationships/image" Target="../media/image126.sv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6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24.xml"/></Relationships>
</file>

<file path=ppt/slideLayouts/_rels/slideLayout76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124.jpeg"/><Relationship Id="rId1" Type="http://schemas.openxmlformats.org/officeDocument/2006/relationships/slideMaster" Target="../slideMasters/slideMaster24.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77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jpeg"/><Relationship Id="rId1" Type="http://schemas.openxmlformats.org/officeDocument/2006/relationships/slideMaster" Target="../slideMasters/slideMaster24.xml"/><Relationship Id="rId5" Type="http://schemas.openxmlformats.org/officeDocument/2006/relationships/image" Target="../media/image127.png"/><Relationship Id="rId4" Type="http://schemas.openxmlformats.org/officeDocument/2006/relationships/image" Target="../media/image126.svg"/></Relationships>
</file>

<file path=ppt/slideLayouts/_rels/slideLayout77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24.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8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25.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30.emf"/><Relationship Id="rId5" Type="http://schemas.openxmlformats.org/officeDocument/2006/relationships/image" Target="../media/image9.emf"/><Relationship Id="rId4" Type="http://schemas.openxmlformats.org/officeDocument/2006/relationships/oleObject" Target="../embeddings/oleObject4.bin"/></Relationships>
</file>

<file path=ppt/slideLayouts/_rels/slideLayout93.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31.emf"/><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30.emf"/><Relationship Id="rId5" Type="http://schemas.openxmlformats.org/officeDocument/2006/relationships/image" Target="../media/image9.emf"/><Relationship Id="rId4" Type="http://schemas.openxmlformats.org/officeDocument/2006/relationships/oleObject" Target="../embeddings/oleObject5.bin"/></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EEEE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56723"/>
      </p:ext>
    </p:extLst>
  </p:cSld>
  <p:clrMapOvr>
    <a:masterClrMapping/>
  </p:clrMapOvr>
  <p:transition>
    <p:fade/>
  </p:transition>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Image">
    <p:bg>
      <p:bgPr>
        <a:solidFill>
          <a:srgbClr val="EEEEE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69975" y="2259163"/>
            <a:ext cx="4192525" cy="1292662"/>
          </a:xfrm>
        </p:spPr>
        <p:txBody>
          <a:bodyPr wrap="square" anchor="b" anchorCtr="0">
            <a:spAutoFit/>
          </a:bodyPr>
          <a:lstStyle>
            <a:lvl1pPr>
              <a:defRPr sz="4200" b="0" baseline="0">
                <a:solidFill>
                  <a:srgbClr val="614E8C"/>
                </a:solidFill>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rgbClr val="505050"/>
                </a:solidFill>
                <a:latin typeface="+mn-lt"/>
                <a:cs typeface="Segoe UI" panose="020B0502040204020203" pitchFamily="34" charset="0"/>
              </a:defRPr>
            </a:lvl1pPr>
          </a:lstStyle>
          <a:p>
            <a:pPr lvl="0"/>
            <a:r>
              <a:rPr lang="en-US" dirty="0"/>
              <a:t>Speaker name or subtitle</a:t>
            </a:r>
          </a:p>
        </p:txBody>
      </p:sp>
      <p:sp>
        <p:nvSpPr>
          <p:cNvPr id="6" name="Picture Placeholder">
            <a:extLst>
              <a:ext uri="{FF2B5EF4-FFF2-40B4-BE49-F238E27FC236}">
                <a16:creationId xmlns:a16="http://schemas.microsoft.com/office/drawing/2014/main" id="{1ACEAF77-C64D-4595-B506-2859857B1248}"/>
              </a:ext>
            </a:extLst>
          </p:cNvPr>
          <p:cNvSpPr>
            <a:spLocks noGrp="1"/>
          </p:cNvSpPr>
          <p:nvPr>
            <p:ph type="pic" sz="quarter" idx="13" hasCustomPrompt="1"/>
          </p:nvPr>
        </p:nvSpPr>
        <p:spPr bwMode="gray">
          <a:xfrm>
            <a:off x="5334000" y="0"/>
            <a:ext cx="6858000" cy="6858000"/>
          </a:xfrm>
          <a:solidFill>
            <a:srgbClr val="505050"/>
          </a:solid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pic>
        <p:nvPicPr>
          <p:cNvPr id="7" name="MS logo gray - EMF" descr="Microsoft logo, gray text version">
            <a:extLst>
              <a:ext uri="{FF2B5EF4-FFF2-40B4-BE49-F238E27FC236}">
                <a16:creationId xmlns:a16="http://schemas.microsoft.com/office/drawing/2014/main" id="{86926238-1D40-4CC6-B436-2332D961C68B}"/>
              </a:ext>
            </a:extLst>
          </p:cNvPr>
          <p:cNvPicPr>
            <a:picLocks noChangeAspect="1"/>
          </p:cNvPicPr>
          <p:nvPr userDrawn="1"/>
        </p:nvPicPr>
        <p:blipFill>
          <a:blip r:embed="rId2"/>
          <a:stretch>
            <a:fillRect/>
          </a:stretch>
        </p:blipFill>
        <p:spPr bwMode="black">
          <a:xfrm>
            <a:off x="584200" y="586080"/>
            <a:ext cx="1366440" cy="292608"/>
          </a:xfrm>
          <a:prstGeom prst="rect">
            <a:avLst/>
          </a:prstGeom>
        </p:spPr>
      </p:pic>
      <p:pic>
        <p:nvPicPr>
          <p:cNvPr id="9" name="Image 8" descr="Une image contenant dessin&#10;&#10;Description générée automatiquement">
            <a:extLst>
              <a:ext uri="{FF2B5EF4-FFF2-40B4-BE49-F238E27FC236}">
                <a16:creationId xmlns:a16="http://schemas.microsoft.com/office/drawing/2014/main" id="{8D938F6C-CC52-4D35-928F-B73FFE8D1F62}"/>
              </a:ext>
            </a:extLst>
          </p:cNvPr>
          <p:cNvPicPr>
            <a:picLocks noChangeAspect="1"/>
          </p:cNvPicPr>
          <p:nvPr userDrawn="1"/>
        </p:nvPicPr>
        <p:blipFill>
          <a:blip r:embed="rId3"/>
          <a:stretch>
            <a:fillRect/>
          </a:stretch>
        </p:blipFill>
        <p:spPr>
          <a:xfrm>
            <a:off x="562549" y="6172200"/>
            <a:ext cx="1283217" cy="390434"/>
          </a:xfrm>
          <a:prstGeom prst="rect">
            <a:avLst/>
          </a:prstGeom>
        </p:spPr>
      </p:pic>
    </p:spTree>
    <p:extLst>
      <p:ext uri="{BB962C8B-B14F-4D97-AF65-F5344CB8AC3E}">
        <p14:creationId xmlns:p14="http://schemas.microsoft.com/office/powerpoint/2010/main" val="16054354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645047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3150414"/>
            <a:ext cx="3183637" cy="553998"/>
          </a:xfrm>
        </p:spPr>
        <p:txBody>
          <a:bodyPr anchor="ctr"/>
          <a:lstStyle>
            <a:lvl1pPr>
              <a:defRPr>
                <a:solidFill>
                  <a:schemeClr val="bg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65547151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mall Section | Full Bleed Image">
    <p:bg>
      <p:bgPr>
        <a:solidFill>
          <a:srgbClr val="EEEEEE"/>
        </a:solidFill>
        <a:effectLst/>
      </p:bgPr>
    </p:bg>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70604E6A-E30B-469E-99A7-7FC96EDC3732}"/>
              </a:ext>
            </a:extLst>
          </p:cNvPr>
          <p:cNvSpPr>
            <a:spLocks noGrp="1"/>
          </p:cNvSpPr>
          <p:nvPr>
            <p:ph type="pic" sz="quarter" idx="13" hasCustomPrompt="1"/>
          </p:nvPr>
        </p:nvSpPr>
        <p:spPr bwMode="gray">
          <a:xfrm>
            <a:off x="0" y="0"/>
            <a:ext cx="12192000" cy="6858000"/>
          </a:xfrm>
          <a:solidFill>
            <a:srgbClr val="505050"/>
          </a:solid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2" name="Title 1"/>
          <p:cNvSpPr>
            <a:spLocks noGrp="1"/>
          </p:cNvSpPr>
          <p:nvPr>
            <p:ph type="title" hasCustomPrompt="1"/>
          </p:nvPr>
        </p:nvSpPr>
        <p:spPr>
          <a:xfrm>
            <a:off x="565912" y="3109653"/>
            <a:ext cx="4196588" cy="400110"/>
          </a:xfrm>
        </p:spPr>
        <p:txBody>
          <a:bodyPr wrap="square" anchor="t">
            <a:spAutoFit/>
          </a:bodyPr>
          <a:lstStyle>
            <a:lvl1pPr>
              <a:lnSpc>
                <a:spcPct val="100000"/>
              </a:lnSpc>
              <a:defRPr sz="2600" b="0" spc="0" baseline="0">
                <a:solidFill>
                  <a:srgbClr val="FFFFFF"/>
                </a:solidFill>
                <a:latin typeface="+mj-lt"/>
                <a:cs typeface="Segoe UI Semilight" panose="020B0402040204020203" pitchFamily="34" charset="0"/>
              </a:defRPr>
            </a:lvl1pPr>
          </a:lstStyle>
          <a:p>
            <a:r>
              <a:rPr lang="en-US" dirty="0"/>
              <a:t>Section name or title</a:t>
            </a:r>
          </a:p>
        </p:txBody>
      </p:sp>
    </p:spTree>
    <p:extLst>
      <p:ext uri="{BB962C8B-B14F-4D97-AF65-F5344CB8AC3E}">
        <p14:creationId xmlns:p14="http://schemas.microsoft.com/office/powerpoint/2010/main" val="2457970754"/>
      </p:ext>
    </p:extLst>
  </p:cSld>
  <p:clrMapOvr>
    <a:masterClrMapping/>
  </p:clrMapOvr>
  <p:transition>
    <p:fade/>
  </p:transition>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itle slide whit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7A984A1-F78C-4297-8324-10D12BC7E8C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4469" t="4718" r="3149" b="22029"/>
          <a:stretch/>
        </p:blipFill>
        <p:spPr>
          <a:xfrm>
            <a:off x="0" y="1"/>
            <a:ext cx="12192001" cy="6858974"/>
          </a:xfrm>
          <a:prstGeom prst="rect">
            <a:avLst/>
          </a:prstGeom>
        </p:spPr>
      </p:pic>
      <p:sp>
        <p:nvSpPr>
          <p:cNvPr id="9" name="Title 1"/>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12401926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Title slide whit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1"/>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1"/>
                </a:solidFill>
                <a:latin typeface="+mn-lt"/>
              </a:defRPr>
            </a:lvl1pPr>
          </a:lstStyle>
          <a:p>
            <a:pPr lvl="0"/>
            <a:r>
              <a:rPr lang="en-US"/>
              <a:t>Author name</a:t>
            </a:r>
          </a:p>
          <a:p>
            <a:pPr lvl="0"/>
            <a:r>
              <a:rPr lang="en-US"/>
              <a:t>Date</a:t>
            </a:r>
          </a:p>
        </p:txBody>
      </p:sp>
      <p:pic>
        <p:nvPicPr>
          <p:cNvPr id="7" name="Picture 6">
            <a:extLst>
              <a:ext uri="{FF2B5EF4-FFF2-40B4-BE49-F238E27FC236}">
                <a16:creationId xmlns:a16="http://schemas.microsoft.com/office/drawing/2014/main" id="{8097F70D-D332-4312-BEE2-9F5342392F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
        <p:nvSpPr>
          <p:cNvPr id="11" name="Picture Placeholder 2">
            <a:extLst>
              <a:ext uri="{FF2B5EF4-FFF2-40B4-BE49-F238E27FC236}">
                <a16:creationId xmlns:a16="http://schemas.microsoft.com/office/drawing/2014/main" id="{63BD7758-2CA8-4666-ADD7-AF3EB0DC8614}"/>
              </a:ext>
            </a:extLst>
          </p:cNvPr>
          <p:cNvSpPr>
            <a:spLocks noGrp="1"/>
          </p:cNvSpPr>
          <p:nvPr>
            <p:ph type="pic" sz="quarter" idx="13" hasCustomPrompt="1"/>
          </p:nvPr>
        </p:nvSpPr>
        <p:spPr>
          <a:xfrm>
            <a:off x="9927772" y="361896"/>
            <a:ext cx="2120204" cy="652988"/>
          </a:xfrm>
        </p:spPr>
        <p:txBody>
          <a:bodyPr/>
          <a:lstStyle>
            <a:lvl1pPr algn="ctr">
              <a:defRPr sz="1400">
                <a:solidFill>
                  <a:schemeClr val="bg1"/>
                </a:solidFill>
              </a:defRPr>
            </a:lvl1pPr>
          </a:lstStyle>
          <a:p>
            <a:r>
              <a:rPr lang="en-US"/>
              <a:t>Click to add </a:t>
            </a:r>
            <a:br>
              <a:rPr lang="en-US"/>
            </a:br>
            <a:r>
              <a:rPr lang="en-US"/>
              <a:t>partner logo</a:t>
            </a:r>
          </a:p>
        </p:txBody>
      </p:sp>
    </p:spTree>
    <p:extLst>
      <p:ext uri="{BB962C8B-B14F-4D97-AF65-F5344CB8AC3E}">
        <p14:creationId xmlns:p14="http://schemas.microsoft.com/office/powerpoint/2010/main" val="19572642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slide photo">
    <p:spTree>
      <p:nvGrpSpPr>
        <p:cNvPr id="1" name=""/>
        <p:cNvGrpSpPr/>
        <p:nvPr/>
      </p:nvGrpSpPr>
      <p:grpSpPr>
        <a:xfrm>
          <a:off x="0" y="0"/>
          <a:ext cx="0" cy="0"/>
          <a:chOff x="0" y="0"/>
          <a:chExt cx="0" cy="0"/>
        </a:xfrm>
      </p:grpSpPr>
      <p:pic>
        <p:nvPicPr>
          <p:cNvPr id="7" name="Picture 6" descr="A group of people sitting at a table&#10;&#10;Description automatically generated">
            <a:extLst>
              <a:ext uri="{FF2B5EF4-FFF2-40B4-BE49-F238E27FC236}">
                <a16:creationId xmlns:a16="http://schemas.microsoft.com/office/drawing/2014/main" id="{9EEE8B25-205B-439D-AFD8-52602631ED2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
            <a:ext cx="12192000" cy="6857999"/>
          </a:xfrm>
          <a:prstGeom prst="rect">
            <a:avLst/>
          </a:prstGeom>
        </p:spPr>
      </p:pic>
      <p:sp>
        <p:nvSpPr>
          <p:cNvPr id="3" name="Rectangle 2">
            <a:extLst>
              <a:ext uri="{FF2B5EF4-FFF2-40B4-BE49-F238E27FC236}">
                <a16:creationId xmlns:a16="http://schemas.microsoft.com/office/drawing/2014/main" id="{8BAFE27E-A3D5-46FD-85F3-6A54774F3CBF}"/>
              </a:ext>
            </a:extLst>
          </p:cNvPr>
          <p:cNvSpPr/>
          <p:nvPr/>
        </p:nvSpPr>
        <p:spPr bwMode="auto">
          <a:xfrm>
            <a:off x="0" y="1059820"/>
            <a:ext cx="12192001" cy="5798180"/>
          </a:xfrm>
          <a:prstGeom prst="rect">
            <a:avLst/>
          </a:prstGeom>
          <a:gradFill>
            <a:gsLst>
              <a:gs pos="0">
                <a:schemeClr val="accent1">
                  <a:lumMod val="0"/>
                  <a:alpha val="0"/>
                </a:schemeClr>
              </a:gs>
              <a:gs pos="56000">
                <a:schemeClr val="accent1">
                  <a:lumMod val="0"/>
                  <a:alpha val="38000"/>
                </a:schemeClr>
              </a:gs>
              <a:gs pos="85000">
                <a:schemeClr val="accent1">
                  <a:lumMod val="0"/>
                  <a:alpha val="9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14" name="Picture 13">
            <a:extLst>
              <a:ext uri="{FF2B5EF4-FFF2-40B4-BE49-F238E27FC236}">
                <a16:creationId xmlns:a16="http://schemas.microsoft.com/office/drawing/2014/main" id="{02DF50B3-9B0F-4C00-9367-B4049D81A43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6319" t="4718" r="3150" b="22029"/>
          <a:stretch/>
        </p:blipFill>
        <p:spPr>
          <a:xfrm>
            <a:off x="1753787" y="1"/>
            <a:ext cx="10438214" cy="6858974"/>
          </a:xfrm>
          <a:prstGeom prst="rect">
            <a:avLst/>
          </a:prstGeom>
        </p:spPr>
      </p:pic>
      <p:sp>
        <p:nvSpPr>
          <p:cNvPr id="4" name="Oval 3">
            <a:extLst>
              <a:ext uri="{FF2B5EF4-FFF2-40B4-BE49-F238E27FC236}">
                <a16:creationId xmlns:a16="http://schemas.microsoft.com/office/drawing/2014/main" id="{EB1E1288-0D3A-4A23-84C3-04C87E5B794E}"/>
              </a:ext>
            </a:extLst>
          </p:cNvPr>
          <p:cNvSpPr/>
          <p:nvPr/>
        </p:nvSpPr>
        <p:spPr bwMode="auto">
          <a:xfrm>
            <a:off x="8106108" y="4888309"/>
            <a:ext cx="288044" cy="28808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494056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2_Title slide photo">
    <p:spTree>
      <p:nvGrpSpPr>
        <p:cNvPr id="1" name=""/>
        <p:cNvGrpSpPr/>
        <p:nvPr/>
      </p:nvGrpSpPr>
      <p:grpSpPr>
        <a:xfrm>
          <a:off x="0" y="0"/>
          <a:ext cx="0" cy="0"/>
          <a:chOff x="0" y="0"/>
          <a:chExt cx="0" cy="0"/>
        </a:xfrm>
      </p:grpSpPr>
      <p:pic>
        <p:nvPicPr>
          <p:cNvPr id="7" name="Picture 6" descr="A group of people sitting at a table&#10;&#10;Description automatically generated">
            <a:extLst>
              <a:ext uri="{FF2B5EF4-FFF2-40B4-BE49-F238E27FC236}">
                <a16:creationId xmlns:a16="http://schemas.microsoft.com/office/drawing/2014/main" id="{9EEE8B25-205B-439D-AFD8-52602631ED2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r="-1"/>
          <a:stretch/>
        </p:blipFill>
        <p:spPr>
          <a:xfrm>
            <a:off x="0" y="1"/>
            <a:ext cx="12192000" cy="6857999"/>
          </a:xfrm>
          <a:prstGeom prst="rect">
            <a:avLst/>
          </a:prstGeom>
        </p:spPr>
      </p:pic>
      <p:sp>
        <p:nvSpPr>
          <p:cNvPr id="3" name="Rectangle 2">
            <a:extLst>
              <a:ext uri="{FF2B5EF4-FFF2-40B4-BE49-F238E27FC236}">
                <a16:creationId xmlns:a16="http://schemas.microsoft.com/office/drawing/2014/main" id="{8BAFE27E-A3D5-46FD-85F3-6A54774F3CBF}"/>
              </a:ext>
            </a:extLst>
          </p:cNvPr>
          <p:cNvSpPr/>
          <p:nvPr/>
        </p:nvSpPr>
        <p:spPr bwMode="auto">
          <a:xfrm>
            <a:off x="0" y="1"/>
            <a:ext cx="12192001" cy="6857999"/>
          </a:xfrm>
          <a:prstGeom prst="rect">
            <a:avLst/>
          </a:prstGeom>
          <a:gradFill>
            <a:gsLst>
              <a:gs pos="0">
                <a:schemeClr val="accent1">
                  <a:lumMod val="0"/>
                  <a:alpha val="0"/>
                </a:schemeClr>
              </a:gs>
              <a:gs pos="56000">
                <a:schemeClr val="accent1">
                  <a:lumMod val="0"/>
                  <a:alpha val="38000"/>
                </a:schemeClr>
              </a:gs>
              <a:gs pos="85000">
                <a:schemeClr val="accent1">
                  <a:lumMod val="0"/>
                  <a:alpha val="9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4A741F6A-873D-4F2A-A003-75593FAFDE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35069142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1_Title slide photo">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197DE90-DC25-42A5-9CE0-B77FCB49E01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flipH="1">
            <a:off x="0" y="-4510"/>
            <a:ext cx="12192000" cy="6858000"/>
          </a:xfrm>
          <a:prstGeom prst="rect">
            <a:avLst/>
          </a:prstGeom>
        </p:spPr>
      </p:pic>
      <p:sp>
        <p:nvSpPr>
          <p:cNvPr id="3" name="Rectangle 2">
            <a:extLst>
              <a:ext uri="{FF2B5EF4-FFF2-40B4-BE49-F238E27FC236}">
                <a16:creationId xmlns:a16="http://schemas.microsoft.com/office/drawing/2014/main" id="{8BAFE27E-A3D5-46FD-85F3-6A54774F3CBF}"/>
              </a:ext>
            </a:extLst>
          </p:cNvPr>
          <p:cNvSpPr/>
          <p:nvPr/>
        </p:nvSpPr>
        <p:spPr bwMode="auto">
          <a:xfrm>
            <a:off x="0" y="14505"/>
            <a:ext cx="12192001" cy="6857999"/>
          </a:xfrm>
          <a:prstGeom prst="rect">
            <a:avLst/>
          </a:prstGeom>
          <a:gradFill>
            <a:gsLst>
              <a:gs pos="0">
                <a:schemeClr val="accent1">
                  <a:lumMod val="0"/>
                  <a:alpha val="0"/>
                </a:schemeClr>
              </a:gs>
              <a:gs pos="56000">
                <a:schemeClr val="accent1">
                  <a:lumMod val="0"/>
                  <a:alpha val="38000"/>
                </a:schemeClr>
              </a:gs>
              <a:gs pos="85000">
                <a:schemeClr val="accent1">
                  <a:lumMod val="0"/>
                  <a:alpha val="9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4A741F6A-873D-4F2A-A003-75593FAFDE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pic>
        <p:nvPicPr>
          <p:cNvPr id="14" name="Picture 13">
            <a:extLst>
              <a:ext uri="{FF2B5EF4-FFF2-40B4-BE49-F238E27FC236}">
                <a16:creationId xmlns:a16="http://schemas.microsoft.com/office/drawing/2014/main" id="{02DF50B3-9B0F-4C00-9367-B4049D81A43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4469" t="56180" r="3149" b="22029"/>
          <a:stretch/>
        </p:blipFill>
        <p:spPr>
          <a:xfrm>
            <a:off x="0" y="4823099"/>
            <a:ext cx="12192001" cy="2040385"/>
          </a:xfrm>
          <a:prstGeom prst="rect">
            <a:avLst/>
          </a:prstGeom>
        </p:spPr>
      </p:pic>
      <p:sp>
        <p:nvSpPr>
          <p:cNvPr id="4" name="Oval 3">
            <a:extLst>
              <a:ext uri="{FF2B5EF4-FFF2-40B4-BE49-F238E27FC236}">
                <a16:creationId xmlns:a16="http://schemas.microsoft.com/office/drawing/2014/main" id="{EB1E1288-0D3A-4A23-84C3-04C87E5B794E}"/>
              </a:ext>
            </a:extLst>
          </p:cNvPr>
          <p:cNvSpPr/>
          <p:nvPr/>
        </p:nvSpPr>
        <p:spPr bwMode="auto">
          <a:xfrm>
            <a:off x="8106108" y="4888309"/>
            <a:ext cx="288044" cy="28808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4">
            <a:extLst>
              <a:ext uri="{FF2B5EF4-FFF2-40B4-BE49-F238E27FC236}">
                <a16:creationId xmlns:a16="http://schemas.microsoft.com/office/drawing/2014/main" id="{A17C0AED-C8DC-4E1E-A818-E1A75947B64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3964" t="4525" r="3347" b="45006"/>
          <a:stretch/>
        </p:blipFill>
        <p:spPr>
          <a:xfrm>
            <a:off x="-1" y="13627"/>
            <a:ext cx="12192002" cy="4708096"/>
          </a:xfrm>
          <a:prstGeom prst="rect">
            <a:avLst/>
          </a:prstGeom>
        </p:spPr>
      </p:pic>
    </p:spTree>
    <p:extLst>
      <p:ext uri="{BB962C8B-B14F-4D97-AF65-F5344CB8AC3E}">
        <p14:creationId xmlns:p14="http://schemas.microsoft.com/office/powerpoint/2010/main" val="15020946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3_Title slide photo">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197DE90-DC25-42A5-9CE0-B77FCB49E01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flipH="1">
            <a:off x="0" y="-4510"/>
            <a:ext cx="12192000" cy="6858000"/>
          </a:xfrm>
          <a:prstGeom prst="rect">
            <a:avLst/>
          </a:prstGeom>
        </p:spPr>
      </p:pic>
      <p:sp>
        <p:nvSpPr>
          <p:cNvPr id="3" name="Rectangle 2">
            <a:extLst>
              <a:ext uri="{FF2B5EF4-FFF2-40B4-BE49-F238E27FC236}">
                <a16:creationId xmlns:a16="http://schemas.microsoft.com/office/drawing/2014/main" id="{8BAFE27E-A3D5-46FD-85F3-6A54774F3CBF}"/>
              </a:ext>
            </a:extLst>
          </p:cNvPr>
          <p:cNvSpPr/>
          <p:nvPr/>
        </p:nvSpPr>
        <p:spPr bwMode="auto">
          <a:xfrm>
            <a:off x="0" y="14505"/>
            <a:ext cx="12192001" cy="6857999"/>
          </a:xfrm>
          <a:prstGeom prst="rect">
            <a:avLst/>
          </a:prstGeom>
          <a:gradFill>
            <a:gsLst>
              <a:gs pos="0">
                <a:schemeClr val="accent1">
                  <a:lumMod val="0"/>
                  <a:alpha val="0"/>
                </a:schemeClr>
              </a:gs>
              <a:gs pos="56000">
                <a:schemeClr val="accent1">
                  <a:lumMod val="0"/>
                  <a:alpha val="38000"/>
                </a:schemeClr>
              </a:gs>
              <a:gs pos="85000">
                <a:schemeClr val="accent1">
                  <a:lumMod val="0"/>
                  <a:alpha val="9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4A741F6A-873D-4F2A-A003-75593FAFDE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35773936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6425" y="1202871"/>
            <a:ext cx="3632388" cy="1172553"/>
          </a:xfrm>
        </p:spPr>
        <p:txBody>
          <a:bodyPr lIns="0" tIns="0" rIns="0" bIns="0"/>
          <a:lstStyle>
            <a:lvl1pPr>
              <a:defRPr sz="1961"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12722" y="1202872"/>
            <a:ext cx="3618382" cy="3289228"/>
          </a:xfrm>
        </p:spPr>
        <p:txBody>
          <a:bodyPr wrap="square" lIns="0" tIns="0" rIns="0" bIns="0">
            <a:noAutofit/>
          </a:bodyPr>
          <a:lstStyle>
            <a:lvl1pPr marL="0" marR="0" indent="0" algn="l" defTabSz="507330" rtl="0" eaLnBrk="1" fontAlgn="auto" latinLnBrk="0" hangingPunct="1">
              <a:lnSpc>
                <a:spcPct val="100000"/>
              </a:lnSpc>
              <a:spcBef>
                <a:spcPts val="0"/>
              </a:spcBef>
              <a:spcAft>
                <a:spcPts val="490"/>
              </a:spcAft>
              <a:buClrTx/>
              <a:buSzPct val="90000"/>
              <a:buFont typeface="Wingdings" panose="05000000000000000000" pitchFamily="2" charset="2"/>
              <a:buNone/>
              <a:tabLst/>
              <a:defRPr sz="1961"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3921414479"/>
      </p:ext>
    </p:extLst>
  </p:cSld>
  <p:clrMapOvr>
    <a:masterClrMapping/>
  </p:clrMapOvr>
  <p:transition>
    <p:fade/>
  </p:transition>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Large | No Image">
    <p:bg>
      <p:bgPr>
        <a:solidFill>
          <a:srgbClr val="EEEEEE"/>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65912" y="2259402"/>
            <a:ext cx="9144000" cy="1292662"/>
          </a:xfrm>
          <a:noFill/>
        </p:spPr>
        <p:txBody>
          <a:bodyPr lIns="0" tIns="0" rIns="0" bIns="0" anchor="b" anchorCtr="0">
            <a:spAutoFit/>
          </a:bodyPr>
          <a:lstStyle>
            <a:lvl1pPr>
              <a:defRPr sz="4200" b="0" spc="-50" baseline="0">
                <a:solidFill>
                  <a:srgbClr val="614E8C"/>
                </a:solidFill>
                <a:latin typeface="+mj-lt"/>
                <a:cs typeface="Segoe UI" panose="020B0502040204020203" pitchFamily="34" charset="0"/>
              </a:defRPr>
            </a:lvl1pPr>
          </a:lstStyle>
          <a:p>
            <a:r>
              <a:rPr lang="en-US" dirty="0"/>
              <a:t>Section name </a:t>
            </a:r>
            <a:br>
              <a:rPr lang="en-US" dirty="0"/>
            </a:br>
            <a:r>
              <a:rPr lang="en-US" dirty="0"/>
              <a:t>or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rgbClr val="505050"/>
                </a:solidFill>
                <a:latin typeface="+mn-lt"/>
                <a:cs typeface="Segoe UI" panose="020B0502040204020203" pitchFamily="34" charset="0"/>
              </a:defRPr>
            </a:lvl1pPr>
          </a:lstStyle>
          <a:p>
            <a:pPr lvl="0"/>
            <a:r>
              <a:rPr lang="en-US" dirty="0"/>
              <a:t>Speaker name or subtitle text</a:t>
            </a:r>
          </a:p>
        </p:txBody>
      </p:sp>
    </p:spTree>
    <p:extLst>
      <p:ext uri="{BB962C8B-B14F-4D97-AF65-F5344CB8AC3E}">
        <p14:creationId xmlns:p14="http://schemas.microsoft.com/office/powerpoint/2010/main" val="10045731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2"/>
            <a:ext cx="11339774" cy="1223171"/>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rgbClr val="000000"/>
                </a:solidFill>
              </a:defRPr>
            </a:lvl2pPr>
            <a:lvl3pPr marL="448193" indent="0">
              <a:spcBef>
                <a:spcPts val="0"/>
              </a:spcBef>
              <a:spcAft>
                <a:spcPts val="1274"/>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3655144367"/>
      </p:ext>
    </p:extLst>
  </p:cSld>
  <p:clrMapOvr>
    <a:masterClrMapping/>
  </p:clrMapOvr>
  <p:transition>
    <p:fade/>
  </p:transition>
  <p:hf hdr="0" dt="0"/>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23171"/>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solidFill>
                  <a:srgbClr val="000000"/>
                </a:soli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solidFill>
                  <a:srgbClr val="000000"/>
                </a:solidFill>
              </a:defRPr>
            </a:lvl2pPr>
            <a:lvl3pPr marL="806748" indent="-224097">
              <a:spcBef>
                <a:spcPts val="0"/>
              </a:spcBef>
              <a:spcAft>
                <a:spcPts val="1274"/>
              </a:spcAft>
              <a:buClr>
                <a:srgbClr val="000000"/>
              </a:buClr>
              <a:buSzPct val="77000"/>
              <a:buFont typeface="Arial" panose="020B0604020202020204" pitchFamily="34" charset="0"/>
              <a:buChar char="•"/>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1848234390"/>
      </p:ext>
    </p:extLst>
  </p:cSld>
  <p:clrMapOvr>
    <a:masterClrMapping/>
  </p:clrMapOvr>
  <p:transition>
    <p:fade/>
  </p:transition>
  <p:hf hdr="0" dt="0"/>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731127104"/>
      </p:ext>
    </p:extLst>
  </p:cSld>
  <p:clrMapOvr>
    <a:masterClrMapping/>
  </p:clrMapOvr>
  <p:transition>
    <p:fade/>
  </p:transition>
  <p:hf hdr="0" dt="0"/>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Photo layou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15" name="Picture 14">
            <a:extLst>
              <a:ext uri="{FF2B5EF4-FFF2-40B4-BE49-F238E27FC236}">
                <a16:creationId xmlns:a16="http://schemas.microsoft.com/office/drawing/2014/main" id="{F685B54C-AE4B-4DE2-8334-29BCC1146A3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rot="10800000">
            <a:off x="5468" y="5500038"/>
            <a:ext cx="1964037" cy="1357962"/>
          </a:xfrm>
          <a:prstGeom prst="rect">
            <a:avLst/>
          </a:prstGeom>
        </p:spPr>
      </p:pic>
    </p:spTree>
    <p:extLst>
      <p:ext uri="{BB962C8B-B14F-4D97-AF65-F5344CB8AC3E}">
        <p14:creationId xmlns:p14="http://schemas.microsoft.com/office/powerpoint/2010/main" val="2352575037"/>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2_Photo layou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15" name="Picture 14">
            <a:extLst>
              <a:ext uri="{FF2B5EF4-FFF2-40B4-BE49-F238E27FC236}">
                <a16:creationId xmlns:a16="http://schemas.microsoft.com/office/drawing/2014/main" id="{F685B54C-AE4B-4DE2-8334-29BCC1146A3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rot="10800000">
            <a:off x="5468" y="5500038"/>
            <a:ext cx="1964037" cy="1357962"/>
          </a:xfrm>
          <a:prstGeom prst="rect">
            <a:avLst/>
          </a:prstGeom>
        </p:spPr>
      </p:pic>
      <p:pic>
        <p:nvPicPr>
          <p:cNvPr id="9" name="Picture 8" descr="A person sitting at a table using a computer&#10;&#10;Description automatically generated">
            <a:extLst>
              <a:ext uri="{FF2B5EF4-FFF2-40B4-BE49-F238E27FC236}">
                <a16:creationId xmlns:a16="http://schemas.microsoft.com/office/drawing/2014/main" id="{3A11E156-1095-41ED-99F9-C199F218300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09608" y="0"/>
            <a:ext cx="5976923" cy="6858000"/>
          </a:xfrm>
          <a:prstGeom prst="rect">
            <a:avLst/>
          </a:prstGeom>
        </p:spPr>
      </p:pic>
    </p:spTree>
    <p:extLst>
      <p:ext uri="{BB962C8B-B14F-4D97-AF65-F5344CB8AC3E}">
        <p14:creationId xmlns:p14="http://schemas.microsoft.com/office/powerpoint/2010/main" val="3425370805"/>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5_Photo layou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15" name="Picture 14">
            <a:extLst>
              <a:ext uri="{FF2B5EF4-FFF2-40B4-BE49-F238E27FC236}">
                <a16:creationId xmlns:a16="http://schemas.microsoft.com/office/drawing/2014/main" id="{F685B54C-AE4B-4DE2-8334-29BCC1146A3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rot="10800000">
            <a:off x="5468" y="5500038"/>
            <a:ext cx="1964037" cy="1357962"/>
          </a:xfrm>
          <a:prstGeom prst="rect">
            <a:avLst/>
          </a:prstGeom>
        </p:spPr>
      </p:pic>
      <p:pic>
        <p:nvPicPr>
          <p:cNvPr id="9" name="Picture 8" descr="A person sitting at a table using a computer&#10;&#10;Description automatically generated">
            <a:extLst>
              <a:ext uri="{FF2B5EF4-FFF2-40B4-BE49-F238E27FC236}">
                <a16:creationId xmlns:a16="http://schemas.microsoft.com/office/drawing/2014/main" id="{3A11E156-1095-41ED-99F9-C199F218300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09608" y="0"/>
            <a:ext cx="5976923" cy="6858000"/>
          </a:xfrm>
          <a:prstGeom prst="rect">
            <a:avLst/>
          </a:prstGeom>
        </p:spPr>
      </p:pic>
      <p:pic>
        <p:nvPicPr>
          <p:cNvPr id="3" name="Picture 2" descr="A person sitting at a table using a computer&#10;&#10;Description automatically generated">
            <a:extLst>
              <a:ext uri="{FF2B5EF4-FFF2-40B4-BE49-F238E27FC236}">
                <a16:creationId xmlns:a16="http://schemas.microsoft.com/office/drawing/2014/main" id="{1B022A6E-47CB-4371-8E8B-E2117173C49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204139" y="0"/>
            <a:ext cx="6265009" cy="6858000"/>
          </a:xfrm>
          <a:prstGeom prst="rect">
            <a:avLst/>
          </a:prstGeom>
        </p:spPr>
      </p:pic>
    </p:spTree>
    <p:extLst>
      <p:ext uri="{BB962C8B-B14F-4D97-AF65-F5344CB8AC3E}">
        <p14:creationId xmlns:p14="http://schemas.microsoft.com/office/powerpoint/2010/main" val="934520883"/>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7_Photo layou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15" name="Picture 14">
            <a:extLst>
              <a:ext uri="{FF2B5EF4-FFF2-40B4-BE49-F238E27FC236}">
                <a16:creationId xmlns:a16="http://schemas.microsoft.com/office/drawing/2014/main" id="{F685B54C-AE4B-4DE2-8334-29BCC1146A3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rot="10800000">
            <a:off x="5468" y="5500038"/>
            <a:ext cx="1964037" cy="1357962"/>
          </a:xfrm>
          <a:prstGeom prst="rect">
            <a:avLst/>
          </a:prstGeom>
        </p:spPr>
      </p:pic>
      <p:pic>
        <p:nvPicPr>
          <p:cNvPr id="9" name="Picture 8" descr="A person sitting at a table using a computer&#10;&#10;Description automatically generated">
            <a:extLst>
              <a:ext uri="{FF2B5EF4-FFF2-40B4-BE49-F238E27FC236}">
                <a16:creationId xmlns:a16="http://schemas.microsoft.com/office/drawing/2014/main" id="{3A11E156-1095-41ED-99F9-C199F218300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09608" y="0"/>
            <a:ext cx="5976923" cy="6858000"/>
          </a:xfrm>
          <a:prstGeom prst="rect">
            <a:avLst/>
          </a:prstGeom>
        </p:spPr>
      </p:pic>
      <p:pic>
        <p:nvPicPr>
          <p:cNvPr id="3" name="Picture 2" descr="A person sitting at a table using a computer&#10;&#10;Description automatically generated">
            <a:extLst>
              <a:ext uri="{FF2B5EF4-FFF2-40B4-BE49-F238E27FC236}">
                <a16:creationId xmlns:a16="http://schemas.microsoft.com/office/drawing/2014/main" id="{1B022A6E-47CB-4371-8E8B-E2117173C49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204139" y="0"/>
            <a:ext cx="6265009" cy="6858000"/>
          </a:xfrm>
          <a:prstGeom prst="rect">
            <a:avLst/>
          </a:prstGeom>
        </p:spPr>
      </p:pic>
      <p:pic>
        <p:nvPicPr>
          <p:cNvPr id="10" name="Picture 9" descr="A group of people sitting at a table looking at a computer&#10;&#10;Description automatically generated">
            <a:extLst>
              <a:ext uri="{FF2B5EF4-FFF2-40B4-BE49-F238E27FC236}">
                <a16:creationId xmlns:a16="http://schemas.microsoft.com/office/drawing/2014/main" id="{B5B0547B-7B7B-4C0E-9200-F5FE9FF626B9}"/>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209608" y="-2"/>
            <a:ext cx="6481289" cy="6858000"/>
          </a:xfrm>
          <a:prstGeom prst="rect">
            <a:avLst/>
          </a:prstGeom>
        </p:spPr>
      </p:pic>
    </p:spTree>
    <p:extLst>
      <p:ext uri="{BB962C8B-B14F-4D97-AF65-F5344CB8AC3E}">
        <p14:creationId xmlns:p14="http://schemas.microsoft.com/office/powerpoint/2010/main" val="2659691195"/>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8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87168"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5841"/>
            <a:ext cx="5387167"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7" name="Picture 6">
            <a:extLst>
              <a:ext uri="{FF2B5EF4-FFF2-40B4-BE49-F238E27FC236}">
                <a16:creationId xmlns:a16="http://schemas.microsoft.com/office/drawing/2014/main" id="{D82F407A-FE4B-4CBA-AFAE-D8CB8B1B9C5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83357" t="4718" r="3150" b="80485"/>
          <a:stretch/>
        </p:blipFill>
        <p:spPr>
          <a:xfrm flipV="1">
            <a:off x="10227962" y="5500038"/>
            <a:ext cx="1964037" cy="1357962"/>
          </a:xfrm>
          <a:prstGeom prst="rect">
            <a:avLst/>
          </a:prstGeom>
        </p:spPr>
      </p:pic>
      <p:pic>
        <p:nvPicPr>
          <p:cNvPr id="9" name="Picture 8" descr="A group of people sitting around a living room&#10;&#10;Description automatically generated">
            <a:extLst>
              <a:ext uri="{FF2B5EF4-FFF2-40B4-BE49-F238E27FC236}">
                <a16:creationId xmlns:a16="http://schemas.microsoft.com/office/drawing/2014/main" id="{1A4596D9-A4C7-4880-AE58-A65AB45AE04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6096000" cy="6858000"/>
          </a:xfrm>
          <a:prstGeom prst="rect">
            <a:avLst/>
          </a:prstGeom>
        </p:spPr>
      </p:pic>
      <p:pic>
        <p:nvPicPr>
          <p:cNvPr id="3" name="Picture 2" descr="A person sitting at a table with a computer&#10;&#10;Description automatically generated">
            <a:extLst>
              <a:ext uri="{FF2B5EF4-FFF2-40B4-BE49-F238E27FC236}">
                <a16:creationId xmlns:a16="http://schemas.microsoft.com/office/drawing/2014/main" id="{9D7045A7-B66B-4D7B-BB90-679A7FC35D2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68100" y="-1"/>
            <a:ext cx="6264099" cy="6858000"/>
          </a:xfrm>
          <a:prstGeom prst="rect">
            <a:avLst/>
          </a:prstGeom>
        </p:spPr>
      </p:pic>
      <p:pic>
        <p:nvPicPr>
          <p:cNvPr id="10" name="Picture 9" descr="A group of people sitting at a table looking at a computer&#10;&#10;Description automatically generated">
            <a:extLst>
              <a:ext uri="{FF2B5EF4-FFF2-40B4-BE49-F238E27FC236}">
                <a16:creationId xmlns:a16="http://schemas.microsoft.com/office/drawing/2014/main" id="{CDBC93B1-0775-48E2-9600-BB29A72E634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68100" y="-2"/>
            <a:ext cx="6264099" cy="6858000"/>
          </a:xfrm>
          <a:prstGeom prst="rect">
            <a:avLst/>
          </a:prstGeom>
        </p:spPr>
      </p:pic>
    </p:spTree>
    <p:extLst>
      <p:ext uri="{BB962C8B-B14F-4D97-AF65-F5344CB8AC3E}">
        <p14:creationId xmlns:p14="http://schemas.microsoft.com/office/powerpoint/2010/main" val="1023690462"/>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1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29295"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3" y="2145841"/>
            <a:ext cx="5329294"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7" name="Picture 6">
            <a:extLst>
              <a:ext uri="{FF2B5EF4-FFF2-40B4-BE49-F238E27FC236}">
                <a16:creationId xmlns:a16="http://schemas.microsoft.com/office/drawing/2014/main" id="{D82F407A-FE4B-4CBA-AFAE-D8CB8B1B9C5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83357" t="4718" r="3150" b="80485"/>
          <a:stretch/>
        </p:blipFill>
        <p:spPr>
          <a:xfrm flipV="1">
            <a:off x="10227962" y="5500038"/>
            <a:ext cx="1964037" cy="1357962"/>
          </a:xfrm>
          <a:prstGeom prst="rect">
            <a:avLst/>
          </a:prstGeom>
        </p:spPr>
      </p:pic>
      <p:pic>
        <p:nvPicPr>
          <p:cNvPr id="9" name="Picture 8" descr="A group of people sitting around a living room&#10;&#10;Description automatically generated">
            <a:extLst>
              <a:ext uri="{FF2B5EF4-FFF2-40B4-BE49-F238E27FC236}">
                <a16:creationId xmlns:a16="http://schemas.microsoft.com/office/drawing/2014/main" id="{1A4596D9-A4C7-4880-AE58-A65AB45AE04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6096000" cy="6858000"/>
          </a:xfrm>
          <a:prstGeom prst="rect">
            <a:avLst/>
          </a:prstGeom>
        </p:spPr>
      </p:pic>
      <p:pic>
        <p:nvPicPr>
          <p:cNvPr id="3" name="Picture 2">
            <a:extLst>
              <a:ext uri="{FF2B5EF4-FFF2-40B4-BE49-F238E27FC236}">
                <a16:creationId xmlns:a16="http://schemas.microsoft.com/office/drawing/2014/main" id="{5DC9523C-3907-4939-8694-9C0D7F4E828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41982" y="-1"/>
            <a:ext cx="6337982" cy="6858000"/>
          </a:xfrm>
          <a:prstGeom prst="rect">
            <a:avLst/>
          </a:prstGeom>
        </p:spPr>
      </p:pic>
    </p:spTree>
    <p:extLst>
      <p:ext uri="{BB962C8B-B14F-4D97-AF65-F5344CB8AC3E}">
        <p14:creationId xmlns:p14="http://schemas.microsoft.com/office/powerpoint/2010/main" val="1285750737"/>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4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75596"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5841"/>
            <a:ext cx="537559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7" name="Picture 6">
            <a:extLst>
              <a:ext uri="{FF2B5EF4-FFF2-40B4-BE49-F238E27FC236}">
                <a16:creationId xmlns:a16="http://schemas.microsoft.com/office/drawing/2014/main" id="{D82F407A-FE4B-4CBA-AFAE-D8CB8B1B9C5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83357" t="4718" r="3150" b="80485"/>
          <a:stretch/>
        </p:blipFill>
        <p:spPr>
          <a:xfrm flipV="1">
            <a:off x="10227962" y="5500038"/>
            <a:ext cx="1964037" cy="1357962"/>
          </a:xfrm>
          <a:prstGeom prst="rect">
            <a:avLst/>
          </a:prstGeom>
        </p:spPr>
      </p:pic>
      <p:pic>
        <p:nvPicPr>
          <p:cNvPr id="11" name="Picture 10" descr="A group of people sitting at a table&#10;&#10;Description automatically generated">
            <a:extLst>
              <a:ext uri="{FF2B5EF4-FFF2-40B4-BE49-F238E27FC236}">
                <a16:creationId xmlns:a16="http://schemas.microsoft.com/office/drawing/2014/main" id="{17464ADA-BCE6-475E-89A8-63AD5A9EB7C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6096000" cy="6858000"/>
          </a:xfrm>
          <a:prstGeom prst="rect">
            <a:avLst/>
          </a:prstGeom>
        </p:spPr>
      </p:pic>
    </p:spTree>
    <p:extLst>
      <p:ext uri="{BB962C8B-B14F-4D97-AF65-F5344CB8AC3E}">
        <p14:creationId xmlns:p14="http://schemas.microsoft.com/office/powerpoint/2010/main" val="276252427"/>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mall Section | No Image">
    <p:bg>
      <p:bgPr>
        <a:solidFill>
          <a:srgbClr val="EEEEE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5912" y="3109653"/>
            <a:ext cx="7864856" cy="400110"/>
          </a:xfrm>
        </p:spPr>
        <p:txBody>
          <a:bodyPr wrap="square" anchor="t">
            <a:spAutoFit/>
          </a:bodyPr>
          <a:lstStyle>
            <a:lvl1pPr>
              <a:lnSpc>
                <a:spcPct val="100000"/>
              </a:lnSpc>
              <a:defRPr sz="2600" b="0" spc="0" baseline="0">
                <a:solidFill>
                  <a:srgbClr val="614E8C"/>
                </a:solidFill>
                <a:latin typeface="+mj-lt"/>
                <a:cs typeface="Segoe UI Semilight" panose="020B0402040204020203" pitchFamily="34" charset="0"/>
              </a:defRPr>
            </a:lvl1pPr>
          </a:lstStyle>
          <a:p>
            <a:r>
              <a:rPr lang="en-US" dirty="0"/>
              <a:t>Section name or title</a:t>
            </a:r>
          </a:p>
        </p:txBody>
      </p:sp>
    </p:spTree>
    <p:extLst>
      <p:ext uri="{BB962C8B-B14F-4D97-AF65-F5344CB8AC3E}">
        <p14:creationId xmlns:p14="http://schemas.microsoft.com/office/powerpoint/2010/main" val="2701574646"/>
      </p:ext>
    </p:extLst>
  </p:cSld>
  <p:clrMapOvr>
    <a:masterClrMapping/>
  </p:clrMapOvr>
  <p:transition>
    <p:fade/>
  </p:transition>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3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40870"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2245"/>
            <a:ext cx="5340869"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9" name="Picture 8" descr="A group of people sitting around a living room&#10;&#10;Description automatically generated">
            <a:extLst>
              <a:ext uri="{FF2B5EF4-FFF2-40B4-BE49-F238E27FC236}">
                <a16:creationId xmlns:a16="http://schemas.microsoft.com/office/drawing/2014/main" id="{1A4596D9-A4C7-4880-AE58-A65AB45AE04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096000" cy="6858000"/>
          </a:xfrm>
          <a:prstGeom prst="rect">
            <a:avLst/>
          </a:prstGeom>
        </p:spPr>
      </p:pic>
    </p:spTree>
    <p:extLst>
      <p:ext uri="{BB962C8B-B14F-4D97-AF65-F5344CB8AC3E}">
        <p14:creationId xmlns:p14="http://schemas.microsoft.com/office/powerpoint/2010/main" val="627806862"/>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6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29295"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3" y="2145841"/>
            <a:ext cx="5329294"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7" name="Picture 6">
            <a:extLst>
              <a:ext uri="{FF2B5EF4-FFF2-40B4-BE49-F238E27FC236}">
                <a16:creationId xmlns:a16="http://schemas.microsoft.com/office/drawing/2014/main" id="{D82F407A-FE4B-4CBA-AFAE-D8CB8B1B9C5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83357" t="4718" r="3150" b="80485"/>
          <a:stretch/>
        </p:blipFill>
        <p:spPr>
          <a:xfrm flipV="1">
            <a:off x="10227962" y="5500038"/>
            <a:ext cx="1964037" cy="1357962"/>
          </a:xfrm>
          <a:prstGeom prst="rect">
            <a:avLst/>
          </a:prstGeom>
        </p:spPr>
      </p:pic>
      <p:pic>
        <p:nvPicPr>
          <p:cNvPr id="9" name="Picture 8" descr="A group of people sitting around a living room&#10;&#10;Description automatically generated">
            <a:extLst>
              <a:ext uri="{FF2B5EF4-FFF2-40B4-BE49-F238E27FC236}">
                <a16:creationId xmlns:a16="http://schemas.microsoft.com/office/drawing/2014/main" id="{1A4596D9-A4C7-4880-AE58-A65AB45AE04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6096000" cy="6858000"/>
          </a:xfrm>
          <a:prstGeom prst="rect">
            <a:avLst/>
          </a:prstGeom>
        </p:spPr>
      </p:pic>
      <p:pic>
        <p:nvPicPr>
          <p:cNvPr id="3" name="Picture 2" descr="A person sitting at a table with a computer&#10;&#10;Description automatically generated">
            <a:extLst>
              <a:ext uri="{FF2B5EF4-FFF2-40B4-BE49-F238E27FC236}">
                <a16:creationId xmlns:a16="http://schemas.microsoft.com/office/drawing/2014/main" id="{9D7045A7-B66B-4D7B-BB90-679A7FC35D2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68100" y="-1"/>
            <a:ext cx="6264099" cy="6858000"/>
          </a:xfrm>
          <a:prstGeom prst="rect">
            <a:avLst/>
          </a:prstGeom>
        </p:spPr>
      </p:pic>
    </p:spTree>
    <p:extLst>
      <p:ext uri="{BB962C8B-B14F-4D97-AF65-F5344CB8AC3E}">
        <p14:creationId xmlns:p14="http://schemas.microsoft.com/office/powerpoint/2010/main" val="3363870922"/>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281364" y="2135537"/>
            <a:ext cx="3623050" cy="2583813"/>
          </a:xfrm>
          <a:blipFill>
            <a:blip r:embed="rId3"/>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126963" y="2135536"/>
            <a:ext cx="3634002" cy="2583814"/>
          </a:xfrm>
          <a:blipFill>
            <a:blip r:embed="rId4" cstate="print">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26424" y="4927922"/>
            <a:ext cx="3630521"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1951794981"/>
      </p:ext>
    </p:extLst>
  </p:cSld>
  <p:clrMapOvr>
    <a:masterClrMapping/>
  </p:clrMapOvr>
  <p:transition>
    <p:fade/>
  </p:transition>
  <p:hf hdr="0" dt="0"/>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5982391" y="2145841"/>
            <a:ext cx="5780073" cy="3756460"/>
          </a:xfrm>
        </p:spPr>
        <p:txBody>
          <a:bodyPr anchor="ctr">
            <a:noAutofit/>
          </a:bodyPr>
          <a:lstStyle>
            <a:lvl1pPr algn="ctr">
              <a:defRPr sz="1961">
                <a:latin typeface="+mj-lt"/>
              </a:defRPr>
            </a:lvl1pPr>
          </a:lstStyle>
          <a:p>
            <a:r>
              <a:rPr lang="en-US"/>
              <a:t>Drop photo here</a:t>
            </a:r>
          </a:p>
        </p:txBody>
      </p:sp>
      <p:sp>
        <p:nvSpPr>
          <p:cNvPr id="4" name="Text Placeholder 3"/>
          <p:cNvSpPr>
            <a:spLocks noGrp="1"/>
          </p:cNvSpPr>
          <p:nvPr>
            <p:ph type="body" sz="quarter" idx="10" hasCustomPrompt="1"/>
          </p:nvPr>
        </p:nvSpPr>
        <p:spPr>
          <a:xfrm>
            <a:off x="426424" y="2145841"/>
            <a:ext cx="513817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3724535604"/>
      </p:ext>
    </p:extLst>
  </p:cSld>
  <p:clrMapOvr>
    <a:masterClrMapping/>
  </p:clrMapOvr>
  <p:transition>
    <p:fade/>
  </p:transition>
  <p:hf hdr="0" dt="0"/>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p:cSld name="Graphic layout: three columns graphic and text">
    <p:spTree>
      <p:nvGrpSpPr>
        <p:cNvPr id="1" name=""/>
        <p:cNvGrpSpPr/>
        <p:nvPr/>
      </p:nvGrpSpPr>
      <p:grpSpPr>
        <a:xfrm>
          <a:off x="0" y="0"/>
          <a:ext cx="0" cy="0"/>
          <a:chOff x="0" y="0"/>
          <a:chExt cx="0" cy="0"/>
        </a:xfrm>
      </p:grpSpPr>
      <p:sp>
        <p:nvSpPr>
          <p:cNvPr id="3" name="Rectangle 2"/>
          <p:cNvSpPr/>
          <p:nvPr/>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p:ph type="body" sz="quarter" idx="11" hasCustomPrompt="1"/>
          </p:nvPr>
        </p:nvSpPr>
        <p:spPr>
          <a:xfrm>
            <a:off x="426425" y="4927922"/>
            <a:ext cx="3627659"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p:ph type="body" sz="quarter" idx="12" hasCustomPrompt="1"/>
          </p:nvPr>
        </p:nvSpPr>
        <p:spPr>
          <a:xfrm>
            <a:off x="4281362" y="4927922"/>
            <a:ext cx="362305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p:ph type="body" sz="quarter" idx="13" hasCustomPrompt="1"/>
          </p:nvPr>
        </p:nvSpPr>
        <p:spPr>
          <a:xfrm>
            <a:off x="8126963" y="4927922"/>
            <a:ext cx="3635502"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2272092393"/>
      </p:ext>
    </p:extLst>
  </p:cSld>
  <p:clrMapOvr>
    <a:masterClrMapping/>
  </p:clrMapOvr>
  <p:transition>
    <p:fade/>
  </p:transition>
  <p:hf hdr="0" dt="0"/>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p:nvSpPr>
        <p:spPr bwMode="auto">
          <a:xfrm>
            <a:off x="910904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p:nvSpPr>
        <p:spPr bwMode="auto">
          <a:xfrm>
            <a:off x="6214840"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p:nvSpPr>
        <p:spPr bwMode="auto">
          <a:xfrm>
            <a:off x="3320633"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p:nvSpPr>
        <p:spPr bwMode="auto">
          <a:xfrm>
            <a:off x="42642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4" y="435824"/>
            <a:ext cx="11336039"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3"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0"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364156920"/>
      </p:ext>
    </p:extLst>
  </p:cSld>
  <p:clrMapOvr>
    <a:masterClrMapping/>
  </p:clrMapOvr>
  <p:transition>
    <p:fade/>
  </p:transition>
  <p:hf hdr="0" dt="0"/>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2376608225"/>
      </p:ext>
    </p:extLst>
  </p:cSld>
  <p:clrMapOvr>
    <a:masterClrMapping/>
  </p:clrMapOvr>
  <p:transition>
    <p:fade/>
  </p:transition>
  <p:hf hdr="0" dt="0"/>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1730636708"/>
      </p:ext>
    </p:extLst>
  </p:cSld>
  <p:clrMapOvr>
    <a:overrideClrMapping bg1="lt1" tx1="dk1" bg2="lt2" tx2="dk2" accent1="accent1" accent2="accent2" accent3="accent3" accent4="accent4" accent5="accent5" accent6="accent6" hlink="hlink" folHlink="folHlink"/>
  </p:clrMapOvr>
  <p:transition>
    <p:fade/>
  </p:transition>
  <p:hf hdr="0" dt="0"/>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1"/>
                </a:solidFill>
              </a:defRPr>
            </a:lvl1pPr>
          </a:lstStyle>
          <a:p>
            <a:pPr marL="0" lvl="0">
              <a:lnSpc>
                <a:spcPts val="5490"/>
              </a:lnSpc>
            </a:pPr>
            <a:r>
              <a:rPr lang="en-US"/>
              <a:t>Section title</a:t>
            </a:r>
          </a:p>
        </p:txBody>
      </p:sp>
    </p:spTree>
    <p:extLst>
      <p:ext uri="{BB962C8B-B14F-4D97-AF65-F5344CB8AC3E}">
        <p14:creationId xmlns:p14="http://schemas.microsoft.com/office/powerpoint/2010/main" val="1100966231"/>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1_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661484"/>
            <a:ext cx="7477989" cy="3535032"/>
          </a:xfrm>
          <a:noFill/>
        </p:spPr>
        <p:txBody>
          <a:bodyPr vert="horz" wrap="square" lIns="0" tIns="0" rIns="0" bIns="0" rtlCol="0" anchor="ctr" anchorCtr="0">
            <a:noAutofit/>
          </a:bodyPr>
          <a:lstStyle>
            <a:lvl1pPr>
              <a:lnSpc>
                <a:spcPct val="90000"/>
              </a:lnSpc>
              <a:defRPr lang="en-US" sz="3528" kern="2000" spc="-30" baseline="0" dirty="0">
                <a:solidFill>
                  <a:schemeClr val="tx1"/>
                </a:solidFill>
              </a:defRPr>
            </a:lvl1pPr>
          </a:lstStyle>
          <a:p>
            <a:pPr marL="0" lvl="0">
              <a:lnSpc>
                <a:spcPts val="5489"/>
              </a:lnSpc>
            </a:pPr>
            <a:r>
              <a:rPr lang="en-US"/>
              <a:t>Section title</a:t>
            </a:r>
          </a:p>
        </p:txBody>
      </p:sp>
    </p:spTree>
    <p:extLst>
      <p:ext uri="{BB962C8B-B14F-4D97-AF65-F5344CB8AC3E}">
        <p14:creationId xmlns:p14="http://schemas.microsoft.com/office/powerpoint/2010/main" val="1503831390"/>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Section | Image">
    <p:bg>
      <p:bgPr>
        <a:solidFill>
          <a:srgbClr val="EEEEE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69976" y="2259163"/>
            <a:ext cx="4192524" cy="1292662"/>
          </a:xfrm>
        </p:spPr>
        <p:txBody>
          <a:bodyPr wrap="square" anchor="b" anchorCtr="0">
            <a:spAutoFit/>
          </a:bodyPr>
          <a:lstStyle>
            <a:lvl1pPr>
              <a:defRPr sz="4200" b="0" baseline="0">
                <a:solidFill>
                  <a:srgbClr val="614E8C"/>
                </a:solidFill>
              </a:defRPr>
            </a:lvl1pPr>
          </a:lstStyle>
          <a:p>
            <a:r>
              <a:rPr lang="en-US" dirty="0"/>
              <a:t>Section name </a:t>
            </a:r>
            <a:br>
              <a:rPr lang="en-US" dirty="0"/>
            </a:br>
            <a:r>
              <a:rPr lang="en-US" dirty="0"/>
              <a:t>or title</a:t>
            </a:r>
          </a:p>
        </p:txBody>
      </p:sp>
      <p:sp>
        <p:nvSpPr>
          <p:cNvPr id="5" name="Text Placeholder 4"/>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rgbClr val="505050"/>
                </a:solidFill>
                <a:latin typeface="+mn-lt"/>
                <a:cs typeface="Segoe UI" panose="020B0502040204020203" pitchFamily="34" charset="0"/>
              </a:defRPr>
            </a:lvl1pPr>
          </a:lstStyle>
          <a:p>
            <a:pPr lvl="0"/>
            <a:r>
              <a:rPr lang="en-US" dirty="0"/>
              <a:t>Speaker name or subtitle</a:t>
            </a:r>
          </a:p>
        </p:txBody>
      </p:sp>
      <p:sp>
        <p:nvSpPr>
          <p:cNvPr id="6" name="Picture Placeholder">
            <a:extLst>
              <a:ext uri="{FF2B5EF4-FFF2-40B4-BE49-F238E27FC236}">
                <a16:creationId xmlns:a16="http://schemas.microsoft.com/office/drawing/2014/main" id="{1ACEAF77-C64D-4595-B506-2859857B1248}"/>
              </a:ext>
            </a:extLst>
          </p:cNvPr>
          <p:cNvSpPr>
            <a:spLocks noGrp="1"/>
          </p:cNvSpPr>
          <p:nvPr>
            <p:ph type="pic" sz="quarter" idx="13" hasCustomPrompt="1"/>
          </p:nvPr>
        </p:nvSpPr>
        <p:spPr bwMode="gray">
          <a:xfrm>
            <a:off x="5334000" y="0"/>
            <a:ext cx="6858000" cy="6858000"/>
          </a:xfrm>
          <a:solidFill>
            <a:srgbClr val="505050"/>
          </a:solid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Tree>
    <p:extLst>
      <p:ext uri="{BB962C8B-B14F-4D97-AF65-F5344CB8AC3E}">
        <p14:creationId xmlns:p14="http://schemas.microsoft.com/office/powerpoint/2010/main" val="19274624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2_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661484"/>
            <a:ext cx="7477989" cy="3535032"/>
          </a:xfrm>
          <a:noFill/>
        </p:spPr>
        <p:txBody>
          <a:bodyPr vert="horz" wrap="square" lIns="0" tIns="0" rIns="0" bIns="0" rtlCol="0" anchor="ctr" anchorCtr="0">
            <a:noAutofit/>
          </a:bodyPr>
          <a:lstStyle>
            <a:lvl1pPr>
              <a:lnSpc>
                <a:spcPct val="90000"/>
              </a:lnSpc>
              <a:defRPr lang="en-US" sz="3528" spc="-30" baseline="0"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753910432"/>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CA0EDE3-1A1B-4588-948F-093B3F8F5D5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4469" t="4718" r="3149" b="22029"/>
          <a:stretch/>
        </p:blipFill>
        <p:spPr>
          <a:xfrm>
            <a:off x="0" y="1"/>
            <a:ext cx="12192001" cy="6858974"/>
          </a:xfrm>
          <a:prstGeom prst="rect">
            <a:avLst/>
          </a:prstGeom>
        </p:spPr>
      </p:pic>
      <p:sp>
        <p:nvSpPr>
          <p:cNvPr id="3" name="Title 1">
            <a:extLst>
              <a:ext uri="{FF2B5EF4-FFF2-40B4-BE49-F238E27FC236}">
                <a16:creationId xmlns:a16="http://schemas.microsoft.com/office/drawing/2014/main" id="{CF1CCDE9-6610-4C2B-99BE-D85FEC4C7A60}"/>
              </a:ext>
            </a:extLst>
          </p:cNvPr>
          <p:cNvSpPr>
            <a:spLocks noGrp="1"/>
          </p:cNvSpPr>
          <p:nvPr>
            <p:ph type="title"/>
          </p:nvPr>
        </p:nvSpPr>
        <p:spPr>
          <a:xfrm>
            <a:off x="426425" y="1202871"/>
            <a:ext cx="3632388" cy="1172553"/>
          </a:xfrm>
        </p:spPr>
        <p:txBody>
          <a:bodyPr/>
          <a:lstStyle>
            <a:lvl1pPr>
              <a:defRPr spc="-49" baseline="0"/>
            </a:lvl1pPr>
          </a:lstStyle>
          <a:p>
            <a:r>
              <a:rPr lang="en-US" sz="2745">
                <a:solidFill>
                  <a:schemeClr val="accent1"/>
                </a:solidFill>
              </a:rPr>
              <a:t>Click to edit Master title style</a:t>
            </a:r>
          </a:p>
        </p:txBody>
      </p:sp>
      <p:sp>
        <p:nvSpPr>
          <p:cNvPr id="4" name="Text Placeholder 2">
            <a:extLst>
              <a:ext uri="{FF2B5EF4-FFF2-40B4-BE49-F238E27FC236}">
                <a16:creationId xmlns:a16="http://schemas.microsoft.com/office/drawing/2014/main" id="{1E5D324E-B60B-47CE-9777-1A1294F46257}"/>
              </a:ext>
            </a:extLst>
          </p:cNvPr>
          <p:cNvSpPr>
            <a:spLocks noGrp="1"/>
          </p:cNvSpPr>
          <p:nvPr>
            <p:ph type="body" sz="quarter" idx="10" hasCustomPrompt="1"/>
          </p:nvPr>
        </p:nvSpPr>
        <p:spPr>
          <a:xfrm>
            <a:off x="4514807" y="1202872"/>
            <a:ext cx="3618382" cy="2006765"/>
          </a:xfrm>
        </p:spPr>
        <p:txBody>
          <a:bodyPr tIns="182880"/>
          <a:lstStyle>
            <a:lvl1pPr>
              <a:lnSpc>
                <a:spcPct val="90000"/>
              </a:lnSpc>
              <a:spcBef>
                <a:spcPts val="1176"/>
              </a:spcBef>
              <a:defRPr sz="1765"/>
            </a:lvl1pPr>
          </a:lstStyle>
          <a:p>
            <a:r>
              <a:rPr lang="en-US">
                <a:solidFill>
                  <a:srgbClr val="000000"/>
                </a:solidFill>
                <a:latin typeface="+mn-lt"/>
              </a:rPr>
              <a:t>Resource 1</a:t>
            </a:r>
          </a:p>
          <a:p>
            <a:r>
              <a:rPr lang="en-US">
                <a:solidFill>
                  <a:srgbClr val="000000"/>
                </a:solidFill>
                <a:latin typeface="+mn-lt"/>
              </a:rPr>
              <a:t>Resource 2</a:t>
            </a:r>
          </a:p>
          <a:p>
            <a:r>
              <a:rPr lang="en-US">
                <a:solidFill>
                  <a:srgbClr val="000000"/>
                </a:solidFill>
                <a:latin typeface="+mn-lt"/>
              </a:rPr>
              <a:t>Resource 3</a:t>
            </a:r>
          </a:p>
          <a:p>
            <a:r>
              <a:rPr lang="en-US">
                <a:solidFill>
                  <a:srgbClr val="000000"/>
                </a:solidFill>
                <a:latin typeface="+mn-lt"/>
              </a:rPr>
              <a:t>Resource 4</a:t>
            </a:r>
          </a:p>
          <a:p>
            <a:r>
              <a:rPr lang="en-US">
                <a:solidFill>
                  <a:srgbClr val="000000"/>
                </a:solidFill>
                <a:latin typeface="+mn-lt"/>
              </a:rPr>
              <a:t>Resource 5</a:t>
            </a:r>
          </a:p>
        </p:txBody>
      </p:sp>
    </p:spTree>
    <p:extLst>
      <p:ext uri="{BB962C8B-B14F-4D97-AF65-F5344CB8AC3E}">
        <p14:creationId xmlns:p14="http://schemas.microsoft.com/office/powerpoint/2010/main" val="291642455"/>
      </p:ext>
    </p:extLst>
  </p:cSld>
  <p:clrMapOvr>
    <a:masterClrMapping/>
  </p:clrMapOvr>
  <p:transition>
    <p:fade/>
  </p:transition>
  <p:hf hdr="0" dt="0"/>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1473396"/>
          </a:xfrm>
          <a:noFill/>
        </p:spPr>
        <p:txBody>
          <a:bodyPr lIns="0" tIns="0" rIns="0" bIns="0" anchor="t" anchorCtr="0"/>
          <a:lstStyle>
            <a:lvl1pPr>
              <a:lnSpc>
                <a:spcPct val="100000"/>
              </a:lnSpc>
              <a:spcAft>
                <a:spcPts val="1274"/>
              </a:spcAft>
              <a:defRPr sz="2549" spc="-30"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pic>
        <p:nvPicPr>
          <p:cNvPr id="6" name="Picture 5">
            <a:extLst>
              <a:ext uri="{FF2B5EF4-FFF2-40B4-BE49-F238E27FC236}">
                <a16:creationId xmlns:a16="http://schemas.microsoft.com/office/drawing/2014/main" id="{89D1918C-F2C9-4E5E-B606-3690572BDE58}"/>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52948" t="4718" r="3149" b="22029"/>
          <a:stretch/>
        </p:blipFill>
        <p:spPr>
          <a:xfrm>
            <a:off x="5694744" y="1"/>
            <a:ext cx="6497257" cy="6858974"/>
          </a:xfrm>
          <a:prstGeom prst="rect">
            <a:avLst/>
          </a:prstGeom>
        </p:spPr>
      </p:pic>
    </p:spTree>
    <p:extLst>
      <p:ext uri="{BB962C8B-B14F-4D97-AF65-F5344CB8AC3E}">
        <p14:creationId xmlns:p14="http://schemas.microsoft.com/office/powerpoint/2010/main" val="7308287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4"/>
              </a:spcAft>
              <a:defRPr sz="2549" spc="-147" baseline="0">
                <a:solidFill>
                  <a:schemeClr val="bg1"/>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
        <p:nvSpPr>
          <p:cNvPr id="7" name="Picture Placeholder 2">
            <a:extLst>
              <a:ext uri="{FF2B5EF4-FFF2-40B4-BE49-F238E27FC236}">
                <a16:creationId xmlns:a16="http://schemas.microsoft.com/office/drawing/2014/main" id="{84B05437-4858-4D37-9E4F-8E95587C09D2}"/>
              </a:ext>
            </a:extLst>
          </p:cNvPr>
          <p:cNvSpPr>
            <a:spLocks noGrp="1"/>
          </p:cNvSpPr>
          <p:nvPr>
            <p:ph type="pic" sz="quarter" idx="13" hasCustomPrompt="1"/>
          </p:nvPr>
        </p:nvSpPr>
        <p:spPr>
          <a:xfrm>
            <a:off x="9927772" y="361896"/>
            <a:ext cx="2120204" cy="652988"/>
          </a:xfrm>
        </p:spPr>
        <p:txBody>
          <a:bodyPr/>
          <a:lstStyle>
            <a:lvl1pPr algn="ctr">
              <a:defRPr sz="1400">
                <a:solidFill>
                  <a:schemeClr val="bg1"/>
                </a:solidFill>
              </a:defRPr>
            </a:lvl1pPr>
          </a:lstStyle>
          <a:p>
            <a:r>
              <a:rPr lang="en-US"/>
              <a:t>Click to add </a:t>
            </a:r>
            <a:br>
              <a:rPr lang="en-US"/>
            </a:br>
            <a:r>
              <a:rPr lang="en-US"/>
              <a:t>partner logo</a:t>
            </a:r>
          </a:p>
        </p:txBody>
      </p:sp>
    </p:spTree>
    <p:extLst>
      <p:ext uri="{BB962C8B-B14F-4D97-AF65-F5344CB8AC3E}">
        <p14:creationId xmlns:p14="http://schemas.microsoft.com/office/powerpoint/2010/main" val="31567218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1_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4"/>
              </a:spcAft>
              <a:defRPr sz="2549"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pic>
        <p:nvPicPr>
          <p:cNvPr id="6" name="Picture 5">
            <a:extLst>
              <a:ext uri="{FF2B5EF4-FFF2-40B4-BE49-F238E27FC236}">
                <a16:creationId xmlns:a16="http://schemas.microsoft.com/office/drawing/2014/main" id="{134C6E96-0B10-4EB0-AB7B-C6E4BFF9F0AA}"/>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38461" t="4525" r="3347" b="21812"/>
          <a:stretch/>
        </p:blipFill>
        <p:spPr>
          <a:xfrm>
            <a:off x="3611880" y="-12698"/>
            <a:ext cx="8580120" cy="6870697"/>
          </a:xfrm>
          <a:prstGeom prst="rect">
            <a:avLst/>
          </a:prstGeom>
        </p:spPr>
      </p:pic>
    </p:spTree>
    <p:extLst>
      <p:ext uri="{BB962C8B-B14F-4D97-AF65-F5344CB8AC3E}">
        <p14:creationId xmlns:p14="http://schemas.microsoft.com/office/powerpoint/2010/main" val="12021830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2_Title Slide">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3"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2" y="3878574"/>
            <a:ext cx="7171337" cy="1792326"/>
          </a:xfrm>
          <a:noFill/>
        </p:spPr>
        <p:txBody>
          <a:bodyPr lIns="164592" tIns="109728" rIns="164592" bIns="109728">
            <a:noAutofit/>
          </a:bodyPr>
          <a:lstStyle>
            <a:lvl1pPr marL="0" indent="0">
              <a:spcBef>
                <a:spcPts val="0"/>
              </a:spcBef>
              <a:buNone/>
              <a:defRPr sz="3136"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451633" y="470067"/>
            <a:ext cx="1423303" cy="304828"/>
          </a:xfrm>
          <a:prstGeom prst="rect">
            <a:avLst/>
          </a:prstGeom>
        </p:spPr>
      </p:pic>
    </p:spTree>
    <p:extLst>
      <p:ext uri="{BB962C8B-B14F-4D97-AF65-F5344CB8AC3E}">
        <p14:creationId xmlns:p14="http://schemas.microsoft.com/office/powerpoint/2010/main" val="4769750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4AE53-3766-4E99-82A5-9E465226A2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F10562-85CC-4155-A8B8-C6BDB95ADB9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EF849F-92D1-4C2F-8200-E98DF318307C}"/>
              </a:ext>
            </a:extLst>
          </p:cNvPr>
          <p:cNvSpPr>
            <a:spLocks noGrp="1"/>
          </p:cNvSpPr>
          <p:nvPr>
            <p:ph type="dt" sz="half" idx="10"/>
          </p:nvPr>
        </p:nvSpPr>
        <p:spPr/>
        <p:txBody>
          <a:bodyPr/>
          <a:lstStyle/>
          <a:p>
            <a:fld id="{E34A0F3D-16B2-47B9-8469-D4FA55C592A5}" type="datetimeFigureOut">
              <a:rPr lang="en-US" smtClean="0"/>
              <a:t>12/6/2021</a:t>
            </a:fld>
            <a:endParaRPr lang="en-US"/>
          </a:p>
        </p:txBody>
      </p:sp>
      <p:sp>
        <p:nvSpPr>
          <p:cNvPr id="5" name="Footer Placeholder 4">
            <a:extLst>
              <a:ext uri="{FF2B5EF4-FFF2-40B4-BE49-F238E27FC236}">
                <a16:creationId xmlns:a16="http://schemas.microsoft.com/office/drawing/2014/main" id="{FED960AC-C222-4E6F-8FFA-8B27102F205A}"/>
              </a:ext>
            </a:extLst>
          </p:cNvPr>
          <p:cNvSpPr>
            <a:spLocks noGrp="1"/>
          </p:cNvSpPr>
          <p:nvPr>
            <p:ph type="ftr" sz="quarter" idx="11"/>
          </p:nvPr>
        </p:nvSpPr>
        <p:spPr/>
        <p:txBody>
          <a:bodyPr/>
          <a:lstStyle/>
          <a:p>
            <a:r>
              <a:rPr lang="en-GB"/>
              <a:t>Insert source (optional)</a:t>
            </a:r>
            <a:endParaRPr lang="nb-NO"/>
          </a:p>
        </p:txBody>
      </p:sp>
      <p:sp>
        <p:nvSpPr>
          <p:cNvPr id="6" name="Slide Number Placeholder 5">
            <a:extLst>
              <a:ext uri="{FF2B5EF4-FFF2-40B4-BE49-F238E27FC236}">
                <a16:creationId xmlns:a16="http://schemas.microsoft.com/office/drawing/2014/main" id="{E8FC58FB-33FF-4AA7-B233-C47EA89BBB0A}"/>
              </a:ext>
            </a:extLst>
          </p:cNvPr>
          <p:cNvSpPr>
            <a:spLocks noGrp="1"/>
          </p:cNvSpPr>
          <p:nvPr>
            <p:ph type="sldNum" sz="quarter" idx="12"/>
          </p:nvPr>
        </p:nvSpPr>
        <p:spPr/>
        <p:txBody>
          <a:bodyPr/>
          <a:lstStyle/>
          <a:p>
            <a:fld id="{AF82C51F-475B-4DE1-B4BE-74973CDCE049}" type="slidenum">
              <a:rPr lang="nb-NO" smtClean="0"/>
              <a:pPr/>
              <a:t>‹#›</a:t>
            </a:fld>
            <a:endParaRPr lang="nb-NO"/>
          </a:p>
        </p:txBody>
      </p:sp>
    </p:spTree>
    <p:extLst>
      <p:ext uri="{BB962C8B-B14F-4D97-AF65-F5344CB8AC3E}">
        <p14:creationId xmlns:p14="http://schemas.microsoft.com/office/powerpoint/2010/main" val="1843900559"/>
      </p:ext>
    </p:extLst>
  </p:cSld>
  <p:clrMapOvr>
    <a:masterClrMapping/>
  </p:clrMapOvr>
  <p:hf hdr="0" dt="0"/>
</p:sldLayout>
</file>

<file path=ppt/slideLayouts/slideLayout137.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40" y="1189178"/>
            <a:ext cx="11653523" cy="1276484"/>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54" indent="0">
              <a:buNone/>
              <a:defRPr/>
            </a:lvl3pPr>
            <a:lvl4pPr marL="448107" indent="0">
              <a:buNone/>
              <a:defRPr/>
            </a:lvl4pPr>
            <a:lvl5pPr marL="672161"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7209301"/>
      </p:ext>
    </p:extLst>
  </p:cSld>
  <p:clrMapOvr>
    <a:masterClrMapping/>
  </p:clrMapOvr>
  <p:transition>
    <p:fade/>
  </p:transition>
  <p:hf hdr="0" dt="0"/>
</p:sldLayout>
</file>

<file path=ppt/slideLayouts/slideLayout138.xml><?xml version="1.0" encoding="utf-8"?>
<p:sldLayout xmlns:a="http://schemas.openxmlformats.org/drawingml/2006/main" xmlns:r="http://schemas.openxmlformats.org/officeDocument/2006/relationships" xmlns:p="http://schemas.openxmlformats.org/presentationml/2006/main">
  <p:cSld name="Section title 3">
    <p:bg>
      <p:bgPr>
        <a:solidFill>
          <a:schemeClr val="bg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881922"/>
            <a:ext cx="7454643" cy="3558191"/>
          </a:xfrm>
          <a:noFill/>
        </p:spPr>
        <p:txBody>
          <a:bodyPr vert="horz" wrap="square" lIns="0" tIns="0" rIns="0" bIns="0" rtlCol="0" anchor="t" anchorCtr="0">
            <a:noAutofit/>
          </a:bodyPr>
          <a:lstStyle>
            <a:lvl1pPr>
              <a:defRPr lang="en-US" sz="5293"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2750715731"/>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139.xml><?xml version="1.0" encoding="utf-8"?>
<p:sldLayout xmlns:a="http://schemas.openxmlformats.org/drawingml/2006/main" xmlns:r="http://schemas.openxmlformats.org/officeDocument/2006/relationships" xmlns:p="http://schemas.openxmlformats.org/presentationml/2006/main">
  <p:cSld name="Thank you">
    <p:bg>
      <p:bgPr>
        <a:solidFill>
          <a:schemeClr val="bg2"/>
        </a:solidFill>
        <a:effectLst/>
      </p:bgPr>
    </p:bg>
    <p:spTree>
      <p:nvGrpSpPr>
        <p:cNvPr id="1" name=""/>
        <p:cNvGrpSpPr/>
        <p:nvPr/>
      </p:nvGrpSpPr>
      <p:grpSpPr>
        <a:xfrm>
          <a:off x="0" y="0"/>
          <a:ext cx="0" cy="0"/>
          <a:chOff x="0" y="0"/>
          <a:chExt cx="0" cy="0"/>
        </a:xfrm>
      </p:grpSpPr>
      <p:pic>
        <p:nvPicPr>
          <p:cNvPr id="6" name="MS logo white - 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10304550" y="6197910"/>
            <a:ext cx="1423303" cy="304828"/>
          </a:xfrm>
          <a:prstGeom prst="rect">
            <a:avLst/>
          </a:prstGeom>
        </p:spPr>
      </p:pic>
      <p:sp>
        <p:nvSpPr>
          <p:cNvPr id="7" name="Title 1">
            <a:extLst>
              <a:ext uri="{FF2B5EF4-FFF2-40B4-BE49-F238E27FC236}">
                <a16:creationId xmlns:a16="http://schemas.microsoft.com/office/drawing/2014/main" id="{88D3F649-DEE7-4D5F-B18B-F8C443CBFAF5}"/>
              </a:ext>
            </a:extLst>
          </p:cNvPr>
          <p:cNvSpPr>
            <a:spLocks noGrp="1"/>
          </p:cNvSpPr>
          <p:nvPr>
            <p:ph type="title" hasCustomPrompt="1"/>
          </p:nvPr>
        </p:nvSpPr>
        <p:spPr>
          <a:xfrm>
            <a:off x="5118132" y="4454780"/>
            <a:ext cx="1955736" cy="482981"/>
          </a:xfrm>
          <a:noFill/>
        </p:spPr>
        <p:txBody>
          <a:bodyPr lIns="0" tIns="0" rIns="0" bIns="0" anchor="t" anchorCtr="0"/>
          <a:lstStyle>
            <a:lvl1pPr algn="ctr">
              <a:lnSpc>
                <a:spcPts val="2941"/>
              </a:lnSpc>
              <a:defRPr sz="2745" spc="-147" baseline="0">
                <a:solidFill>
                  <a:schemeClr val="tx1"/>
                </a:solidFill>
              </a:defRPr>
            </a:lvl1pPr>
          </a:lstStyle>
          <a:p>
            <a:r>
              <a:rPr lang="en-US"/>
              <a:t>Thank you.</a:t>
            </a:r>
          </a:p>
        </p:txBody>
      </p:sp>
    </p:spTree>
    <p:extLst>
      <p:ext uri="{BB962C8B-B14F-4D97-AF65-F5344CB8AC3E}">
        <p14:creationId xmlns:p14="http://schemas.microsoft.com/office/powerpoint/2010/main" val="13364625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mall Section | Image">
    <p:bg>
      <p:bgPr>
        <a:solidFill>
          <a:srgbClr val="EEEEE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5912" y="3109653"/>
            <a:ext cx="4196588" cy="400110"/>
          </a:xfrm>
        </p:spPr>
        <p:txBody>
          <a:bodyPr wrap="square" anchor="t">
            <a:spAutoFit/>
          </a:bodyPr>
          <a:lstStyle>
            <a:lvl1pPr>
              <a:lnSpc>
                <a:spcPct val="100000"/>
              </a:lnSpc>
              <a:defRPr sz="2600" b="0" spc="0" baseline="0">
                <a:solidFill>
                  <a:srgbClr val="614E8C"/>
                </a:solidFill>
                <a:latin typeface="+mj-lt"/>
                <a:cs typeface="Segoe UI Semilight" panose="020B0402040204020203" pitchFamily="34" charset="0"/>
              </a:defRPr>
            </a:lvl1pPr>
          </a:lstStyle>
          <a:p>
            <a:r>
              <a:rPr lang="en-US" dirty="0"/>
              <a:t>Section name or title</a:t>
            </a:r>
          </a:p>
        </p:txBody>
      </p:sp>
      <p:sp>
        <p:nvSpPr>
          <p:cNvPr id="3" name="Picture Placeholder">
            <a:extLst>
              <a:ext uri="{FF2B5EF4-FFF2-40B4-BE49-F238E27FC236}">
                <a16:creationId xmlns:a16="http://schemas.microsoft.com/office/drawing/2014/main" id="{70604E6A-E30B-469E-99A7-7FC96EDC3732}"/>
              </a:ext>
            </a:extLst>
          </p:cNvPr>
          <p:cNvSpPr>
            <a:spLocks noGrp="1"/>
          </p:cNvSpPr>
          <p:nvPr>
            <p:ph type="pic" sz="quarter" idx="13" hasCustomPrompt="1"/>
          </p:nvPr>
        </p:nvSpPr>
        <p:spPr bwMode="gray">
          <a:xfrm>
            <a:off x="5334000" y="0"/>
            <a:ext cx="6858000" cy="6858000"/>
          </a:xfrm>
          <a:solidFill>
            <a:srgbClr val="505050"/>
          </a:solid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Tree>
    <p:extLst>
      <p:ext uri="{BB962C8B-B14F-4D97-AF65-F5344CB8AC3E}">
        <p14:creationId xmlns:p14="http://schemas.microsoft.com/office/powerpoint/2010/main" val="518846260"/>
      </p:ext>
    </p:extLst>
  </p:cSld>
  <p:clrMapOvr>
    <a:masterClrMapping/>
  </p:clrMapOvr>
  <p:transition>
    <p:fade/>
  </p:transition>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Split Text w/ picture (3)">
    <p:bg>
      <p:bgPr>
        <a:solidFill>
          <a:srgbClr val="F7F7F7"/>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F1040327-4039-4546-903D-15C8B33BEA84}"/>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631" imgH="631" progId="TCLayout.ActiveDocument.1">
                  <p:embed/>
                </p:oleObj>
              </mc:Choice>
              <mc:Fallback>
                <p:oleObj name="think-cell Slide" r:id="rId4" imgW="631" imgH="631" progId="TCLayout.ActiveDocument.1">
                  <p:embed/>
                  <p:pic>
                    <p:nvPicPr>
                      <p:cNvPr id="8" name="Object 7" hidden="1">
                        <a:extLst>
                          <a:ext uri="{FF2B5EF4-FFF2-40B4-BE49-F238E27FC236}">
                            <a16:creationId xmlns:a16="http://schemas.microsoft.com/office/drawing/2014/main" id="{F1040327-4039-4546-903D-15C8B33BEA8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4CABF1A0-C085-40D7-A79E-0CBAC9B6FF19}"/>
              </a:ext>
            </a:extLst>
          </p:cNvPr>
          <p:cNvSpPr/>
          <p:nvPr userDrawn="1">
            <p:custDataLst>
              <p:tags r:id="rId2"/>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4251" b="0" i="0" baseline="0">
              <a:latin typeface="Whyte Medium" panose="020B0604020202020204" charset="0"/>
              <a:ea typeface="+mj-ea"/>
              <a:cs typeface="+mj-cs"/>
              <a:sym typeface="Whyte Medium" panose="020B0604020202020204" charset="0"/>
            </a:endParaRPr>
          </a:p>
        </p:txBody>
      </p:sp>
      <p:sp>
        <p:nvSpPr>
          <p:cNvPr id="4" name="Rektangel 3">
            <a:extLst>
              <a:ext uri="{FF2B5EF4-FFF2-40B4-BE49-F238E27FC236}">
                <a16:creationId xmlns:a16="http://schemas.microsoft.com/office/drawing/2014/main" id="{3DA1BE70-DC21-439F-9724-DA8B8ADB0F69}"/>
              </a:ext>
            </a:extLst>
          </p:cNvPr>
          <p:cNvSpPr/>
          <p:nvPr userDrawn="1"/>
        </p:nvSpPr>
        <p:spPr>
          <a:xfrm>
            <a:off x="0" y="0"/>
            <a:ext cx="42995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900"/>
          </a:p>
        </p:txBody>
      </p:sp>
      <p:sp>
        <p:nvSpPr>
          <p:cNvPr id="2" name="Plassholder for tekst 1">
            <a:extLst>
              <a:ext uri="{FF2B5EF4-FFF2-40B4-BE49-F238E27FC236}">
                <a16:creationId xmlns:a16="http://schemas.microsoft.com/office/drawing/2014/main" id="{9EF7AABD-7707-4579-8260-5AFECA497385}"/>
              </a:ext>
            </a:extLst>
          </p:cNvPr>
          <p:cNvSpPr>
            <a:spLocks noGrp="1"/>
          </p:cNvSpPr>
          <p:nvPr>
            <p:ph type="body" sz="quarter" idx="12"/>
          </p:nvPr>
        </p:nvSpPr>
        <p:spPr>
          <a:xfrm>
            <a:off x="6209880" y="695032"/>
            <a:ext cx="4794670" cy="269336"/>
          </a:xfrm>
          <a:prstGeom prst="rect">
            <a:avLst/>
          </a:prstGeom>
        </p:spPr>
        <p:txBody>
          <a:bodyPr wrap="square" lIns="0" tIns="0" rIns="0" bIns="0">
            <a:spAutoFit/>
          </a:bodyPr>
          <a:lstStyle>
            <a:lvl1pPr marL="0" indent="0">
              <a:buNone/>
              <a:defRPr/>
            </a:lvl1pPr>
            <a:lvl2pPr marL="224676" indent="0">
              <a:buNone/>
              <a:defRPr/>
            </a:lvl2pPr>
          </a:lstStyle>
          <a:p>
            <a:pPr lvl="0"/>
            <a:r>
              <a:rPr lang="en-US"/>
              <a:t>Click to edit Master text styles</a:t>
            </a:r>
          </a:p>
        </p:txBody>
      </p:sp>
      <p:sp>
        <p:nvSpPr>
          <p:cNvPr id="9" name="Plassholder for tekst 1">
            <a:extLst>
              <a:ext uri="{FF2B5EF4-FFF2-40B4-BE49-F238E27FC236}">
                <a16:creationId xmlns:a16="http://schemas.microsoft.com/office/drawing/2014/main" id="{135718B8-6169-4FD9-81F0-901D050E5320}"/>
              </a:ext>
            </a:extLst>
          </p:cNvPr>
          <p:cNvSpPr>
            <a:spLocks noGrp="1"/>
          </p:cNvSpPr>
          <p:nvPr>
            <p:ph type="body" sz="quarter" idx="14" hasCustomPrompt="1"/>
          </p:nvPr>
        </p:nvSpPr>
        <p:spPr>
          <a:xfrm>
            <a:off x="6209880" y="426911"/>
            <a:ext cx="4794670" cy="269336"/>
          </a:xfrm>
          <a:prstGeom prst="rect">
            <a:avLst/>
          </a:prstGeom>
        </p:spPr>
        <p:txBody>
          <a:bodyPr wrap="square" lIns="0" tIns="0" rIns="0" bIns="0">
            <a:spAutoFit/>
          </a:bodyPr>
          <a:lstStyle>
            <a:lvl1pPr marL="0" indent="0">
              <a:buNone/>
              <a:defRPr b="0">
                <a:latin typeface="+mj-lt"/>
              </a:defRPr>
            </a:lvl1pPr>
            <a:lvl2pPr marL="224676" indent="0">
              <a:buNone/>
              <a:defRPr/>
            </a:lvl2pPr>
          </a:lstStyle>
          <a:p>
            <a:pPr lvl="0"/>
            <a:r>
              <a:rPr lang="nb-NO" err="1"/>
              <a:t>Title</a:t>
            </a:r>
            <a:endParaRPr lang="nb-NO"/>
          </a:p>
        </p:txBody>
      </p:sp>
      <p:sp>
        <p:nvSpPr>
          <p:cNvPr id="10" name="Plassholder for tekst 1">
            <a:extLst>
              <a:ext uri="{FF2B5EF4-FFF2-40B4-BE49-F238E27FC236}">
                <a16:creationId xmlns:a16="http://schemas.microsoft.com/office/drawing/2014/main" id="{3BA6212A-58A9-4079-96D1-9AA82FF16AA1}"/>
              </a:ext>
            </a:extLst>
          </p:cNvPr>
          <p:cNvSpPr>
            <a:spLocks noGrp="1"/>
          </p:cNvSpPr>
          <p:nvPr>
            <p:ph type="body" sz="quarter" idx="15"/>
          </p:nvPr>
        </p:nvSpPr>
        <p:spPr>
          <a:xfrm>
            <a:off x="6209880" y="2259522"/>
            <a:ext cx="4794670" cy="269336"/>
          </a:xfrm>
          <a:prstGeom prst="rect">
            <a:avLst/>
          </a:prstGeom>
        </p:spPr>
        <p:txBody>
          <a:bodyPr wrap="square" lIns="0" tIns="0" rIns="0" bIns="0">
            <a:spAutoFit/>
          </a:bodyPr>
          <a:lstStyle>
            <a:lvl1pPr marL="0" indent="0">
              <a:buNone/>
              <a:defRPr/>
            </a:lvl1pPr>
            <a:lvl2pPr marL="224676" indent="0">
              <a:buNone/>
              <a:defRPr/>
            </a:lvl2pPr>
          </a:lstStyle>
          <a:p>
            <a:pPr lvl="0"/>
            <a:r>
              <a:rPr lang="en-US"/>
              <a:t>Click to edit Master text styles</a:t>
            </a:r>
          </a:p>
        </p:txBody>
      </p:sp>
      <p:sp>
        <p:nvSpPr>
          <p:cNvPr id="12" name="Plassholder for tekst 1">
            <a:extLst>
              <a:ext uri="{FF2B5EF4-FFF2-40B4-BE49-F238E27FC236}">
                <a16:creationId xmlns:a16="http://schemas.microsoft.com/office/drawing/2014/main" id="{9DDBB49C-E85A-426B-A329-267EE3E4BE5B}"/>
              </a:ext>
            </a:extLst>
          </p:cNvPr>
          <p:cNvSpPr>
            <a:spLocks noGrp="1"/>
          </p:cNvSpPr>
          <p:nvPr>
            <p:ph type="body" sz="quarter" idx="16" hasCustomPrompt="1"/>
          </p:nvPr>
        </p:nvSpPr>
        <p:spPr>
          <a:xfrm>
            <a:off x="6209880" y="1991401"/>
            <a:ext cx="4794670" cy="269336"/>
          </a:xfrm>
          <a:prstGeom prst="rect">
            <a:avLst/>
          </a:prstGeom>
        </p:spPr>
        <p:txBody>
          <a:bodyPr wrap="square" lIns="0" tIns="0" rIns="0" bIns="0">
            <a:spAutoFit/>
          </a:bodyPr>
          <a:lstStyle>
            <a:lvl1pPr marL="0" indent="0">
              <a:buNone/>
              <a:defRPr b="0">
                <a:latin typeface="+mj-lt"/>
              </a:defRPr>
            </a:lvl1pPr>
            <a:lvl2pPr marL="224676" indent="0">
              <a:buNone/>
              <a:defRPr/>
            </a:lvl2pPr>
          </a:lstStyle>
          <a:p>
            <a:pPr lvl="0"/>
            <a:r>
              <a:rPr lang="nb-NO" err="1"/>
              <a:t>Title</a:t>
            </a:r>
            <a:endParaRPr lang="nb-NO"/>
          </a:p>
        </p:txBody>
      </p:sp>
      <p:sp>
        <p:nvSpPr>
          <p:cNvPr id="13" name="Plassholder for tekst 1">
            <a:extLst>
              <a:ext uri="{FF2B5EF4-FFF2-40B4-BE49-F238E27FC236}">
                <a16:creationId xmlns:a16="http://schemas.microsoft.com/office/drawing/2014/main" id="{558C74CC-B68C-45E8-9E15-3F2595D93EBF}"/>
              </a:ext>
            </a:extLst>
          </p:cNvPr>
          <p:cNvSpPr>
            <a:spLocks noGrp="1"/>
          </p:cNvSpPr>
          <p:nvPr>
            <p:ph type="body" sz="quarter" idx="17"/>
          </p:nvPr>
        </p:nvSpPr>
        <p:spPr>
          <a:xfrm>
            <a:off x="6209880" y="3790562"/>
            <a:ext cx="4794670" cy="269336"/>
          </a:xfrm>
          <a:prstGeom prst="rect">
            <a:avLst/>
          </a:prstGeom>
        </p:spPr>
        <p:txBody>
          <a:bodyPr wrap="square" lIns="0" tIns="0" rIns="0" bIns="0">
            <a:spAutoFit/>
          </a:bodyPr>
          <a:lstStyle>
            <a:lvl1pPr marL="0" indent="0">
              <a:buNone/>
              <a:defRPr/>
            </a:lvl1pPr>
            <a:lvl2pPr marL="224676" indent="0">
              <a:buNone/>
              <a:defRPr/>
            </a:lvl2pPr>
          </a:lstStyle>
          <a:p>
            <a:pPr lvl="0"/>
            <a:r>
              <a:rPr lang="en-US"/>
              <a:t>Click to edit Master text styles</a:t>
            </a:r>
          </a:p>
        </p:txBody>
      </p:sp>
      <p:sp>
        <p:nvSpPr>
          <p:cNvPr id="14" name="Plassholder for tekst 1">
            <a:extLst>
              <a:ext uri="{FF2B5EF4-FFF2-40B4-BE49-F238E27FC236}">
                <a16:creationId xmlns:a16="http://schemas.microsoft.com/office/drawing/2014/main" id="{9AEA30CB-FEA9-44DD-A2A4-4375CC2D437B}"/>
              </a:ext>
            </a:extLst>
          </p:cNvPr>
          <p:cNvSpPr>
            <a:spLocks noGrp="1"/>
          </p:cNvSpPr>
          <p:nvPr>
            <p:ph type="body" sz="quarter" idx="18" hasCustomPrompt="1"/>
          </p:nvPr>
        </p:nvSpPr>
        <p:spPr>
          <a:xfrm>
            <a:off x="6209880" y="3522440"/>
            <a:ext cx="4794670" cy="269336"/>
          </a:xfrm>
          <a:prstGeom prst="rect">
            <a:avLst/>
          </a:prstGeom>
        </p:spPr>
        <p:txBody>
          <a:bodyPr wrap="square" lIns="0" tIns="0" rIns="0" bIns="0">
            <a:spAutoFit/>
          </a:bodyPr>
          <a:lstStyle>
            <a:lvl1pPr marL="0" indent="0">
              <a:buNone/>
              <a:defRPr b="0">
                <a:latin typeface="+mj-lt"/>
              </a:defRPr>
            </a:lvl1pPr>
            <a:lvl2pPr marL="224676" indent="0">
              <a:buNone/>
              <a:defRPr/>
            </a:lvl2pPr>
          </a:lstStyle>
          <a:p>
            <a:pPr lvl="0"/>
            <a:r>
              <a:rPr lang="nb-NO" err="1"/>
              <a:t>Title</a:t>
            </a:r>
            <a:endParaRPr lang="nb-NO"/>
          </a:p>
        </p:txBody>
      </p:sp>
      <p:sp>
        <p:nvSpPr>
          <p:cNvPr id="15" name="Plassholder for bilde 9">
            <a:extLst>
              <a:ext uri="{FF2B5EF4-FFF2-40B4-BE49-F238E27FC236}">
                <a16:creationId xmlns:a16="http://schemas.microsoft.com/office/drawing/2014/main" id="{130D74EC-1C35-404A-AE2C-045F8E8E660F}"/>
              </a:ext>
            </a:extLst>
          </p:cNvPr>
          <p:cNvSpPr>
            <a:spLocks noGrp="1"/>
          </p:cNvSpPr>
          <p:nvPr>
            <p:ph type="pic" sz="quarter" idx="11"/>
          </p:nvPr>
        </p:nvSpPr>
        <p:spPr>
          <a:xfrm>
            <a:off x="5244195" y="480388"/>
            <a:ext cx="737926" cy="743036"/>
          </a:xfrm>
          <a:solidFill>
            <a:schemeClr val="bg1">
              <a:lumMod val="85000"/>
            </a:schemeClr>
          </a:solidFill>
        </p:spPr>
        <p:txBody>
          <a:bodyPr/>
          <a:lstStyle>
            <a:lvl1pPr marL="0" indent="0">
              <a:buNone/>
              <a:defRPr sz="250"/>
            </a:lvl1pPr>
          </a:lstStyle>
          <a:p>
            <a:r>
              <a:rPr lang="en-US"/>
              <a:t>Click icon to add picture</a:t>
            </a:r>
            <a:endParaRPr lang="nb-NO"/>
          </a:p>
        </p:txBody>
      </p:sp>
      <p:sp>
        <p:nvSpPr>
          <p:cNvPr id="16" name="Plassholder for bilde 9">
            <a:extLst>
              <a:ext uri="{FF2B5EF4-FFF2-40B4-BE49-F238E27FC236}">
                <a16:creationId xmlns:a16="http://schemas.microsoft.com/office/drawing/2014/main" id="{6A61307B-2807-4D6F-9CD2-4332E34F09E9}"/>
              </a:ext>
            </a:extLst>
          </p:cNvPr>
          <p:cNvSpPr>
            <a:spLocks noGrp="1"/>
          </p:cNvSpPr>
          <p:nvPr>
            <p:ph type="pic" sz="quarter" idx="19"/>
          </p:nvPr>
        </p:nvSpPr>
        <p:spPr>
          <a:xfrm>
            <a:off x="5244195" y="2061324"/>
            <a:ext cx="737926" cy="743036"/>
          </a:xfrm>
          <a:solidFill>
            <a:schemeClr val="bg1">
              <a:lumMod val="85000"/>
            </a:schemeClr>
          </a:solidFill>
        </p:spPr>
        <p:txBody>
          <a:bodyPr/>
          <a:lstStyle>
            <a:lvl1pPr marL="0" indent="0">
              <a:buNone/>
              <a:defRPr sz="250"/>
            </a:lvl1pPr>
          </a:lstStyle>
          <a:p>
            <a:r>
              <a:rPr lang="en-US"/>
              <a:t>Click icon to add picture</a:t>
            </a:r>
            <a:endParaRPr lang="nb-NO"/>
          </a:p>
        </p:txBody>
      </p:sp>
      <p:sp>
        <p:nvSpPr>
          <p:cNvPr id="17" name="Plassholder for bilde 9">
            <a:extLst>
              <a:ext uri="{FF2B5EF4-FFF2-40B4-BE49-F238E27FC236}">
                <a16:creationId xmlns:a16="http://schemas.microsoft.com/office/drawing/2014/main" id="{253B428E-3402-4922-9A2F-A9AE44816380}"/>
              </a:ext>
            </a:extLst>
          </p:cNvPr>
          <p:cNvSpPr>
            <a:spLocks noGrp="1"/>
          </p:cNvSpPr>
          <p:nvPr>
            <p:ph type="pic" sz="quarter" idx="20"/>
          </p:nvPr>
        </p:nvSpPr>
        <p:spPr>
          <a:xfrm>
            <a:off x="5244195" y="3576375"/>
            <a:ext cx="737926" cy="743036"/>
          </a:xfrm>
          <a:solidFill>
            <a:schemeClr val="bg1">
              <a:lumMod val="85000"/>
            </a:schemeClr>
          </a:solidFill>
        </p:spPr>
        <p:txBody>
          <a:bodyPr/>
          <a:lstStyle>
            <a:lvl1pPr marL="0" indent="0">
              <a:buNone/>
              <a:defRPr sz="250"/>
            </a:lvl1pPr>
          </a:lstStyle>
          <a:p>
            <a:r>
              <a:rPr lang="en-US"/>
              <a:t>Click icon to add picture</a:t>
            </a:r>
            <a:endParaRPr lang="nb-NO"/>
          </a:p>
        </p:txBody>
      </p:sp>
      <p:sp>
        <p:nvSpPr>
          <p:cNvPr id="5" name="Plassholder for innhold 4">
            <a:extLst>
              <a:ext uri="{FF2B5EF4-FFF2-40B4-BE49-F238E27FC236}">
                <a16:creationId xmlns:a16="http://schemas.microsoft.com/office/drawing/2014/main" id="{867BF36C-1FC6-4E56-A56F-9B9DA765B2F8}"/>
              </a:ext>
            </a:extLst>
          </p:cNvPr>
          <p:cNvSpPr>
            <a:spLocks noGrp="1"/>
          </p:cNvSpPr>
          <p:nvPr>
            <p:ph sz="quarter" idx="22"/>
          </p:nvPr>
        </p:nvSpPr>
        <p:spPr>
          <a:xfrm>
            <a:off x="457150" y="2590800"/>
            <a:ext cx="3606850" cy="2778125"/>
          </a:xfrm>
          <a:prstGeom prst="rect">
            <a:avLst/>
          </a:prstGeom>
        </p:spPr>
        <p:txBody>
          <a:bodyPr lIns="0" tIns="0" rIns="0" bIns="0"/>
          <a:lstStyle>
            <a:lvl1pPr marL="179423" indent="-179423">
              <a:buFontTx/>
              <a:buBlip>
                <a:blip r:embed="rId6"/>
              </a:buBlip>
              <a:defRPr>
                <a:solidFill>
                  <a:schemeClr val="accent4"/>
                </a:solidFill>
              </a:defRPr>
            </a:lvl1pPr>
            <a:lvl2pPr marL="404100" indent="-179423">
              <a:buFontTx/>
              <a:buBlip>
                <a:blip r:embed="rId6"/>
              </a:buBlip>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3" name="Plassholder for lysbildenummer 2">
            <a:extLst>
              <a:ext uri="{FF2B5EF4-FFF2-40B4-BE49-F238E27FC236}">
                <a16:creationId xmlns:a16="http://schemas.microsoft.com/office/drawing/2014/main" id="{799DD226-B2A6-49E9-B4B2-47A21FF7ADD0}"/>
              </a:ext>
            </a:extLst>
          </p:cNvPr>
          <p:cNvSpPr>
            <a:spLocks noGrp="1"/>
          </p:cNvSpPr>
          <p:nvPr>
            <p:ph type="sldNum" sz="quarter" idx="23"/>
          </p:nvPr>
        </p:nvSpPr>
        <p:spPr/>
        <p:txBody>
          <a:bodyPr/>
          <a:lstStyle/>
          <a:p>
            <a:fld id="{AF82C51F-475B-4DE1-B4BE-74973CDCE049}" type="slidenum">
              <a:rPr lang="nb-NO" smtClean="0"/>
              <a:pPr/>
              <a:t>‹#›</a:t>
            </a:fld>
            <a:endParaRPr lang="nb-NO"/>
          </a:p>
        </p:txBody>
      </p:sp>
      <p:sp>
        <p:nvSpPr>
          <p:cNvPr id="6" name="Tittel 5">
            <a:extLst>
              <a:ext uri="{FF2B5EF4-FFF2-40B4-BE49-F238E27FC236}">
                <a16:creationId xmlns:a16="http://schemas.microsoft.com/office/drawing/2014/main" id="{B6A70FBD-1A21-415F-B3CB-4BE6A3EC1B3E}"/>
              </a:ext>
            </a:extLst>
          </p:cNvPr>
          <p:cNvSpPr>
            <a:spLocks noGrp="1"/>
          </p:cNvSpPr>
          <p:nvPr>
            <p:ph type="title" hasCustomPrompt="1"/>
          </p:nvPr>
        </p:nvSpPr>
        <p:spPr>
          <a:xfrm>
            <a:off x="457150" y="302592"/>
            <a:ext cx="3606850" cy="1308307"/>
          </a:xfrm>
        </p:spPr>
        <p:txBody>
          <a:bodyPr/>
          <a:lstStyle>
            <a:lvl1pPr>
              <a:defRPr>
                <a:solidFill>
                  <a:schemeClr val="accent4"/>
                </a:solidFill>
              </a:defRPr>
            </a:lvl1pPr>
          </a:lstStyle>
          <a:p>
            <a:r>
              <a:rPr lang="nb-NO"/>
              <a:t>Klikk for å redigere </a:t>
            </a:r>
            <a:r>
              <a:rPr lang="nb-NO" err="1"/>
              <a:t>titil</a:t>
            </a:r>
            <a:endParaRPr lang="nb-NO"/>
          </a:p>
        </p:txBody>
      </p:sp>
      <p:sp>
        <p:nvSpPr>
          <p:cNvPr id="19" name="Plassholder for tekst 2">
            <a:extLst>
              <a:ext uri="{FF2B5EF4-FFF2-40B4-BE49-F238E27FC236}">
                <a16:creationId xmlns:a16="http://schemas.microsoft.com/office/drawing/2014/main" id="{767A87F4-03B5-4791-82BF-90E9BAAD0CF2}"/>
              </a:ext>
            </a:extLst>
          </p:cNvPr>
          <p:cNvSpPr>
            <a:spLocks noGrp="1"/>
          </p:cNvSpPr>
          <p:nvPr>
            <p:ph type="body" sz="quarter" idx="25"/>
          </p:nvPr>
        </p:nvSpPr>
        <p:spPr>
          <a:xfrm>
            <a:off x="457260" y="1802141"/>
            <a:ext cx="3594568" cy="246221"/>
          </a:xfrm>
        </p:spPr>
        <p:txBody>
          <a:bodyPr>
            <a:spAutoFit/>
          </a:bodyPr>
          <a:lstStyle>
            <a:lvl1pPr marL="0" indent="0">
              <a:buNone/>
              <a:defRPr>
                <a:solidFill>
                  <a:schemeClr val="accent4"/>
                </a:solidFill>
                <a:latin typeface="+mj-lt"/>
              </a:defRPr>
            </a:lvl1pPr>
          </a:lstStyle>
          <a:p>
            <a:pPr lvl="0"/>
            <a:r>
              <a:rPr lang="en-US"/>
              <a:t>Click to edit Master text styles</a:t>
            </a:r>
          </a:p>
        </p:txBody>
      </p:sp>
      <p:sp>
        <p:nvSpPr>
          <p:cNvPr id="21" name="Text Placeholder 11">
            <a:extLst>
              <a:ext uri="{FF2B5EF4-FFF2-40B4-BE49-F238E27FC236}">
                <a16:creationId xmlns:a16="http://schemas.microsoft.com/office/drawing/2014/main" id="{AF820289-01FD-4A8E-9A81-93DC13AE4BA2}"/>
              </a:ext>
            </a:extLst>
          </p:cNvPr>
          <p:cNvSpPr>
            <a:spLocks noGrp="1"/>
          </p:cNvSpPr>
          <p:nvPr>
            <p:ph type="body" sz="quarter" idx="26" hasCustomPrompt="1"/>
          </p:nvPr>
        </p:nvSpPr>
        <p:spPr>
          <a:xfrm>
            <a:off x="457150" y="6574955"/>
            <a:ext cx="3606850" cy="115416"/>
          </a:xfrm>
        </p:spPr>
        <p:txBody>
          <a:bodyPr/>
          <a:lstStyle>
            <a:lvl1pPr marL="0" indent="0">
              <a:spcBef>
                <a:spcPts val="0"/>
              </a:spcBef>
              <a:buFont typeface="Arial" panose="020B0604020202020204" pitchFamily="34" charset="0"/>
              <a:buNone/>
              <a:defRPr sz="750">
                <a:solidFill>
                  <a:schemeClr val="bg1"/>
                </a:solidFill>
              </a:defRPr>
            </a:lvl1pPr>
            <a:lvl2pPr>
              <a:spcBef>
                <a:spcPts val="0"/>
              </a:spcBef>
              <a:defRPr sz="750">
                <a:solidFill>
                  <a:schemeClr val="bg1"/>
                </a:solidFill>
              </a:defRPr>
            </a:lvl2pPr>
            <a:lvl3pPr>
              <a:spcBef>
                <a:spcPts val="0"/>
              </a:spcBef>
              <a:defRPr sz="750">
                <a:solidFill>
                  <a:schemeClr val="bg1"/>
                </a:solidFill>
              </a:defRPr>
            </a:lvl3pPr>
            <a:lvl4pPr>
              <a:spcBef>
                <a:spcPts val="0"/>
              </a:spcBef>
              <a:defRPr sz="750">
                <a:solidFill>
                  <a:schemeClr val="bg1"/>
                </a:solidFill>
              </a:defRPr>
            </a:lvl4pPr>
            <a:lvl5pPr>
              <a:spcBef>
                <a:spcPts val="0"/>
              </a:spcBef>
              <a:defRPr sz="750">
                <a:solidFill>
                  <a:schemeClr val="bg1"/>
                </a:solidFill>
              </a:defRPr>
            </a:lvl5pPr>
          </a:lstStyle>
          <a:p>
            <a:pPr lvl="0"/>
            <a:r>
              <a:rPr lang="en-US"/>
              <a:t>Insert source (optional)</a:t>
            </a:r>
          </a:p>
        </p:txBody>
      </p:sp>
    </p:spTree>
    <p:extLst>
      <p:ext uri="{BB962C8B-B14F-4D97-AF65-F5344CB8AC3E}">
        <p14:creationId xmlns:p14="http://schemas.microsoft.com/office/powerpoint/2010/main" val="59513751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Two content boxes - Turquoise/Dark">
    <p:bg>
      <p:bgPr>
        <a:solidFill>
          <a:schemeClr val="accent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B28130-E0BA-4DEE-B6F4-5AD2D4F34F3C}"/>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631" imgH="631" progId="TCLayout.ActiveDocument.1">
                  <p:embed/>
                </p:oleObj>
              </mc:Choice>
              <mc:Fallback>
                <p:oleObj name="think-cell Slide" r:id="rId4" imgW="631" imgH="631" progId="TCLayout.ActiveDocument.1">
                  <p:embed/>
                  <p:pic>
                    <p:nvPicPr>
                      <p:cNvPr id="3" name="Object 2" hidden="1">
                        <a:extLst>
                          <a:ext uri="{FF2B5EF4-FFF2-40B4-BE49-F238E27FC236}">
                            <a16:creationId xmlns:a16="http://schemas.microsoft.com/office/drawing/2014/main" id="{4CB28130-E0BA-4DEE-B6F4-5AD2D4F34F3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C8FE583-3040-49AB-A857-5136C44E1C8B}"/>
              </a:ext>
            </a:extLst>
          </p:cNvPr>
          <p:cNvSpPr/>
          <p:nvPr userDrawn="1">
            <p:custDataLst>
              <p:tags r:id="rId2"/>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3600" b="0" i="0" baseline="0">
              <a:latin typeface="Whyte Medium" panose="020B0604020202020204" charset="0"/>
              <a:ea typeface="+mj-ea"/>
              <a:cs typeface="+mj-cs"/>
              <a:sym typeface="Whyte Medium" panose="020B0604020202020204" charset="0"/>
            </a:endParaRPr>
          </a:p>
        </p:txBody>
      </p:sp>
      <p:sp>
        <p:nvSpPr>
          <p:cNvPr id="9" name="Rektangel 8">
            <a:extLst>
              <a:ext uri="{FF2B5EF4-FFF2-40B4-BE49-F238E27FC236}">
                <a16:creationId xmlns:a16="http://schemas.microsoft.com/office/drawing/2014/main" id="{91A308D1-C834-431D-A1D6-6E2F87161967}"/>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900">
              <a:solidFill>
                <a:schemeClr val="accent4"/>
              </a:solidFill>
            </a:endParaRPr>
          </a:p>
        </p:txBody>
      </p:sp>
      <p:sp>
        <p:nvSpPr>
          <p:cNvPr id="15" name="Plassholder for tekst 14">
            <a:extLst>
              <a:ext uri="{FF2B5EF4-FFF2-40B4-BE49-F238E27FC236}">
                <a16:creationId xmlns:a16="http://schemas.microsoft.com/office/drawing/2014/main" id="{7215DFCB-6247-4A36-B9B9-AC3D4A4145E7}"/>
              </a:ext>
            </a:extLst>
          </p:cNvPr>
          <p:cNvSpPr>
            <a:spLocks noGrp="1"/>
          </p:cNvSpPr>
          <p:nvPr>
            <p:ph type="body" sz="quarter" idx="12" hasCustomPrompt="1"/>
          </p:nvPr>
        </p:nvSpPr>
        <p:spPr>
          <a:xfrm>
            <a:off x="6552445" y="302592"/>
            <a:ext cx="5372910" cy="654101"/>
          </a:xfrm>
          <a:prstGeom prst="rect">
            <a:avLst/>
          </a:prstGeom>
        </p:spPr>
        <p:txBody>
          <a:bodyPr lIns="0" tIns="0" rIns="0" bIns="0"/>
          <a:lstStyle>
            <a:lvl1pPr marL="0" indent="0">
              <a:buNone/>
              <a:defRPr sz="3600">
                <a:solidFill>
                  <a:schemeClr val="bg1"/>
                </a:solidFill>
                <a:latin typeface="+mj-lt"/>
              </a:defRPr>
            </a:lvl1pPr>
          </a:lstStyle>
          <a:p>
            <a:pPr lvl="0"/>
            <a:r>
              <a:rPr lang="nb-NO"/>
              <a:t>Tittel</a:t>
            </a:r>
          </a:p>
        </p:txBody>
      </p:sp>
      <p:sp>
        <p:nvSpPr>
          <p:cNvPr id="10" name="Plassholder for innhold 2">
            <a:extLst>
              <a:ext uri="{FF2B5EF4-FFF2-40B4-BE49-F238E27FC236}">
                <a16:creationId xmlns:a16="http://schemas.microsoft.com/office/drawing/2014/main" id="{FA9DD99A-22F7-47D1-B4E5-2967B6DD2AE7}"/>
              </a:ext>
            </a:extLst>
          </p:cNvPr>
          <p:cNvSpPr>
            <a:spLocks noGrp="1"/>
          </p:cNvSpPr>
          <p:nvPr>
            <p:ph sz="half" idx="1"/>
          </p:nvPr>
        </p:nvSpPr>
        <p:spPr>
          <a:xfrm>
            <a:off x="457150" y="1698055"/>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1" name="Tittel 3">
            <a:extLst>
              <a:ext uri="{FF2B5EF4-FFF2-40B4-BE49-F238E27FC236}">
                <a16:creationId xmlns:a16="http://schemas.microsoft.com/office/drawing/2014/main" id="{96D06FAB-9550-4D29-A541-8033EFF2BF62}"/>
              </a:ext>
            </a:extLst>
          </p:cNvPr>
          <p:cNvSpPr>
            <a:spLocks noGrp="1"/>
          </p:cNvSpPr>
          <p:nvPr>
            <p:ph type="title"/>
          </p:nvPr>
        </p:nvSpPr>
        <p:spPr>
          <a:xfrm>
            <a:off x="457150" y="302592"/>
            <a:ext cx="5372910" cy="1107996"/>
          </a:xfrm>
        </p:spPr>
        <p:txBody>
          <a:bodyPr/>
          <a:lstStyle>
            <a:lvl1pPr>
              <a:defRPr sz="3600">
                <a:solidFill>
                  <a:schemeClr val="accent4"/>
                </a:solidFill>
              </a:defRPr>
            </a:lvl1pPr>
          </a:lstStyle>
          <a:p>
            <a:r>
              <a:rPr lang="en-US"/>
              <a:t>Click to edit Master title style</a:t>
            </a:r>
            <a:endParaRPr lang="nb-NO"/>
          </a:p>
        </p:txBody>
      </p:sp>
      <p:sp>
        <p:nvSpPr>
          <p:cNvPr id="12" name="Plassholder for tekst 8">
            <a:extLst>
              <a:ext uri="{FF2B5EF4-FFF2-40B4-BE49-F238E27FC236}">
                <a16:creationId xmlns:a16="http://schemas.microsoft.com/office/drawing/2014/main" id="{86D90EC4-150B-4810-9705-1745878F067A}"/>
              </a:ext>
            </a:extLst>
          </p:cNvPr>
          <p:cNvSpPr>
            <a:spLocks noGrp="1"/>
          </p:cNvSpPr>
          <p:nvPr>
            <p:ph type="body" sz="quarter" idx="14" hasCustomPrompt="1"/>
          </p:nvPr>
        </p:nvSpPr>
        <p:spPr>
          <a:xfrm>
            <a:off x="457150" y="1428750"/>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13" name="Plassholder for innhold 2">
            <a:extLst>
              <a:ext uri="{FF2B5EF4-FFF2-40B4-BE49-F238E27FC236}">
                <a16:creationId xmlns:a16="http://schemas.microsoft.com/office/drawing/2014/main" id="{E3693C94-A9FA-4D84-9FA6-06CF78AB834B}"/>
              </a:ext>
            </a:extLst>
          </p:cNvPr>
          <p:cNvSpPr>
            <a:spLocks noGrp="1"/>
          </p:cNvSpPr>
          <p:nvPr>
            <p:ph sz="half" idx="15"/>
          </p:nvPr>
        </p:nvSpPr>
        <p:spPr>
          <a:xfrm>
            <a:off x="457627" y="3756409"/>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4" name="Plassholder for tekst 8">
            <a:extLst>
              <a:ext uri="{FF2B5EF4-FFF2-40B4-BE49-F238E27FC236}">
                <a16:creationId xmlns:a16="http://schemas.microsoft.com/office/drawing/2014/main" id="{119363CD-DEB4-4AEE-9403-3FF2B409B5C1}"/>
              </a:ext>
            </a:extLst>
          </p:cNvPr>
          <p:cNvSpPr>
            <a:spLocks noGrp="1"/>
          </p:cNvSpPr>
          <p:nvPr>
            <p:ph type="body" sz="quarter" idx="16" hasCustomPrompt="1"/>
          </p:nvPr>
        </p:nvSpPr>
        <p:spPr>
          <a:xfrm>
            <a:off x="457627" y="3487104"/>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16" name="Plassholder for innhold 2">
            <a:extLst>
              <a:ext uri="{FF2B5EF4-FFF2-40B4-BE49-F238E27FC236}">
                <a16:creationId xmlns:a16="http://schemas.microsoft.com/office/drawing/2014/main" id="{F12422F9-2909-46BD-97C7-C0A804D42EC9}"/>
              </a:ext>
            </a:extLst>
          </p:cNvPr>
          <p:cNvSpPr>
            <a:spLocks noGrp="1"/>
          </p:cNvSpPr>
          <p:nvPr>
            <p:ph sz="half" idx="17"/>
          </p:nvPr>
        </p:nvSpPr>
        <p:spPr>
          <a:xfrm>
            <a:off x="6552445" y="1698055"/>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7" name="Plassholder for tekst 8">
            <a:extLst>
              <a:ext uri="{FF2B5EF4-FFF2-40B4-BE49-F238E27FC236}">
                <a16:creationId xmlns:a16="http://schemas.microsoft.com/office/drawing/2014/main" id="{BEAD94BC-57C4-4EDB-B74E-FA26B9787B43}"/>
              </a:ext>
            </a:extLst>
          </p:cNvPr>
          <p:cNvSpPr>
            <a:spLocks noGrp="1"/>
          </p:cNvSpPr>
          <p:nvPr>
            <p:ph type="body" sz="quarter" idx="18" hasCustomPrompt="1"/>
          </p:nvPr>
        </p:nvSpPr>
        <p:spPr>
          <a:xfrm>
            <a:off x="6552445" y="1428750"/>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18" name="Plassholder for innhold 2">
            <a:extLst>
              <a:ext uri="{FF2B5EF4-FFF2-40B4-BE49-F238E27FC236}">
                <a16:creationId xmlns:a16="http://schemas.microsoft.com/office/drawing/2014/main" id="{C6F9B3D4-6934-4F26-8D7B-24D2D49CFDE4}"/>
              </a:ext>
            </a:extLst>
          </p:cNvPr>
          <p:cNvSpPr>
            <a:spLocks noGrp="1"/>
          </p:cNvSpPr>
          <p:nvPr>
            <p:ph sz="half" idx="19"/>
          </p:nvPr>
        </p:nvSpPr>
        <p:spPr>
          <a:xfrm>
            <a:off x="6552922" y="3756409"/>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9" name="Plassholder for tekst 8">
            <a:extLst>
              <a:ext uri="{FF2B5EF4-FFF2-40B4-BE49-F238E27FC236}">
                <a16:creationId xmlns:a16="http://schemas.microsoft.com/office/drawing/2014/main" id="{682EB870-EF03-4AF7-B166-CC3335A3DC7B}"/>
              </a:ext>
            </a:extLst>
          </p:cNvPr>
          <p:cNvSpPr>
            <a:spLocks noGrp="1"/>
          </p:cNvSpPr>
          <p:nvPr>
            <p:ph type="body" sz="quarter" idx="20" hasCustomPrompt="1"/>
          </p:nvPr>
        </p:nvSpPr>
        <p:spPr>
          <a:xfrm>
            <a:off x="6552922" y="3487104"/>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23" name="Text Placeholder 11">
            <a:extLst>
              <a:ext uri="{FF2B5EF4-FFF2-40B4-BE49-F238E27FC236}">
                <a16:creationId xmlns:a16="http://schemas.microsoft.com/office/drawing/2014/main" id="{68155130-9E83-4A2C-A65E-92F5884F2C1E}"/>
              </a:ext>
            </a:extLst>
          </p:cNvPr>
          <p:cNvSpPr>
            <a:spLocks noGrp="1"/>
          </p:cNvSpPr>
          <p:nvPr>
            <p:ph type="body" sz="quarter" idx="23" hasCustomPrompt="1"/>
          </p:nvPr>
        </p:nvSpPr>
        <p:spPr>
          <a:xfrm>
            <a:off x="457150" y="6570690"/>
            <a:ext cx="3606850" cy="115416"/>
          </a:xfrm>
        </p:spPr>
        <p:txBody>
          <a:bodyPr/>
          <a:lstStyle>
            <a:lvl1pPr marL="0" indent="0">
              <a:spcBef>
                <a:spcPts val="0"/>
              </a:spcBef>
              <a:buFont typeface="Arial" panose="020B0604020202020204" pitchFamily="34" charset="0"/>
              <a:buNone/>
              <a:defRPr sz="750">
                <a:solidFill>
                  <a:schemeClr val="bg1"/>
                </a:solidFill>
              </a:defRPr>
            </a:lvl1pPr>
            <a:lvl2pPr>
              <a:spcBef>
                <a:spcPts val="0"/>
              </a:spcBef>
              <a:defRPr sz="750">
                <a:solidFill>
                  <a:schemeClr val="bg1"/>
                </a:solidFill>
              </a:defRPr>
            </a:lvl2pPr>
            <a:lvl3pPr>
              <a:spcBef>
                <a:spcPts val="0"/>
              </a:spcBef>
              <a:defRPr sz="750">
                <a:solidFill>
                  <a:schemeClr val="bg1"/>
                </a:solidFill>
              </a:defRPr>
            </a:lvl3pPr>
            <a:lvl4pPr>
              <a:spcBef>
                <a:spcPts val="0"/>
              </a:spcBef>
              <a:defRPr sz="750">
                <a:solidFill>
                  <a:schemeClr val="bg1"/>
                </a:solidFill>
              </a:defRPr>
            </a:lvl4pPr>
            <a:lvl5pPr>
              <a:spcBef>
                <a:spcPts val="0"/>
              </a:spcBef>
              <a:defRPr sz="750">
                <a:solidFill>
                  <a:schemeClr val="bg1"/>
                </a:solidFill>
              </a:defRPr>
            </a:lvl5pPr>
          </a:lstStyle>
          <a:p>
            <a:pPr lvl="0"/>
            <a:r>
              <a:rPr lang="en-US"/>
              <a:t>Insert source (optional)</a:t>
            </a:r>
          </a:p>
        </p:txBody>
      </p:sp>
      <p:sp>
        <p:nvSpPr>
          <p:cNvPr id="20" name="Plassholder for lysbildenummer 3">
            <a:extLst>
              <a:ext uri="{FF2B5EF4-FFF2-40B4-BE49-F238E27FC236}">
                <a16:creationId xmlns:a16="http://schemas.microsoft.com/office/drawing/2014/main" id="{3F6FFF01-A6A4-430C-8F0D-0DEFAE2EF3A8}"/>
              </a:ext>
            </a:extLst>
          </p:cNvPr>
          <p:cNvSpPr>
            <a:spLocks noGrp="1"/>
          </p:cNvSpPr>
          <p:nvPr>
            <p:ph type="sldNum" sz="quarter" idx="13"/>
          </p:nvPr>
        </p:nvSpPr>
        <p:spPr>
          <a:xfrm>
            <a:off x="8185465" y="6570690"/>
            <a:ext cx="2743200" cy="115416"/>
          </a:xfrm>
        </p:spPr>
        <p:txBody>
          <a:bodyPr/>
          <a:lstStyle>
            <a:lvl1pPr>
              <a:defRPr>
                <a:solidFill>
                  <a:schemeClr val="accent4"/>
                </a:solidFill>
              </a:defRPr>
            </a:lvl1pPr>
          </a:lstStyle>
          <a:p>
            <a:fld id="{AF82C51F-475B-4DE1-B4BE-74973CDCE049}" type="slidenum">
              <a:rPr lang="nb-NO" smtClean="0"/>
              <a:pPr/>
              <a:t>‹#›</a:t>
            </a:fld>
            <a:endParaRPr lang="nb-NO"/>
          </a:p>
        </p:txBody>
      </p:sp>
      <p:pic>
        <p:nvPicPr>
          <p:cNvPr id="24" name="Bilde 10">
            <a:extLst>
              <a:ext uri="{FF2B5EF4-FFF2-40B4-BE49-F238E27FC236}">
                <a16:creationId xmlns:a16="http://schemas.microsoft.com/office/drawing/2014/main" id="{3A551A2F-B0B6-427F-943E-C2688DCB4F33}"/>
              </a:ext>
            </a:extLst>
          </p:cNvPr>
          <p:cNvPicPr>
            <a:picLocks noChangeAspect="1"/>
          </p:cNvPicPr>
          <p:nvPr userDrawn="1"/>
        </p:nvPicPr>
        <p:blipFill>
          <a:blip r:embed="rId7" cstate="print">
            <a:extLst>
              <a:ext uri="{28A0092B-C50C-407E-A947-70E740481C1C}">
                <a14:useLocalDpi xmlns:a14="http://schemas.microsoft.com/office/drawing/2010/main"/>
              </a:ext>
            </a:extLst>
          </a:blip>
          <a:srcRect/>
          <a:stretch/>
        </p:blipFill>
        <p:spPr>
          <a:xfrm>
            <a:off x="11180338" y="6555559"/>
            <a:ext cx="554462" cy="154208"/>
          </a:xfrm>
          <a:prstGeom prst="rect">
            <a:avLst/>
          </a:prstGeom>
        </p:spPr>
      </p:pic>
    </p:spTree>
    <p:extLst>
      <p:ext uri="{BB962C8B-B14F-4D97-AF65-F5344CB8AC3E}">
        <p14:creationId xmlns:p14="http://schemas.microsoft.com/office/powerpoint/2010/main" val="392831356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1_Titleslide - Dark">
    <p:bg>
      <p:bgPr>
        <a:solidFill>
          <a:schemeClr val="accent2"/>
        </a:solidFill>
        <a:effectLst/>
      </p:bgPr>
    </p:bg>
    <p:spTree>
      <p:nvGrpSpPr>
        <p:cNvPr id="1" name=""/>
        <p:cNvGrpSpPr/>
        <p:nvPr/>
      </p:nvGrpSpPr>
      <p:grpSpPr>
        <a:xfrm>
          <a:off x="0" y="0"/>
          <a:ext cx="0" cy="0"/>
          <a:chOff x="0" y="0"/>
          <a:chExt cx="0" cy="0"/>
        </a:xfrm>
      </p:grpSpPr>
      <p:sp>
        <p:nvSpPr>
          <p:cNvPr id="7" name="Plassholder for bunntekst 6">
            <a:extLst>
              <a:ext uri="{FF2B5EF4-FFF2-40B4-BE49-F238E27FC236}">
                <a16:creationId xmlns:a16="http://schemas.microsoft.com/office/drawing/2014/main" id="{95F22C89-01D4-4D55-A93B-D0A2CDAE427F}"/>
              </a:ext>
            </a:extLst>
          </p:cNvPr>
          <p:cNvSpPr>
            <a:spLocks noGrp="1"/>
          </p:cNvSpPr>
          <p:nvPr>
            <p:ph type="ftr" sz="quarter" idx="10"/>
          </p:nvPr>
        </p:nvSpPr>
        <p:spPr>
          <a:xfrm>
            <a:off x="457150" y="417774"/>
            <a:ext cx="4795888" cy="184666"/>
          </a:xfrm>
          <a:noFill/>
        </p:spPr>
        <p:txBody>
          <a:bodyPr/>
          <a:lstStyle>
            <a:lvl1pPr>
              <a:defRPr>
                <a:solidFill>
                  <a:schemeClr val="bg1"/>
                </a:solidFill>
              </a:defRPr>
            </a:lvl1pPr>
          </a:lstStyle>
          <a:p>
            <a:r>
              <a:rPr lang="en-GB"/>
              <a:t>Optional subtitle, go to "Insert" -&gt; "Header and footer" to set this text</a:t>
            </a:r>
            <a:endParaRPr lang="nb-NO"/>
          </a:p>
        </p:txBody>
      </p:sp>
      <p:sp>
        <p:nvSpPr>
          <p:cNvPr id="8" name="Tittel 7">
            <a:extLst>
              <a:ext uri="{FF2B5EF4-FFF2-40B4-BE49-F238E27FC236}">
                <a16:creationId xmlns:a16="http://schemas.microsoft.com/office/drawing/2014/main" id="{9F64E4C5-C325-47B9-BCE2-A62455C5AB8D}"/>
              </a:ext>
            </a:extLst>
          </p:cNvPr>
          <p:cNvSpPr>
            <a:spLocks noGrp="1"/>
          </p:cNvSpPr>
          <p:nvPr>
            <p:ph type="title"/>
          </p:nvPr>
        </p:nvSpPr>
        <p:spPr>
          <a:xfrm>
            <a:off x="457150" y="1335864"/>
            <a:ext cx="4795888" cy="1308202"/>
          </a:xfrm>
          <a:noFill/>
        </p:spPr>
        <p:txBody>
          <a:bodyPr/>
          <a:lstStyle>
            <a:lvl1pPr>
              <a:defRPr>
                <a:solidFill>
                  <a:schemeClr val="bg1"/>
                </a:solidFill>
              </a:defRPr>
            </a:lvl1pPr>
          </a:lstStyle>
          <a:p>
            <a:r>
              <a:rPr lang="nb-NO"/>
              <a:t>Klikk for å redigere tittelstil</a:t>
            </a:r>
          </a:p>
        </p:txBody>
      </p:sp>
      <p:sp>
        <p:nvSpPr>
          <p:cNvPr id="10" name="Plassholder for bilde 9">
            <a:extLst>
              <a:ext uri="{FF2B5EF4-FFF2-40B4-BE49-F238E27FC236}">
                <a16:creationId xmlns:a16="http://schemas.microsoft.com/office/drawing/2014/main" id="{D0106900-87DD-42FE-B55C-9D29B00D0FC4}"/>
              </a:ext>
            </a:extLst>
          </p:cNvPr>
          <p:cNvSpPr>
            <a:spLocks noGrp="1"/>
          </p:cNvSpPr>
          <p:nvPr>
            <p:ph type="pic" sz="quarter" idx="11"/>
          </p:nvPr>
        </p:nvSpPr>
        <p:spPr>
          <a:xfrm>
            <a:off x="6096000" y="0"/>
            <a:ext cx="6096000" cy="6858000"/>
          </a:xfrm>
          <a:solidFill>
            <a:schemeClr val="bg1">
              <a:lumMod val="85000"/>
            </a:schemeClr>
          </a:solidFill>
        </p:spPr>
        <p:txBody>
          <a:bodyPr/>
          <a:lstStyle/>
          <a:p>
            <a:r>
              <a:rPr lang="nb-NO"/>
              <a:t>Klikk på ikonet for å legge til et bilde</a:t>
            </a:r>
          </a:p>
        </p:txBody>
      </p:sp>
      <p:pic>
        <p:nvPicPr>
          <p:cNvPr id="11" name="Bilde 10">
            <a:extLst>
              <a:ext uri="{FF2B5EF4-FFF2-40B4-BE49-F238E27FC236}">
                <a16:creationId xmlns:a16="http://schemas.microsoft.com/office/drawing/2014/main" id="{AA10B8A3-F34E-4D56-B617-9E38D845B23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57151" y="6144843"/>
            <a:ext cx="974166" cy="270849"/>
          </a:xfrm>
          <a:prstGeom prst="rect">
            <a:avLst/>
          </a:prstGeom>
        </p:spPr>
      </p:pic>
    </p:spTree>
    <p:extLst>
      <p:ext uri="{BB962C8B-B14F-4D97-AF65-F5344CB8AC3E}">
        <p14:creationId xmlns:p14="http://schemas.microsoft.com/office/powerpoint/2010/main" val="339418389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1_Title_Subtitle">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BB64CA64-B207-8249-971A-CD0F3C75A6F8}"/>
              </a:ext>
            </a:extLst>
          </p:cNvPr>
          <p:cNvSpPr>
            <a:spLocks noGrp="1"/>
          </p:cNvSpPr>
          <p:nvPr>
            <p:ph type="body" sz="quarter" idx="10" hasCustomPrompt="1"/>
          </p:nvPr>
        </p:nvSpPr>
        <p:spPr>
          <a:xfrm>
            <a:off x="426424" y="1081562"/>
            <a:ext cx="11018838" cy="233910"/>
          </a:xfrm>
        </p:spPr>
        <p:txBody>
          <a:bodyPr vert="horz" wrap="square" lIns="0" tIns="0" rIns="0" bIns="0" rtlCol="0" anchor="t">
            <a:spAutoFit/>
          </a:bodyPr>
          <a:lstStyle>
            <a:lvl1pPr marL="0" indent="0">
              <a:buNone/>
              <a:defRPr lang="en-US" sz="1600" b="1" i="0" cap="none" dirty="0" smtClean="0">
                <a:ln w="3175">
                  <a:noFill/>
                </a:ln>
                <a:solidFill>
                  <a:schemeClr val="accent1"/>
                </a:solidFill>
                <a:effectLst/>
                <a:latin typeface="Segoe UI Semibold" panose="020B0502040204020203" pitchFamily="34" charset="0"/>
                <a:cs typeface="Segoe UI Semibold" panose="020B0502040204020203" pitchFamily="34" charset="0"/>
              </a:defRPr>
            </a:lvl1pPr>
          </a:lstStyle>
          <a:p>
            <a:pPr marL="0" lvl="0">
              <a:lnSpc>
                <a:spcPct val="95000"/>
              </a:lnSpc>
              <a:spcBef>
                <a:spcPct val="0"/>
              </a:spcBef>
            </a:pPr>
            <a:r>
              <a:rPr lang="en-US"/>
              <a:t>Edit Master text styles</a:t>
            </a:r>
          </a:p>
        </p:txBody>
      </p:sp>
      <p:sp>
        <p:nvSpPr>
          <p:cNvPr id="6" name="Title Placeholder 1">
            <a:extLst>
              <a:ext uri="{FF2B5EF4-FFF2-40B4-BE49-F238E27FC236}">
                <a16:creationId xmlns:a16="http://schemas.microsoft.com/office/drawing/2014/main" id="{36DFD235-21DE-4B24-AFAC-C4BFD81F1CB9}"/>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4018637211"/>
      </p:ext>
    </p:extLst>
  </p:cSld>
  <p:clrMapOvr>
    <a:masterClrMapping/>
  </p:clrMapOvr>
  <p:transition spd="slow">
    <p:wipe dir="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088926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983047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3" y="1187644"/>
            <a:ext cx="11655078" cy="537775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7"/>
          <p:cNvSpPr txBox="1"/>
          <p:nvPr userDrawn="1"/>
        </p:nvSpPr>
        <p:spPr bwMode="black">
          <a:xfrm>
            <a:off x="4332001" y="6566898"/>
            <a:ext cx="3527998"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b="0" spc="147" baseline="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0258085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mall Section | Full Bleed Image">
    <p:bg>
      <p:bgPr>
        <a:solidFill>
          <a:srgbClr val="EEEEEE"/>
        </a:solidFill>
        <a:effectLst/>
      </p:bgPr>
    </p:bg>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70604E6A-E30B-469E-99A7-7FC96EDC3732}"/>
              </a:ext>
            </a:extLst>
          </p:cNvPr>
          <p:cNvSpPr>
            <a:spLocks noGrp="1"/>
          </p:cNvSpPr>
          <p:nvPr>
            <p:ph type="pic" sz="quarter" idx="13" hasCustomPrompt="1"/>
          </p:nvPr>
        </p:nvSpPr>
        <p:spPr bwMode="gray">
          <a:xfrm>
            <a:off x="0" y="0"/>
            <a:ext cx="12192000" cy="6858000"/>
          </a:xfrm>
          <a:solidFill>
            <a:srgbClr val="505050"/>
          </a:solid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2" name="Title 1"/>
          <p:cNvSpPr>
            <a:spLocks noGrp="1"/>
          </p:cNvSpPr>
          <p:nvPr>
            <p:ph type="title" hasCustomPrompt="1"/>
          </p:nvPr>
        </p:nvSpPr>
        <p:spPr>
          <a:xfrm>
            <a:off x="565912" y="3109653"/>
            <a:ext cx="4196588" cy="400110"/>
          </a:xfrm>
        </p:spPr>
        <p:txBody>
          <a:bodyPr wrap="square" anchor="t">
            <a:spAutoFit/>
          </a:bodyPr>
          <a:lstStyle>
            <a:lvl1pPr>
              <a:lnSpc>
                <a:spcPct val="100000"/>
              </a:lnSpc>
              <a:defRPr sz="2600" b="0" spc="0" baseline="0">
                <a:solidFill>
                  <a:srgbClr val="FFFFFF"/>
                </a:solidFill>
                <a:latin typeface="+mj-lt"/>
                <a:cs typeface="Segoe UI Semilight" panose="020B0402040204020203" pitchFamily="34" charset="0"/>
              </a:defRPr>
            </a:lvl1pPr>
          </a:lstStyle>
          <a:p>
            <a:r>
              <a:rPr lang="en-US" dirty="0"/>
              <a:t>Section name or title</a:t>
            </a:r>
          </a:p>
        </p:txBody>
      </p:sp>
    </p:spTree>
    <p:extLst>
      <p:ext uri="{BB962C8B-B14F-4D97-AF65-F5344CB8AC3E}">
        <p14:creationId xmlns:p14="http://schemas.microsoft.com/office/powerpoint/2010/main" val="1204292343"/>
      </p:ext>
    </p:extLst>
  </p:cSld>
  <p:clrMapOvr>
    <a:masterClrMapping/>
  </p:clrMapOvr>
  <p:transition>
    <p:fade/>
  </p:transition>
  <p:extLst>
    <p:ext uri="{DCECCB84-F9BA-43D5-87BE-67443E8EF086}">
      <p15:sldGuideLst xmlns:p15="http://schemas.microsoft.com/office/powerpoint/2012/main"/>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
        <p:nvSpPr>
          <p:cNvPr id="3" name="Picture Placeholder 2">
            <a:extLst>
              <a:ext uri="{FF2B5EF4-FFF2-40B4-BE49-F238E27FC236}">
                <a16:creationId xmlns:a16="http://schemas.microsoft.com/office/drawing/2014/main" id="{301186F4-487F-7F4F-B995-687F21BAB522}"/>
              </a:ext>
            </a:extLst>
          </p:cNvPr>
          <p:cNvSpPr>
            <a:spLocks noGrp="1"/>
          </p:cNvSpPr>
          <p:nvPr>
            <p:ph type="pic" sz="quarter" idx="13" hasCustomPrompt="1"/>
          </p:nvPr>
        </p:nvSpPr>
        <p:spPr>
          <a:xfrm>
            <a:off x="9969033" y="354833"/>
            <a:ext cx="1842105" cy="380104"/>
          </a:xfrm>
        </p:spPr>
        <p:txBody>
          <a:bodyPr/>
          <a:lstStyle>
            <a:lvl1pPr algn="ctr">
              <a:defRPr sz="1372"/>
            </a:lvl1pPr>
          </a:lstStyle>
          <a:p>
            <a:r>
              <a:rPr lang="en-US"/>
              <a:t>Click to add </a:t>
            </a:r>
            <a:br>
              <a:rPr lang="en-US"/>
            </a:br>
            <a:r>
              <a:rPr lang="en-US"/>
              <a:t>partner logo</a:t>
            </a:r>
          </a:p>
        </p:txBody>
      </p:sp>
    </p:spTree>
    <p:extLst>
      <p:ext uri="{BB962C8B-B14F-4D97-AF65-F5344CB8AC3E}">
        <p14:creationId xmlns:p14="http://schemas.microsoft.com/office/powerpoint/2010/main" val="1426452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078D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sp>
        <p:nvSpPr>
          <p:cNvPr id="7" name="Picture Placeholder 2">
            <a:extLst>
              <a:ext uri="{FF2B5EF4-FFF2-40B4-BE49-F238E27FC236}">
                <a16:creationId xmlns:a16="http://schemas.microsoft.com/office/drawing/2014/main" id="{012DE326-9BFB-A249-8AA2-73D7DD1135A7}"/>
              </a:ext>
            </a:extLst>
          </p:cNvPr>
          <p:cNvSpPr>
            <a:spLocks noGrp="1"/>
          </p:cNvSpPr>
          <p:nvPr>
            <p:ph type="pic" sz="quarter" idx="13" hasCustomPrompt="1"/>
          </p:nvPr>
        </p:nvSpPr>
        <p:spPr>
          <a:xfrm>
            <a:off x="9732613" y="354832"/>
            <a:ext cx="2078525" cy="380104"/>
          </a:xfrm>
        </p:spPr>
        <p:txBody>
          <a:bodyPr/>
          <a:lstStyle>
            <a:lvl1pPr algn="ctr">
              <a:defRPr sz="1372">
                <a:solidFill>
                  <a:schemeClr val="bg1"/>
                </a:solidFill>
              </a:defRPr>
            </a:lvl1pPr>
          </a:lstStyle>
          <a:p>
            <a:r>
              <a:rPr lang="en-US"/>
              <a:t>Click to add </a:t>
            </a:r>
            <a:br>
              <a:rPr lang="en-US"/>
            </a:br>
            <a:r>
              <a:rPr lang="en-US"/>
              <a:t>partner logo</a:t>
            </a:r>
          </a:p>
        </p:txBody>
      </p:sp>
    </p:spTree>
    <p:extLst>
      <p:ext uri="{BB962C8B-B14F-4D97-AF65-F5344CB8AC3E}">
        <p14:creationId xmlns:p14="http://schemas.microsoft.com/office/powerpoint/2010/main" val="35112225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mall Section | Full Bleed Image">
    <p:bg>
      <p:bgPr>
        <a:solidFill>
          <a:srgbClr val="EEEEEE"/>
        </a:solidFill>
        <a:effectLst/>
      </p:bgPr>
    </p:bg>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70604E6A-E30B-469E-99A7-7FC96EDC3732}"/>
              </a:ext>
            </a:extLst>
          </p:cNvPr>
          <p:cNvSpPr>
            <a:spLocks noGrp="1"/>
          </p:cNvSpPr>
          <p:nvPr>
            <p:ph type="pic" sz="quarter" idx="13" hasCustomPrompt="1"/>
          </p:nvPr>
        </p:nvSpPr>
        <p:spPr bwMode="gray">
          <a:xfrm>
            <a:off x="0" y="0"/>
            <a:ext cx="12192000" cy="6858000"/>
          </a:xfrm>
          <a:solidFill>
            <a:srgbClr val="505050"/>
          </a:solid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2" name="Title 1"/>
          <p:cNvSpPr>
            <a:spLocks noGrp="1"/>
          </p:cNvSpPr>
          <p:nvPr>
            <p:ph type="title" hasCustomPrompt="1"/>
          </p:nvPr>
        </p:nvSpPr>
        <p:spPr>
          <a:xfrm>
            <a:off x="565912" y="3109653"/>
            <a:ext cx="4196588" cy="400110"/>
          </a:xfrm>
        </p:spPr>
        <p:txBody>
          <a:bodyPr wrap="square" anchor="t">
            <a:spAutoFit/>
          </a:bodyPr>
          <a:lstStyle>
            <a:lvl1pPr>
              <a:lnSpc>
                <a:spcPct val="100000"/>
              </a:lnSpc>
              <a:defRPr sz="2600" b="0" spc="0" baseline="0">
                <a:solidFill>
                  <a:srgbClr val="FFFFFF"/>
                </a:solidFill>
                <a:latin typeface="+mj-lt"/>
                <a:cs typeface="Segoe UI Semilight" panose="020B0402040204020203" pitchFamily="34" charset="0"/>
              </a:defRPr>
            </a:lvl1pPr>
          </a:lstStyle>
          <a:p>
            <a:r>
              <a:rPr lang="en-US" dirty="0"/>
              <a:t>Section name or title</a:t>
            </a:r>
          </a:p>
        </p:txBody>
      </p:sp>
    </p:spTree>
    <p:extLst>
      <p:ext uri="{BB962C8B-B14F-4D97-AF65-F5344CB8AC3E}">
        <p14:creationId xmlns:p14="http://schemas.microsoft.com/office/powerpoint/2010/main" val="3067474965"/>
      </p:ext>
    </p:extLst>
  </p:cSld>
  <p:clrMapOvr>
    <a:masterClrMapping/>
  </p:clrMapOvr>
  <p:transition>
    <p:fade/>
  </p:transition>
  <p:extLst>
    <p:ext uri="{DCECCB84-F9BA-43D5-87BE-67443E8EF086}">
      <p15:sldGuideLst xmlns:p15="http://schemas.microsoft.com/office/powerpoint/2012/main"/>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2"/>
            <a:ext cx="11339774" cy="1223171"/>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rgbClr val="000000"/>
                </a:solidFill>
              </a:defRPr>
            </a:lvl2pPr>
            <a:lvl3pPr marL="448193" indent="0">
              <a:spcBef>
                <a:spcPts val="0"/>
              </a:spcBef>
              <a:spcAft>
                <a:spcPts val="1274"/>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786320359"/>
      </p:ext>
    </p:extLst>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0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36886406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Title slide blue">
    <p:bg>
      <p:bgPr>
        <a:solidFill>
          <a:srgbClr val="0078D4"/>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7" name="Picture 6">
            <a:extLst>
              <a:ext uri="{FF2B5EF4-FFF2-40B4-BE49-F238E27FC236}">
                <a16:creationId xmlns:a16="http://schemas.microsoft.com/office/drawing/2014/main" id="{77B1C9F0-A1F9-2243-9D3F-98466D42AC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
        <p:nvSpPr>
          <p:cNvPr id="8" name="Picture Placeholder 2">
            <a:extLst>
              <a:ext uri="{FF2B5EF4-FFF2-40B4-BE49-F238E27FC236}">
                <a16:creationId xmlns:a16="http://schemas.microsoft.com/office/drawing/2014/main" id="{C6BEBC41-ADC5-134B-81A7-5BA73E310E74}"/>
              </a:ext>
            </a:extLst>
          </p:cNvPr>
          <p:cNvSpPr>
            <a:spLocks noGrp="1"/>
          </p:cNvSpPr>
          <p:nvPr>
            <p:ph type="pic" sz="quarter" idx="13" hasCustomPrompt="1"/>
          </p:nvPr>
        </p:nvSpPr>
        <p:spPr>
          <a:xfrm>
            <a:off x="9732613" y="354832"/>
            <a:ext cx="2078525" cy="380104"/>
          </a:xfrm>
        </p:spPr>
        <p:txBody>
          <a:bodyPr/>
          <a:lstStyle>
            <a:lvl1pPr algn="ctr">
              <a:defRPr sz="1372">
                <a:solidFill>
                  <a:schemeClr val="bg1"/>
                </a:solidFill>
              </a:defRPr>
            </a:lvl1pPr>
          </a:lstStyle>
          <a:p>
            <a:r>
              <a:rPr lang="en-US"/>
              <a:t>Click to add </a:t>
            </a:r>
            <a:br>
              <a:rPr lang="en-US"/>
            </a:br>
            <a:r>
              <a:rPr lang="en-US"/>
              <a:t>partner logo</a:t>
            </a:r>
          </a:p>
        </p:txBody>
      </p:sp>
    </p:spTree>
    <p:extLst>
      <p:ext uri="{BB962C8B-B14F-4D97-AF65-F5344CB8AC3E}">
        <p14:creationId xmlns:p14="http://schemas.microsoft.com/office/powerpoint/2010/main" val="31548498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EF3118-6899-D44B-8784-D0F1536FE51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39224852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274221"/>
          </a:xfrm>
        </p:spPr>
        <p:txBody>
          <a:bodyPr wrap="square">
            <a:spAutoFit/>
          </a:bodyPr>
          <a:lstStyle>
            <a:lvl1pPr marL="0" indent="0">
              <a:spcBef>
                <a:spcPts val="1223"/>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39" indent="0">
              <a:buFont typeface="Wingdings" panose="05000000000000000000" pitchFamily="2" charset="2"/>
              <a:buNone/>
              <a:defRPr sz="2000" b="0"/>
            </a:lvl2pPr>
            <a:lvl3pPr marL="450764" indent="0">
              <a:buFont typeface="Wingdings" panose="05000000000000000000" pitchFamily="2" charset="2"/>
              <a:buNone/>
              <a:tabLst/>
              <a:defRPr sz="1600" b="0"/>
            </a:lvl3pPr>
            <a:lvl4pPr marL="652337" indent="0">
              <a:buFont typeface="Wingdings" panose="05000000000000000000" pitchFamily="2" charset="2"/>
              <a:buNone/>
              <a:defRPr sz="1400" b="0"/>
            </a:lvl4pPr>
            <a:lvl5pPr marL="853911"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2" y="1435100"/>
            <a:ext cx="5212080" cy="1274221"/>
          </a:xfrm>
        </p:spPr>
        <p:txBody>
          <a:bodyPr wrap="square">
            <a:spAutoFit/>
          </a:bodyPr>
          <a:lstStyle>
            <a:lvl1pPr marL="0" indent="0">
              <a:spcBef>
                <a:spcPts val="1223"/>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39" indent="0">
              <a:buFont typeface="Wingdings" panose="05000000000000000000" pitchFamily="2" charset="2"/>
              <a:buNone/>
              <a:defRPr sz="2000" b="0"/>
            </a:lvl2pPr>
            <a:lvl3pPr marL="450764" indent="0">
              <a:buFont typeface="Wingdings" panose="05000000000000000000" pitchFamily="2" charset="2"/>
              <a:buNone/>
              <a:tabLst/>
              <a:defRPr sz="1600" b="0"/>
            </a:lvl3pPr>
            <a:lvl4pPr marL="652337" indent="0">
              <a:buFont typeface="Wingdings" panose="05000000000000000000" pitchFamily="2" charset="2"/>
              <a:buNone/>
              <a:defRPr sz="1400" b="0"/>
            </a:lvl4pPr>
            <a:lvl5pPr marL="853911"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074681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0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4"/>
              </a:spcAft>
              <a:defRPr sz="2549"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28494" y="6318462"/>
            <a:ext cx="4482124" cy="13849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900">
                <a:solidFill>
                  <a:schemeClr val="bg2"/>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525E2C33-0C6E-D640-974A-04C208CF87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
        <p:nvSpPr>
          <p:cNvPr id="7" name="Picture Placeholder 2">
            <a:extLst>
              <a:ext uri="{FF2B5EF4-FFF2-40B4-BE49-F238E27FC236}">
                <a16:creationId xmlns:a16="http://schemas.microsoft.com/office/drawing/2014/main" id="{BB69E937-CB2C-D146-8918-A5AE7DBF5C7D}"/>
              </a:ext>
            </a:extLst>
          </p:cNvPr>
          <p:cNvSpPr>
            <a:spLocks noGrp="1"/>
          </p:cNvSpPr>
          <p:nvPr>
            <p:ph type="pic" sz="quarter" idx="13" hasCustomPrompt="1"/>
          </p:nvPr>
        </p:nvSpPr>
        <p:spPr>
          <a:xfrm>
            <a:off x="9732613" y="354832"/>
            <a:ext cx="2078525" cy="380104"/>
          </a:xfrm>
        </p:spPr>
        <p:txBody>
          <a:bodyPr/>
          <a:lstStyle>
            <a:lvl1pPr algn="ctr">
              <a:defRPr sz="1372">
                <a:solidFill>
                  <a:schemeClr val="bg1"/>
                </a:solidFill>
              </a:defRPr>
            </a:lvl1pPr>
          </a:lstStyle>
          <a:p>
            <a:r>
              <a:rPr lang="en-US"/>
              <a:t>Click to add </a:t>
            </a:r>
            <a:br>
              <a:rPr lang="en-US"/>
            </a:br>
            <a:r>
              <a:rPr lang="en-US"/>
              <a:t>partner logo</a:t>
            </a:r>
          </a:p>
        </p:txBody>
      </p:sp>
    </p:spTree>
    <p:extLst>
      <p:ext uri="{BB962C8B-B14F-4D97-AF65-F5344CB8AC3E}">
        <p14:creationId xmlns:p14="http://schemas.microsoft.com/office/powerpoint/2010/main" val="19866542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Photo layout 1 -  Photo right">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268916" marR="0" indent="-268916" algn="l" defTabSz="914367" rtl="0" eaLnBrk="1" fontAlgn="auto" latinLnBrk="0" hangingPunct="1">
              <a:lnSpc>
                <a:spcPct val="90000"/>
              </a:lnSpc>
              <a:spcBef>
                <a:spcPts val="0"/>
              </a:spcBef>
              <a:spcAft>
                <a:spcPts val="2549"/>
              </a:spcAft>
              <a:buClrTx/>
              <a:buSzPct val="90000"/>
              <a:buFont typeface="Arial" panose="020B0604020202020204" pitchFamily="34" charset="0"/>
              <a:buChar char="•"/>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Segoe UI 26pt</a:t>
            </a:r>
          </a:p>
          <a:p>
            <a:pPr lvl="0"/>
            <a:r>
              <a:rPr lang="pt-BR"/>
              <a:t>Segoe UI 26pt</a:t>
            </a:r>
          </a:p>
          <a:p>
            <a:pPr lvl="0"/>
            <a:r>
              <a:rPr lang="pt-BR"/>
              <a:t>Segoe UI 26pt</a:t>
            </a:r>
          </a:p>
        </p:txBody>
      </p:sp>
      <p:sp>
        <p:nvSpPr>
          <p:cNvPr id="7" name="Text Placeholder 3">
            <a:extLst>
              <a:ext uri="{FF2B5EF4-FFF2-40B4-BE49-F238E27FC236}">
                <a16:creationId xmlns:a16="http://schemas.microsoft.com/office/drawing/2014/main" id="{9E381CA1-ED72-924D-9616-4AD72D503B49}"/>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chemeClr val="accent1"/>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2395380858"/>
      </p:ext>
    </p:extLst>
  </p:cSld>
  <p:clrMapOvr>
    <a:masterClrMapping/>
  </p:clrMapOvr>
  <p:transition>
    <p:fade/>
  </p:transition>
  <p:extLst>
    <p:ext uri="{DCECCB84-F9BA-43D5-87BE-67443E8EF086}">
      <p15:sldGuideLst xmlns:p15="http://schemas.microsoft.com/office/powerpoint/2012/main"/>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_Graphic layout: three columns graphic and tex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E2B31721-F16D-E549-98B2-EFA7A505D3B6}"/>
              </a:ext>
            </a:extLst>
          </p:cNvPr>
          <p:cNvSpPr>
            <a:spLocks noGrp="1"/>
          </p:cNvSpPr>
          <p:nvPr>
            <p:ph type="title" hasCustomPrompt="1"/>
          </p:nvPr>
        </p:nvSpPr>
        <p:spPr>
          <a:xfrm>
            <a:off x="426424" y="435824"/>
            <a:ext cx="11336039" cy="744014"/>
          </a:xfrm>
        </p:spPr>
        <p:txBody>
          <a:bodyPr/>
          <a:lstStyle>
            <a:lvl1pPr>
              <a:defRPr/>
            </a:lvl1pPr>
          </a:lstStyle>
          <a:p>
            <a:r>
              <a:rPr lang="en-US"/>
              <a:t>Graphic layout: two columns icons and text</a:t>
            </a:r>
          </a:p>
        </p:txBody>
      </p:sp>
      <p:sp>
        <p:nvSpPr>
          <p:cNvPr id="18" name="Text Placeholder 3">
            <a:extLst>
              <a:ext uri="{FF2B5EF4-FFF2-40B4-BE49-F238E27FC236}">
                <a16:creationId xmlns:a16="http://schemas.microsoft.com/office/drawing/2014/main" id="{24361F3B-652D-A34A-BEC9-A6124CB39036}"/>
              </a:ext>
            </a:extLst>
          </p:cNvPr>
          <p:cNvSpPr>
            <a:spLocks noGrp="1"/>
          </p:cNvSpPr>
          <p:nvPr>
            <p:ph type="body" sz="quarter" idx="39"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1450649383"/>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E19E2-3B50-460B-8214-6E1F639F63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CE465E-6DC6-4EFD-9176-844ABFD3EF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427C1E-068E-411A-ABA2-B0A570B30CC0}"/>
              </a:ext>
            </a:extLst>
          </p:cNvPr>
          <p:cNvSpPr>
            <a:spLocks noGrp="1"/>
          </p:cNvSpPr>
          <p:nvPr>
            <p:ph type="dt" sz="half" idx="10"/>
          </p:nvPr>
        </p:nvSpPr>
        <p:spPr/>
        <p:txBody>
          <a:bodyPr/>
          <a:lstStyle/>
          <a:p>
            <a:fld id="{FA12426B-268E-4E47-91EB-86933CBE6968}" type="datetimeFigureOut">
              <a:rPr lang="en-US" smtClean="0"/>
              <a:t>12/6/2021</a:t>
            </a:fld>
            <a:endParaRPr lang="en-US"/>
          </a:p>
        </p:txBody>
      </p:sp>
      <p:sp>
        <p:nvSpPr>
          <p:cNvPr id="5" name="Footer Placeholder 4">
            <a:extLst>
              <a:ext uri="{FF2B5EF4-FFF2-40B4-BE49-F238E27FC236}">
                <a16:creationId xmlns:a16="http://schemas.microsoft.com/office/drawing/2014/main" id="{77A566D7-9B9D-447D-BE42-8C0DBA3849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52B0D2-8682-4DD4-8937-871D4DF0C06E}"/>
              </a:ext>
            </a:extLst>
          </p:cNvPr>
          <p:cNvSpPr>
            <a:spLocks noGrp="1"/>
          </p:cNvSpPr>
          <p:nvPr>
            <p:ph type="sldNum" sz="quarter" idx="12"/>
          </p:nvPr>
        </p:nvSpPr>
        <p:spPr/>
        <p:txBody>
          <a:bodyPr/>
          <a:lstStyle/>
          <a:p>
            <a:fld id="{906D290C-490E-469D-8677-9E981870B420}" type="slidenum">
              <a:rPr lang="en-US" smtClean="0"/>
              <a:t>‹#›</a:t>
            </a:fld>
            <a:endParaRPr lang="en-US"/>
          </a:p>
        </p:txBody>
      </p:sp>
    </p:spTree>
    <p:extLst>
      <p:ext uri="{BB962C8B-B14F-4D97-AF65-F5344CB8AC3E}">
        <p14:creationId xmlns:p14="http://schemas.microsoft.com/office/powerpoint/2010/main" val="200729711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2"/>
            <a:ext cx="11339774" cy="1223171"/>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rgbClr val="000000"/>
                </a:solidFill>
              </a:defRPr>
            </a:lvl2pPr>
            <a:lvl3pPr marL="448193" indent="0">
              <a:spcBef>
                <a:spcPts val="0"/>
              </a:spcBef>
              <a:spcAft>
                <a:spcPts val="1274"/>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5807838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ody | Image">
    <p:bg>
      <p:bgPr>
        <a:solidFill>
          <a:srgbClr val="EEEEEE"/>
        </a:solidFill>
        <a:effectLst/>
      </p:bgPr>
    </p:bg>
    <p:spTree>
      <p:nvGrpSpPr>
        <p:cNvPr id="1" name=""/>
        <p:cNvGrpSpPr/>
        <p:nvPr/>
      </p:nvGrpSpPr>
      <p:grpSpPr>
        <a:xfrm>
          <a:off x="0" y="0"/>
          <a:ext cx="0" cy="0"/>
          <a:chOff x="0" y="0"/>
          <a:chExt cx="0" cy="0"/>
        </a:xfrm>
      </p:grpSpPr>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0"/>
            <a:ext cx="6858000" cy="6858000"/>
          </a:xfrm>
          <a:solidFill>
            <a:srgbClr val="505050"/>
          </a:solid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10" name="Text Placeholder 2">
            <a:extLst>
              <a:ext uri="{FF2B5EF4-FFF2-40B4-BE49-F238E27FC236}">
                <a16:creationId xmlns:a16="http://schemas.microsoft.com/office/drawing/2014/main" id="{2E348059-E146-4500-8E7C-49732028A586}"/>
              </a:ext>
            </a:extLst>
          </p:cNvPr>
          <p:cNvSpPr>
            <a:spLocks noGrp="1"/>
          </p:cNvSpPr>
          <p:nvPr>
            <p:ph type="body" sz="quarter" idx="12" hasCustomPrompt="1"/>
          </p:nvPr>
        </p:nvSpPr>
        <p:spPr>
          <a:xfrm>
            <a:off x="569913" y="521990"/>
            <a:ext cx="4192587" cy="400110"/>
          </a:xfrm>
        </p:spPr>
        <p:txBody>
          <a:bodyPr/>
          <a:lstStyle>
            <a:lvl1pPr marL="0" indent="0">
              <a:buNone/>
              <a:defRPr sz="2600">
                <a:solidFill>
                  <a:srgbClr val="614E8C"/>
                </a:solidFill>
                <a:latin typeface="+mj-lt"/>
              </a:defRPr>
            </a:lvl1pPr>
            <a:lvl2pPr marL="228600" indent="0">
              <a:buNone/>
              <a:defRPr sz="2600">
                <a:latin typeface="+mj-lt"/>
              </a:defRPr>
            </a:lvl2pPr>
            <a:lvl3pPr marL="457200" indent="0">
              <a:buNone/>
              <a:defRPr sz="2600">
                <a:latin typeface="+mj-lt"/>
              </a:defRPr>
            </a:lvl3pPr>
            <a:lvl4pPr marL="661988" indent="0">
              <a:buNone/>
              <a:defRPr sz="2600">
                <a:latin typeface="+mj-lt"/>
              </a:defRPr>
            </a:lvl4pPr>
            <a:lvl5pPr marL="855663" indent="0">
              <a:buNone/>
              <a:defRPr sz="2600">
                <a:latin typeface="+mj-lt"/>
              </a:defRPr>
            </a:lvl5pPr>
          </a:lstStyle>
          <a:p>
            <a:pPr lvl="0"/>
            <a:r>
              <a:rPr lang="en-US" dirty="0"/>
              <a:t>Body copy headline</a:t>
            </a:r>
          </a:p>
        </p:txBody>
      </p:sp>
      <p:sp>
        <p:nvSpPr>
          <p:cNvPr id="13" name="Text Placeholder 10">
            <a:extLst>
              <a:ext uri="{FF2B5EF4-FFF2-40B4-BE49-F238E27FC236}">
                <a16:creationId xmlns:a16="http://schemas.microsoft.com/office/drawing/2014/main" id="{26A0C4D1-4626-41E6-8C4B-07E13B0122C5}"/>
              </a:ext>
            </a:extLst>
          </p:cNvPr>
          <p:cNvSpPr>
            <a:spLocks noGrp="1"/>
          </p:cNvSpPr>
          <p:nvPr>
            <p:ph type="body" sz="quarter" idx="13" hasCustomPrompt="1"/>
          </p:nvPr>
        </p:nvSpPr>
        <p:spPr>
          <a:xfrm>
            <a:off x="585788" y="1967375"/>
            <a:ext cx="4176712" cy="400110"/>
          </a:xfrm>
        </p:spPr>
        <p:txBody>
          <a:bodyPr/>
          <a:lstStyle>
            <a:lvl1pPr marL="0" indent="0">
              <a:buNone/>
              <a:defRPr sz="1600">
                <a:latin typeface="+mn-lt"/>
              </a:defRPr>
            </a:lvl1pPr>
            <a:lvl2pPr marL="228600" indent="0">
              <a:buNone/>
              <a:defRPr sz="1600">
                <a:latin typeface="+mn-lt"/>
              </a:defRPr>
            </a:lvl2pPr>
            <a:lvl3pPr marL="457200" indent="0">
              <a:buNone/>
              <a:defRPr sz="1600">
                <a:latin typeface="+mn-lt"/>
              </a:defRPr>
            </a:lvl3pPr>
            <a:lvl4pPr marL="661988" indent="0">
              <a:buNone/>
              <a:defRPr sz="1600">
                <a:latin typeface="+mn-lt"/>
              </a:defRPr>
            </a:lvl4pPr>
            <a:lvl5pPr marL="855663" indent="0">
              <a:buNone/>
              <a:defRPr sz="1600">
                <a:latin typeface="+mn-lt"/>
              </a:defRPr>
            </a:lvl5pPr>
          </a:lstStyle>
          <a:p>
            <a:pPr lvl="0"/>
            <a:r>
              <a:rPr lang="en-US" dirty="0"/>
              <a:t>Body copy</a:t>
            </a:r>
          </a:p>
        </p:txBody>
      </p:sp>
    </p:spTree>
    <p:extLst>
      <p:ext uri="{BB962C8B-B14F-4D97-AF65-F5344CB8AC3E}">
        <p14:creationId xmlns:p14="http://schemas.microsoft.com/office/powerpoint/2010/main" val="1960607755"/>
      </p:ext>
    </p:extLst>
  </p:cSld>
  <p:clrMapOvr>
    <a:masterClrMapping/>
  </p:clrMapOvr>
  <p:transition>
    <p:fade/>
  </p:transition>
  <p:extLst>
    <p:ext uri="{DCECCB84-F9BA-43D5-87BE-67443E8EF086}">
      <p15:sldGuideLst xmlns:p15="http://schemas.microsoft.com/office/powerpoint/2012/main"/>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23171"/>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solidFill>
                  <a:srgbClr val="000000"/>
                </a:soli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solidFill>
                  <a:srgbClr val="000000"/>
                </a:solidFill>
              </a:defRPr>
            </a:lvl2pPr>
            <a:lvl3pPr marL="806748" indent="-224097">
              <a:spcBef>
                <a:spcPts val="0"/>
              </a:spcBef>
              <a:spcAft>
                <a:spcPts val="1274"/>
              </a:spcAft>
              <a:buClr>
                <a:srgbClr val="000000"/>
              </a:buClr>
              <a:buSzPct val="77000"/>
              <a:buFont typeface="Arial" panose="020B0604020202020204" pitchFamily="34" charset="0"/>
              <a:buChar char="•"/>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3134869602"/>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8898721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583334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0836A-7B42-467B-8AEB-9D5FA3CE1B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0C66BB-B1A4-413A-AB28-0C700DF0707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613053-8F5B-4A6D-99C8-CE5BECFA40FE}"/>
              </a:ext>
            </a:extLst>
          </p:cNvPr>
          <p:cNvSpPr>
            <a:spLocks noGrp="1"/>
          </p:cNvSpPr>
          <p:nvPr>
            <p:ph type="dt" sz="half" idx="10"/>
          </p:nvPr>
        </p:nvSpPr>
        <p:spPr/>
        <p:txBody>
          <a:bodyPr/>
          <a:lstStyle/>
          <a:p>
            <a:fld id="{EE6F2356-50CB-45E8-9083-BB2820ED8924}" type="datetimeFigureOut">
              <a:rPr lang="en-US" smtClean="0"/>
              <a:t>12/6/2021</a:t>
            </a:fld>
            <a:endParaRPr lang="en-US"/>
          </a:p>
        </p:txBody>
      </p:sp>
      <p:sp>
        <p:nvSpPr>
          <p:cNvPr id="5" name="Footer Placeholder 4">
            <a:extLst>
              <a:ext uri="{FF2B5EF4-FFF2-40B4-BE49-F238E27FC236}">
                <a16:creationId xmlns:a16="http://schemas.microsoft.com/office/drawing/2014/main" id="{EF4BABA0-F0C7-425F-8691-805891F97C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C9D761-46FC-4D5B-B591-F70695BFEF9E}"/>
              </a:ext>
            </a:extLst>
          </p:cNvPr>
          <p:cNvSpPr>
            <a:spLocks noGrp="1"/>
          </p:cNvSpPr>
          <p:nvPr>
            <p:ph type="sldNum" sz="quarter" idx="12"/>
          </p:nvPr>
        </p:nvSpPr>
        <p:spPr/>
        <p:txBody>
          <a:bodyPr/>
          <a:lstStyle/>
          <a:p>
            <a:fld id="{D2185A1C-AF56-467C-940C-E3CD24461C3A}" type="slidenum">
              <a:rPr lang="en-US" smtClean="0"/>
              <a:t>‹#›</a:t>
            </a:fld>
            <a:endParaRPr lang="en-US"/>
          </a:p>
        </p:txBody>
      </p:sp>
    </p:spTree>
    <p:extLst>
      <p:ext uri="{BB962C8B-B14F-4D97-AF65-F5344CB8AC3E}">
        <p14:creationId xmlns:p14="http://schemas.microsoft.com/office/powerpoint/2010/main" val="392816509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5" name="Picture 4" descr="A person sitting in a chair using a computer&#10;&#10;Description generated with very high confidence">
            <a:extLst>
              <a:ext uri="{FF2B5EF4-FFF2-40B4-BE49-F238E27FC236}">
                <a16:creationId xmlns:a16="http://schemas.microsoft.com/office/drawing/2014/main" id="{03D2BC42-713B-428D-8ED4-A1554F175C3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3509" y="0"/>
            <a:ext cx="12205509" cy="6858000"/>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12" name="Picture 11">
            <a:extLst>
              <a:ext uri="{FF2B5EF4-FFF2-40B4-BE49-F238E27FC236}">
                <a16:creationId xmlns:a16="http://schemas.microsoft.com/office/drawing/2014/main" id="{A0D28F43-8FFF-4944-9497-29A9A4AAFE5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7882372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6425" y="1202871"/>
            <a:ext cx="3632388" cy="1172553"/>
          </a:xfrm>
        </p:spPr>
        <p:txBody>
          <a:bodyPr lIns="0" tIns="0" rIns="0" bIns="0"/>
          <a:lstStyle>
            <a:lvl1pPr>
              <a:defRPr sz="1961"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12722" y="1202872"/>
            <a:ext cx="3618382" cy="3289228"/>
          </a:xfrm>
        </p:spPr>
        <p:txBody>
          <a:bodyPr wrap="square" lIns="0" tIns="0" rIns="0" bIns="0">
            <a:noAutofit/>
          </a:bodyPr>
          <a:lstStyle>
            <a:lvl1pPr marL="0" marR="0" indent="0" algn="l" defTabSz="507330" rtl="0" eaLnBrk="1" fontAlgn="auto" latinLnBrk="0" hangingPunct="1">
              <a:lnSpc>
                <a:spcPct val="100000"/>
              </a:lnSpc>
              <a:spcBef>
                <a:spcPts val="0"/>
              </a:spcBef>
              <a:spcAft>
                <a:spcPts val="490"/>
              </a:spcAft>
              <a:buClrTx/>
              <a:buSzPct val="90000"/>
              <a:buFont typeface="Wingdings" panose="05000000000000000000" pitchFamily="2" charset="2"/>
              <a:buNone/>
              <a:tabLst/>
              <a:defRPr sz="1961"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2560085424"/>
      </p:ext>
    </p:extLst>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103543262"/>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06858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209610" y="0"/>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1194756083"/>
      </p:ext>
    </p:extLst>
  </p:cSld>
  <p:clrMapOvr>
    <a:masterClrMapping/>
  </p:clrMapOvr>
  <p:transition>
    <p:fade/>
  </p:transition>
  <p:extLst>
    <p:ext uri="{DCECCB84-F9BA-43D5-87BE-67443E8EF086}">
      <p15:sldGuideLst xmlns:p15="http://schemas.microsoft.com/office/powerpoint/2012/main"/>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281364" y="2135537"/>
            <a:ext cx="3623050" cy="2583813"/>
          </a:xfrm>
          <a:blipFill>
            <a:blip r:embed="rId3"/>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126963" y="2135536"/>
            <a:ext cx="3634002" cy="2583814"/>
          </a:xfrm>
          <a:blipFill>
            <a:blip r:embed="rId4" cstate="print">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26424" y="4927922"/>
            <a:ext cx="3630521"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123493780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 Small Image">
    <p:bg>
      <p:bgPr>
        <a:solidFill>
          <a:srgbClr val="EEEEEE"/>
        </a:solidFill>
        <a:effectLst/>
      </p:bgPr>
    </p:bg>
    <p:spTree>
      <p:nvGrpSpPr>
        <p:cNvPr id="1" name=""/>
        <p:cNvGrpSpPr/>
        <p:nvPr/>
      </p:nvGrpSpPr>
      <p:grpSpPr>
        <a:xfrm>
          <a:off x="0" y="0"/>
          <a:ext cx="0" cy="0"/>
          <a:chOff x="0" y="0"/>
          <a:chExt cx="0" cy="0"/>
        </a:xfrm>
      </p:grpSpPr>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585788"/>
            <a:ext cx="6288087" cy="5683250"/>
          </a:xfrm>
          <a:solidFill>
            <a:srgbClr val="505050"/>
          </a:solid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10" name="Text Placeholder 2">
            <a:extLst>
              <a:ext uri="{FF2B5EF4-FFF2-40B4-BE49-F238E27FC236}">
                <a16:creationId xmlns:a16="http://schemas.microsoft.com/office/drawing/2014/main" id="{2E348059-E146-4500-8E7C-49732028A586}"/>
              </a:ext>
            </a:extLst>
          </p:cNvPr>
          <p:cNvSpPr>
            <a:spLocks noGrp="1"/>
          </p:cNvSpPr>
          <p:nvPr>
            <p:ph type="body" sz="quarter" idx="12" hasCustomPrompt="1"/>
          </p:nvPr>
        </p:nvSpPr>
        <p:spPr>
          <a:xfrm>
            <a:off x="569913" y="521990"/>
            <a:ext cx="4192587" cy="400110"/>
          </a:xfrm>
        </p:spPr>
        <p:txBody>
          <a:bodyPr/>
          <a:lstStyle>
            <a:lvl1pPr marL="0" indent="0">
              <a:buNone/>
              <a:defRPr sz="2600">
                <a:solidFill>
                  <a:srgbClr val="614E8C"/>
                </a:solidFill>
                <a:latin typeface="+mj-lt"/>
              </a:defRPr>
            </a:lvl1pPr>
            <a:lvl2pPr marL="228600" indent="0">
              <a:buNone/>
              <a:defRPr sz="2600">
                <a:latin typeface="+mj-lt"/>
              </a:defRPr>
            </a:lvl2pPr>
            <a:lvl3pPr marL="457200" indent="0">
              <a:buNone/>
              <a:defRPr sz="2600">
                <a:latin typeface="+mj-lt"/>
              </a:defRPr>
            </a:lvl3pPr>
            <a:lvl4pPr marL="661988" indent="0">
              <a:buNone/>
              <a:defRPr sz="2600">
                <a:latin typeface="+mj-lt"/>
              </a:defRPr>
            </a:lvl4pPr>
            <a:lvl5pPr marL="855663" indent="0">
              <a:buNone/>
              <a:defRPr sz="2600">
                <a:latin typeface="+mj-lt"/>
              </a:defRPr>
            </a:lvl5pPr>
          </a:lstStyle>
          <a:p>
            <a:pPr lvl="0"/>
            <a:r>
              <a:rPr lang="en-US" dirty="0"/>
              <a:t>Body copy headline</a:t>
            </a:r>
          </a:p>
        </p:txBody>
      </p:sp>
      <p:sp>
        <p:nvSpPr>
          <p:cNvPr id="13" name="Text Placeholder 10">
            <a:extLst>
              <a:ext uri="{FF2B5EF4-FFF2-40B4-BE49-F238E27FC236}">
                <a16:creationId xmlns:a16="http://schemas.microsoft.com/office/drawing/2014/main" id="{26A0C4D1-4626-41E6-8C4B-07E13B0122C5}"/>
              </a:ext>
            </a:extLst>
          </p:cNvPr>
          <p:cNvSpPr>
            <a:spLocks noGrp="1"/>
          </p:cNvSpPr>
          <p:nvPr>
            <p:ph type="body" sz="quarter" idx="13" hasCustomPrompt="1"/>
          </p:nvPr>
        </p:nvSpPr>
        <p:spPr>
          <a:xfrm>
            <a:off x="585788" y="1967375"/>
            <a:ext cx="4176712" cy="307992"/>
          </a:xfrm>
        </p:spPr>
        <p:txBody>
          <a:bodyPr/>
          <a:lstStyle>
            <a:lvl1pPr marL="0" indent="0">
              <a:buNone/>
              <a:defRPr sz="1600">
                <a:latin typeface="+mn-lt"/>
              </a:defRPr>
            </a:lvl1pPr>
            <a:lvl2pPr marL="228600" indent="0">
              <a:buNone/>
              <a:defRPr sz="1600">
                <a:latin typeface="+mn-lt"/>
              </a:defRPr>
            </a:lvl2pPr>
            <a:lvl3pPr marL="457200" indent="0">
              <a:buNone/>
              <a:defRPr sz="1600">
                <a:latin typeface="+mn-lt"/>
              </a:defRPr>
            </a:lvl3pPr>
            <a:lvl4pPr marL="661988" indent="0">
              <a:buNone/>
              <a:defRPr sz="1600">
                <a:latin typeface="+mn-lt"/>
              </a:defRPr>
            </a:lvl4pPr>
            <a:lvl5pPr marL="855663" indent="0">
              <a:buNone/>
              <a:defRPr sz="1600">
                <a:latin typeface="+mn-lt"/>
              </a:defRPr>
            </a:lvl5pPr>
          </a:lstStyle>
          <a:p>
            <a:pPr lvl="0"/>
            <a:r>
              <a:rPr lang="en-US" dirty="0"/>
              <a:t>Body copy</a:t>
            </a:r>
          </a:p>
        </p:txBody>
      </p:sp>
    </p:spTree>
    <p:extLst>
      <p:ext uri="{BB962C8B-B14F-4D97-AF65-F5344CB8AC3E}">
        <p14:creationId xmlns:p14="http://schemas.microsoft.com/office/powerpoint/2010/main" val="3402444366"/>
      </p:ext>
    </p:extLst>
  </p:cSld>
  <p:clrMapOvr>
    <a:masterClrMapping/>
  </p:clrMapOvr>
  <p:transition>
    <p:fade/>
  </p:transition>
  <p:extLst>
    <p:ext uri="{DCECCB84-F9BA-43D5-87BE-67443E8EF086}">
      <p15:sldGuideLst xmlns:p15="http://schemas.microsoft.com/office/powerpoint/2012/main"/>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5982391" y="2145841"/>
            <a:ext cx="5780073" cy="3756460"/>
          </a:xfrm>
        </p:spPr>
        <p:txBody>
          <a:bodyPr anchor="ctr">
            <a:noAutofit/>
          </a:bodyPr>
          <a:lstStyle>
            <a:lvl1pPr algn="ctr">
              <a:defRPr sz="1961">
                <a:latin typeface="+mj-lt"/>
              </a:defRPr>
            </a:lvl1pPr>
          </a:lstStyle>
          <a:p>
            <a:r>
              <a:rPr lang="en-US"/>
              <a:t>Drop photo here</a:t>
            </a:r>
          </a:p>
        </p:txBody>
      </p:sp>
      <p:sp>
        <p:nvSpPr>
          <p:cNvPr id="4" name="Text Placeholder 3"/>
          <p:cNvSpPr>
            <a:spLocks noGrp="1"/>
          </p:cNvSpPr>
          <p:nvPr>
            <p:ph type="body" sz="quarter" idx="10" hasCustomPrompt="1"/>
          </p:nvPr>
        </p:nvSpPr>
        <p:spPr>
          <a:xfrm>
            <a:off x="426424" y="2145841"/>
            <a:ext cx="513817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1359934581"/>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userDrawn="1"/>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5" y="4927922"/>
            <a:ext cx="3627659"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2" y="4927922"/>
            <a:ext cx="362305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3" y="4927922"/>
            <a:ext cx="3635502"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3632375961"/>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10904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0"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3"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4" y="435824"/>
            <a:ext cx="11336039"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3"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0"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2984955342"/>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562461575"/>
      </p:ext>
    </p:extLst>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181183413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177940764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0264" cy="6857996"/>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71824295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4734452"/>
      </p:ext>
    </p:extLst>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1473396"/>
          </a:xfrm>
          <a:noFill/>
        </p:spPr>
        <p:txBody>
          <a:bodyPr lIns="0" tIns="0" rIns="0" bIns="0" anchor="t" anchorCtr="0"/>
          <a:lstStyle>
            <a:lvl1pPr>
              <a:lnSpc>
                <a:spcPct val="100000"/>
              </a:lnSpc>
              <a:spcAft>
                <a:spcPts val="1274"/>
              </a:spcAft>
              <a:defRPr sz="2549" spc="-147"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2751737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4"/>
              </a:spcAft>
              <a:defRPr sz="2549"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16074591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ody | Chart">
    <p:bg>
      <p:bgPr>
        <a:solidFill>
          <a:srgbClr val="EEEEEE"/>
        </a:solid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2E348059-E146-4500-8E7C-49732028A586}"/>
              </a:ext>
            </a:extLst>
          </p:cNvPr>
          <p:cNvSpPr>
            <a:spLocks noGrp="1"/>
          </p:cNvSpPr>
          <p:nvPr>
            <p:ph type="body" sz="quarter" idx="12" hasCustomPrompt="1"/>
          </p:nvPr>
        </p:nvSpPr>
        <p:spPr>
          <a:xfrm>
            <a:off x="569913" y="521990"/>
            <a:ext cx="4192587" cy="400110"/>
          </a:xfrm>
        </p:spPr>
        <p:txBody>
          <a:bodyPr/>
          <a:lstStyle>
            <a:lvl1pPr marL="0" indent="0">
              <a:buNone/>
              <a:defRPr sz="2600">
                <a:solidFill>
                  <a:srgbClr val="614E8C"/>
                </a:solidFill>
                <a:latin typeface="+mj-lt"/>
              </a:defRPr>
            </a:lvl1pPr>
            <a:lvl2pPr marL="228600" indent="0">
              <a:buNone/>
              <a:defRPr sz="2600">
                <a:latin typeface="+mj-lt"/>
              </a:defRPr>
            </a:lvl2pPr>
            <a:lvl3pPr marL="457200" indent="0">
              <a:buNone/>
              <a:defRPr sz="2600">
                <a:latin typeface="+mj-lt"/>
              </a:defRPr>
            </a:lvl3pPr>
            <a:lvl4pPr marL="661988" indent="0">
              <a:buNone/>
              <a:defRPr sz="2600">
                <a:latin typeface="+mj-lt"/>
              </a:defRPr>
            </a:lvl4pPr>
            <a:lvl5pPr marL="855663" indent="0">
              <a:buNone/>
              <a:defRPr sz="2600">
                <a:latin typeface="+mj-lt"/>
              </a:defRPr>
            </a:lvl5pPr>
          </a:lstStyle>
          <a:p>
            <a:pPr lvl="0"/>
            <a:r>
              <a:rPr lang="en-US" dirty="0"/>
              <a:t>Body copy headline</a:t>
            </a:r>
          </a:p>
        </p:txBody>
      </p:sp>
      <p:sp>
        <p:nvSpPr>
          <p:cNvPr id="13" name="Text Placeholder 10">
            <a:extLst>
              <a:ext uri="{FF2B5EF4-FFF2-40B4-BE49-F238E27FC236}">
                <a16:creationId xmlns:a16="http://schemas.microsoft.com/office/drawing/2014/main" id="{26A0C4D1-4626-41E6-8C4B-07E13B0122C5}"/>
              </a:ext>
            </a:extLst>
          </p:cNvPr>
          <p:cNvSpPr>
            <a:spLocks noGrp="1"/>
          </p:cNvSpPr>
          <p:nvPr>
            <p:ph type="body" sz="quarter" idx="13" hasCustomPrompt="1"/>
          </p:nvPr>
        </p:nvSpPr>
        <p:spPr>
          <a:xfrm>
            <a:off x="585788" y="1967375"/>
            <a:ext cx="4176712" cy="307992"/>
          </a:xfrm>
        </p:spPr>
        <p:txBody>
          <a:bodyPr/>
          <a:lstStyle>
            <a:lvl1pPr marL="0" indent="0">
              <a:buNone/>
              <a:defRPr sz="1600">
                <a:latin typeface="+mn-lt"/>
              </a:defRPr>
            </a:lvl1pPr>
            <a:lvl2pPr marL="228600" indent="0">
              <a:buNone/>
              <a:defRPr sz="1600">
                <a:latin typeface="+mn-lt"/>
              </a:defRPr>
            </a:lvl2pPr>
            <a:lvl3pPr marL="457200" indent="0">
              <a:buNone/>
              <a:defRPr sz="1600">
                <a:latin typeface="+mn-lt"/>
              </a:defRPr>
            </a:lvl3pPr>
            <a:lvl4pPr marL="661988" indent="0">
              <a:buNone/>
              <a:defRPr sz="1600">
                <a:latin typeface="+mn-lt"/>
              </a:defRPr>
            </a:lvl4pPr>
            <a:lvl5pPr marL="855663" indent="0">
              <a:buNone/>
              <a:defRPr sz="1600">
                <a:latin typeface="+mn-lt"/>
              </a:defRPr>
            </a:lvl5pPr>
          </a:lstStyle>
          <a:p>
            <a:pPr lvl="0"/>
            <a:r>
              <a:rPr lang="en-US" dirty="0"/>
              <a:t>Body copy</a:t>
            </a:r>
          </a:p>
        </p:txBody>
      </p:sp>
      <p:graphicFrame>
        <p:nvGraphicFramePr>
          <p:cNvPr id="6" name="Chart Placeholder 76">
            <a:extLst>
              <a:ext uri="{FF2B5EF4-FFF2-40B4-BE49-F238E27FC236}">
                <a16:creationId xmlns:a16="http://schemas.microsoft.com/office/drawing/2014/main" id="{2CA7E6F0-9A2A-476F-B9AC-B9DA8076F310}"/>
              </a:ext>
            </a:extLst>
          </p:cNvPr>
          <p:cNvGraphicFramePr>
            <a:graphicFrameLocks/>
          </p:cNvGraphicFramePr>
          <p:nvPr userDrawn="1">
            <p:extLst>
              <p:ext uri="{D42A27DB-BD31-4B8C-83A1-F6EECF244321}">
                <p14:modId xmlns:p14="http://schemas.microsoft.com/office/powerpoint/2010/main" val="2750826148"/>
              </p:ext>
            </p:extLst>
          </p:nvPr>
        </p:nvGraphicFramePr>
        <p:xfrm>
          <a:off x="5333999" y="585789"/>
          <a:ext cx="6271610" cy="56832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30624694"/>
      </p:ext>
    </p:extLst>
  </p:cSld>
  <p:clrMapOvr>
    <a:masterClrMapping/>
  </p:clrMapOvr>
  <p:transition>
    <p:fade/>
  </p:transition>
  <p:extLst>
    <p:ext uri="{DCECCB84-F9BA-43D5-87BE-67443E8EF086}">
      <p15:sldGuideLst xmlns:p15="http://schemas.microsoft.com/office/powerpoint/2012/main"/>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Title with photo and ti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12190269" cy="6857999"/>
          </a:xfrm>
          <a:prstGeom prst="rect">
            <a:avLst/>
          </a:prstGeom>
        </p:spPr>
      </p:pic>
      <p:sp>
        <p:nvSpPr>
          <p:cNvPr id="2" name="Rectangle 1"/>
          <p:cNvSpPr/>
          <p:nvPr userDrawn="1"/>
        </p:nvSpPr>
        <p:spPr bwMode="auto">
          <a:xfrm>
            <a:off x="267682" y="2084172"/>
            <a:ext cx="6274974" cy="3586208"/>
          </a:xfrm>
          <a:prstGeom prst="rect">
            <a:avLst/>
          </a:prstGeom>
          <a:solidFill>
            <a:srgbClr val="FFFFFF">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302" y="2077814"/>
            <a:ext cx="6274911" cy="1793104"/>
          </a:xfrm>
          <a:noFill/>
        </p:spPr>
        <p:txBody>
          <a:bodyPr lIns="146304" tIns="91440" rIns="146304" bIns="91440" anchor="t" anchorCtr="0"/>
          <a:lstStyle>
            <a:lvl1pPr>
              <a:defRPr sz="4705" spc="-98" baseline="0">
                <a:gradFill>
                  <a:gsLst>
                    <a:gs pos="1307">
                      <a:srgbClr val="353535"/>
                    </a:gs>
                    <a:gs pos="30000">
                      <a:srgbClr val="353535"/>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267683" y="3877277"/>
            <a:ext cx="6276530" cy="651821"/>
          </a:xfrm>
        </p:spPr>
        <p:txBody>
          <a:bodyPr wrap="square" lIns="164592" tIns="109728" rIns="164592" bIns="109728">
            <a:spAutoFit/>
          </a:bodyPr>
          <a:lstStyle>
            <a:lvl1pPr marL="0" indent="0">
              <a:spcBef>
                <a:spcPts val="0"/>
              </a:spcBef>
              <a:buNone/>
              <a:defRPr sz="3137">
                <a:gradFill>
                  <a:gsLst>
                    <a:gs pos="1307">
                      <a:srgbClr val="353535"/>
                    </a:gs>
                    <a:gs pos="30000">
                      <a:srgbClr val="353535"/>
                    </a:gs>
                  </a:gsLst>
                  <a:lin ang="5400000" scaled="0"/>
                </a:gradFill>
                <a:latin typeface="+mn-lt"/>
              </a:defRPr>
            </a:lvl1pPr>
          </a:lstStyle>
          <a:p>
            <a:pPr lvl="0"/>
            <a:r>
              <a:rPr lang="en-US"/>
              <a:t>Speaker name</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448586" y="6087742"/>
            <a:ext cx="1424426" cy="304828"/>
          </a:xfrm>
          <a:prstGeom prst="rect">
            <a:avLst/>
          </a:prstGeom>
        </p:spPr>
      </p:pic>
    </p:spTree>
    <p:extLst>
      <p:ext uri="{BB962C8B-B14F-4D97-AF65-F5344CB8AC3E}">
        <p14:creationId xmlns:p14="http://schemas.microsoft.com/office/powerpoint/2010/main" val="31124924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1_Title Only">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240" y="294380"/>
            <a:ext cx="11655840" cy="899665"/>
          </a:xfrm>
        </p:spPr>
        <p:txBody>
          <a:bodyPr/>
          <a:lstStyle>
            <a:lvl1pPr marL="0" algn="l" defTabSz="823914" rtl="0" eaLnBrk="1" latinLnBrk="0" hangingPunct="1">
              <a:spcBef>
                <a:spcPct val="0"/>
              </a:spcBef>
              <a:buNone/>
              <a:defRPr lang="en-US" sz="3604" b="0" i="0" u="none" kern="1200" spc="-135" baseline="0" dirty="0">
                <a:solidFill>
                  <a:schemeClr val="accent5">
                    <a:lumMod val="50000"/>
                  </a:schemeClr>
                </a:solidFill>
                <a:latin typeface="Segoe UI Semibold" charset="0"/>
                <a:ea typeface="Segoe UI Semibold" charset="0"/>
                <a:cs typeface="Segoe UI Semibold" charset="0"/>
              </a:defRPr>
            </a:lvl1pPr>
          </a:lstStyle>
          <a:p>
            <a:r>
              <a:rPr lang="en-US"/>
              <a:t>Click to edit Master title style</a:t>
            </a:r>
          </a:p>
        </p:txBody>
      </p:sp>
      <p:sp>
        <p:nvSpPr>
          <p:cNvPr id="3" name="Text Placeholder 3"/>
          <p:cNvSpPr>
            <a:spLocks noGrp="1"/>
          </p:cNvSpPr>
          <p:nvPr>
            <p:ph idx="1"/>
          </p:nvPr>
        </p:nvSpPr>
        <p:spPr>
          <a:xfrm>
            <a:off x="269242" y="1189180"/>
            <a:ext cx="11653521" cy="1183209"/>
          </a:xfrm>
          <a:prstGeom prst="rect">
            <a:avLst/>
          </a:prstGeom>
        </p:spPr>
        <p:txBody>
          <a:bodyPr vert="horz" wrap="square" lIns="146304" tIns="91440" rIns="146304" bIns="91440" rtlCol="0">
            <a:spAutoFit/>
          </a:bodyPr>
          <a:lstStyle>
            <a:lvl1pPr marL="0" indent="0">
              <a:lnSpc>
                <a:spcPct val="100000"/>
              </a:lnSpc>
              <a:buNone/>
              <a:defRPr sz="2164">
                <a:latin typeface="+mn-lt"/>
              </a:defRPr>
            </a:lvl1pPr>
            <a:lvl2pPr marL="309026" indent="0">
              <a:lnSpc>
                <a:spcPct val="100000"/>
              </a:lnSpc>
              <a:buNone/>
              <a:defRPr sz="1262">
                <a:latin typeface="+mn-lt"/>
              </a:defRPr>
            </a:lvl2pPr>
            <a:lvl3pPr marL="515042" indent="0">
              <a:lnSpc>
                <a:spcPct val="100000"/>
              </a:lnSpc>
              <a:buNone/>
              <a:defRPr sz="1081">
                <a:latin typeface="+mn-lt"/>
              </a:defRPr>
            </a:lvl3pPr>
            <a:lvl4pPr marL="721060" indent="0">
              <a:lnSpc>
                <a:spcPct val="100000"/>
              </a:lnSpc>
              <a:buNone/>
              <a:defRPr sz="991">
                <a:latin typeface="+mn-lt"/>
              </a:defRPr>
            </a:lvl4pPr>
            <a:lvl5pPr marL="927077" indent="0">
              <a:lnSpc>
                <a:spcPct val="100000"/>
              </a:lnSpc>
              <a:buNone/>
              <a:defRPr sz="991">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2308294"/>
      </p:ext>
    </p:extLst>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Title_Subtitl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240" y="294379"/>
            <a:ext cx="11655840" cy="806897"/>
          </a:xfrm>
        </p:spPr>
        <p:txBody>
          <a:bodyPr/>
          <a:lstStyle>
            <a:lvl1pPr marL="0" algn="l" defTabSz="824072" rtl="0" eaLnBrk="1" latinLnBrk="0" hangingPunct="1">
              <a:spcBef>
                <a:spcPct val="0"/>
              </a:spcBef>
              <a:buNone/>
              <a:defRPr lang="en-US" sz="3966" b="0" i="0" u="none" kern="1200" spc="-135" baseline="0" dirty="0">
                <a:solidFill>
                  <a:schemeClr val="tx1"/>
                </a:solidFill>
                <a:latin typeface="Segoe UI Semibold" charset="0"/>
                <a:ea typeface="Segoe UI Semibold" charset="0"/>
                <a:cs typeface="Segoe UI Semibold" charset="0"/>
              </a:defRPr>
            </a:lvl1pPr>
          </a:lstStyle>
          <a:p>
            <a:r>
              <a:rPr lang="en-US"/>
              <a:t>Click to edit Master title style</a:t>
            </a:r>
          </a:p>
        </p:txBody>
      </p:sp>
      <p:sp>
        <p:nvSpPr>
          <p:cNvPr id="4" name="Text Placeholder 5"/>
          <p:cNvSpPr>
            <a:spLocks noGrp="1"/>
          </p:cNvSpPr>
          <p:nvPr>
            <p:ph type="body" sz="quarter" idx="11"/>
          </p:nvPr>
        </p:nvSpPr>
        <p:spPr>
          <a:xfrm>
            <a:off x="269239" y="1189179"/>
            <a:ext cx="11653523" cy="1451103"/>
          </a:xfrm>
        </p:spPr>
        <p:txBody>
          <a:bodyPr/>
          <a:lstStyle>
            <a:lvl1pPr marL="0" indent="0">
              <a:spcBef>
                <a:spcPts val="0"/>
              </a:spcBef>
              <a:spcAft>
                <a:spcPts val="1081"/>
              </a:spcAft>
              <a:buNone/>
              <a:defRPr lang="en-US" sz="2524" kern="1200" spc="-27" baseline="0" dirty="0">
                <a:solidFill>
                  <a:schemeClr val="accent1"/>
                </a:solidFill>
                <a:latin typeface="+mn-lt"/>
                <a:ea typeface="+mn-ea"/>
                <a:cs typeface="Bodoni Std Bold Italic"/>
              </a:defRPr>
            </a:lvl1pPr>
            <a:lvl2pPr marL="0" indent="0">
              <a:spcBef>
                <a:spcPts val="0"/>
              </a:spcBef>
              <a:spcAft>
                <a:spcPts val="1081"/>
              </a:spcAft>
              <a:buFontTx/>
              <a:buNone/>
              <a:defRPr sz="1803"/>
            </a:lvl2pPr>
            <a:lvl3pPr marL="206057" indent="0">
              <a:spcBef>
                <a:spcPts val="0"/>
              </a:spcBef>
              <a:spcAft>
                <a:spcPts val="1081"/>
              </a:spcAft>
              <a:buNone/>
              <a:defRPr/>
            </a:lvl3pPr>
            <a:lvl4pPr marL="412113" indent="0">
              <a:spcBef>
                <a:spcPts val="0"/>
              </a:spcBef>
              <a:spcAft>
                <a:spcPts val="1081"/>
              </a:spcAft>
              <a:buNone/>
              <a:defRPr/>
            </a:lvl4pPr>
            <a:lvl5pPr marL="618171" indent="0">
              <a:spcBef>
                <a:spcPts val="0"/>
              </a:spcBef>
              <a:spcAft>
                <a:spcPts val="1081"/>
              </a:spcAft>
              <a:buNone/>
              <a:defRPr/>
            </a:lvl5pPr>
          </a:lstStyle>
          <a:p>
            <a:pPr marL="0" marR="0" lvl="0" indent="0" algn="l" defTabSz="824227" rtl="0" eaLnBrk="1" fontAlgn="auto" latinLnBrk="0" hangingPunct="1">
              <a:lnSpc>
                <a:spcPct val="90000"/>
              </a:lnSpc>
              <a:spcBef>
                <a:spcPct val="20000"/>
              </a:spcBef>
              <a:spcAft>
                <a:spcPts val="0"/>
              </a:spcAft>
              <a:buClrTx/>
              <a:buSzPct val="90000"/>
              <a:buFont typeface="Arial" pitchFamily="34" charset="0"/>
              <a:buNone/>
              <a:tabLst/>
            </a:pPr>
            <a:r>
              <a:rPr lang="en-US"/>
              <a:t>Edit Master text styles</a:t>
            </a:r>
          </a:p>
          <a:p>
            <a:pPr marL="0" marR="0" lvl="1" indent="0" algn="l" defTabSz="824227" rtl="0" eaLnBrk="1" fontAlgn="auto" latinLnBrk="0" hangingPunct="1">
              <a:lnSpc>
                <a:spcPct val="90000"/>
              </a:lnSpc>
              <a:spcBef>
                <a:spcPct val="20000"/>
              </a:spcBef>
              <a:spcAft>
                <a:spcPts val="0"/>
              </a:spcAft>
              <a:buClrTx/>
              <a:buSzPct val="90000"/>
              <a:buFont typeface="Arial" pitchFamily="34" charset="0"/>
              <a:buNone/>
              <a:tabLst/>
            </a:pPr>
            <a:r>
              <a:rPr lang="en-US"/>
              <a:t>Second level</a:t>
            </a:r>
          </a:p>
          <a:p>
            <a:pPr marL="0" marR="0" lvl="2" indent="0" algn="l" defTabSz="824227" rtl="0" eaLnBrk="1" fontAlgn="auto" latinLnBrk="0" hangingPunct="1">
              <a:lnSpc>
                <a:spcPct val="90000"/>
              </a:lnSpc>
              <a:spcBef>
                <a:spcPct val="20000"/>
              </a:spcBef>
              <a:spcAft>
                <a:spcPts val="0"/>
              </a:spcAft>
              <a:buClrTx/>
              <a:buSzPct val="90000"/>
              <a:buFont typeface="Arial" pitchFamily="34" charset="0"/>
              <a:buNone/>
              <a:tabLst/>
            </a:pPr>
            <a:r>
              <a:rPr lang="en-US"/>
              <a:t>Third level</a:t>
            </a:r>
          </a:p>
          <a:p>
            <a:pPr marL="0" marR="0" lvl="3" indent="0" algn="l" defTabSz="824227" rtl="0" eaLnBrk="1" fontAlgn="auto" latinLnBrk="0" hangingPunct="1">
              <a:lnSpc>
                <a:spcPct val="90000"/>
              </a:lnSpc>
              <a:spcBef>
                <a:spcPct val="20000"/>
              </a:spcBef>
              <a:spcAft>
                <a:spcPts val="0"/>
              </a:spcAft>
              <a:buClrTx/>
              <a:buSzPct val="90000"/>
              <a:buFont typeface="Arial" pitchFamily="34" charset="0"/>
              <a:buNone/>
              <a:tabLst/>
            </a:pPr>
            <a:r>
              <a:rPr lang="en-US"/>
              <a:t>Fourth level</a:t>
            </a:r>
          </a:p>
          <a:p>
            <a:pPr marL="0" marR="0" lvl="4" indent="0" algn="l" defTabSz="824227" rtl="0" eaLnBrk="1" fontAlgn="auto" latinLnBrk="0" hangingPunct="1">
              <a:lnSpc>
                <a:spcPct val="90000"/>
              </a:lnSpc>
              <a:spcBef>
                <a:spcPct val="20000"/>
              </a:spcBef>
              <a:spcAft>
                <a:spcPts val="0"/>
              </a:spcAft>
              <a:buClrTx/>
              <a:buSzPct val="90000"/>
              <a:buFont typeface="Arial" pitchFamily="34" charset="0"/>
              <a:buNone/>
              <a:tabLst/>
            </a:pPr>
            <a:r>
              <a:rPr lang="en-US"/>
              <a:t>Fifth level</a:t>
            </a:r>
          </a:p>
        </p:txBody>
      </p:sp>
    </p:spTree>
    <p:extLst>
      <p:ext uri="{BB962C8B-B14F-4D97-AF65-F5344CB8AC3E}">
        <p14:creationId xmlns:p14="http://schemas.microsoft.com/office/powerpoint/2010/main" val="652922026"/>
      </p:ext>
    </p:extLst>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8553794"/>
      </p:ext>
    </p:extLst>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4_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209610" y="0"/>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3" y="2145841"/>
            <a:ext cx="5555966" cy="758022"/>
          </a:xfrm>
          <a:prstGeom prst="rect">
            <a:avLst/>
          </a:prstGeom>
        </p:spPr>
        <p:txBody>
          <a:bodyPr vert="horz" wrap="square" lIns="0" tIns="164592" rIns="0" bIns="0" rtlCol="0" anchor="t">
            <a:noAutofit/>
          </a:bodyPr>
          <a:lstStyle>
            <a:lvl1pPr>
              <a:defRPr sz="5190"/>
            </a:lvl1pPr>
          </a:lstStyle>
          <a:p>
            <a:r>
              <a:rPr lang="en-US"/>
              <a:t>Photo layout 1</a:t>
            </a:r>
          </a:p>
        </p:txBody>
      </p:sp>
    </p:spTree>
    <p:extLst>
      <p:ext uri="{BB962C8B-B14F-4D97-AF65-F5344CB8AC3E}">
        <p14:creationId xmlns:p14="http://schemas.microsoft.com/office/powerpoint/2010/main" val="3317549508"/>
      </p:ext>
    </p:extLst>
  </p:cSld>
  <p:clrMapOvr>
    <a:masterClrMapping/>
  </p:clrMapOvr>
  <p:transition>
    <p:fade/>
  </p:transition>
  <p:extLst>
    <p:ext uri="{DCECCB84-F9BA-43D5-87BE-67443E8EF086}">
      <p15:sldGuideLst xmlns:p15="http://schemas.microsoft.com/office/powerpoint/2012/main"/>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Пустой слайд">
    <p:spTree>
      <p:nvGrpSpPr>
        <p:cNvPr id="1" name=""/>
        <p:cNvGrpSpPr/>
        <p:nvPr/>
      </p:nvGrpSpPr>
      <p:grpSpPr>
        <a:xfrm>
          <a:off x="0" y="0"/>
          <a:ext cx="0" cy="0"/>
          <a:chOff x="0" y="0"/>
          <a:chExt cx="0" cy="0"/>
        </a:xfrm>
      </p:grpSpPr>
      <p:sp>
        <p:nvSpPr>
          <p:cNvPr id="5" name="Рисунок 8"/>
          <p:cNvSpPr>
            <a:spLocks noGrp="1"/>
          </p:cNvSpPr>
          <p:nvPr>
            <p:ph type="pic" sz="quarter" idx="10"/>
          </p:nvPr>
        </p:nvSpPr>
        <p:spPr>
          <a:xfrm>
            <a:off x="725906" y="2438400"/>
            <a:ext cx="4856748" cy="669927"/>
          </a:xfrm>
          <a:prstGeom prst="rect">
            <a:avLst/>
          </a:prstGeom>
        </p:spPr>
        <p:txBody>
          <a:bodyPr/>
          <a:lstStyle/>
          <a:p>
            <a:pPr lvl="0"/>
            <a:endParaRPr lang="ru-RU" noProof="0"/>
          </a:p>
        </p:txBody>
      </p:sp>
    </p:spTree>
    <p:extLst>
      <p:ext uri="{BB962C8B-B14F-4D97-AF65-F5344CB8AC3E}">
        <p14:creationId xmlns:p14="http://schemas.microsoft.com/office/powerpoint/2010/main" val="48269712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Title_Subtitle_Content">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240" y="294380"/>
            <a:ext cx="11655840" cy="806897"/>
          </a:xfrm>
        </p:spPr>
        <p:txBody>
          <a:bodyPr/>
          <a:lstStyle>
            <a:lvl1pPr marL="0" algn="l" defTabSz="823923" rtl="0" eaLnBrk="1" latinLnBrk="0" hangingPunct="1">
              <a:spcBef>
                <a:spcPct val="0"/>
              </a:spcBef>
              <a:buNone/>
              <a:defRPr lang="en-US" sz="3604" b="0" i="0" u="none" kern="1200" spc="-135" baseline="0" dirty="0">
                <a:solidFill>
                  <a:schemeClr val="tx1"/>
                </a:solidFill>
                <a:latin typeface="Segoe UI Semibold" charset="0"/>
                <a:ea typeface="Segoe UI Semibold" charset="0"/>
                <a:cs typeface="Segoe UI Semibold" charset="0"/>
              </a:defRPr>
            </a:lvl1pPr>
          </a:lstStyle>
          <a:p>
            <a:r>
              <a:rPr lang="en-US"/>
              <a:t>Click to edit Master title style</a:t>
            </a:r>
          </a:p>
        </p:txBody>
      </p:sp>
      <p:sp>
        <p:nvSpPr>
          <p:cNvPr id="3" name="Slide Number Placeholder 4"/>
          <p:cNvSpPr>
            <a:spLocks noGrp="1"/>
          </p:cNvSpPr>
          <p:nvPr>
            <p:ph type="sldNum" sz="quarter" idx="4"/>
          </p:nvPr>
        </p:nvSpPr>
        <p:spPr>
          <a:xfrm>
            <a:off x="11460329" y="6379993"/>
            <a:ext cx="462434" cy="364224"/>
          </a:xfrm>
          <a:prstGeom prst="rect">
            <a:avLst/>
          </a:prstGeom>
        </p:spPr>
        <p:txBody>
          <a:bodyPr vert="horz" lIns="91440" tIns="45720" rIns="91440" bIns="45720" rtlCol="0" anchor="ctr"/>
          <a:lstStyle>
            <a:lvl1pPr algn="r">
              <a:defRPr sz="811">
                <a:solidFill>
                  <a:schemeClr val="tx1">
                    <a:tint val="75000"/>
                  </a:schemeClr>
                </a:solidFill>
              </a:defRPr>
            </a:lvl1pPr>
          </a:lstStyle>
          <a:p>
            <a:fld id="{9CFB177D-BDEE-461F-8E7E-3786FE505ADE}" type="slidenum">
              <a:rPr lang="en-US" smtClean="0"/>
              <a:pPr/>
              <a:t>‹#›</a:t>
            </a:fld>
            <a:endParaRPr lang="en-US"/>
          </a:p>
        </p:txBody>
      </p:sp>
      <p:sp>
        <p:nvSpPr>
          <p:cNvPr id="4" name="Text Placeholder 7"/>
          <p:cNvSpPr>
            <a:spLocks noGrp="1"/>
          </p:cNvSpPr>
          <p:nvPr>
            <p:ph type="body" sz="quarter" idx="10"/>
          </p:nvPr>
        </p:nvSpPr>
        <p:spPr>
          <a:xfrm>
            <a:off x="269241" y="1144934"/>
            <a:ext cx="11655079" cy="499367"/>
          </a:xfrm>
        </p:spPr>
        <p:txBody>
          <a:bodyPr tIns="0" bIns="0"/>
          <a:lstStyle>
            <a:lvl1pPr marL="0" indent="0">
              <a:buNone/>
              <a:defRPr lang="en-US" sz="1803" kern="1200" spc="-27" baseline="0" dirty="0">
                <a:solidFill>
                  <a:schemeClr val="accent1"/>
                </a:solidFill>
                <a:latin typeface="+mn-lt"/>
                <a:ea typeface="+mn-ea"/>
                <a:cs typeface="Bodoni Std Bold Italic"/>
              </a:defRPr>
            </a:lvl1pPr>
          </a:lstStyle>
          <a:p>
            <a:pPr marL="0" lvl="0" algn="l" defTabSz="824079" rtl="0" eaLnBrk="1" latinLnBrk="0" hangingPunct="1"/>
            <a:r>
              <a:rPr lang="en-US"/>
              <a:t>Edit Master text styles</a:t>
            </a:r>
          </a:p>
          <a:p>
            <a:pPr marL="0" lvl="0" algn="l" defTabSz="824079" rtl="0" eaLnBrk="1" latinLnBrk="0" hangingPunct="1"/>
            <a:endParaRPr lang="en-US"/>
          </a:p>
        </p:txBody>
      </p:sp>
      <p:sp>
        <p:nvSpPr>
          <p:cNvPr id="5" name="Text Placeholder 5"/>
          <p:cNvSpPr>
            <a:spLocks noGrp="1"/>
          </p:cNvSpPr>
          <p:nvPr>
            <p:ph type="body" sz="quarter" idx="11"/>
          </p:nvPr>
        </p:nvSpPr>
        <p:spPr>
          <a:xfrm>
            <a:off x="269241" y="1748470"/>
            <a:ext cx="11653523" cy="1098186"/>
          </a:xfrm>
        </p:spPr>
        <p:txBody>
          <a:bodyPr/>
          <a:lstStyle>
            <a:lvl1pPr marL="0" indent="0">
              <a:buNone/>
              <a:defRPr spc="0">
                <a:solidFill>
                  <a:schemeClr val="accent5"/>
                </a:solidFill>
              </a:defRPr>
            </a:lvl1pPr>
            <a:lvl2pPr marL="0" indent="0">
              <a:buFontTx/>
              <a:buNone/>
              <a:defRPr sz="1623" spc="0">
                <a:solidFill>
                  <a:schemeClr val="accent5"/>
                </a:solidFill>
              </a:defRPr>
            </a:lvl2pPr>
            <a:lvl3pPr marL="206020" indent="0">
              <a:buNone/>
              <a:defRPr sz="1441" spc="0">
                <a:solidFill>
                  <a:schemeClr val="accent5"/>
                </a:solidFill>
              </a:defRPr>
            </a:lvl3pPr>
            <a:lvl4pPr marL="412039" indent="0">
              <a:buNone/>
              <a:defRPr sz="1261" spc="0">
                <a:solidFill>
                  <a:schemeClr val="accent5"/>
                </a:solidFill>
              </a:defRPr>
            </a:lvl4pPr>
            <a:lvl5pPr marL="618059" indent="0">
              <a:buNone/>
              <a:defRPr sz="1261" spc="0">
                <a:solidFill>
                  <a:schemeClr val="accent5"/>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p:cNvSpPr txBox="1"/>
          <p:nvPr userDrawn="1"/>
        </p:nvSpPr>
        <p:spPr>
          <a:xfrm>
            <a:off x="4213509" y="6532257"/>
            <a:ext cx="3764984" cy="99836"/>
          </a:xfrm>
          <a:prstGeom prst="rect">
            <a:avLst/>
          </a:prstGeom>
          <a:noFill/>
        </p:spPr>
        <p:txBody>
          <a:bodyPr wrap="square" lIns="0" tIns="0" rIns="0" bIns="0" rtlCol="0" anchor="ctr" anchorCtr="0">
            <a:spAutoFit/>
          </a:bodyPr>
          <a:lstStyle/>
          <a:p>
            <a:pPr algn="ctr">
              <a:lnSpc>
                <a:spcPct val="90000"/>
              </a:lnSpc>
              <a:spcAft>
                <a:spcPts val="541"/>
              </a:spcAft>
            </a:pPr>
            <a:r>
              <a:rPr lang="en-US" sz="721" spc="45" baseline="0">
                <a:solidFill>
                  <a:schemeClr val="bg1">
                    <a:lumMod val="50000"/>
                  </a:schemeClr>
                </a:solidFill>
              </a:rPr>
              <a:t>MICROSOFT CONFIDENTIAL INTERNAL USE ONLY </a:t>
            </a:r>
          </a:p>
        </p:txBody>
      </p:sp>
    </p:spTree>
    <p:extLst>
      <p:ext uri="{BB962C8B-B14F-4D97-AF65-F5344CB8AC3E}">
        <p14:creationId xmlns:p14="http://schemas.microsoft.com/office/powerpoint/2010/main" val="1605606421"/>
      </p:ext>
    </p:extLst>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720136951"/>
      </p:ext>
    </p:extLst>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D244BD38-CEDF-4C1D-A6F9-3F05EE2B77C5}"/>
              </a:ext>
            </a:extLst>
          </p:cNvPr>
          <p:cNvSpPr txBox="1">
            <a:spLocks/>
          </p:cNvSpPr>
          <p:nvPr userDrawn="1"/>
        </p:nvSpPr>
        <p:spPr bwMode="auto">
          <a:xfrm>
            <a:off x="1264069" y="6412888"/>
            <a:ext cx="9663862" cy="15388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indent="0" algn="l" defTabSz="1087313" rtl="0" eaLnBrk="1" fontAlgn="base" hangingPunct="1">
              <a:spcBef>
                <a:spcPct val="0"/>
              </a:spcBef>
              <a:spcAft>
                <a:spcPct val="0"/>
              </a:spcAft>
              <a:buClr>
                <a:schemeClr val="tx2"/>
              </a:buClr>
              <a:defRPr sz="1800" baseline="0">
                <a:solidFill>
                  <a:schemeClr val="tx1"/>
                </a:solidFill>
                <a:latin typeface="+mj-lt"/>
                <a:ea typeface="Arial Unicode MS" pitchFamily="34" charset="-128"/>
                <a:cs typeface="Arial Unicode MS" pitchFamily="34" charset="-128"/>
              </a:defRPr>
            </a:lvl1pPr>
            <a:lvl2pPr marL="235199" indent="-233272" algn="l" defTabSz="1087313" rtl="0" eaLnBrk="1" fontAlgn="base" hangingPunct="1">
              <a:spcBef>
                <a:spcPct val="0"/>
              </a:spcBef>
              <a:spcAft>
                <a:spcPct val="0"/>
              </a:spcAft>
              <a:buClr>
                <a:schemeClr val="tx2"/>
              </a:buClr>
              <a:buSzPct val="125000"/>
              <a:buFont typeface="Arial" charset="0"/>
              <a:buChar char="▪"/>
              <a:defRPr sz="1800" baseline="0">
                <a:solidFill>
                  <a:schemeClr val="tx1"/>
                </a:solidFill>
                <a:latin typeface="+mn-lt"/>
                <a:ea typeface="Arial Unicode MS" pitchFamily="34" charset="-128"/>
                <a:cs typeface="Arial Unicode MS" pitchFamily="34" charset="-128"/>
              </a:defRPr>
            </a:lvl2pPr>
            <a:lvl3pPr marL="555224" indent="-318098" algn="l" defTabSz="1087313" rtl="0" eaLnBrk="1" fontAlgn="base" hangingPunct="1">
              <a:spcBef>
                <a:spcPct val="0"/>
              </a:spcBef>
              <a:spcAft>
                <a:spcPct val="0"/>
              </a:spcAft>
              <a:buClr>
                <a:schemeClr val="tx2"/>
              </a:buClr>
              <a:buSzPct val="120000"/>
              <a:buFont typeface="Arial" charset="0"/>
              <a:buChar char="–"/>
              <a:defRPr sz="1800" baseline="0">
                <a:solidFill>
                  <a:schemeClr val="tx1"/>
                </a:solidFill>
                <a:latin typeface="+mn-lt"/>
                <a:ea typeface="Arial Unicode MS" pitchFamily="34" charset="-128"/>
                <a:cs typeface="Arial Unicode MS" pitchFamily="34" charset="-128"/>
              </a:defRPr>
            </a:lvl3pPr>
            <a:lvl4pPr marL="746082" indent="-188930" algn="l" defTabSz="1087313" rtl="0" eaLnBrk="1" fontAlgn="base" hangingPunct="1">
              <a:spcBef>
                <a:spcPct val="0"/>
              </a:spcBef>
              <a:spcAft>
                <a:spcPct val="0"/>
              </a:spcAft>
              <a:buClr>
                <a:schemeClr val="tx2"/>
              </a:buClr>
              <a:buSzPct val="120000"/>
              <a:buFont typeface="Arial" charset="0"/>
              <a:buChar char="▫"/>
              <a:defRPr sz="1800" baseline="0">
                <a:solidFill>
                  <a:schemeClr val="tx1"/>
                </a:solidFill>
                <a:latin typeface="+mn-lt"/>
                <a:ea typeface="Arial Unicode MS" pitchFamily="34" charset="-128"/>
                <a:cs typeface="Arial Unicode MS" pitchFamily="34" charset="-128"/>
              </a:defRPr>
            </a:lvl4pPr>
            <a:lvl5pPr marL="910567" indent="-158085" algn="l" defTabSz="1087313" rtl="0" eaLnBrk="1" fontAlgn="base" hangingPunct="1">
              <a:spcBef>
                <a:spcPct val="0"/>
              </a:spcBef>
              <a:spcAft>
                <a:spcPct val="0"/>
              </a:spcAft>
              <a:buClr>
                <a:schemeClr val="tx2"/>
              </a:buClr>
              <a:buSzPct val="89000"/>
              <a:buFont typeface="Arial" charset="0"/>
              <a:buChar char="-"/>
              <a:defRPr sz="1800" baseline="0">
                <a:solidFill>
                  <a:schemeClr val="tx1"/>
                </a:solidFill>
                <a:latin typeface="+mn-lt"/>
                <a:ea typeface="Arial Unicode MS" pitchFamily="34" charset="-128"/>
                <a:cs typeface="Arial Unicode MS" pitchFamily="34" charset="-128"/>
              </a:defRPr>
            </a:lvl5pPr>
            <a:lvl6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6pPr>
            <a:lvl7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7pPr>
            <a:lvl8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8pPr>
            <a:lvl9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9pPr>
          </a:lstStyle>
          <a:p>
            <a:pPr marL="0" marR="0" lvl="0" indent="0" algn="ctr" defTabSz="1087313" rtl="0" eaLnBrk="1" fontAlgn="base" latinLnBrk="0" hangingPunct="1">
              <a:lnSpc>
                <a:spcPct val="100000"/>
              </a:lnSpc>
              <a:spcBef>
                <a:spcPct val="0"/>
              </a:spcBef>
              <a:spcAft>
                <a:spcPct val="0"/>
              </a:spcAft>
              <a:buClr>
                <a:srgbClr val="0072C6"/>
              </a:buClr>
              <a:buSzTx/>
              <a:buFontTx/>
              <a:buNone/>
              <a:tabLst/>
              <a:defRPr/>
            </a:pPr>
            <a:r>
              <a:rPr kumimoji="0" lang="en-US" sz="1000" b="0" i="0" u="none" strike="noStrike" kern="0" cap="none" spc="0" normalizeH="0" baseline="0" noProof="0">
                <a:ln>
                  <a:noFill/>
                </a:ln>
                <a:gradFill>
                  <a:gsLst>
                    <a:gs pos="83000">
                      <a:schemeClr val="bg1">
                        <a:lumMod val="50000"/>
                      </a:schemeClr>
                    </a:gs>
                    <a:gs pos="100000">
                      <a:schemeClr val="bg1">
                        <a:lumMod val="50000"/>
                      </a:schemeClr>
                    </a:gs>
                  </a:gsLst>
                  <a:lin ang="5400000" scaled="1"/>
                </a:gradFill>
                <a:effectLst/>
                <a:uLnTx/>
                <a:uFillTx/>
                <a:latin typeface="+mj-lt"/>
                <a:ea typeface="Arial Unicode MS" pitchFamily="34" charset="-128"/>
                <a:cs typeface="Arial Unicode MS" pitchFamily="34" charset="-128"/>
              </a:rPr>
              <a:t>CONFIDENTIAL — FOR PLANNING PURPOSES ONLY</a:t>
            </a:r>
          </a:p>
        </p:txBody>
      </p:sp>
    </p:spTree>
    <p:extLst>
      <p:ext uri="{BB962C8B-B14F-4D97-AF65-F5344CB8AC3E}">
        <p14:creationId xmlns:p14="http://schemas.microsoft.com/office/powerpoint/2010/main" val="162227119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ubtitle 2">
            <a:extLst>
              <a:ext uri="{FF2B5EF4-FFF2-40B4-BE49-F238E27FC236}">
                <a16:creationId xmlns:a16="http://schemas.microsoft.com/office/drawing/2014/main" id="{D3CE7D4F-4BCE-451A-8E9E-312EF86F7E18}"/>
              </a:ext>
            </a:extLst>
          </p:cNvPr>
          <p:cNvSpPr txBox="1">
            <a:spLocks/>
          </p:cNvSpPr>
          <p:nvPr userDrawn="1"/>
        </p:nvSpPr>
        <p:spPr bwMode="auto">
          <a:xfrm>
            <a:off x="1264069" y="6412888"/>
            <a:ext cx="9663862" cy="15388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indent="0" algn="l" defTabSz="1087313" rtl="0" eaLnBrk="1" fontAlgn="base" hangingPunct="1">
              <a:spcBef>
                <a:spcPct val="0"/>
              </a:spcBef>
              <a:spcAft>
                <a:spcPct val="0"/>
              </a:spcAft>
              <a:buClr>
                <a:schemeClr val="tx2"/>
              </a:buClr>
              <a:defRPr sz="1800" baseline="0">
                <a:solidFill>
                  <a:schemeClr val="tx1"/>
                </a:solidFill>
                <a:latin typeface="+mj-lt"/>
                <a:ea typeface="Arial Unicode MS" pitchFamily="34" charset="-128"/>
                <a:cs typeface="Arial Unicode MS" pitchFamily="34" charset="-128"/>
              </a:defRPr>
            </a:lvl1pPr>
            <a:lvl2pPr marL="235199" indent="-233272" algn="l" defTabSz="1087313" rtl="0" eaLnBrk="1" fontAlgn="base" hangingPunct="1">
              <a:spcBef>
                <a:spcPct val="0"/>
              </a:spcBef>
              <a:spcAft>
                <a:spcPct val="0"/>
              </a:spcAft>
              <a:buClr>
                <a:schemeClr val="tx2"/>
              </a:buClr>
              <a:buSzPct val="125000"/>
              <a:buFont typeface="Arial" charset="0"/>
              <a:buChar char="▪"/>
              <a:defRPr sz="1800" baseline="0">
                <a:solidFill>
                  <a:schemeClr val="tx1"/>
                </a:solidFill>
                <a:latin typeface="+mn-lt"/>
                <a:ea typeface="Arial Unicode MS" pitchFamily="34" charset="-128"/>
                <a:cs typeface="Arial Unicode MS" pitchFamily="34" charset="-128"/>
              </a:defRPr>
            </a:lvl2pPr>
            <a:lvl3pPr marL="555224" indent="-318098" algn="l" defTabSz="1087313" rtl="0" eaLnBrk="1" fontAlgn="base" hangingPunct="1">
              <a:spcBef>
                <a:spcPct val="0"/>
              </a:spcBef>
              <a:spcAft>
                <a:spcPct val="0"/>
              </a:spcAft>
              <a:buClr>
                <a:schemeClr val="tx2"/>
              </a:buClr>
              <a:buSzPct val="120000"/>
              <a:buFont typeface="Arial" charset="0"/>
              <a:buChar char="–"/>
              <a:defRPr sz="1800" baseline="0">
                <a:solidFill>
                  <a:schemeClr val="tx1"/>
                </a:solidFill>
                <a:latin typeface="+mn-lt"/>
                <a:ea typeface="Arial Unicode MS" pitchFamily="34" charset="-128"/>
                <a:cs typeface="Arial Unicode MS" pitchFamily="34" charset="-128"/>
              </a:defRPr>
            </a:lvl3pPr>
            <a:lvl4pPr marL="746082" indent="-188930" algn="l" defTabSz="1087313" rtl="0" eaLnBrk="1" fontAlgn="base" hangingPunct="1">
              <a:spcBef>
                <a:spcPct val="0"/>
              </a:spcBef>
              <a:spcAft>
                <a:spcPct val="0"/>
              </a:spcAft>
              <a:buClr>
                <a:schemeClr val="tx2"/>
              </a:buClr>
              <a:buSzPct val="120000"/>
              <a:buFont typeface="Arial" charset="0"/>
              <a:buChar char="▫"/>
              <a:defRPr sz="1800" baseline="0">
                <a:solidFill>
                  <a:schemeClr val="tx1"/>
                </a:solidFill>
                <a:latin typeface="+mn-lt"/>
                <a:ea typeface="Arial Unicode MS" pitchFamily="34" charset="-128"/>
                <a:cs typeface="Arial Unicode MS" pitchFamily="34" charset="-128"/>
              </a:defRPr>
            </a:lvl4pPr>
            <a:lvl5pPr marL="910567" indent="-158085" algn="l" defTabSz="1087313" rtl="0" eaLnBrk="1" fontAlgn="base" hangingPunct="1">
              <a:spcBef>
                <a:spcPct val="0"/>
              </a:spcBef>
              <a:spcAft>
                <a:spcPct val="0"/>
              </a:spcAft>
              <a:buClr>
                <a:schemeClr val="tx2"/>
              </a:buClr>
              <a:buSzPct val="89000"/>
              <a:buFont typeface="Arial" charset="0"/>
              <a:buChar char="-"/>
              <a:defRPr sz="1800" baseline="0">
                <a:solidFill>
                  <a:schemeClr val="tx1"/>
                </a:solidFill>
                <a:latin typeface="+mn-lt"/>
                <a:ea typeface="Arial Unicode MS" pitchFamily="34" charset="-128"/>
                <a:cs typeface="Arial Unicode MS" pitchFamily="34" charset="-128"/>
              </a:defRPr>
            </a:lvl5pPr>
            <a:lvl6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6pPr>
            <a:lvl7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7pPr>
            <a:lvl8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8pPr>
            <a:lvl9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9pPr>
          </a:lstStyle>
          <a:p>
            <a:pPr marL="0" marR="0" lvl="0" indent="0" algn="ctr" defTabSz="1087313" rtl="0" eaLnBrk="1" fontAlgn="base" latinLnBrk="0" hangingPunct="1">
              <a:lnSpc>
                <a:spcPct val="100000"/>
              </a:lnSpc>
              <a:spcBef>
                <a:spcPct val="0"/>
              </a:spcBef>
              <a:spcAft>
                <a:spcPct val="0"/>
              </a:spcAft>
              <a:buClr>
                <a:srgbClr val="0072C6"/>
              </a:buClr>
              <a:buSzTx/>
              <a:buFontTx/>
              <a:buNone/>
              <a:tabLst/>
              <a:defRPr/>
            </a:pPr>
            <a:r>
              <a:rPr kumimoji="0" lang="en-US" sz="1000" b="0" i="0" u="none" strike="noStrike" kern="0" cap="none" spc="0" normalizeH="0" baseline="0" noProof="0">
                <a:ln>
                  <a:noFill/>
                </a:ln>
                <a:gradFill>
                  <a:gsLst>
                    <a:gs pos="83000">
                      <a:schemeClr val="bg1">
                        <a:lumMod val="50000"/>
                      </a:schemeClr>
                    </a:gs>
                    <a:gs pos="100000">
                      <a:schemeClr val="bg1">
                        <a:lumMod val="50000"/>
                      </a:schemeClr>
                    </a:gs>
                  </a:gsLst>
                  <a:lin ang="5400000" scaled="1"/>
                </a:gradFill>
                <a:effectLst/>
                <a:uLnTx/>
                <a:uFillTx/>
                <a:latin typeface="+mj-lt"/>
                <a:ea typeface="Arial Unicode MS" pitchFamily="34" charset="-128"/>
                <a:cs typeface="Arial Unicode MS" pitchFamily="34" charset="-128"/>
              </a:rPr>
              <a:t>CONFIDENTIAL — FOR PLANNING PURPOSES ONLY</a:t>
            </a:r>
          </a:p>
        </p:txBody>
      </p:sp>
    </p:spTree>
    <p:extLst>
      <p:ext uri="{BB962C8B-B14F-4D97-AF65-F5344CB8AC3E}">
        <p14:creationId xmlns:p14="http://schemas.microsoft.com/office/powerpoint/2010/main" val="8286075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ody | Three Column Images">
    <p:bg>
      <p:bgPr>
        <a:solidFill>
          <a:srgbClr val="EEEEEE"/>
        </a:solidFill>
        <a:effectLst/>
      </p:bgPr>
    </p:bg>
    <p:spTree>
      <p:nvGrpSpPr>
        <p:cNvPr id="1" name=""/>
        <p:cNvGrpSpPr/>
        <p:nvPr/>
      </p:nvGrpSpPr>
      <p:grpSpPr>
        <a:xfrm>
          <a:off x="0" y="0"/>
          <a:ext cx="0" cy="0"/>
          <a:chOff x="0" y="0"/>
          <a:chExt cx="0" cy="0"/>
        </a:xfrm>
      </p:grpSpPr>
      <p:sp>
        <p:nvSpPr>
          <p:cNvPr id="6" name="Picture Placeholder">
            <a:extLst>
              <a:ext uri="{FF2B5EF4-FFF2-40B4-BE49-F238E27FC236}">
                <a16:creationId xmlns:a16="http://schemas.microsoft.com/office/drawing/2014/main" id="{60F80579-B958-4B7F-8AF2-0684F6D361F8}"/>
              </a:ext>
            </a:extLst>
          </p:cNvPr>
          <p:cNvSpPr>
            <a:spLocks noGrp="1"/>
          </p:cNvSpPr>
          <p:nvPr>
            <p:ph type="pic" sz="quarter" idx="11" hasCustomPrompt="1"/>
          </p:nvPr>
        </p:nvSpPr>
        <p:spPr bwMode="gray">
          <a:xfrm>
            <a:off x="582613" y="2020888"/>
            <a:ext cx="3290921" cy="4248149"/>
          </a:xfrm>
          <a:solidFill>
            <a:srgbClr val="505050"/>
          </a:solidFill>
        </p:spPr>
        <p:txBody>
          <a:bodyPr lIns="0" tIns="1371600" rIns="0" anchor="t" anchorCtr="0">
            <a:noAutofit/>
          </a:bodyPr>
          <a:lstStyle>
            <a:lvl1pPr marL="0" indent="0" algn="ctr">
              <a:lnSpc>
                <a:spcPct val="100000"/>
              </a:lnSpc>
              <a:buNone/>
              <a:defRPr sz="12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15" name="Picture Placeholder">
            <a:extLst>
              <a:ext uri="{FF2B5EF4-FFF2-40B4-BE49-F238E27FC236}">
                <a16:creationId xmlns:a16="http://schemas.microsoft.com/office/drawing/2014/main" id="{DA8CF026-36DB-49CE-B825-DEB3DC36B084}"/>
              </a:ext>
            </a:extLst>
          </p:cNvPr>
          <p:cNvSpPr>
            <a:spLocks noGrp="1"/>
          </p:cNvSpPr>
          <p:nvPr>
            <p:ph type="pic" sz="quarter" idx="12" hasCustomPrompt="1"/>
          </p:nvPr>
        </p:nvSpPr>
        <p:spPr bwMode="gray">
          <a:xfrm>
            <a:off x="4464050" y="2020889"/>
            <a:ext cx="3276600" cy="4248149"/>
          </a:xfrm>
          <a:solidFill>
            <a:srgbClr val="505050"/>
          </a:solidFill>
        </p:spPr>
        <p:txBody>
          <a:bodyPr lIns="0" tIns="1371600" rIns="0" anchor="t" anchorCtr="0">
            <a:noAutofit/>
          </a:bodyPr>
          <a:lstStyle>
            <a:lvl1pPr marL="0" indent="0" algn="ctr">
              <a:lnSpc>
                <a:spcPct val="100000"/>
              </a:lnSpc>
              <a:buNone/>
              <a:defRPr sz="12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16" name="Picture Placeholder">
            <a:extLst>
              <a:ext uri="{FF2B5EF4-FFF2-40B4-BE49-F238E27FC236}">
                <a16:creationId xmlns:a16="http://schemas.microsoft.com/office/drawing/2014/main" id="{3B38B739-4E85-4FC4-9CB5-ECFA50217D0B}"/>
              </a:ext>
            </a:extLst>
          </p:cNvPr>
          <p:cNvSpPr>
            <a:spLocks noGrp="1"/>
          </p:cNvSpPr>
          <p:nvPr>
            <p:ph type="pic" sz="quarter" idx="13" hasCustomPrompt="1"/>
          </p:nvPr>
        </p:nvSpPr>
        <p:spPr bwMode="gray">
          <a:xfrm>
            <a:off x="8343901" y="2020889"/>
            <a:ext cx="3265486" cy="4248149"/>
          </a:xfrm>
          <a:solidFill>
            <a:srgbClr val="505050"/>
          </a:solidFill>
        </p:spPr>
        <p:txBody>
          <a:bodyPr lIns="0" tIns="1371600" rIns="0" anchor="t" anchorCtr="0">
            <a:noAutofit/>
          </a:bodyPr>
          <a:lstStyle>
            <a:lvl1pPr marL="0" indent="0" algn="ctr">
              <a:lnSpc>
                <a:spcPct val="100000"/>
              </a:lnSpc>
              <a:buNone/>
              <a:defRPr sz="12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19" name="Text Placeholder 18">
            <a:extLst>
              <a:ext uri="{FF2B5EF4-FFF2-40B4-BE49-F238E27FC236}">
                <a16:creationId xmlns:a16="http://schemas.microsoft.com/office/drawing/2014/main" id="{55B66F64-DBAA-4865-B78C-38C62728CA4D}"/>
              </a:ext>
            </a:extLst>
          </p:cNvPr>
          <p:cNvSpPr>
            <a:spLocks noGrp="1"/>
          </p:cNvSpPr>
          <p:nvPr>
            <p:ph type="body" sz="quarter" idx="14" hasCustomPrompt="1"/>
          </p:nvPr>
        </p:nvSpPr>
        <p:spPr>
          <a:xfrm>
            <a:off x="568292" y="514083"/>
            <a:ext cx="3290921" cy="400110"/>
          </a:xfrm>
        </p:spPr>
        <p:txBody>
          <a:bodyPr/>
          <a:lstStyle>
            <a:lvl1pPr marL="0" indent="0">
              <a:buNone/>
              <a:defRPr sz="2600">
                <a:solidFill>
                  <a:srgbClr val="614E8C"/>
                </a:solidFill>
                <a:latin typeface="+mj-lt"/>
              </a:defRPr>
            </a:lvl1pPr>
            <a:lvl2pPr marL="228600" indent="0">
              <a:buNone/>
              <a:defRPr sz="2600">
                <a:latin typeface="+mj-lt"/>
              </a:defRPr>
            </a:lvl2pPr>
            <a:lvl3pPr marL="457200" indent="0">
              <a:buNone/>
              <a:defRPr sz="2600">
                <a:latin typeface="+mj-lt"/>
              </a:defRPr>
            </a:lvl3pPr>
            <a:lvl4pPr marL="661988" indent="0">
              <a:buNone/>
              <a:defRPr sz="2600">
                <a:latin typeface="+mj-lt"/>
              </a:defRPr>
            </a:lvl4pPr>
            <a:lvl5pPr marL="855663" indent="0">
              <a:buNone/>
              <a:defRPr sz="2600">
                <a:latin typeface="+mj-lt"/>
              </a:defRPr>
            </a:lvl5pPr>
          </a:lstStyle>
          <a:p>
            <a:pPr lvl="0"/>
            <a:r>
              <a:rPr lang="en-US" dirty="0"/>
              <a:t>Body copy headline</a:t>
            </a:r>
          </a:p>
        </p:txBody>
      </p:sp>
      <p:sp>
        <p:nvSpPr>
          <p:cNvPr id="20" name="Text Placeholder 18">
            <a:extLst>
              <a:ext uri="{FF2B5EF4-FFF2-40B4-BE49-F238E27FC236}">
                <a16:creationId xmlns:a16="http://schemas.microsoft.com/office/drawing/2014/main" id="{51FCDFC6-EC54-4646-8B24-48D4BE4315CE}"/>
              </a:ext>
            </a:extLst>
          </p:cNvPr>
          <p:cNvSpPr>
            <a:spLocks noGrp="1"/>
          </p:cNvSpPr>
          <p:nvPr>
            <p:ph type="body" sz="quarter" idx="15" hasCustomPrompt="1"/>
          </p:nvPr>
        </p:nvSpPr>
        <p:spPr>
          <a:xfrm>
            <a:off x="4431463" y="514083"/>
            <a:ext cx="3290921" cy="400110"/>
          </a:xfrm>
        </p:spPr>
        <p:txBody>
          <a:bodyPr/>
          <a:lstStyle>
            <a:lvl1pPr marL="0" indent="0">
              <a:buNone/>
              <a:defRPr sz="2600">
                <a:solidFill>
                  <a:srgbClr val="614E8C"/>
                </a:solidFill>
                <a:latin typeface="+mj-lt"/>
              </a:defRPr>
            </a:lvl1pPr>
            <a:lvl2pPr marL="228600" indent="0">
              <a:buNone/>
              <a:defRPr sz="2600">
                <a:latin typeface="+mj-lt"/>
              </a:defRPr>
            </a:lvl2pPr>
            <a:lvl3pPr marL="457200" indent="0">
              <a:buNone/>
              <a:defRPr sz="2600">
                <a:latin typeface="+mj-lt"/>
              </a:defRPr>
            </a:lvl3pPr>
            <a:lvl4pPr marL="661988" indent="0">
              <a:buNone/>
              <a:defRPr sz="2600">
                <a:latin typeface="+mj-lt"/>
              </a:defRPr>
            </a:lvl4pPr>
            <a:lvl5pPr marL="855663" indent="0">
              <a:buNone/>
              <a:defRPr sz="2600">
                <a:latin typeface="+mj-lt"/>
              </a:defRPr>
            </a:lvl5pPr>
          </a:lstStyle>
          <a:p>
            <a:pPr lvl="0"/>
            <a:r>
              <a:rPr lang="en-US" dirty="0"/>
              <a:t>Body copy headline</a:t>
            </a:r>
          </a:p>
        </p:txBody>
      </p:sp>
      <p:sp>
        <p:nvSpPr>
          <p:cNvPr id="21" name="Text Placeholder 18">
            <a:extLst>
              <a:ext uri="{FF2B5EF4-FFF2-40B4-BE49-F238E27FC236}">
                <a16:creationId xmlns:a16="http://schemas.microsoft.com/office/drawing/2014/main" id="{8794E6D6-730B-40F5-B1FD-84491ED1B26F}"/>
              </a:ext>
            </a:extLst>
          </p:cNvPr>
          <p:cNvSpPr>
            <a:spLocks noGrp="1"/>
          </p:cNvSpPr>
          <p:nvPr>
            <p:ph type="body" sz="quarter" idx="16" hasCustomPrompt="1"/>
          </p:nvPr>
        </p:nvSpPr>
        <p:spPr>
          <a:xfrm>
            <a:off x="8320550" y="514083"/>
            <a:ext cx="3290921" cy="400110"/>
          </a:xfrm>
        </p:spPr>
        <p:txBody>
          <a:bodyPr/>
          <a:lstStyle>
            <a:lvl1pPr marL="0" indent="0">
              <a:buNone/>
              <a:defRPr sz="2600">
                <a:solidFill>
                  <a:srgbClr val="614E8C"/>
                </a:solidFill>
                <a:latin typeface="+mj-lt"/>
              </a:defRPr>
            </a:lvl1pPr>
            <a:lvl2pPr marL="228600" indent="0">
              <a:buNone/>
              <a:defRPr sz="2600">
                <a:latin typeface="+mj-lt"/>
              </a:defRPr>
            </a:lvl2pPr>
            <a:lvl3pPr marL="457200" indent="0">
              <a:buNone/>
              <a:defRPr sz="2600">
                <a:latin typeface="+mj-lt"/>
              </a:defRPr>
            </a:lvl3pPr>
            <a:lvl4pPr marL="661988" indent="0">
              <a:buNone/>
              <a:defRPr sz="2600">
                <a:latin typeface="+mj-lt"/>
              </a:defRPr>
            </a:lvl4pPr>
            <a:lvl5pPr marL="855663" indent="0">
              <a:buNone/>
              <a:defRPr sz="2600">
                <a:latin typeface="+mj-lt"/>
              </a:defRPr>
            </a:lvl5pPr>
          </a:lstStyle>
          <a:p>
            <a:pPr lvl="0"/>
            <a:r>
              <a:rPr lang="en-US" dirty="0"/>
              <a:t>Body copy headline</a:t>
            </a:r>
          </a:p>
        </p:txBody>
      </p:sp>
    </p:spTree>
    <p:extLst>
      <p:ext uri="{BB962C8B-B14F-4D97-AF65-F5344CB8AC3E}">
        <p14:creationId xmlns:p14="http://schemas.microsoft.com/office/powerpoint/2010/main" val="17211484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userDrawn="1">
  <p:cSld name="3_Title Only">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53" imgH="353" progId="TCLayout.ActiveDocument.1">
                  <p:embed/>
                </p:oleObj>
              </mc:Choice>
              <mc:Fallback>
                <p:oleObj name="think-cell Slide" r:id="rId3" imgW="353" imgH="353" progId="TCLayout.ActiveDocument.1">
                  <p:embed/>
                  <p:pic>
                    <p:nvPicPr>
                      <p:cNvPr id="5" name="Object 4"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p>
        </p:txBody>
      </p:sp>
      <p:sp>
        <p:nvSpPr>
          <p:cNvPr id="6" name="TextBox 5">
            <a:extLst>
              <a:ext uri="{FF2B5EF4-FFF2-40B4-BE49-F238E27FC236}">
                <a16:creationId xmlns:a16="http://schemas.microsoft.com/office/drawing/2014/main" id="{38811844-77C4-4399-8DF6-5D218FE902C8}"/>
              </a:ext>
            </a:extLst>
          </p:cNvPr>
          <p:cNvSpPr txBox="1"/>
          <p:nvPr userDrawn="1"/>
        </p:nvSpPr>
        <p:spPr>
          <a:xfrm>
            <a:off x="4572585" y="6683220"/>
            <a:ext cx="2120773" cy="90602"/>
          </a:xfrm>
          <a:prstGeom prst="rect">
            <a:avLst/>
          </a:prstGeom>
          <a:noFill/>
        </p:spPr>
        <p:txBody>
          <a:bodyPr wrap="none" lIns="0" tIns="0" rIns="0" bIns="0" rtlCol="0">
            <a:spAutoFit/>
          </a:bodyPr>
          <a:lstStyle/>
          <a:p>
            <a:pPr>
              <a:lnSpc>
                <a:spcPct val="90000"/>
              </a:lnSpc>
              <a:spcAft>
                <a:spcPts val="341"/>
              </a:spcAft>
            </a:pPr>
            <a:r>
              <a:rPr lang="en-US" sz="654">
                <a:gradFill>
                  <a:gsLst>
                    <a:gs pos="2917">
                      <a:schemeClr val="tx1"/>
                    </a:gs>
                    <a:gs pos="30000">
                      <a:schemeClr val="tx1"/>
                    </a:gs>
                  </a:gsLst>
                  <a:lin ang="5400000" scaled="0"/>
                </a:gradFill>
              </a:rPr>
              <a:t>MICROSOFT</a:t>
            </a:r>
            <a:r>
              <a:rPr lang="en-US" sz="654" baseline="0">
                <a:gradFill>
                  <a:gsLst>
                    <a:gs pos="2917">
                      <a:schemeClr val="tx1"/>
                    </a:gs>
                    <a:gs pos="30000">
                      <a:schemeClr val="tx1"/>
                    </a:gs>
                  </a:gsLst>
                  <a:lin ang="5400000" scaled="0"/>
                </a:gradFill>
              </a:rPr>
              <a:t> CONFIDENTIAL / </a:t>
            </a:r>
            <a:r>
              <a:rPr lang="en-US" sz="654" b="1" baseline="0">
                <a:gradFill>
                  <a:gsLst>
                    <a:gs pos="2917">
                      <a:schemeClr val="tx1"/>
                    </a:gs>
                    <a:gs pos="30000">
                      <a:schemeClr val="tx1"/>
                    </a:gs>
                  </a:gsLst>
                  <a:lin ang="5400000" scaled="0"/>
                </a:gradFill>
              </a:rPr>
              <a:t>FOR INTERNAL USE</a:t>
            </a:r>
            <a:r>
              <a:rPr lang="en-US" sz="654" baseline="0">
                <a:gradFill>
                  <a:gsLst>
                    <a:gs pos="2917">
                      <a:schemeClr val="tx1"/>
                    </a:gs>
                    <a:gs pos="30000">
                      <a:schemeClr val="tx1"/>
                    </a:gs>
                  </a:gsLst>
                  <a:lin ang="5400000" scaled="0"/>
                </a:gradFill>
              </a:rPr>
              <a:t> ONLY</a:t>
            </a:r>
            <a:endParaRPr lang="en-US" sz="654">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659548494"/>
      </p:ext>
    </p:extLst>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1_MAIN_Title subtitle and Content">
    <p:bg>
      <p:bgPr>
        <a:solidFill>
          <a:srgbClr val="FFFFFF"/>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828800"/>
            <a:ext cx="5403015" cy="1511183"/>
          </a:xfrm>
        </p:spPr>
        <p:txBody>
          <a:bodyPr wrap="square">
            <a:spAutoFit/>
          </a:bodyPr>
          <a:lstStyle>
            <a:lvl1pPr marL="0" indent="0">
              <a:spcBef>
                <a:spcPts val="1800"/>
              </a:spcBef>
              <a:buNone/>
              <a:defRPr sz="2000">
                <a:solidFill>
                  <a:schemeClr val="accent1"/>
                </a:solidFill>
                <a:latin typeface="+mn-lt"/>
              </a:defRPr>
            </a:lvl1pPr>
            <a:lvl2pPr marL="0" indent="0">
              <a:buNone/>
              <a:defRPr sz="1800">
                <a:solidFill>
                  <a:schemeClr val="accent1"/>
                </a:solidFill>
              </a:defRPr>
            </a:lvl2pPr>
            <a:lvl3pPr marL="0" indent="0">
              <a:buNone/>
              <a:defRPr sz="1600">
                <a:solidFill>
                  <a:schemeClr val="accent1"/>
                </a:solidFill>
              </a:defRPr>
            </a:lvl3pPr>
            <a:lvl4pPr marL="0" indent="0">
              <a:buNone/>
              <a:defRPr sz="1400">
                <a:solidFill>
                  <a:schemeClr val="accent1"/>
                </a:solidFill>
              </a:defRPr>
            </a:lvl4pPr>
            <a:lvl5pPr marL="0" indent="0">
              <a:buNone/>
              <a:defRPr sz="1200">
                <a:solidFill>
                  <a:schemeClr val="accent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69240" y="289511"/>
            <a:ext cx="5403014" cy="1725143"/>
          </a:xfrm>
        </p:spPr>
        <p:txBody>
          <a:bodyPr/>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133989012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152">
          <p15:clr>
            <a:srgbClr val="FBAE4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60F76-7FB0-4201-8817-B11EBF0D93F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DFA8E0-23AC-4C17-9B5E-642C69111B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8352634-5553-421A-8EED-D79DC3304130}"/>
              </a:ext>
            </a:extLst>
          </p:cNvPr>
          <p:cNvSpPr>
            <a:spLocks noGrp="1"/>
          </p:cNvSpPr>
          <p:nvPr>
            <p:ph type="dt" sz="half" idx="10"/>
          </p:nvPr>
        </p:nvSpPr>
        <p:spPr/>
        <p:txBody>
          <a:bodyPr/>
          <a:lstStyle/>
          <a:p>
            <a:fld id="{4BFEA5E8-3FEB-4F48-AC7F-1EBFFC84555E}" type="datetimeFigureOut">
              <a:rPr lang="en-US" smtClean="0"/>
              <a:t>12/6/2021</a:t>
            </a:fld>
            <a:endParaRPr lang="en-US"/>
          </a:p>
        </p:txBody>
      </p:sp>
      <p:sp>
        <p:nvSpPr>
          <p:cNvPr id="5" name="Footer Placeholder 4">
            <a:extLst>
              <a:ext uri="{FF2B5EF4-FFF2-40B4-BE49-F238E27FC236}">
                <a16:creationId xmlns:a16="http://schemas.microsoft.com/office/drawing/2014/main" id="{39346E04-09FC-4FC9-9586-F4128F657C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94AED9-28AC-481C-A7B0-A2508D81E2EF}"/>
              </a:ext>
            </a:extLst>
          </p:cNvPr>
          <p:cNvSpPr>
            <a:spLocks noGrp="1"/>
          </p:cNvSpPr>
          <p:nvPr>
            <p:ph type="sldNum" sz="quarter" idx="12"/>
          </p:nvPr>
        </p:nvSpPr>
        <p:spPr/>
        <p:txBody>
          <a:bodyPr/>
          <a:lstStyle/>
          <a:p>
            <a:fld id="{4D0AFC08-D9CF-43A6-85BE-52E45FF62B7C}" type="slidenum">
              <a:rPr lang="en-US" smtClean="0"/>
              <a:t>‹#›</a:t>
            </a:fld>
            <a:endParaRPr lang="en-US"/>
          </a:p>
        </p:txBody>
      </p:sp>
    </p:spTree>
    <p:extLst>
      <p:ext uri="{BB962C8B-B14F-4D97-AF65-F5344CB8AC3E}">
        <p14:creationId xmlns:p14="http://schemas.microsoft.com/office/powerpoint/2010/main" val="3179507305"/>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strike="noStrike">
                <a:solidFill>
                  <a:schemeClr val="tx1"/>
                </a:solidFill>
              </a:defRPr>
            </a:lvl1pPr>
          </a:lstStyle>
          <a:p>
            <a:r>
              <a:rPr lang="en-US"/>
              <a:t>Title</a:t>
            </a:r>
          </a:p>
        </p:txBody>
      </p:sp>
      <p:sp>
        <p:nvSpPr>
          <p:cNvPr id="5" name="Footer Placeholder 14">
            <a:extLst>
              <a:ext uri="{FF2B5EF4-FFF2-40B4-BE49-F238E27FC236}">
                <a16:creationId xmlns:a16="http://schemas.microsoft.com/office/drawing/2014/main" id="{95231FD8-80B3-7243-A07F-7383027E4426}"/>
              </a:ext>
            </a:extLst>
          </p:cNvPr>
          <p:cNvSpPr>
            <a:spLocks noGrp="1"/>
          </p:cNvSpPr>
          <p:nvPr>
            <p:ph type="ftr" sz="quarter" idx="3"/>
          </p:nvPr>
        </p:nvSpPr>
        <p:spPr>
          <a:xfrm>
            <a:off x="361838" y="6450194"/>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4031565958"/>
      </p:ext>
    </p:extLst>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p:cNvSpPr>
            <a:spLocks noGrp="1"/>
          </p:cNvSpPr>
          <p:nvPr>
            <p:ph type="sldNum" sz="quarter" idx="11"/>
          </p:nvPr>
        </p:nvSpPr>
        <p:spPr>
          <a:xfrm>
            <a:off x="9180574" y="6202709"/>
            <a:ext cx="2742188" cy="364224"/>
          </a:xfrm>
          <a:prstGeom prst="rect">
            <a:avLst/>
          </a:prstGeom>
        </p:spPr>
        <p:txBody>
          <a:bodyPr/>
          <a:lstStyle/>
          <a:p>
            <a:fld id="{6FE11C20-4EC6-4324-BFBC-1345CFF97CC4}" type="slidenum">
              <a:rPr lang="en-US" smtClean="0"/>
              <a:t>‹#›</a:t>
            </a:fld>
            <a:endParaRPr lang="en-US"/>
          </a:p>
        </p:txBody>
      </p:sp>
      <p:sp>
        <p:nvSpPr>
          <p:cNvPr id="4" name="Footer Placeholder 3"/>
          <p:cNvSpPr>
            <a:spLocks noGrp="1"/>
          </p:cNvSpPr>
          <p:nvPr>
            <p:ph type="ftr" sz="quarter" idx="12"/>
          </p:nvPr>
        </p:nvSpPr>
        <p:spPr>
          <a:xfrm>
            <a:off x="269240" y="6187808"/>
            <a:ext cx="4114839" cy="364224"/>
          </a:xfrm>
          <a:prstGeom prst="rect">
            <a:avLst/>
          </a:prstGeom>
        </p:spPr>
        <p:txBody>
          <a:bodyPr/>
          <a:lstStyle/>
          <a:p>
            <a:pPr defTabSz="896350"/>
            <a:r>
              <a:rPr lang="en-US"/>
              <a:t>Section ID</a:t>
            </a:r>
          </a:p>
        </p:txBody>
      </p:sp>
    </p:spTree>
    <p:extLst>
      <p:ext uri="{BB962C8B-B14F-4D97-AF65-F5344CB8AC3E}">
        <p14:creationId xmlns:p14="http://schemas.microsoft.com/office/powerpoint/2010/main" val="3748013025"/>
      </p:ext>
    </p:extLst>
  </p:cSld>
  <p:clrMapOvr>
    <a:masterClrMapping/>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9242" y="325064"/>
            <a:ext cx="11655840" cy="622366"/>
          </a:xfrm>
          <a:prstGeom prst="rect">
            <a:avLst/>
          </a:prstGeom>
        </p:spPr>
        <p:txBody>
          <a:bodyPr anchor="ctr"/>
          <a:lstStyle>
            <a:lvl1pPr>
              <a:defRPr sz="2400" b="1"/>
            </a:lvl1pPr>
          </a:lstStyle>
          <a:p>
            <a:r>
              <a:rPr lang="en-US"/>
              <a:t>Click to edit Master title style</a:t>
            </a:r>
          </a:p>
        </p:txBody>
      </p:sp>
      <p:sp>
        <p:nvSpPr>
          <p:cNvPr id="5" name="Footer Placeholder 4"/>
          <p:cNvSpPr>
            <a:spLocks noGrp="1"/>
          </p:cNvSpPr>
          <p:nvPr>
            <p:ph type="ftr" sz="quarter" idx="11"/>
          </p:nvPr>
        </p:nvSpPr>
        <p:spPr>
          <a:xfrm>
            <a:off x="2480399" y="6485993"/>
            <a:ext cx="9112201" cy="364224"/>
          </a:xfrm>
        </p:spPr>
        <p:txBody>
          <a:bodyPr/>
          <a:lstStyle/>
          <a:p>
            <a:endParaRPr lang="en-US"/>
          </a:p>
        </p:txBody>
      </p:sp>
      <p:sp>
        <p:nvSpPr>
          <p:cNvPr id="6" name="Slide Number Placeholder 5"/>
          <p:cNvSpPr>
            <a:spLocks noGrp="1"/>
          </p:cNvSpPr>
          <p:nvPr>
            <p:ph type="sldNum" sz="quarter" idx="12"/>
          </p:nvPr>
        </p:nvSpPr>
        <p:spPr>
          <a:xfrm>
            <a:off x="11592601" y="6485992"/>
            <a:ext cx="599400" cy="364224"/>
          </a:xfrm>
        </p:spPr>
        <p:txBody>
          <a:bodyPr/>
          <a:lstStyle/>
          <a:p>
            <a:fld id="{FE5A5998-17B2-49C7-AEAE-DC49E3A53C2A}" type="slidenum">
              <a:rPr lang="en-US" smtClean="0"/>
              <a:t>‹#›</a:t>
            </a:fld>
            <a:endParaRPr lang="en-US"/>
          </a:p>
        </p:txBody>
      </p:sp>
    </p:spTree>
    <p:extLst>
      <p:ext uri="{BB962C8B-B14F-4D97-AF65-F5344CB8AC3E}">
        <p14:creationId xmlns:p14="http://schemas.microsoft.com/office/powerpoint/2010/main" val="274143194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09AE6-315C-437A-886B-814D2AD7B0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D815E6-F598-419B-9383-03494B37593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4B927F-8CA8-4D0A-9E73-3BD44A4CC0E9}"/>
              </a:ext>
            </a:extLst>
          </p:cNvPr>
          <p:cNvSpPr>
            <a:spLocks noGrp="1"/>
          </p:cNvSpPr>
          <p:nvPr>
            <p:ph type="dt" sz="half" idx="10"/>
          </p:nvPr>
        </p:nvSpPr>
        <p:spPr/>
        <p:txBody>
          <a:bodyPr/>
          <a:lstStyle/>
          <a:p>
            <a:fld id="{71017418-0396-4519-84CC-28424D8EAEF4}" type="datetimeFigureOut">
              <a:rPr lang="en-US" smtClean="0"/>
              <a:t>12/6/2021</a:t>
            </a:fld>
            <a:endParaRPr lang="en-US"/>
          </a:p>
        </p:txBody>
      </p:sp>
      <p:sp>
        <p:nvSpPr>
          <p:cNvPr id="5" name="Footer Placeholder 4">
            <a:extLst>
              <a:ext uri="{FF2B5EF4-FFF2-40B4-BE49-F238E27FC236}">
                <a16:creationId xmlns:a16="http://schemas.microsoft.com/office/drawing/2014/main" id="{997222DC-9975-42EB-A1EA-D4CB47E099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1BA953-4DBE-4271-83DC-39825ED9765E}"/>
              </a:ext>
            </a:extLst>
          </p:cNvPr>
          <p:cNvSpPr>
            <a:spLocks noGrp="1"/>
          </p:cNvSpPr>
          <p:nvPr>
            <p:ph type="sldNum" sz="quarter" idx="12"/>
          </p:nvPr>
        </p:nvSpPr>
        <p:spPr/>
        <p:txBody>
          <a:bodyPr/>
          <a:lstStyle/>
          <a:p>
            <a:fld id="{3AE050CD-1B78-48E3-BFE9-89D24FFD2571}" type="slidenum">
              <a:rPr lang="en-US" smtClean="0"/>
              <a:t>‹#›</a:t>
            </a:fld>
            <a:endParaRPr lang="en-US"/>
          </a:p>
        </p:txBody>
      </p:sp>
    </p:spTree>
    <p:extLst>
      <p:ext uri="{BB962C8B-B14F-4D97-AF65-F5344CB8AC3E}">
        <p14:creationId xmlns:p14="http://schemas.microsoft.com/office/powerpoint/2010/main" val="293074083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Title_autonumber">
    <p:spTree>
      <p:nvGrpSpPr>
        <p:cNvPr id="1" name=""/>
        <p:cNvGrpSpPr/>
        <p:nvPr/>
      </p:nvGrpSpPr>
      <p:grpSpPr>
        <a:xfrm>
          <a:off x="0" y="0"/>
          <a:ext cx="0" cy="0"/>
          <a:chOff x="0" y="0"/>
          <a:chExt cx="0" cy="0"/>
        </a:xfrm>
      </p:grpSpPr>
      <p:sp>
        <p:nvSpPr>
          <p:cNvPr id="2" name="Title 1"/>
          <p:cNvSpPr>
            <a:spLocks noGrp="1"/>
          </p:cNvSpPr>
          <p:nvPr>
            <p:ph type="title"/>
          </p:nvPr>
        </p:nvSpPr>
        <p:spPr>
          <a:xfrm>
            <a:off x="217722" y="201710"/>
            <a:ext cx="8966431" cy="451821"/>
          </a:xfrm>
        </p:spPr>
        <p:txBody>
          <a:bodyPr lIns="0" rIns="0"/>
          <a:lstStyle>
            <a:lvl1pPr>
              <a:defRPr sz="1150" b="0">
                <a:solidFill>
                  <a:schemeClr val="tx1"/>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4" name="Slide Number Placeholder 3"/>
          <p:cNvSpPr>
            <a:spLocks noGrp="1"/>
          </p:cNvSpPr>
          <p:nvPr>
            <p:ph type="sldNum" sz="quarter" idx="11"/>
          </p:nvPr>
        </p:nvSpPr>
        <p:spPr>
          <a:xfrm>
            <a:off x="11307097" y="9"/>
            <a:ext cx="884903" cy="259335"/>
          </a:xfrm>
          <a:solidFill>
            <a:schemeClr val="bg2"/>
          </a:solidFill>
        </p:spPr>
        <p:txBody>
          <a:bodyPr lIns="91440" tIns="45720" rIns="91440" bIns="0" anchor="ctr" anchorCtr="0"/>
          <a:lstStyle>
            <a:lvl1pPr algn="ctr">
              <a:defRPr sz="575">
                <a:solidFill>
                  <a:schemeClr val="tx1"/>
                </a:solidFill>
              </a:defRPr>
            </a:lvl1pPr>
          </a:lstStyle>
          <a:p>
            <a:r>
              <a:rPr lang="en-US"/>
              <a:t>Slide: </a:t>
            </a:r>
            <a:fld id="{77A80767-0168-4202-AF54-9FDB461E3B29}" type="slidenum">
              <a:rPr lang="en-US" smtClean="0"/>
              <a:pPr/>
              <a:t>‹#›</a:t>
            </a:fld>
            <a:endParaRPr lang="en-US"/>
          </a:p>
        </p:txBody>
      </p:sp>
      <p:sp>
        <p:nvSpPr>
          <p:cNvPr id="7" name="Text Placeholder 6"/>
          <p:cNvSpPr>
            <a:spLocks noGrp="1"/>
          </p:cNvSpPr>
          <p:nvPr>
            <p:ph type="body" sz="quarter" idx="12" hasCustomPrompt="1"/>
          </p:nvPr>
        </p:nvSpPr>
        <p:spPr>
          <a:xfrm>
            <a:off x="4998497" y="10"/>
            <a:ext cx="6308609" cy="259335"/>
          </a:xfrm>
        </p:spPr>
        <p:txBody>
          <a:bodyPr vert="horz" wrap="square" lIns="127337" tIns="45720" rIns="182880" bIns="0" rtlCol="0" anchor="t" anchorCtr="0">
            <a:noAutofit/>
          </a:bodyPr>
          <a:lstStyle>
            <a:lvl1pPr marL="0" indent="0" algn="r">
              <a:buFontTx/>
              <a:buNone/>
              <a:defRPr lang="en-US" sz="575" b="0" cap="none" dirty="0">
                <a:ln w="3175">
                  <a:noFill/>
                </a:ln>
                <a:solidFill>
                  <a:schemeClr val="tx1"/>
                </a:solidFill>
                <a:effectLst/>
                <a:latin typeface="+mn-lt"/>
                <a:cs typeface="Segoe UI" pitchFamily="34" charset="0"/>
              </a:defRPr>
            </a:lvl1pPr>
          </a:lstStyle>
          <a:p>
            <a:pPr lvl="0">
              <a:spcBef>
                <a:spcPct val="0"/>
              </a:spcBef>
            </a:pPr>
            <a:r>
              <a:rPr lang="en-US"/>
              <a:t>Presenter: First Name, Last Name</a:t>
            </a:r>
          </a:p>
        </p:txBody>
      </p:sp>
    </p:spTree>
    <p:extLst>
      <p:ext uri="{BB962C8B-B14F-4D97-AF65-F5344CB8AC3E}">
        <p14:creationId xmlns:p14="http://schemas.microsoft.com/office/powerpoint/2010/main" val="3066366447"/>
      </p:ext>
    </p:extLst>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216408" y="591671"/>
            <a:ext cx="11759184" cy="0"/>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6" name="Title 5"/>
          <p:cNvSpPr>
            <a:spLocks noGrp="1"/>
          </p:cNvSpPr>
          <p:nvPr>
            <p:ph type="title"/>
          </p:nvPr>
        </p:nvSpPr>
        <p:spPr/>
        <p:txBody>
          <a:bodyPr/>
          <a:lstStyle/>
          <a:p>
            <a:r>
              <a:rPr lang="en-US"/>
              <a:t>Click to edit Master title style</a:t>
            </a:r>
          </a:p>
        </p:txBody>
      </p:sp>
      <p:sp>
        <p:nvSpPr>
          <p:cNvPr id="2" name="Footer Placeholder 1"/>
          <p:cNvSpPr>
            <a:spLocks noGrp="1"/>
          </p:cNvSpPr>
          <p:nvPr>
            <p:ph type="ftr" sz="quarter" idx="10"/>
          </p:nvPr>
        </p:nvSpPr>
        <p:spPr/>
        <p:txBody>
          <a:bodyPr/>
          <a:lstStyle/>
          <a:p>
            <a:r>
              <a:rPr lang="en-US"/>
              <a:t>MICROSOFT CONFIDENTIAL</a:t>
            </a:r>
          </a:p>
        </p:txBody>
      </p:sp>
      <p:sp>
        <p:nvSpPr>
          <p:cNvPr id="7" name="Slide Number Placeholder 6"/>
          <p:cNvSpPr>
            <a:spLocks noGrp="1"/>
          </p:cNvSpPr>
          <p:nvPr>
            <p:ph type="sldNum" sz="quarter" idx="11"/>
          </p:nvPr>
        </p:nvSpPr>
        <p:spPr/>
        <p:txBody>
          <a:bodyPr/>
          <a:lstStyle/>
          <a:p>
            <a:fld id="{AA51F4C4-43BE-4293-9866-908CCEECE991}" type="slidenum">
              <a:rPr lang="en-US" smtClean="0"/>
              <a:t>‹#›</a:t>
            </a:fld>
            <a:endParaRPr lang="en-US"/>
          </a:p>
        </p:txBody>
      </p:sp>
    </p:spTree>
    <p:extLst>
      <p:ext uri="{BB962C8B-B14F-4D97-AF65-F5344CB8AC3E}">
        <p14:creationId xmlns:p14="http://schemas.microsoft.com/office/powerpoint/2010/main" val="2467072479"/>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2_Custom Layout">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24471AC-B226-453B-B377-3F1C2A4110A1}"/>
              </a:ext>
            </a:extLst>
          </p:cNvPr>
          <p:cNvSpPr>
            <a:spLocks noGrp="1"/>
          </p:cNvSpPr>
          <p:nvPr>
            <p:ph type="body" sz="quarter" idx="10" hasCustomPrompt="1"/>
          </p:nvPr>
        </p:nvSpPr>
        <p:spPr>
          <a:xfrm>
            <a:off x="6579383" y="99895"/>
            <a:ext cx="5482681" cy="666460"/>
          </a:xfrm>
          <a:solidFill>
            <a:srgbClr val="FFFF00"/>
          </a:solidFill>
        </p:spPr>
        <p:txBody>
          <a:bodyPr/>
          <a:lstStyle>
            <a:lvl1pPr marL="0" indent="0" algn="l">
              <a:buNone/>
              <a:defRPr b="1">
                <a:latin typeface="Abadi" panose="020B0604020202020204" pitchFamily="34" charset="0"/>
              </a:defRPr>
            </a:lvl1pPr>
          </a:lstStyle>
          <a:p>
            <a:pPr lvl="0"/>
            <a:r>
              <a:rPr lang="en-US"/>
              <a:t>Remove When Updated</a:t>
            </a:r>
          </a:p>
        </p:txBody>
      </p:sp>
    </p:spTree>
    <p:extLst>
      <p:ext uri="{BB962C8B-B14F-4D97-AF65-F5344CB8AC3E}">
        <p14:creationId xmlns:p14="http://schemas.microsoft.com/office/powerpoint/2010/main" val="101351560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EFCDA0-3888-480C-92A7-5934A766AD70}"/>
              </a:ext>
            </a:extLst>
          </p:cNvPr>
          <p:cNvSpPr>
            <a:spLocks noGrp="1"/>
          </p:cNvSpPr>
          <p:nvPr>
            <p:ph type="title"/>
          </p:nvPr>
        </p:nvSpPr>
        <p:spPr/>
        <p:txBody>
          <a:bodyPr/>
          <a:lstStyle>
            <a:lvl1pPr>
              <a:defRPr>
                <a:gradFill>
                  <a:gsLst>
                    <a:gs pos="21000">
                      <a:srgbClr val="3B2E58"/>
                    </a:gs>
                    <a:gs pos="69000">
                      <a:srgbClr val="614E8C">
                        <a:alpha val="78000"/>
                      </a:srgbClr>
                    </a:gs>
                  </a:gsLst>
                  <a:lin ang="4800000" scaled="0"/>
                </a:gradFill>
              </a:defRPr>
            </a:lvl1pPr>
          </a:lstStyle>
          <a:p>
            <a:r>
              <a:rPr lang="fr-FR" dirty="0"/>
              <a:t>Modifiez le style du titre</a:t>
            </a:r>
          </a:p>
        </p:txBody>
      </p:sp>
    </p:spTree>
    <p:extLst>
      <p:ext uri="{BB962C8B-B14F-4D97-AF65-F5344CB8AC3E}">
        <p14:creationId xmlns:p14="http://schemas.microsoft.com/office/powerpoint/2010/main" val="396751635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 Long Image">
    <p:bg>
      <p:bgPr>
        <a:solidFill>
          <a:srgbClr val="EEEEEE"/>
        </a:solidFill>
        <a:effectLst/>
      </p:bgPr>
    </p:bg>
    <p:spTree>
      <p:nvGrpSpPr>
        <p:cNvPr id="1" name=""/>
        <p:cNvGrpSpPr/>
        <p:nvPr/>
      </p:nvGrpSpPr>
      <p:grpSpPr>
        <a:xfrm>
          <a:off x="0" y="0"/>
          <a:ext cx="0" cy="0"/>
          <a:chOff x="0" y="0"/>
          <a:chExt cx="0" cy="0"/>
        </a:xfrm>
      </p:grpSpPr>
      <p:sp>
        <p:nvSpPr>
          <p:cNvPr id="6" name="Picture Placeholder">
            <a:extLst>
              <a:ext uri="{FF2B5EF4-FFF2-40B4-BE49-F238E27FC236}">
                <a16:creationId xmlns:a16="http://schemas.microsoft.com/office/drawing/2014/main" id="{60F80579-B958-4B7F-8AF2-0684F6D361F8}"/>
              </a:ext>
            </a:extLst>
          </p:cNvPr>
          <p:cNvSpPr>
            <a:spLocks noGrp="1"/>
          </p:cNvSpPr>
          <p:nvPr>
            <p:ph type="pic" sz="quarter" idx="11" hasCustomPrompt="1"/>
          </p:nvPr>
        </p:nvSpPr>
        <p:spPr bwMode="gray">
          <a:xfrm>
            <a:off x="582613" y="2020888"/>
            <a:ext cx="11028858" cy="4248149"/>
          </a:xfrm>
          <a:solidFill>
            <a:srgbClr val="505050"/>
          </a:solidFill>
        </p:spPr>
        <p:txBody>
          <a:bodyPr lIns="0" tIns="137160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19" name="Text Placeholder 18">
            <a:extLst>
              <a:ext uri="{FF2B5EF4-FFF2-40B4-BE49-F238E27FC236}">
                <a16:creationId xmlns:a16="http://schemas.microsoft.com/office/drawing/2014/main" id="{55B66F64-DBAA-4865-B78C-38C62728CA4D}"/>
              </a:ext>
            </a:extLst>
          </p:cNvPr>
          <p:cNvSpPr>
            <a:spLocks noGrp="1"/>
          </p:cNvSpPr>
          <p:nvPr>
            <p:ph type="body" sz="quarter" idx="14" hasCustomPrompt="1"/>
          </p:nvPr>
        </p:nvSpPr>
        <p:spPr>
          <a:xfrm>
            <a:off x="568292" y="514083"/>
            <a:ext cx="11028858" cy="400110"/>
          </a:xfrm>
        </p:spPr>
        <p:txBody>
          <a:bodyPr/>
          <a:lstStyle>
            <a:lvl1pPr marL="0" indent="0">
              <a:buNone/>
              <a:defRPr sz="2600">
                <a:solidFill>
                  <a:srgbClr val="614E8C"/>
                </a:solidFill>
                <a:latin typeface="+mj-lt"/>
              </a:defRPr>
            </a:lvl1pPr>
            <a:lvl2pPr marL="228600" indent="0">
              <a:buNone/>
              <a:defRPr sz="2600">
                <a:latin typeface="+mj-lt"/>
              </a:defRPr>
            </a:lvl2pPr>
            <a:lvl3pPr marL="457200" indent="0">
              <a:buNone/>
              <a:defRPr sz="2600">
                <a:latin typeface="+mj-lt"/>
              </a:defRPr>
            </a:lvl3pPr>
            <a:lvl4pPr marL="661988" indent="0">
              <a:buNone/>
              <a:defRPr sz="2600">
                <a:latin typeface="+mj-lt"/>
              </a:defRPr>
            </a:lvl4pPr>
            <a:lvl5pPr marL="855663" indent="0">
              <a:buNone/>
              <a:defRPr sz="2600">
                <a:latin typeface="+mj-lt"/>
              </a:defRPr>
            </a:lvl5pPr>
          </a:lstStyle>
          <a:p>
            <a:pPr lvl="0"/>
            <a:r>
              <a:rPr lang="en-US" dirty="0"/>
              <a:t>Body copy headline</a:t>
            </a:r>
          </a:p>
        </p:txBody>
      </p:sp>
    </p:spTree>
    <p:extLst>
      <p:ext uri="{BB962C8B-B14F-4D97-AF65-F5344CB8AC3E}">
        <p14:creationId xmlns:p14="http://schemas.microsoft.com/office/powerpoint/2010/main" val="554686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7"/>
            <a:ext cx="11655078" cy="2263268"/>
          </a:xfrm>
        </p:spPr>
        <p:txBody>
          <a:bodyPr>
            <a:spAutoFit/>
          </a:bodyPr>
          <a:lstStyle>
            <a:lvl1pPr marL="0" indent="0">
              <a:buNone/>
              <a:defRPr/>
            </a:lvl1pPr>
            <a:lvl2pPr marL="224054" indent="0">
              <a:buNone/>
              <a:defRPr/>
            </a:lvl2pPr>
            <a:lvl3pPr marL="448107" indent="0">
              <a:buNone/>
              <a:defRPr/>
            </a:lvl3pPr>
            <a:lvl4pPr marL="672161" indent="0">
              <a:buNone/>
              <a:defRPr/>
            </a:lvl4pPr>
            <a:lvl5pPr marL="896214"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50961999"/>
      </p:ext>
    </p:extLst>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27ED9C8-F09A-4D9E-BEC0-4725162E21FF}" type="datetimeFigureOut">
              <a:rPr lang="en-US" smtClean="0"/>
              <a:t>12/6/2021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16632561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
        <p:nvSpPr>
          <p:cNvPr id="3" name="TextBox 2">
            <a:extLst>
              <a:ext uri="{FF2B5EF4-FFF2-40B4-BE49-F238E27FC236}">
                <a16:creationId xmlns:a16="http://schemas.microsoft.com/office/drawing/2014/main" id="{7941EE98-1D5E-42BA-AC44-9CC0B043C811}"/>
              </a:ext>
            </a:extLst>
          </p:cNvPr>
          <p:cNvSpPr txBox="1"/>
          <p:nvPr userDrawn="1"/>
        </p:nvSpPr>
        <p:spPr>
          <a:xfrm>
            <a:off x="5111147" y="6471980"/>
            <a:ext cx="1969706" cy="184666"/>
          </a:xfrm>
          <a:prstGeom prst="rect">
            <a:avLst/>
          </a:prstGeom>
          <a:noFill/>
        </p:spPr>
        <p:txBody>
          <a:bodyPr wrap="square" lIns="0" tIns="0" rIns="0" bIns="0" rtlCol="0" anchor="ctr">
            <a:spAutoFit/>
          </a:bodyPr>
          <a:lstStyle/>
          <a:p>
            <a:pPr algn="ctr"/>
            <a:r>
              <a:rPr lang="en-US" sz="1200">
                <a:gradFill>
                  <a:gsLst>
                    <a:gs pos="2917">
                      <a:schemeClr val="tx1">
                        <a:alpha val="25000"/>
                      </a:schemeClr>
                    </a:gs>
                    <a:gs pos="30000">
                      <a:schemeClr val="tx1">
                        <a:alpha val="25000"/>
                      </a:schemeClr>
                    </a:gs>
                  </a:gsLst>
                  <a:lin ang="5400000" scaled="0"/>
                </a:gradFill>
                <a:latin typeface="+mj-lt"/>
              </a:rPr>
              <a:t>MICROSOFT CONFIDENTIAL</a:t>
            </a:r>
          </a:p>
        </p:txBody>
      </p:sp>
    </p:spTree>
    <p:extLst>
      <p:ext uri="{BB962C8B-B14F-4D97-AF65-F5344CB8AC3E}">
        <p14:creationId xmlns:p14="http://schemas.microsoft.com/office/powerpoint/2010/main" val="632991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36540016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Title slide phot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descr="people talking on bridge">
            <a:extLst>
              <a:ext uri="{FF2B5EF4-FFF2-40B4-BE49-F238E27FC236}">
                <a16:creationId xmlns:a16="http://schemas.microsoft.com/office/drawing/2014/main" id="{721F409E-45A8-4488-95B5-1CBC0C9CD9EE}"/>
              </a:ext>
            </a:extLst>
          </p:cNvPr>
          <p:cNvSpPr/>
          <p:nvPr userDrawn="1"/>
        </p:nvSpPr>
        <p:spPr bwMode="auto">
          <a:xfrm>
            <a:off x="0" y="0"/>
            <a:ext cx="10775092" cy="6858000"/>
          </a:xfrm>
          <a:prstGeom prst="rect">
            <a:avLst/>
          </a:prstGeom>
          <a:gradFill flip="none" rotWithShape="1">
            <a:gsLst>
              <a:gs pos="0">
                <a:srgbClr val="2F2F2F">
                  <a:alpha val="0"/>
                </a:srgbClr>
              </a:gs>
              <a:gs pos="67000">
                <a:srgbClr val="2F2F2F">
                  <a:alpha val="35000"/>
                </a:srgbClr>
              </a:gs>
              <a:gs pos="83000">
                <a:srgbClr val="2F2F2F">
                  <a:alpha val="69000"/>
                </a:srgbClr>
              </a:gs>
              <a:gs pos="100000">
                <a:srgbClr val="2F2F2F">
                  <a:alpha val="67000"/>
                </a:srgbClr>
              </a:gs>
            </a:gsLst>
            <a:lin ang="10800000" scaled="1"/>
            <a:tileRect/>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35063125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6425" y="1202871"/>
            <a:ext cx="3632388" cy="1172553"/>
          </a:xfrm>
        </p:spPr>
        <p:txBody>
          <a:bodyPr lIns="0" tIns="0" rIns="0" bIns="0"/>
          <a:lstStyle>
            <a:lvl1pPr>
              <a:defRPr sz="1961"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12722" y="1202872"/>
            <a:ext cx="3618382" cy="3289228"/>
          </a:xfrm>
        </p:spPr>
        <p:txBody>
          <a:bodyPr wrap="square" lIns="0" tIns="0" rIns="0" bIns="0">
            <a:noAutofit/>
          </a:bodyPr>
          <a:lstStyle>
            <a:lvl1pPr marL="0" marR="0" indent="0" algn="l" defTabSz="507330" rtl="0" eaLnBrk="1" fontAlgn="auto" latinLnBrk="0" hangingPunct="1">
              <a:lnSpc>
                <a:spcPct val="100000"/>
              </a:lnSpc>
              <a:spcBef>
                <a:spcPts val="0"/>
              </a:spcBef>
              <a:spcAft>
                <a:spcPts val="490"/>
              </a:spcAft>
              <a:buClrTx/>
              <a:buSzPct val="90000"/>
              <a:buFont typeface="Wingdings" panose="05000000000000000000" pitchFamily="2" charset="2"/>
              <a:buNone/>
              <a:tabLst/>
              <a:defRPr sz="1961"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1564948266"/>
      </p:ext>
    </p:extLst>
  </p:cSld>
  <p:clrMapOvr>
    <a:masterClrMapping/>
  </p:clrMapOvr>
  <p:transition>
    <p:fade/>
  </p:transition>
  <p:hf hdr="0" dt="0"/>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1356713"/>
            <a:ext cx="11339774" cy="1223171"/>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rgbClr val="000000"/>
                </a:solidFill>
              </a:defRPr>
            </a:lvl2pPr>
            <a:lvl3pPr marL="448193" indent="0">
              <a:spcBef>
                <a:spcPts val="0"/>
              </a:spcBef>
              <a:spcAft>
                <a:spcPts val="1274"/>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3450510970"/>
      </p:ext>
    </p:extLst>
  </p:cSld>
  <p:clrMapOvr>
    <a:masterClrMapping/>
  </p:clrMapOvr>
  <p:transition>
    <p:fade/>
  </p:transition>
  <p:hf hdr="0" dt="0"/>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23171"/>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solidFill>
                  <a:srgbClr val="000000"/>
                </a:soli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solidFill>
                  <a:srgbClr val="000000"/>
                </a:solidFill>
              </a:defRPr>
            </a:lvl2pPr>
            <a:lvl3pPr marL="806748" indent="-224097">
              <a:spcBef>
                <a:spcPts val="0"/>
              </a:spcBef>
              <a:spcAft>
                <a:spcPts val="1274"/>
              </a:spcAft>
              <a:buClr>
                <a:srgbClr val="000000"/>
              </a:buClr>
              <a:buSzPct val="77000"/>
              <a:buFont typeface="Arial" panose="020B0604020202020204" pitchFamily="34" charset="0"/>
              <a:buChar char="•"/>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3356128738"/>
      </p:ext>
    </p:extLst>
  </p:cSld>
  <p:clrMapOvr>
    <a:masterClrMapping/>
  </p:clrMapOvr>
  <p:transition>
    <p:fade/>
  </p:transition>
  <p:hf hdr="0" dt="0"/>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720613192"/>
      </p:ext>
    </p:extLst>
  </p:cSld>
  <p:clrMapOvr>
    <a:masterClrMapping/>
  </p:clrMapOvr>
  <p:transition>
    <p:fade/>
  </p:transition>
  <p:hf hdr="0" dt="0"/>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Photo layou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987214195"/>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dy | Three Column Text and Image">
    <p:bg>
      <p:bgPr>
        <a:solidFill>
          <a:srgbClr val="EEEEEE"/>
        </a:solidFill>
        <a:effectLst/>
      </p:bgPr>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55B66F64-DBAA-4865-B78C-38C62728CA4D}"/>
              </a:ext>
            </a:extLst>
          </p:cNvPr>
          <p:cNvSpPr>
            <a:spLocks noGrp="1"/>
          </p:cNvSpPr>
          <p:nvPr>
            <p:ph type="body" sz="quarter" idx="14" hasCustomPrompt="1"/>
          </p:nvPr>
        </p:nvSpPr>
        <p:spPr>
          <a:xfrm>
            <a:off x="568292" y="514083"/>
            <a:ext cx="11028858" cy="400110"/>
          </a:xfrm>
        </p:spPr>
        <p:txBody>
          <a:bodyPr/>
          <a:lstStyle>
            <a:lvl1pPr marL="0" indent="0">
              <a:buNone/>
              <a:defRPr sz="2600">
                <a:solidFill>
                  <a:srgbClr val="614E8C"/>
                </a:solidFill>
                <a:latin typeface="+mj-lt"/>
              </a:defRPr>
            </a:lvl1pPr>
            <a:lvl2pPr marL="228600" indent="0">
              <a:buNone/>
              <a:defRPr sz="2600">
                <a:latin typeface="+mj-lt"/>
              </a:defRPr>
            </a:lvl2pPr>
            <a:lvl3pPr marL="457200" indent="0">
              <a:buNone/>
              <a:defRPr sz="2600">
                <a:latin typeface="+mj-lt"/>
              </a:defRPr>
            </a:lvl3pPr>
            <a:lvl4pPr marL="661988" indent="0">
              <a:buNone/>
              <a:defRPr sz="2600">
                <a:latin typeface="+mj-lt"/>
              </a:defRPr>
            </a:lvl4pPr>
            <a:lvl5pPr marL="855663" indent="0">
              <a:buNone/>
              <a:defRPr sz="2600">
                <a:latin typeface="+mj-lt"/>
              </a:defRPr>
            </a:lvl5pPr>
          </a:lstStyle>
          <a:p>
            <a:pPr lvl="0"/>
            <a:r>
              <a:rPr lang="en-US" dirty="0"/>
              <a:t>Body copy headline</a:t>
            </a:r>
          </a:p>
        </p:txBody>
      </p:sp>
      <p:sp>
        <p:nvSpPr>
          <p:cNvPr id="5" name="Text Placeholder 10">
            <a:extLst>
              <a:ext uri="{FF2B5EF4-FFF2-40B4-BE49-F238E27FC236}">
                <a16:creationId xmlns:a16="http://schemas.microsoft.com/office/drawing/2014/main" id="{11398746-3C6A-4F58-BE1A-107711D9BA11}"/>
              </a:ext>
            </a:extLst>
          </p:cNvPr>
          <p:cNvSpPr>
            <a:spLocks noGrp="1"/>
          </p:cNvSpPr>
          <p:nvPr>
            <p:ph type="body" sz="quarter" idx="15" hasCustomPrompt="1"/>
          </p:nvPr>
        </p:nvSpPr>
        <p:spPr>
          <a:xfrm>
            <a:off x="585788" y="1967374"/>
            <a:ext cx="3286125" cy="563173"/>
          </a:xfrm>
        </p:spPr>
        <p:txBody>
          <a:bodyPr/>
          <a:lstStyle>
            <a:lvl1pPr marL="0" indent="0">
              <a:buNone/>
              <a:defRPr sz="1600">
                <a:latin typeface="+mn-lt"/>
              </a:defRPr>
            </a:lvl1pPr>
            <a:lvl2pPr marL="228600" indent="0">
              <a:buNone/>
              <a:defRPr sz="1600">
                <a:latin typeface="+mn-lt"/>
              </a:defRPr>
            </a:lvl2pPr>
            <a:lvl3pPr marL="457200" indent="0">
              <a:buNone/>
              <a:defRPr sz="1600">
                <a:latin typeface="+mn-lt"/>
              </a:defRPr>
            </a:lvl3pPr>
            <a:lvl4pPr marL="661988" indent="0">
              <a:buNone/>
              <a:defRPr sz="1600">
                <a:latin typeface="+mn-lt"/>
              </a:defRPr>
            </a:lvl4pPr>
            <a:lvl5pPr marL="855663" indent="0">
              <a:buNone/>
              <a:defRPr sz="1600">
                <a:latin typeface="+mn-lt"/>
              </a:defRPr>
            </a:lvl5pPr>
          </a:lstStyle>
          <a:p>
            <a:pPr lvl="0"/>
            <a:r>
              <a:rPr lang="en-US" dirty="0"/>
              <a:t>Body copy</a:t>
            </a:r>
          </a:p>
        </p:txBody>
      </p:sp>
      <p:sp>
        <p:nvSpPr>
          <p:cNvPr id="7" name="Text Placeholder 10">
            <a:extLst>
              <a:ext uri="{FF2B5EF4-FFF2-40B4-BE49-F238E27FC236}">
                <a16:creationId xmlns:a16="http://schemas.microsoft.com/office/drawing/2014/main" id="{1B27A593-1159-4D22-A543-92EB6F032FFD}"/>
              </a:ext>
            </a:extLst>
          </p:cNvPr>
          <p:cNvSpPr>
            <a:spLocks noGrp="1"/>
          </p:cNvSpPr>
          <p:nvPr>
            <p:ph type="body" sz="quarter" idx="16" hasCustomPrompt="1"/>
          </p:nvPr>
        </p:nvSpPr>
        <p:spPr>
          <a:xfrm>
            <a:off x="4443892" y="1967375"/>
            <a:ext cx="3296758" cy="563172"/>
          </a:xfrm>
        </p:spPr>
        <p:txBody>
          <a:bodyPr/>
          <a:lstStyle>
            <a:lvl1pPr marL="0" indent="0">
              <a:buNone/>
              <a:defRPr sz="1600">
                <a:latin typeface="+mn-lt"/>
              </a:defRPr>
            </a:lvl1pPr>
            <a:lvl2pPr marL="228600" indent="0">
              <a:buNone/>
              <a:defRPr sz="1600">
                <a:latin typeface="+mn-lt"/>
              </a:defRPr>
            </a:lvl2pPr>
            <a:lvl3pPr marL="457200" indent="0">
              <a:buNone/>
              <a:defRPr sz="1600">
                <a:latin typeface="+mn-lt"/>
              </a:defRPr>
            </a:lvl3pPr>
            <a:lvl4pPr marL="661988" indent="0">
              <a:buNone/>
              <a:defRPr sz="1600">
                <a:latin typeface="+mn-lt"/>
              </a:defRPr>
            </a:lvl4pPr>
            <a:lvl5pPr marL="855663" indent="0">
              <a:buNone/>
              <a:defRPr sz="1600">
                <a:latin typeface="+mn-lt"/>
              </a:defRPr>
            </a:lvl5pPr>
          </a:lstStyle>
          <a:p>
            <a:pPr lvl="0"/>
            <a:r>
              <a:rPr lang="en-US" dirty="0"/>
              <a:t>Body copy</a:t>
            </a:r>
          </a:p>
        </p:txBody>
      </p:sp>
      <p:sp>
        <p:nvSpPr>
          <p:cNvPr id="8" name="Picture Placeholder">
            <a:extLst>
              <a:ext uri="{FF2B5EF4-FFF2-40B4-BE49-F238E27FC236}">
                <a16:creationId xmlns:a16="http://schemas.microsoft.com/office/drawing/2014/main" id="{A8DA540E-B83F-4DC2-B53E-E1F220FE775B}"/>
              </a:ext>
            </a:extLst>
          </p:cNvPr>
          <p:cNvSpPr>
            <a:spLocks noGrp="1"/>
          </p:cNvSpPr>
          <p:nvPr>
            <p:ph type="pic" sz="quarter" idx="13" hasCustomPrompt="1"/>
          </p:nvPr>
        </p:nvSpPr>
        <p:spPr bwMode="gray">
          <a:xfrm>
            <a:off x="8343901" y="2020889"/>
            <a:ext cx="3265486" cy="4248149"/>
          </a:xfrm>
          <a:solidFill>
            <a:srgbClr val="505050"/>
          </a:solidFill>
        </p:spPr>
        <p:txBody>
          <a:bodyPr lIns="0" tIns="1371600" rIns="0" anchor="t" anchorCtr="0">
            <a:noAutofit/>
          </a:bodyPr>
          <a:lstStyle>
            <a:lvl1pPr marL="0" indent="0" algn="ctr">
              <a:lnSpc>
                <a:spcPct val="100000"/>
              </a:lnSpc>
              <a:buNone/>
              <a:defRPr sz="12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Tree>
    <p:extLst>
      <p:ext uri="{BB962C8B-B14F-4D97-AF65-F5344CB8AC3E}">
        <p14:creationId xmlns:p14="http://schemas.microsoft.com/office/powerpoint/2010/main" val="42549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2_Photo layou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9" name="Picture 8" descr="A person sitting at a table using a computer&#10;&#10;Description automatically generated">
            <a:extLst>
              <a:ext uri="{FF2B5EF4-FFF2-40B4-BE49-F238E27FC236}">
                <a16:creationId xmlns:a16="http://schemas.microsoft.com/office/drawing/2014/main" id="{3A11E156-1095-41ED-99F9-C199F21830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09608" y="0"/>
            <a:ext cx="5976923" cy="6858000"/>
          </a:xfrm>
          <a:prstGeom prst="rect">
            <a:avLst/>
          </a:prstGeom>
        </p:spPr>
      </p:pic>
    </p:spTree>
    <p:extLst>
      <p:ext uri="{BB962C8B-B14F-4D97-AF65-F5344CB8AC3E}">
        <p14:creationId xmlns:p14="http://schemas.microsoft.com/office/powerpoint/2010/main" val="2927554943"/>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5_Photo layou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9" name="Picture 8" descr="A person sitting at a table using a computer&#10;&#10;Description automatically generated">
            <a:extLst>
              <a:ext uri="{FF2B5EF4-FFF2-40B4-BE49-F238E27FC236}">
                <a16:creationId xmlns:a16="http://schemas.microsoft.com/office/drawing/2014/main" id="{3A11E156-1095-41ED-99F9-C199F21830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09608" y="0"/>
            <a:ext cx="5976923" cy="6858000"/>
          </a:xfrm>
          <a:prstGeom prst="rect">
            <a:avLst/>
          </a:prstGeom>
        </p:spPr>
      </p:pic>
      <p:pic>
        <p:nvPicPr>
          <p:cNvPr id="3" name="Picture 2" descr="A person sitting at a table using a computer&#10;&#10;Description automatically generated">
            <a:extLst>
              <a:ext uri="{FF2B5EF4-FFF2-40B4-BE49-F238E27FC236}">
                <a16:creationId xmlns:a16="http://schemas.microsoft.com/office/drawing/2014/main" id="{1B022A6E-47CB-4371-8E8B-E2117173C49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04139" y="0"/>
            <a:ext cx="6265009" cy="6858000"/>
          </a:xfrm>
          <a:prstGeom prst="rect">
            <a:avLst/>
          </a:prstGeom>
        </p:spPr>
      </p:pic>
    </p:spTree>
    <p:extLst>
      <p:ext uri="{BB962C8B-B14F-4D97-AF65-F5344CB8AC3E}">
        <p14:creationId xmlns:p14="http://schemas.microsoft.com/office/powerpoint/2010/main" val="3790162266"/>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7_Photo layou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9" name="Picture 8" descr="A person sitting at a table using a computer&#10;&#10;Description automatically generated">
            <a:extLst>
              <a:ext uri="{FF2B5EF4-FFF2-40B4-BE49-F238E27FC236}">
                <a16:creationId xmlns:a16="http://schemas.microsoft.com/office/drawing/2014/main" id="{3A11E156-1095-41ED-99F9-C199F21830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09608" y="0"/>
            <a:ext cx="5976923" cy="6858000"/>
          </a:xfrm>
          <a:prstGeom prst="rect">
            <a:avLst/>
          </a:prstGeom>
        </p:spPr>
      </p:pic>
      <p:pic>
        <p:nvPicPr>
          <p:cNvPr id="3" name="Picture 2" descr="A person sitting at a table using a computer&#10;&#10;Description automatically generated">
            <a:extLst>
              <a:ext uri="{FF2B5EF4-FFF2-40B4-BE49-F238E27FC236}">
                <a16:creationId xmlns:a16="http://schemas.microsoft.com/office/drawing/2014/main" id="{1B022A6E-47CB-4371-8E8B-E2117173C49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04139" y="0"/>
            <a:ext cx="6265009" cy="6858000"/>
          </a:xfrm>
          <a:prstGeom prst="rect">
            <a:avLst/>
          </a:prstGeom>
        </p:spPr>
      </p:pic>
      <p:pic>
        <p:nvPicPr>
          <p:cNvPr id="10" name="Picture 9" descr="A group of people sitting at a table looking at a computer&#10;&#10;Description automatically generated">
            <a:extLst>
              <a:ext uri="{FF2B5EF4-FFF2-40B4-BE49-F238E27FC236}">
                <a16:creationId xmlns:a16="http://schemas.microsoft.com/office/drawing/2014/main" id="{B5B0547B-7B7B-4C0E-9200-F5FE9FF626B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209608" y="-2"/>
            <a:ext cx="6481289" cy="6858000"/>
          </a:xfrm>
          <a:prstGeom prst="rect">
            <a:avLst/>
          </a:prstGeom>
        </p:spPr>
      </p:pic>
    </p:spTree>
    <p:extLst>
      <p:ext uri="{BB962C8B-B14F-4D97-AF65-F5344CB8AC3E}">
        <p14:creationId xmlns:p14="http://schemas.microsoft.com/office/powerpoint/2010/main" val="3031340645"/>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8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87168"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5841"/>
            <a:ext cx="5387167"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9" name="Picture 8" descr="A group of people sitting around a living room&#10;&#10;Description automatically generated">
            <a:extLst>
              <a:ext uri="{FF2B5EF4-FFF2-40B4-BE49-F238E27FC236}">
                <a16:creationId xmlns:a16="http://schemas.microsoft.com/office/drawing/2014/main" id="{1A4596D9-A4C7-4880-AE58-A65AB45AE04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096000" cy="6858000"/>
          </a:xfrm>
          <a:prstGeom prst="rect">
            <a:avLst/>
          </a:prstGeom>
        </p:spPr>
      </p:pic>
      <p:pic>
        <p:nvPicPr>
          <p:cNvPr id="3" name="Picture 2" descr="A person sitting at a table with a computer&#10;&#10;Description automatically generated">
            <a:extLst>
              <a:ext uri="{FF2B5EF4-FFF2-40B4-BE49-F238E27FC236}">
                <a16:creationId xmlns:a16="http://schemas.microsoft.com/office/drawing/2014/main" id="{9D7045A7-B66B-4D7B-BB90-679A7FC35D2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68100" y="-1"/>
            <a:ext cx="6264099" cy="6858000"/>
          </a:xfrm>
          <a:prstGeom prst="rect">
            <a:avLst/>
          </a:prstGeom>
        </p:spPr>
      </p:pic>
      <p:pic>
        <p:nvPicPr>
          <p:cNvPr id="10" name="Picture 9" descr="A group of people sitting at a table looking at a computer&#10;&#10;Description automatically generated">
            <a:extLst>
              <a:ext uri="{FF2B5EF4-FFF2-40B4-BE49-F238E27FC236}">
                <a16:creationId xmlns:a16="http://schemas.microsoft.com/office/drawing/2014/main" id="{CDBC93B1-0775-48E2-9600-BB29A72E634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68100" y="-2"/>
            <a:ext cx="6264099" cy="6858000"/>
          </a:xfrm>
          <a:prstGeom prst="rect">
            <a:avLst/>
          </a:prstGeom>
        </p:spPr>
      </p:pic>
    </p:spTree>
    <p:extLst>
      <p:ext uri="{BB962C8B-B14F-4D97-AF65-F5344CB8AC3E}">
        <p14:creationId xmlns:p14="http://schemas.microsoft.com/office/powerpoint/2010/main" val="1071096835"/>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1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29295"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3" y="2145841"/>
            <a:ext cx="5329294"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9" name="Picture 8" descr="A group of people sitting around a living room&#10;&#10;Description automatically generated">
            <a:extLst>
              <a:ext uri="{FF2B5EF4-FFF2-40B4-BE49-F238E27FC236}">
                <a16:creationId xmlns:a16="http://schemas.microsoft.com/office/drawing/2014/main" id="{1A4596D9-A4C7-4880-AE58-A65AB45AE04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096000" cy="6858000"/>
          </a:xfrm>
          <a:prstGeom prst="rect">
            <a:avLst/>
          </a:prstGeom>
        </p:spPr>
      </p:pic>
      <p:pic>
        <p:nvPicPr>
          <p:cNvPr id="3" name="Picture 2">
            <a:extLst>
              <a:ext uri="{FF2B5EF4-FFF2-40B4-BE49-F238E27FC236}">
                <a16:creationId xmlns:a16="http://schemas.microsoft.com/office/drawing/2014/main" id="{5DC9523C-3907-4939-8694-9C0D7F4E828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41982" y="-1"/>
            <a:ext cx="6337982" cy="6858000"/>
          </a:xfrm>
          <a:prstGeom prst="rect">
            <a:avLst/>
          </a:prstGeom>
        </p:spPr>
      </p:pic>
    </p:spTree>
    <p:extLst>
      <p:ext uri="{BB962C8B-B14F-4D97-AF65-F5344CB8AC3E}">
        <p14:creationId xmlns:p14="http://schemas.microsoft.com/office/powerpoint/2010/main" val="423400830"/>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4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75596"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5841"/>
            <a:ext cx="537559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11" name="Picture 10" descr="A group of people sitting at a table&#10;&#10;Description automatically generated">
            <a:extLst>
              <a:ext uri="{FF2B5EF4-FFF2-40B4-BE49-F238E27FC236}">
                <a16:creationId xmlns:a16="http://schemas.microsoft.com/office/drawing/2014/main" id="{17464ADA-BCE6-475E-89A8-63AD5A9EB7C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096000" cy="6858000"/>
          </a:xfrm>
          <a:prstGeom prst="rect">
            <a:avLst/>
          </a:prstGeom>
        </p:spPr>
      </p:pic>
    </p:spTree>
    <p:extLst>
      <p:ext uri="{BB962C8B-B14F-4D97-AF65-F5344CB8AC3E}">
        <p14:creationId xmlns:p14="http://schemas.microsoft.com/office/powerpoint/2010/main" val="2999815452"/>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3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40870"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2245"/>
            <a:ext cx="5340869"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9" name="Picture 8" descr="A group of people sitting around a living room&#10;&#10;Description automatically generated">
            <a:extLst>
              <a:ext uri="{FF2B5EF4-FFF2-40B4-BE49-F238E27FC236}">
                <a16:creationId xmlns:a16="http://schemas.microsoft.com/office/drawing/2014/main" id="{1A4596D9-A4C7-4880-AE58-A65AB45AE04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096000" cy="6858000"/>
          </a:xfrm>
          <a:prstGeom prst="rect">
            <a:avLst/>
          </a:prstGeom>
        </p:spPr>
      </p:pic>
    </p:spTree>
    <p:extLst>
      <p:ext uri="{BB962C8B-B14F-4D97-AF65-F5344CB8AC3E}">
        <p14:creationId xmlns:p14="http://schemas.microsoft.com/office/powerpoint/2010/main" val="3011682471"/>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6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29295"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3" y="2145841"/>
            <a:ext cx="5329294"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9" name="Picture 8" descr="A group of people sitting around a living room&#10;&#10;Description automatically generated">
            <a:extLst>
              <a:ext uri="{FF2B5EF4-FFF2-40B4-BE49-F238E27FC236}">
                <a16:creationId xmlns:a16="http://schemas.microsoft.com/office/drawing/2014/main" id="{1A4596D9-A4C7-4880-AE58-A65AB45AE04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096000" cy="6858000"/>
          </a:xfrm>
          <a:prstGeom prst="rect">
            <a:avLst/>
          </a:prstGeom>
        </p:spPr>
      </p:pic>
      <p:pic>
        <p:nvPicPr>
          <p:cNvPr id="3" name="Picture 2" descr="A person sitting at a table with a computer&#10;&#10;Description automatically generated">
            <a:extLst>
              <a:ext uri="{FF2B5EF4-FFF2-40B4-BE49-F238E27FC236}">
                <a16:creationId xmlns:a16="http://schemas.microsoft.com/office/drawing/2014/main" id="{9D7045A7-B66B-4D7B-BB90-679A7FC35D2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68100" y="-1"/>
            <a:ext cx="6264099" cy="6858000"/>
          </a:xfrm>
          <a:prstGeom prst="rect">
            <a:avLst/>
          </a:prstGeom>
        </p:spPr>
      </p:pic>
    </p:spTree>
    <p:extLst>
      <p:ext uri="{BB962C8B-B14F-4D97-AF65-F5344CB8AC3E}">
        <p14:creationId xmlns:p14="http://schemas.microsoft.com/office/powerpoint/2010/main" val="2404894281"/>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281364" y="2135537"/>
            <a:ext cx="3623050" cy="2583813"/>
          </a:xfrm>
          <a:blipFill>
            <a:blip r:embed="rId3"/>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126963" y="2135536"/>
            <a:ext cx="3634002" cy="2583814"/>
          </a:xfrm>
          <a:blipFill>
            <a:blip r:embed="rId4" cstate="print">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26424" y="4927922"/>
            <a:ext cx="3630521"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1086455404"/>
      </p:ext>
    </p:extLst>
  </p:cSld>
  <p:clrMapOvr>
    <a:masterClrMapping/>
  </p:clrMapOvr>
  <p:transition>
    <p:fade/>
  </p:transition>
  <p:hf hdr="0" dt="0"/>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5982391" y="2145841"/>
            <a:ext cx="5780073" cy="3756460"/>
          </a:xfrm>
        </p:spPr>
        <p:txBody>
          <a:bodyPr anchor="ctr">
            <a:noAutofit/>
          </a:bodyPr>
          <a:lstStyle>
            <a:lvl1pPr algn="ctr">
              <a:defRPr sz="1961">
                <a:latin typeface="+mj-lt"/>
              </a:defRPr>
            </a:lvl1pPr>
          </a:lstStyle>
          <a:p>
            <a:r>
              <a:rPr lang="en-US"/>
              <a:t>Drop photo here</a:t>
            </a:r>
          </a:p>
        </p:txBody>
      </p:sp>
      <p:sp>
        <p:nvSpPr>
          <p:cNvPr id="4" name="Text Placeholder 3"/>
          <p:cNvSpPr>
            <a:spLocks noGrp="1"/>
          </p:cNvSpPr>
          <p:nvPr>
            <p:ph type="body" sz="quarter" idx="10" hasCustomPrompt="1"/>
          </p:nvPr>
        </p:nvSpPr>
        <p:spPr>
          <a:xfrm>
            <a:off x="426424" y="2145841"/>
            <a:ext cx="513817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319124724"/>
      </p:ext>
    </p:extLst>
  </p:cSld>
  <p:clrMapOvr>
    <a:masterClrMapping/>
  </p:clrMapOvr>
  <p:transition>
    <p:fade/>
  </p:transition>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 No Imag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hasCustomPrompt="1"/>
          </p:nvPr>
        </p:nvSpPr>
        <p:spPr/>
        <p:txBody>
          <a:bodyPr/>
          <a:lstStyle>
            <a:lvl1pPr>
              <a:defRPr>
                <a:solidFill>
                  <a:srgbClr val="614E8C"/>
                </a:solidFill>
              </a:defRPr>
            </a:lvl1pPr>
          </a:lstStyle>
          <a:p>
            <a:r>
              <a:rPr lang="en-US" dirty="0"/>
              <a:t>Body copy headline</a:t>
            </a:r>
          </a:p>
        </p:txBody>
      </p:sp>
      <p:sp>
        <p:nvSpPr>
          <p:cNvPr id="5" name="Text Placeholder 10">
            <a:extLst>
              <a:ext uri="{FF2B5EF4-FFF2-40B4-BE49-F238E27FC236}">
                <a16:creationId xmlns:a16="http://schemas.microsoft.com/office/drawing/2014/main" id="{AAAE175C-C7B8-43EF-B31B-174A3436D2E1}"/>
              </a:ext>
            </a:extLst>
          </p:cNvPr>
          <p:cNvSpPr>
            <a:spLocks noGrp="1"/>
          </p:cNvSpPr>
          <p:nvPr>
            <p:ph type="body" sz="quarter" idx="15" hasCustomPrompt="1"/>
          </p:nvPr>
        </p:nvSpPr>
        <p:spPr>
          <a:xfrm>
            <a:off x="585788" y="1967374"/>
            <a:ext cx="3273425" cy="563173"/>
          </a:xfrm>
        </p:spPr>
        <p:txBody>
          <a:bodyPr/>
          <a:lstStyle>
            <a:lvl1pPr marL="0" indent="0">
              <a:buNone/>
              <a:defRPr sz="1600">
                <a:latin typeface="+mn-lt"/>
              </a:defRPr>
            </a:lvl1pPr>
            <a:lvl2pPr marL="228600" indent="0">
              <a:buNone/>
              <a:defRPr sz="1600">
                <a:latin typeface="+mn-lt"/>
              </a:defRPr>
            </a:lvl2pPr>
            <a:lvl3pPr marL="457200" indent="0">
              <a:buNone/>
              <a:defRPr sz="1600">
                <a:latin typeface="+mn-lt"/>
              </a:defRPr>
            </a:lvl3pPr>
            <a:lvl4pPr marL="661988" indent="0">
              <a:buNone/>
              <a:defRPr sz="1600">
                <a:latin typeface="+mn-lt"/>
              </a:defRPr>
            </a:lvl4pPr>
            <a:lvl5pPr marL="855663" indent="0">
              <a:buNone/>
              <a:defRPr sz="1600">
                <a:latin typeface="+mn-lt"/>
              </a:defRPr>
            </a:lvl5pPr>
          </a:lstStyle>
          <a:p>
            <a:pPr lvl="0"/>
            <a:r>
              <a:rPr lang="en-US" dirty="0"/>
              <a:t>Body copy</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p:cSld name="Graphic layout: three columns graphic and text">
    <p:spTree>
      <p:nvGrpSpPr>
        <p:cNvPr id="1" name=""/>
        <p:cNvGrpSpPr/>
        <p:nvPr/>
      </p:nvGrpSpPr>
      <p:grpSpPr>
        <a:xfrm>
          <a:off x="0" y="0"/>
          <a:ext cx="0" cy="0"/>
          <a:chOff x="0" y="0"/>
          <a:chExt cx="0" cy="0"/>
        </a:xfrm>
      </p:grpSpPr>
      <p:sp>
        <p:nvSpPr>
          <p:cNvPr id="3" name="Rectangle 2"/>
          <p:cNvSpPr/>
          <p:nvPr/>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p:ph type="body" sz="quarter" idx="11" hasCustomPrompt="1"/>
          </p:nvPr>
        </p:nvSpPr>
        <p:spPr>
          <a:xfrm>
            <a:off x="426425" y="4927922"/>
            <a:ext cx="3627659"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p:ph type="body" sz="quarter" idx="12" hasCustomPrompt="1"/>
          </p:nvPr>
        </p:nvSpPr>
        <p:spPr>
          <a:xfrm>
            <a:off x="4281362" y="4927922"/>
            <a:ext cx="362305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p:ph type="body" sz="quarter" idx="13" hasCustomPrompt="1"/>
          </p:nvPr>
        </p:nvSpPr>
        <p:spPr>
          <a:xfrm>
            <a:off x="8126963" y="4927922"/>
            <a:ext cx="3635502"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2673939697"/>
      </p:ext>
    </p:extLst>
  </p:cSld>
  <p:clrMapOvr>
    <a:masterClrMapping/>
  </p:clrMapOvr>
  <p:transition>
    <p:fade/>
  </p:transition>
  <p:hf hdr="0" dt="0"/>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p:nvSpPr>
        <p:spPr bwMode="auto">
          <a:xfrm>
            <a:off x="910904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p:nvSpPr>
        <p:spPr bwMode="auto">
          <a:xfrm>
            <a:off x="6214840"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p:nvSpPr>
        <p:spPr bwMode="auto">
          <a:xfrm>
            <a:off x="3320633"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p:nvSpPr>
        <p:spPr bwMode="auto">
          <a:xfrm>
            <a:off x="42642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4" y="435824"/>
            <a:ext cx="11336039"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3"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0"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4028497280"/>
      </p:ext>
    </p:extLst>
  </p:cSld>
  <p:clrMapOvr>
    <a:masterClrMapping/>
  </p:clrMapOvr>
  <p:transition>
    <p:fade/>
  </p:transition>
  <p:hf hdr="0" dt="0"/>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35045109"/>
      </p:ext>
    </p:extLst>
  </p:cSld>
  <p:clrMapOvr>
    <a:masterClrMapping/>
  </p:clrMapOvr>
  <p:transition>
    <p:fade/>
  </p:transition>
  <p:hf hdr="0" dt="0"/>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6425" y="1184319"/>
            <a:ext cx="7477989" cy="3535032"/>
          </a:xfrm>
          <a:noFill/>
        </p:spPr>
        <p:txBody>
          <a:bodyPr vert="horz" wrap="square" lIns="0" tIns="0" rIns="0" bIns="0" rtlCol="0" anchor="ctr" anchorCtr="0">
            <a:noAutofit/>
          </a:bodyPr>
          <a:lstStyle>
            <a:lvl1pPr>
              <a:defRPr lang="en-US" sz="3528"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3703281858"/>
      </p:ext>
    </p:extLst>
  </p:cSld>
  <p:clrMapOvr>
    <a:overrideClrMapping bg1="lt1" tx1="dk1" bg2="lt2" tx2="dk2" accent1="accent1" accent2="accent2" accent3="accent3" accent4="accent4" accent5="accent5" accent6="accent6" hlink="hlink" folHlink="folHlink"/>
  </p:clrMapOvr>
  <p:transition>
    <p:fade/>
  </p:transition>
  <p:hf hdr="0" dt="0"/>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2368060576"/>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1_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8912" y="2615184"/>
            <a:ext cx="7477989" cy="3535032"/>
          </a:xfrm>
          <a:noFill/>
        </p:spPr>
        <p:txBody>
          <a:bodyPr vert="horz" wrap="square" lIns="0" tIns="0" rIns="0" bIns="0" rtlCol="0" anchor="t" anchorCtr="0">
            <a:noAutofit/>
          </a:bodyPr>
          <a:lstStyle>
            <a:lvl1pPr>
              <a:lnSpc>
                <a:spcPct val="90000"/>
              </a:lnSpc>
              <a:defRPr lang="en-US" sz="5400" spc="-30" baseline="0"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280512034"/>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2_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661484"/>
            <a:ext cx="7477989" cy="3535032"/>
          </a:xfrm>
          <a:noFill/>
        </p:spPr>
        <p:txBody>
          <a:bodyPr vert="horz" wrap="square" lIns="0" tIns="0" rIns="0" bIns="0" rtlCol="0" anchor="ctr" anchorCtr="0">
            <a:noAutofit/>
          </a:bodyPr>
          <a:lstStyle>
            <a:lvl1pPr>
              <a:lnSpc>
                <a:spcPct val="90000"/>
              </a:lnSpc>
              <a:defRPr lang="en-US" sz="3528"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1854415341"/>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F1CCDE9-6610-4C2B-99BE-D85FEC4C7A60}"/>
              </a:ext>
            </a:extLst>
          </p:cNvPr>
          <p:cNvSpPr>
            <a:spLocks noGrp="1"/>
          </p:cNvSpPr>
          <p:nvPr>
            <p:ph type="title"/>
          </p:nvPr>
        </p:nvSpPr>
        <p:spPr>
          <a:xfrm>
            <a:off x="426425" y="1202871"/>
            <a:ext cx="3632388" cy="1172553"/>
          </a:xfrm>
        </p:spPr>
        <p:txBody>
          <a:bodyPr/>
          <a:lstStyle>
            <a:lvl1pPr>
              <a:defRPr spc="-49" baseline="0"/>
            </a:lvl1pPr>
          </a:lstStyle>
          <a:p>
            <a:r>
              <a:rPr lang="en-US" sz="2745">
                <a:solidFill>
                  <a:schemeClr val="accent1"/>
                </a:solidFill>
              </a:rPr>
              <a:t>Click to edit Master title style</a:t>
            </a:r>
          </a:p>
        </p:txBody>
      </p:sp>
      <p:sp>
        <p:nvSpPr>
          <p:cNvPr id="4" name="Text Placeholder 2">
            <a:extLst>
              <a:ext uri="{FF2B5EF4-FFF2-40B4-BE49-F238E27FC236}">
                <a16:creationId xmlns:a16="http://schemas.microsoft.com/office/drawing/2014/main" id="{1E5D324E-B60B-47CE-9777-1A1294F46257}"/>
              </a:ext>
            </a:extLst>
          </p:cNvPr>
          <p:cNvSpPr>
            <a:spLocks noGrp="1"/>
          </p:cNvSpPr>
          <p:nvPr>
            <p:ph type="body" sz="quarter" idx="10" hasCustomPrompt="1"/>
          </p:nvPr>
        </p:nvSpPr>
        <p:spPr>
          <a:xfrm>
            <a:off x="4514807" y="1202872"/>
            <a:ext cx="3618382" cy="2006765"/>
          </a:xfrm>
        </p:spPr>
        <p:txBody>
          <a:bodyPr tIns="182880"/>
          <a:lstStyle>
            <a:lvl1pPr>
              <a:lnSpc>
                <a:spcPct val="90000"/>
              </a:lnSpc>
              <a:spcBef>
                <a:spcPts val="1176"/>
              </a:spcBef>
              <a:defRPr sz="1765"/>
            </a:lvl1pPr>
          </a:lstStyle>
          <a:p>
            <a:r>
              <a:rPr lang="en-US">
                <a:solidFill>
                  <a:srgbClr val="000000"/>
                </a:solidFill>
                <a:latin typeface="+mn-lt"/>
              </a:rPr>
              <a:t>Resource 1</a:t>
            </a:r>
          </a:p>
          <a:p>
            <a:r>
              <a:rPr lang="en-US">
                <a:solidFill>
                  <a:srgbClr val="000000"/>
                </a:solidFill>
                <a:latin typeface="+mn-lt"/>
              </a:rPr>
              <a:t>Resource 2</a:t>
            </a:r>
          </a:p>
          <a:p>
            <a:r>
              <a:rPr lang="en-US">
                <a:solidFill>
                  <a:srgbClr val="000000"/>
                </a:solidFill>
                <a:latin typeface="+mn-lt"/>
              </a:rPr>
              <a:t>Resource 3</a:t>
            </a:r>
          </a:p>
          <a:p>
            <a:r>
              <a:rPr lang="en-US">
                <a:solidFill>
                  <a:srgbClr val="000000"/>
                </a:solidFill>
                <a:latin typeface="+mn-lt"/>
              </a:rPr>
              <a:t>Resource 4</a:t>
            </a:r>
          </a:p>
          <a:p>
            <a:r>
              <a:rPr lang="en-US">
                <a:solidFill>
                  <a:srgbClr val="000000"/>
                </a:solidFill>
                <a:latin typeface="+mn-lt"/>
              </a:rPr>
              <a:t>Resource 5</a:t>
            </a:r>
          </a:p>
        </p:txBody>
      </p:sp>
    </p:spTree>
    <p:extLst>
      <p:ext uri="{BB962C8B-B14F-4D97-AF65-F5344CB8AC3E}">
        <p14:creationId xmlns:p14="http://schemas.microsoft.com/office/powerpoint/2010/main" val="2357339358"/>
      </p:ext>
    </p:extLst>
  </p:cSld>
  <p:clrMapOvr>
    <a:masterClrMapping/>
  </p:clrMapOvr>
  <p:transition>
    <p:fade/>
  </p:transition>
  <p:hf hdr="0" dt="0"/>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1473396"/>
          </a:xfrm>
          <a:noFill/>
        </p:spPr>
        <p:txBody>
          <a:bodyPr lIns="0" tIns="0" rIns="0" bIns="0" anchor="t" anchorCtr="0"/>
          <a:lstStyle>
            <a:lvl1pPr>
              <a:lnSpc>
                <a:spcPct val="100000"/>
              </a:lnSpc>
              <a:spcAft>
                <a:spcPts val="1274"/>
              </a:spcAft>
              <a:defRPr sz="2549" spc="-147"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2315186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4"/>
              </a:spcAft>
              <a:defRPr sz="2549" spc="-30"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24937253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 No Imag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hasCustomPrompt="1"/>
          </p:nvPr>
        </p:nvSpPr>
        <p:spPr/>
        <p:txBody>
          <a:bodyPr/>
          <a:lstStyle>
            <a:lvl1pPr>
              <a:defRPr>
                <a:solidFill>
                  <a:srgbClr val="614E8C"/>
                </a:solidFill>
              </a:defRPr>
            </a:lvl1pPr>
          </a:lstStyle>
          <a:p>
            <a:r>
              <a:rPr lang="en-US" dirty="0"/>
              <a:t>Body copy headline</a:t>
            </a:r>
          </a:p>
        </p:txBody>
      </p:sp>
    </p:spTree>
    <p:extLst>
      <p:ext uri="{BB962C8B-B14F-4D97-AF65-F5344CB8AC3E}">
        <p14:creationId xmlns:p14="http://schemas.microsoft.com/office/powerpoint/2010/main" val="1688901421"/>
      </p:ext>
    </p:extLst>
  </p:cSld>
  <p:clrMapOvr>
    <a:masterClrMapping/>
  </p:clrMapOvr>
  <p:transition>
    <p:fade/>
  </p:transition>
  <p:extLst>
    <p:ext uri="{DCECCB84-F9BA-43D5-87BE-67443E8EF086}">
      <p15:sldGuideLst xmlns:p15="http://schemas.microsoft.com/office/powerpoint/2012/main"/>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cSld name="2_Title Slide">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3"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2" y="3878574"/>
            <a:ext cx="7171337" cy="1792326"/>
          </a:xfrm>
          <a:noFill/>
        </p:spPr>
        <p:txBody>
          <a:bodyPr lIns="164592" tIns="109728" rIns="164592" bIns="109728">
            <a:noAutofit/>
          </a:bodyPr>
          <a:lstStyle>
            <a:lvl1pPr marL="0" indent="0">
              <a:spcBef>
                <a:spcPts val="0"/>
              </a:spcBef>
              <a:buNone/>
              <a:defRPr sz="3136"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451633" y="470067"/>
            <a:ext cx="1423303" cy="304828"/>
          </a:xfrm>
          <a:prstGeom prst="rect">
            <a:avLst/>
          </a:prstGeom>
        </p:spPr>
      </p:pic>
    </p:spTree>
    <p:extLst>
      <p:ext uri="{BB962C8B-B14F-4D97-AF65-F5344CB8AC3E}">
        <p14:creationId xmlns:p14="http://schemas.microsoft.com/office/powerpoint/2010/main" val="11771806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2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4AE53-3766-4E99-82A5-9E465226A2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F10562-85CC-4155-A8B8-C6BDB95ADB9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EF849F-92D1-4C2F-8200-E98DF318307C}"/>
              </a:ext>
            </a:extLst>
          </p:cNvPr>
          <p:cNvSpPr>
            <a:spLocks noGrp="1"/>
          </p:cNvSpPr>
          <p:nvPr>
            <p:ph type="dt" sz="half" idx="10"/>
          </p:nvPr>
        </p:nvSpPr>
        <p:spPr/>
        <p:txBody>
          <a:bodyPr/>
          <a:lstStyle/>
          <a:p>
            <a:fld id="{E34A0F3D-16B2-47B9-8469-D4FA55C592A5}" type="datetimeFigureOut">
              <a:rPr lang="en-US" smtClean="0"/>
              <a:t>12/6/2021</a:t>
            </a:fld>
            <a:endParaRPr lang="en-US"/>
          </a:p>
        </p:txBody>
      </p:sp>
      <p:sp>
        <p:nvSpPr>
          <p:cNvPr id="5" name="Footer Placeholder 4">
            <a:extLst>
              <a:ext uri="{FF2B5EF4-FFF2-40B4-BE49-F238E27FC236}">
                <a16:creationId xmlns:a16="http://schemas.microsoft.com/office/drawing/2014/main" id="{FED960AC-C222-4E6F-8FFA-8B27102F205A}"/>
              </a:ext>
            </a:extLst>
          </p:cNvPr>
          <p:cNvSpPr>
            <a:spLocks noGrp="1"/>
          </p:cNvSpPr>
          <p:nvPr>
            <p:ph type="ftr" sz="quarter" idx="11"/>
          </p:nvPr>
        </p:nvSpPr>
        <p:spPr/>
        <p:txBody>
          <a:bodyPr/>
          <a:lstStyle/>
          <a:p>
            <a:r>
              <a:rPr lang="en-GB"/>
              <a:t>Insert source (optional)</a:t>
            </a:r>
            <a:endParaRPr lang="nb-NO"/>
          </a:p>
        </p:txBody>
      </p:sp>
      <p:sp>
        <p:nvSpPr>
          <p:cNvPr id="6" name="Slide Number Placeholder 5">
            <a:extLst>
              <a:ext uri="{FF2B5EF4-FFF2-40B4-BE49-F238E27FC236}">
                <a16:creationId xmlns:a16="http://schemas.microsoft.com/office/drawing/2014/main" id="{E8FC58FB-33FF-4AA7-B233-C47EA89BBB0A}"/>
              </a:ext>
            </a:extLst>
          </p:cNvPr>
          <p:cNvSpPr>
            <a:spLocks noGrp="1"/>
          </p:cNvSpPr>
          <p:nvPr>
            <p:ph type="sldNum" sz="quarter" idx="12"/>
          </p:nvPr>
        </p:nvSpPr>
        <p:spPr/>
        <p:txBody>
          <a:bodyPr/>
          <a:lstStyle/>
          <a:p>
            <a:fld id="{AF82C51F-475B-4DE1-B4BE-74973CDCE049}" type="slidenum">
              <a:rPr lang="nb-NO" smtClean="0"/>
              <a:pPr/>
              <a:t>‹#›</a:t>
            </a:fld>
            <a:endParaRPr lang="nb-NO"/>
          </a:p>
        </p:txBody>
      </p:sp>
    </p:spTree>
    <p:extLst>
      <p:ext uri="{BB962C8B-B14F-4D97-AF65-F5344CB8AC3E}">
        <p14:creationId xmlns:p14="http://schemas.microsoft.com/office/powerpoint/2010/main" val="3607351341"/>
      </p:ext>
    </p:extLst>
  </p:cSld>
  <p:clrMapOvr>
    <a:masterClrMapping/>
  </p:clrMapOvr>
  <p:hf hdr="0" dt="0"/>
</p:sldLayout>
</file>

<file path=ppt/slideLayouts/slideLayout232.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40" y="1189178"/>
            <a:ext cx="11653523" cy="1276484"/>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54" indent="0">
              <a:buNone/>
              <a:defRPr/>
            </a:lvl3pPr>
            <a:lvl4pPr marL="448107" indent="0">
              <a:buNone/>
              <a:defRPr/>
            </a:lvl4pPr>
            <a:lvl5pPr marL="672161"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4749591"/>
      </p:ext>
    </p:extLst>
  </p:cSld>
  <p:clrMapOvr>
    <a:masterClrMapping/>
  </p:clrMapOvr>
  <p:transition>
    <p:fade/>
  </p:transition>
  <p:hf hdr="0" dt="0"/>
</p:sldLayout>
</file>

<file path=ppt/slideLayouts/slideLayout233.xml><?xml version="1.0" encoding="utf-8"?>
<p:sldLayout xmlns:a="http://schemas.openxmlformats.org/drawingml/2006/main" xmlns:r="http://schemas.openxmlformats.org/officeDocument/2006/relationships" xmlns:p="http://schemas.openxmlformats.org/presentationml/2006/main">
  <p:cSld name="Section title 3">
    <p:bg>
      <p:bgPr>
        <a:solidFill>
          <a:schemeClr val="bg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881922"/>
            <a:ext cx="7454643" cy="3558191"/>
          </a:xfrm>
          <a:noFill/>
        </p:spPr>
        <p:txBody>
          <a:bodyPr vert="horz" wrap="square" lIns="0" tIns="0" rIns="0" bIns="0" rtlCol="0" anchor="t" anchorCtr="0">
            <a:noAutofit/>
          </a:bodyPr>
          <a:lstStyle>
            <a:lvl1pPr>
              <a:defRPr lang="en-US" sz="5293"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206295089"/>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234.xml><?xml version="1.0" encoding="utf-8"?>
<p:sldLayout xmlns:a="http://schemas.openxmlformats.org/drawingml/2006/main" xmlns:r="http://schemas.openxmlformats.org/officeDocument/2006/relationships" xmlns:p="http://schemas.openxmlformats.org/presentationml/2006/main">
  <p:cSld name="Thank you">
    <p:bg>
      <p:bgPr>
        <a:solidFill>
          <a:schemeClr val="bg2"/>
        </a:solidFill>
        <a:effectLst/>
      </p:bgPr>
    </p:bg>
    <p:spTree>
      <p:nvGrpSpPr>
        <p:cNvPr id="1" name=""/>
        <p:cNvGrpSpPr/>
        <p:nvPr/>
      </p:nvGrpSpPr>
      <p:grpSpPr>
        <a:xfrm>
          <a:off x="0" y="0"/>
          <a:ext cx="0" cy="0"/>
          <a:chOff x="0" y="0"/>
          <a:chExt cx="0" cy="0"/>
        </a:xfrm>
      </p:grpSpPr>
      <p:pic>
        <p:nvPicPr>
          <p:cNvPr id="6" name="MS logo white - 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10304550" y="6197910"/>
            <a:ext cx="1423303" cy="304828"/>
          </a:xfrm>
          <a:prstGeom prst="rect">
            <a:avLst/>
          </a:prstGeom>
        </p:spPr>
      </p:pic>
      <p:sp>
        <p:nvSpPr>
          <p:cNvPr id="7" name="Title 1">
            <a:extLst>
              <a:ext uri="{FF2B5EF4-FFF2-40B4-BE49-F238E27FC236}">
                <a16:creationId xmlns:a16="http://schemas.microsoft.com/office/drawing/2014/main" id="{88D3F649-DEE7-4D5F-B18B-F8C443CBFAF5}"/>
              </a:ext>
            </a:extLst>
          </p:cNvPr>
          <p:cNvSpPr>
            <a:spLocks noGrp="1"/>
          </p:cNvSpPr>
          <p:nvPr>
            <p:ph type="title" hasCustomPrompt="1"/>
          </p:nvPr>
        </p:nvSpPr>
        <p:spPr>
          <a:xfrm>
            <a:off x="5118132" y="4454780"/>
            <a:ext cx="1955736" cy="482981"/>
          </a:xfrm>
          <a:noFill/>
        </p:spPr>
        <p:txBody>
          <a:bodyPr lIns="0" tIns="0" rIns="0" bIns="0" anchor="t" anchorCtr="0"/>
          <a:lstStyle>
            <a:lvl1pPr algn="ctr">
              <a:lnSpc>
                <a:spcPts val="2941"/>
              </a:lnSpc>
              <a:defRPr sz="2745" spc="-147" baseline="0">
                <a:solidFill>
                  <a:schemeClr val="tx1"/>
                </a:solidFill>
              </a:defRPr>
            </a:lvl1pPr>
          </a:lstStyle>
          <a:p>
            <a:r>
              <a:rPr lang="en-US"/>
              <a:t>Thank you.</a:t>
            </a:r>
          </a:p>
        </p:txBody>
      </p:sp>
    </p:spTree>
    <p:extLst>
      <p:ext uri="{BB962C8B-B14F-4D97-AF65-F5344CB8AC3E}">
        <p14:creationId xmlns:p14="http://schemas.microsoft.com/office/powerpoint/2010/main" val="4639439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Split Text w/ picture (3)">
    <p:bg>
      <p:bgPr>
        <a:solidFill>
          <a:srgbClr val="F7F7F7"/>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F1040327-4039-4546-903D-15C8B33BEA84}"/>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631" imgH="631" progId="TCLayout.ActiveDocument.1">
                  <p:embed/>
                </p:oleObj>
              </mc:Choice>
              <mc:Fallback>
                <p:oleObj name="think-cell Slide" r:id="rId4" imgW="631" imgH="631" progId="TCLayout.ActiveDocument.1">
                  <p:embed/>
                  <p:pic>
                    <p:nvPicPr>
                      <p:cNvPr id="8" name="Object 7" hidden="1">
                        <a:extLst>
                          <a:ext uri="{FF2B5EF4-FFF2-40B4-BE49-F238E27FC236}">
                            <a16:creationId xmlns:a16="http://schemas.microsoft.com/office/drawing/2014/main" id="{F1040327-4039-4546-903D-15C8B33BEA8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4CABF1A0-C085-40D7-A79E-0CBAC9B6FF19}"/>
              </a:ext>
            </a:extLst>
          </p:cNvPr>
          <p:cNvSpPr/>
          <p:nvPr userDrawn="1">
            <p:custDataLst>
              <p:tags r:id="rId2"/>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4251" b="0" i="0" baseline="0">
              <a:latin typeface="Whyte Medium" panose="020B0604020202020204" charset="0"/>
              <a:ea typeface="+mj-ea"/>
              <a:cs typeface="+mj-cs"/>
              <a:sym typeface="Whyte Medium" panose="020B0604020202020204" charset="0"/>
            </a:endParaRPr>
          </a:p>
        </p:txBody>
      </p:sp>
      <p:sp>
        <p:nvSpPr>
          <p:cNvPr id="4" name="Rektangel 3">
            <a:extLst>
              <a:ext uri="{FF2B5EF4-FFF2-40B4-BE49-F238E27FC236}">
                <a16:creationId xmlns:a16="http://schemas.microsoft.com/office/drawing/2014/main" id="{3DA1BE70-DC21-439F-9724-DA8B8ADB0F69}"/>
              </a:ext>
            </a:extLst>
          </p:cNvPr>
          <p:cNvSpPr/>
          <p:nvPr userDrawn="1"/>
        </p:nvSpPr>
        <p:spPr>
          <a:xfrm>
            <a:off x="0" y="0"/>
            <a:ext cx="42995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900"/>
          </a:p>
        </p:txBody>
      </p:sp>
      <p:sp>
        <p:nvSpPr>
          <p:cNvPr id="2" name="Plassholder for tekst 1">
            <a:extLst>
              <a:ext uri="{FF2B5EF4-FFF2-40B4-BE49-F238E27FC236}">
                <a16:creationId xmlns:a16="http://schemas.microsoft.com/office/drawing/2014/main" id="{9EF7AABD-7707-4579-8260-5AFECA497385}"/>
              </a:ext>
            </a:extLst>
          </p:cNvPr>
          <p:cNvSpPr>
            <a:spLocks noGrp="1"/>
          </p:cNvSpPr>
          <p:nvPr>
            <p:ph type="body" sz="quarter" idx="12"/>
          </p:nvPr>
        </p:nvSpPr>
        <p:spPr>
          <a:xfrm>
            <a:off x="6209880" y="695032"/>
            <a:ext cx="4794670" cy="269336"/>
          </a:xfrm>
          <a:prstGeom prst="rect">
            <a:avLst/>
          </a:prstGeom>
        </p:spPr>
        <p:txBody>
          <a:bodyPr wrap="square" lIns="0" tIns="0" rIns="0" bIns="0">
            <a:spAutoFit/>
          </a:bodyPr>
          <a:lstStyle>
            <a:lvl1pPr marL="0" indent="0">
              <a:buNone/>
              <a:defRPr/>
            </a:lvl1pPr>
            <a:lvl2pPr marL="224676" indent="0">
              <a:buNone/>
              <a:defRPr/>
            </a:lvl2pPr>
          </a:lstStyle>
          <a:p>
            <a:pPr lvl="0"/>
            <a:r>
              <a:rPr lang="en-US"/>
              <a:t>Click to edit Master text styles</a:t>
            </a:r>
          </a:p>
        </p:txBody>
      </p:sp>
      <p:sp>
        <p:nvSpPr>
          <p:cNvPr id="9" name="Plassholder for tekst 1">
            <a:extLst>
              <a:ext uri="{FF2B5EF4-FFF2-40B4-BE49-F238E27FC236}">
                <a16:creationId xmlns:a16="http://schemas.microsoft.com/office/drawing/2014/main" id="{135718B8-6169-4FD9-81F0-901D050E5320}"/>
              </a:ext>
            </a:extLst>
          </p:cNvPr>
          <p:cNvSpPr>
            <a:spLocks noGrp="1"/>
          </p:cNvSpPr>
          <p:nvPr>
            <p:ph type="body" sz="quarter" idx="14" hasCustomPrompt="1"/>
          </p:nvPr>
        </p:nvSpPr>
        <p:spPr>
          <a:xfrm>
            <a:off x="6209880" y="426911"/>
            <a:ext cx="4794670" cy="269336"/>
          </a:xfrm>
          <a:prstGeom prst="rect">
            <a:avLst/>
          </a:prstGeom>
        </p:spPr>
        <p:txBody>
          <a:bodyPr wrap="square" lIns="0" tIns="0" rIns="0" bIns="0">
            <a:spAutoFit/>
          </a:bodyPr>
          <a:lstStyle>
            <a:lvl1pPr marL="0" indent="0">
              <a:buNone/>
              <a:defRPr b="0">
                <a:latin typeface="+mj-lt"/>
              </a:defRPr>
            </a:lvl1pPr>
            <a:lvl2pPr marL="224676" indent="0">
              <a:buNone/>
              <a:defRPr/>
            </a:lvl2pPr>
          </a:lstStyle>
          <a:p>
            <a:pPr lvl="0"/>
            <a:r>
              <a:rPr lang="nb-NO" err="1"/>
              <a:t>Title</a:t>
            </a:r>
            <a:endParaRPr lang="nb-NO"/>
          </a:p>
        </p:txBody>
      </p:sp>
      <p:sp>
        <p:nvSpPr>
          <p:cNvPr id="10" name="Plassholder for tekst 1">
            <a:extLst>
              <a:ext uri="{FF2B5EF4-FFF2-40B4-BE49-F238E27FC236}">
                <a16:creationId xmlns:a16="http://schemas.microsoft.com/office/drawing/2014/main" id="{3BA6212A-58A9-4079-96D1-9AA82FF16AA1}"/>
              </a:ext>
            </a:extLst>
          </p:cNvPr>
          <p:cNvSpPr>
            <a:spLocks noGrp="1"/>
          </p:cNvSpPr>
          <p:nvPr>
            <p:ph type="body" sz="quarter" idx="15"/>
          </p:nvPr>
        </p:nvSpPr>
        <p:spPr>
          <a:xfrm>
            <a:off x="6209880" y="2259522"/>
            <a:ext cx="4794670" cy="269336"/>
          </a:xfrm>
          <a:prstGeom prst="rect">
            <a:avLst/>
          </a:prstGeom>
        </p:spPr>
        <p:txBody>
          <a:bodyPr wrap="square" lIns="0" tIns="0" rIns="0" bIns="0">
            <a:spAutoFit/>
          </a:bodyPr>
          <a:lstStyle>
            <a:lvl1pPr marL="0" indent="0">
              <a:buNone/>
              <a:defRPr/>
            </a:lvl1pPr>
            <a:lvl2pPr marL="224676" indent="0">
              <a:buNone/>
              <a:defRPr/>
            </a:lvl2pPr>
          </a:lstStyle>
          <a:p>
            <a:pPr lvl="0"/>
            <a:r>
              <a:rPr lang="en-US"/>
              <a:t>Click to edit Master text styles</a:t>
            </a:r>
          </a:p>
        </p:txBody>
      </p:sp>
      <p:sp>
        <p:nvSpPr>
          <p:cNvPr id="12" name="Plassholder for tekst 1">
            <a:extLst>
              <a:ext uri="{FF2B5EF4-FFF2-40B4-BE49-F238E27FC236}">
                <a16:creationId xmlns:a16="http://schemas.microsoft.com/office/drawing/2014/main" id="{9DDBB49C-E85A-426B-A329-267EE3E4BE5B}"/>
              </a:ext>
            </a:extLst>
          </p:cNvPr>
          <p:cNvSpPr>
            <a:spLocks noGrp="1"/>
          </p:cNvSpPr>
          <p:nvPr>
            <p:ph type="body" sz="quarter" idx="16" hasCustomPrompt="1"/>
          </p:nvPr>
        </p:nvSpPr>
        <p:spPr>
          <a:xfrm>
            <a:off x="6209880" y="1991401"/>
            <a:ext cx="4794670" cy="269336"/>
          </a:xfrm>
          <a:prstGeom prst="rect">
            <a:avLst/>
          </a:prstGeom>
        </p:spPr>
        <p:txBody>
          <a:bodyPr wrap="square" lIns="0" tIns="0" rIns="0" bIns="0">
            <a:spAutoFit/>
          </a:bodyPr>
          <a:lstStyle>
            <a:lvl1pPr marL="0" indent="0">
              <a:buNone/>
              <a:defRPr b="0">
                <a:latin typeface="+mj-lt"/>
              </a:defRPr>
            </a:lvl1pPr>
            <a:lvl2pPr marL="224676" indent="0">
              <a:buNone/>
              <a:defRPr/>
            </a:lvl2pPr>
          </a:lstStyle>
          <a:p>
            <a:pPr lvl="0"/>
            <a:r>
              <a:rPr lang="nb-NO" err="1"/>
              <a:t>Title</a:t>
            </a:r>
            <a:endParaRPr lang="nb-NO"/>
          </a:p>
        </p:txBody>
      </p:sp>
      <p:sp>
        <p:nvSpPr>
          <p:cNvPr id="13" name="Plassholder for tekst 1">
            <a:extLst>
              <a:ext uri="{FF2B5EF4-FFF2-40B4-BE49-F238E27FC236}">
                <a16:creationId xmlns:a16="http://schemas.microsoft.com/office/drawing/2014/main" id="{558C74CC-B68C-45E8-9E15-3F2595D93EBF}"/>
              </a:ext>
            </a:extLst>
          </p:cNvPr>
          <p:cNvSpPr>
            <a:spLocks noGrp="1"/>
          </p:cNvSpPr>
          <p:nvPr>
            <p:ph type="body" sz="quarter" idx="17"/>
          </p:nvPr>
        </p:nvSpPr>
        <p:spPr>
          <a:xfrm>
            <a:off x="6209880" y="3790562"/>
            <a:ext cx="4794670" cy="269336"/>
          </a:xfrm>
          <a:prstGeom prst="rect">
            <a:avLst/>
          </a:prstGeom>
        </p:spPr>
        <p:txBody>
          <a:bodyPr wrap="square" lIns="0" tIns="0" rIns="0" bIns="0">
            <a:spAutoFit/>
          </a:bodyPr>
          <a:lstStyle>
            <a:lvl1pPr marL="0" indent="0">
              <a:buNone/>
              <a:defRPr/>
            </a:lvl1pPr>
            <a:lvl2pPr marL="224676" indent="0">
              <a:buNone/>
              <a:defRPr/>
            </a:lvl2pPr>
          </a:lstStyle>
          <a:p>
            <a:pPr lvl="0"/>
            <a:r>
              <a:rPr lang="en-US"/>
              <a:t>Click to edit Master text styles</a:t>
            </a:r>
          </a:p>
        </p:txBody>
      </p:sp>
      <p:sp>
        <p:nvSpPr>
          <p:cNvPr id="14" name="Plassholder for tekst 1">
            <a:extLst>
              <a:ext uri="{FF2B5EF4-FFF2-40B4-BE49-F238E27FC236}">
                <a16:creationId xmlns:a16="http://schemas.microsoft.com/office/drawing/2014/main" id="{9AEA30CB-FEA9-44DD-A2A4-4375CC2D437B}"/>
              </a:ext>
            </a:extLst>
          </p:cNvPr>
          <p:cNvSpPr>
            <a:spLocks noGrp="1"/>
          </p:cNvSpPr>
          <p:nvPr>
            <p:ph type="body" sz="quarter" idx="18" hasCustomPrompt="1"/>
          </p:nvPr>
        </p:nvSpPr>
        <p:spPr>
          <a:xfrm>
            <a:off x="6209880" y="3522440"/>
            <a:ext cx="4794670" cy="269336"/>
          </a:xfrm>
          <a:prstGeom prst="rect">
            <a:avLst/>
          </a:prstGeom>
        </p:spPr>
        <p:txBody>
          <a:bodyPr wrap="square" lIns="0" tIns="0" rIns="0" bIns="0">
            <a:spAutoFit/>
          </a:bodyPr>
          <a:lstStyle>
            <a:lvl1pPr marL="0" indent="0">
              <a:buNone/>
              <a:defRPr b="0">
                <a:latin typeface="+mj-lt"/>
              </a:defRPr>
            </a:lvl1pPr>
            <a:lvl2pPr marL="224676" indent="0">
              <a:buNone/>
              <a:defRPr/>
            </a:lvl2pPr>
          </a:lstStyle>
          <a:p>
            <a:pPr lvl="0"/>
            <a:r>
              <a:rPr lang="nb-NO" err="1"/>
              <a:t>Title</a:t>
            </a:r>
            <a:endParaRPr lang="nb-NO"/>
          </a:p>
        </p:txBody>
      </p:sp>
      <p:sp>
        <p:nvSpPr>
          <p:cNvPr id="15" name="Plassholder for bilde 9">
            <a:extLst>
              <a:ext uri="{FF2B5EF4-FFF2-40B4-BE49-F238E27FC236}">
                <a16:creationId xmlns:a16="http://schemas.microsoft.com/office/drawing/2014/main" id="{130D74EC-1C35-404A-AE2C-045F8E8E660F}"/>
              </a:ext>
            </a:extLst>
          </p:cNvPr>
          <p:cNvSpPr>
            <a:spLocks noGrp="1"/>
          </p:cNvSpPr>
          <p:nvPr>
            <p:ph type="pic" sz="quarter" idx="11"/>
          </p:nvPr>
        </p:nvSpPr>
        <p:spPr>
          <a:xfrm>
            <a:off x="5244195" y="480388"/>
            <a:ext cx="737926" cy="743036"/>
          </a:xfrm>
          <a:solidFill>
            <a:schemeClr val="bg1">
              <a:lumMod val="85000"/>
            </a:schemeClr>
          </a:solidFill>
        </p:spPr>
        <p:txBody>
          <a:bodyPr/>
          <a:lstStyle>
            <a:lvl1pPr marL="0" indent="0">
              <a:buNone/>
              <a:defRPr sz="250"/>
            </a:lvl1pPr>
          </a:lstStyle>
          <a:p>
            <a:r>
              <a:rPr lang="en-US"/>
              <a:t>Click icon to add picture</a:t>
            </a:r>
            <a:endParaRPr lang="nb-NO"/>
          </a:p>
        </p:txBody>
      </p:sp>
      <p:sp>
        <p:nvSpPr>
          <p:cNvPr id="16" name="Plassholder for bilde 9">
            <a:extLst>
              <a:ext uri="{FF2B5EF4-FFF2-40B4-BE49-F238E27FC236}">
                <a16:creationId xmlns:a16="http://schemas.microsoft.com/office/drawing/2014/main" id="{6A61307B-2807-4D6F-9CD2-4332E34F09E9}"/>
              </a:ext>
            </a:extLst>
          </p:cNvPr>
          <p:cNvSpPr>
            <a:spLocks noGrp="1"/>
          </p:cNvSpPr>
          <p:nvPr>
            <p:ph type="pic" sz="quarter" idx="19"/>
          </p:nvPr>
        </p:nvSpPr>
        <p:spPr>
          <a:xfrm>
            <a:off x="5244195" y="2061324"/>
            <a:ext cx="737926" cy="743036"/>
          </a:xfrm>
          <a:solidFill>
            <a:schemeClr val="bg1">
              <a:lumMod val="85000"/>
            </a:schemeClr>
          </a:solidFill>
        </p:spPr>
        <p:txBody>
          <a:bodyPr/>
          <a:lstStyle>
            <a:lvl1pPr marL="0" indent="0">
              <a:buNone/>
              <a:defRPr sz="250"/>
            </a:lvl1pPr>
          </a:lstStyle>
          <a:p>
            <a:r>
              <a:rPr lang="en-US"/>
              <a:t>Click icon to add picture</a:t>
            </a:r>
            <a:endParaRPr lang="nb-NO"/>
          </a:p>
        </p:txBody>
      </p:sp>
      <p:sp>
        <p:nvSpPr>
          <p:cNvPr id="17" name="Plassholder for bilde 9">
            <a:extLst>
              <a:ext uri="{FF2B5EF4-FFF2-40B4-BE49-F238E27FC236}">
                <a16:creationId xmlns:a16="http://schemas.microsoft.com/office/drawing/2014/main" id="{253B428E-3402-4922-9A2F-A9AE44816380}"/>
              </a:ext>
            </a:extLst>
          </p:cNvPr>
          <p:cNvSpPr>
            <a:spLocks noGrp="1"/>
          </p:cNvSpPr>
          <p:nvPr>
            <p:ph type="pic" sz="quarter" idx="20"/>
          </p:nvPr>
        </p:nvSpPr>
        <p:spPr>
          <a:xfrm>
            <a:off x="5244195" y="3576375"/>
            <a:ext cx="737926" cy="743036"/>
          </a:xfrm>
          <a:solidFill>
            <a:schemeClr val="bg1">
              <a:lumMod val="85000"/>
            </a:schemeClr>
          </a:solidFill>
        </p:spPr>
        <p:txBody>
          <a:bodyPr/>
          <a:lstStyle>
            <a:lvl1pPr marL="0" indent="0">
              <a:buNone/>
              <a:defRPr sz="250"/>
            </a:lvl1pPr>
          </a:lstStyle>
          <a:p>
            <a:r>
              <a:rPr lang="en-US"/>
              <a:t>Click icon to add picture</a:t>
            </a:r>
            <a:endParaRPr lang="nb-NO"/>
          </a:p>
        </p:txBody>
      </p:sp>
      <p:sp>
        <p:nvSpPr>
          <p:cNvPr id="5" name="Plassholder for innhold 4">
            <a:extLst>
              <a:ext uri="{FF2B5EF4-FFF2-40B4-BE49-F238E27FC236}">
                <a16:creationId xmlns:a16="http://schemas.microsoft.com/office/drawing/2014/main" id="{867BF36C-1FC6-4E56-A56F-9B9DA765B2F8}"/>
              </a:ext>
            </a:extLst>
          </p:cNvPr>
          <p:cNvSpPr>
            <a:spLocks noGrp="1"/>
          </p:cNvSpPr>
          <p:nvPr>
            <p:ph sz="quarter" idx="22"/>
          </p:nvPr>
        </p:nvSpPr>
        <p:spPr>
          <a:xfrm>
            <a:off x="457150" y="2590800"/>
            <a:ext cx="3606850" cy="2778125"/>
          </a:xfrm>
          <a:prstGeom prst="rect">
            <a:avLst/>
          </a:prstGeom>
        </p:spPr>
        <p:txBody>
          <a:bodyPr lIns="0" tIns="0" rIns="0" bIns="0"/>
          <a:lstStyle>
            <a:lvl1pPr marL="179423" indent="-179423">
              <a:buFontTx/>
              <a:buBlip>
                <a:blip r:embed="rId6"/>
              </a:buBlip>
              <a:defRPr>
                <a:solidFill>
                  <a:schemeClr val="accent4"/>
                </a:solidFill>
              </a:defRPr>
            </a:lvl1pPr>
            <a:lvl2pPr marL="404100" indent="-179423">
              <a:buFontTx/>
              <a:buBlip>
                <a:blip r:embed="rId6"/>
              </a:buBlip>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3" name="Plassholder for lysbildenummer 2">
            <a:extLst>
              <a:ext uri="{FF2B5EF4-FFF2-40B4-BE49-F238E27FC236}">
                <a16:creationId xmlns:a16="http://schemas.microsoft.com/office/drawing/2014/main" id="{799DD226-B2A6-49E9-B4B2-47A21FF7ADD0}"/>
              </a:ext>
            </a:extLst>
          </p:cNvPr>
          <p:cNvSpPr>
            <a:spLocks noGrp="1"/>
          </p:cNvSpPr>
          <p:nvPr>
            <p:ph type="sldNum" sz="quarter" idx="23"/>
          </p:nvPr>
        </p:nvSpPr>
        <p:spPr/>
        <p:txBody>
          <a:bodyPr/>
          <a:lstStyle/>
          <a:p>
            <a:fld id="{AF82C51F-475B-4DE1-B4BE-74973CDCE049}" type="slidenum">
              <a:rPr lang="nb-NO" smtClean="0"/>
              <a:pPr/>
              <a:t>‹#›</a:t>
            </a:fld>
            <a:endParaRPr lang="nb-NO"/>
          </a:p>
        </p:txBody>
      </p:sp>
      <p:sp>
        <p:nvSpPr>
          <p:cNvPr id="6" name="Tittel 5">
            <a:extLst>
              <a:ext uri="{FF2B5EF4-FFF2-40B4-BE49-F238E27FC236}">
                <a16:creationId xmlns:a16="http://schemas.microsoft.com/office/drawing/2014/main" id="{B6A70FBD-1A21-415F-B3CB-4BE6A3EC1B3E}"/>
              </a:ext>
            </a:extLst>
          </p:cNvPr>
          <p:cNvSpPr>
            <a:spLocks noGrp="1"/>
          </p:cNvSpPr>
          <p:nvPr>
            <p:ph type="title" hasCustomPrompt="1"/>
          </p:nvPr>
        </p:nvSpPr>
        <p:spPr>
          <a:xfrm>
            <a:off x="457150" y="302592"/>
            <a:ext cx="3606850" cy="1308307"/>
          </a:xfrm>
        </p:spPr>
        <p:txBody>
          <a:bodyPr/>
          <a:lstStyle>
            <a:lvl1pPr>
              <a:defRPr>
                <a:solidFill>
                  <a:schemeClr val="accent4"/>
                </a:solidFill>
              </a:defRPr>
            </a:lvl1pPr>
          </a:lstStyle>
          <a:p>
            <a:r>
              <a:rPr lang="nb-NO"/>
              <a:t>Klikk for å redigere </a:t>
            </a:r>
            <a:r>
              <a:rPr lang="nb-NO" err="1"/>
              <a:t>titil</a:t>
            </a:r>
            <a:endParaRPr lang="nb-NO"/>
          </a:p>
        </p:txBody>
      </p:sp>
      <p:sp>
        <p:nvSpPr>
          <p:cNvPr id="19" name="Plassholder for tekst 2">
            <a:extLst>
              <a:ext uri="{FF2B5EF4-FFF2-40B4-BE49-F238E27FC236}">
                <a16:creationId xmlns:a16="http://schemas.microsoft.com/office/drawing/2014/main" id="{767A87F4-03B5-4791-82BF-90E9BAAD0CF2}"/>
              </a:ext>
            </a:extLst>
          </p:cNvPr>
          <p:cNvSpPr>
            <a:spLocks noGrp="1"/>
          </p:cNvSpPr>
          <p:nvPr>
            <p:ph type="body" sz="quarter" idx="25"/>
          </p:nvPr>
        </p:nvSpPr>
        <p:spPr>
          <a:xfrm>
            <a:off x="457260" y="1802141"/>
            <a:ext cx="3594568" cy="246221"/>
          </a:xfrm>
        </p:spPr>
        <p:txBody>
          <a:bodyPr>
            <a:spAutoFit/>
          </a:bodyPr>
          <a:lstStyle>
            <a:lvl1pPr marL="0" indent="0">
              <a:buNone/>
              <a:defRPr>
                <a:solidFill>
                  <a:schemeClr val="accent4"/>
                </a:solidFill>
                <a:latin typeface="+mj-lt"/>
              </a:defRPr>
            </a:lvl1pPr>
          </a:lstStyle>
          <a:p>
            <a:pPr lvl="0"/>
            <a:r>
              <a:rPr lang="en-US"/>
              <a:t>Click to edit Master text styles</a:t>
            </a:r>
          </a:p>
        </p:txBody>
      </p:sp>
      <p:sp>
        <p:nvSpPr>
          <p:cNvPr id="21" name="Text Placeholder 11">
            <a:extLst>
              <a:ext uri="{FF2B5EF4-FFF2-40B4-BE49-F238E27FC236}">
                <a16:creationId xmlns:a16="http://schemas.microsoft.com/office/drawing/2014/main" id="{AF820289-01FD-4A8E-9A81-93DC13AE4BA2}"/>
              </a:ext>
            </a:extLst>
          </p:cNvPr>
          <p:cNvSpPr>
            <a:spLocks noGrp="1"/>
          </p:cNvSpPr>
          <p:nvPr>
            <p:ph type="body" sz="quarter" idx="26" hasCustomPrompt="1"/>
          </p:nvPr>
        </p:nvSpPr>
        <p:spPr>
          <a:xfrm>
            <a:off x="457150" y="6574955"/>
            <a:ext cx="3606850" cy="115416"/>
          </a:xfrm>
        </p:spPr>
        <p:txBody>
          <a:bodyPr/>
          <a:lstStyle>
            <a:lvl1pPr marL="0" indent="0">
              <a:spcBef>
                <a:spcPts val="0"/>
              </a:spcBef>
              <a:buFont typeface="Arial" panose="020B0604020202020204" pitchFamily="34" charset="0"/>
              <a:buNone/>
              <a:defRPr sz="750">
                <a:solidFill>
                  <a:schemeClr val="bg1"/>
                </a:solidFill>
              </a:defRPr>
            </a:lvl1pPr>
            <a:lvl2pPr>
              <a:spcBef>
                <a:spcPts val="0"/>
              </a:spcBef>
              <a:defRPr sz="750">
                <a:solidFill>
                  <a:schemeClr val="bg1"/>
                </a:solidFill>
              </a:defRPr>
            </a:lvl2pPr>
            <a:lvl3pPr>
              <a:spcBef>
                <a:spcPts val="0"/>
              </a:spcBef>
              <a:defRPr sz="750">
                <a:solidFill>
                  <a:schemeClr val="bg1"/>
                </a:solidFill>
              </a:defRPr>
            </a:lvl3pPr>
            <a:lvl4pPr>
              <a:spcBef>
                <a:spcPts val="0"/>
              </a:spcBef>
              <a:defRPr sz="750">
                <a:solidFill>
                  <a:schemeClr val="bg1"/>
                </a:solidFill>
              </a:defRPr>
            </a:lvl4pPr>
            <a:lvl5pPr>
              <a:spcBef>
                <a:spcPts val="0"/>
              </a:spcBef>
              <a:defRPr sz="750">
                <a:solidFill>
                  <a:schemeClr val="bg1"/>
                </a:solidFill>
              </a:defRPr>
            </a:lvl5pPr>
          </a:lstStyle>
          <a:p>
            <a:pPr lvl="0"/>
            <a:r>
              <a:rPr lang="en-US"/>
              <a:t>Insert source (optional)</a:t>
            </a:r>
          </a:p>
        </p:txBody>
      </p:sp>
    </p:spTree>
    <p:extLst>
      <p:ext uri="{BB962C8B-B14F-4D97-AF65-F5344CB8AC3E}">
        <p14:creationId xmlns:p14="http://schemas.microsoft.com/office/powerpoint/2010/main" val="2201800856"/>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Two content boxes - Turquoise/Dark">
    <p:bg>
      <p:bgPr>
        <a:solidFill>
          <a:schemeClr val="accent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B28130-E0BA-4DEE-B6F4-5AD2D4F34F3C}"/>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631" imgH="631" progId="TCLayout.ActiveDocument.1">
                  <p:embed/>
                </p:oleObj>
              </mc:Choice>
              <mc:Fallback>
                <p:oleObj name="think-cell Slide" r:id="rId4" imgW="631" imgH="631" progId="TCLayout.ActiveDocument.1">
                  <p:embed/>
                  <p:pic>
                    <p:nvPicPr>
                      <p:cNvPr id="3" name="Object 2" hidden="1">
                        <a:extLst>
                          <a:ext uri="{FF2B5EF4-FFF2-40B4-BE49-F238E27FC236}">
                            <a16:creationId xmlns:a16="http://schemas.microsoft.com/office/drawing/2014/main" id="{4CB28130-E0BA-4DEE-B6F4-5AD2D4F34F3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C8FE583-3040-49AB-A857-5136C44E1C8B}"/>
              </a:ext>
            </a:extLst>
          </p:cNvPr>
          <p:cNvSpPr/>
          <p:nvPr userDrawn="1">
            <p:custDataLst>
              <p:tags r:id="rId2"/>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3600" b="0" i="0" baseline="0">
              <a:latin typeface="Whyte Medium" panose="020B0604020202020204" charset="0"/>
              <a:ea typeface="+mj-ea"/>
              <a:cs typeface="+mj-cs"/>
              <a:sym typeface="Whyte Medium" panose="020B0604020202020204" charset="0"/>
            </a:endParaRPr>
          </a:p>
        </p:txBody>
      </p:sp>
      <p:sp>
        <p:nvSpPr>
          <p:cNvPr id="9" name="Rektangel 8">
            <a:extLst>
              <a:ext uri="{FF2B5EF4-FFF2-40B4-BE49-F238E27FC236}">
                <a16:creationId xmlns:a16="http://schemas.microsoft.com/office/drawing/2014/main" id="{91A308D1-C834-431D-A1D6-6E2F87161967}"/>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900">
              <a:solidFill>
                <a:schemeClr val="accent4"/>
              </a:solidFill>
            </a:endParaRPr>
          </a:p>
        </p:txBody>
      </p:sp>
      <p:sp>
        <p:nvSpPr>
          <p:cNvPr id="15" name="Plassholder for tekst 14">
            <a:extLst>
              <a:ext uri="{FF2B5EF4-FFF2-40B4-BE49-F238E27FC236}">
                <a16:creationId xmlns:a16="http://schemas.microsoft.com/office/drawing/2014/main" id="{7215DFCB-6247-4A36-B9B9-AC3D4A4145E7}"/>
              </a:ext>
            </a:extLst>
          </p:cNvPr>
          <p:cNvSpPr>
            <a:spLocks noGrp="1"/>
          </p:cNvSpPr>
          <p:nvPr>
            <p:ph type="body" sz="quarter" idx="12" hasCustomPrompt="1"/>
          </p:nvPr>
        </p:nvSpPr>
        <p:spPr>
          <a:xfrm>
            <a:off x="6552445" y="302592"/>
            <a:ext cx="5372910" cy="654101"/>
          </a:xfrm>
          <a:prstGeom prst="rect">
            <a:avLst/>
          </a:prstGeom>
        </p:spPr>
        <p:txBody>
          <a:bodyPr lIns="0" tIns="0" rIns="0" bIns="0"/>
          <a:lstStyle>
            <a:lvl1pPr marL="0" indent="0">
              <a:buNone/>
              <a:defRPr sz="3600">
                <a:solidFill>
                  <a:schemeClr val="bg1"/>
                </a:solidFill>
                <a:latin typeface="+mj-lt"/>
              </a:defRPr>
            </a:lvl1pPr>
          </a:lstStyle>
          <a:p>
            <a:pPr lvl="0"/>
            <a:r>
              <a:rPr lang="nb-NO"/>
              <a:t>Tittel</a:t>
            </a:r>
          </a:p>
        </p:txBody>
      </p:sp>
      <p:sp>
        <p:nvSpPr>
          <p:cNvPr id="10" name="Plassholder for innhold 2">
            <a:extLst>
              <a:ext uri="{FF2B5EF4-FFF2-40B4-BE49-F238E27FC236}">
                <a16:creationId xmlns:a16="http://schemas.microsoft.com/office/drawing/2014/main" id="{FA9DD99A-22F7-47D1-B4E5-2967B6DD2AE7}"/>
              </a:ext>
            </a:extLst>
          </p:cNvPr>
          <p:cNvSpPr>
            <a:spLocks noGrp="1"/>
          </p:cNvSpPr>
          <p:nvPr>
            <p:ph sz="half" idx="1"/>
          </p:nvPr>
        </p:nvSpPr>
        <p:spPr>
          <a:xfrm>
            <a:off x="457150" y="1698055"/>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1" name="Tittel 3">
            <a:extLst>
              <a:ext uri="{FF2B5EF4-FFF2-40B4-BE49-F238E27FC236}">
                <a16:creationId xmlns:a16="http://schemas.microsoft.com/office/drawing/2014/main" id="{96D06FAB-9550-4D29-A541-8033EFF2BF62}"/>
              </a:ext>
            </a:extLst>
          </p:cNvPr>
          <p:cNvSpPr>
            <a:spLocks noGrp="1"/>
          </p:cNvSpPr>
          <p:nvPr>
            <p:ph type="title"/>
          </p:nvPr>
        </p:nvSpPr>
        <p:spPr>
          <a:xfrm>
            <a:off x="457150" y="302592"/>
            <a:ext cx="5372910" cy="1107996"/>
          </a:xfrm>
        </p:spPr>
        <p:txBody>
          <a:bodyPr/>
          <a:lstStyle>
            <a:lvl1pPr>
              <a:defRPr sz="3600">
                <a:solidFill>
                  <a:schemeClr val="accent4"/>
                </a:solidFill>
              </a:defRPr>
            </a:lvl1pPr>
          </a:lstStyle>
          <a:p>
            <a:r>
              <a:rPr lang="en-US"/>
              <a:t>Click to edit Master title style</a:t>
            </a:r>
            <a:endParaRPr lang="nb-NO"/>
          </a:p>
        </p:txBody>
      </p:sp>
      <p:sp>
        <p:nvSpPr>
          <p:cNvPr id="12" name="Plassholder for tekst 8">
            <a:extLst>
              <a:ext uri="{FF2B5EF4-FFF2-40B4-BE49-F238E27FC236}">
                <a16:creationId xmlns:a16="http://schemas.microsoft.com/office/drawing/2014/main" id="{86D90EC4-150B-4810-9705-1745878F067A}"/>
              </a:ext>
            </a:extLst>
          </p:cNvPr>
          <p:cNvSpPr>
            <a:spLocks noGrp="1"/>
          </p:cNvSpPr>
          <p:nvPr>
            <p:ph type="body" sz="quarter" idx="14" hasCustomPrompt="1"/>
          </p:nvPr>
        </p:nvSpPr>
        <p:spPr>
          <a:xfrm>
            <a:off x="457150" y="1428750"/>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13" name="Plassholder for innhold 2">
            <a:extLst>
              <a:ext uri="{FF2B5EF4-FFF2-40B4-BE49-F238E27FC236}">
                <a16:creationId xmlns:a16="http://schemas.microsoft.com/office/drawing/2014/main" id="{E3693C94-A9FA-4D84-9FA6-06CF78AB834B}"/>
              </a:ext>
            </a:extLst>
          </p:cNvPr>
          <p:cNvSpPr>
            <a:spLocks noGrp="1"/>
          </p:cNvSpPr>
          <p:nvPr>
            <p:ph sz="half" idx="15"/>
          </p:nvPr>
        </p:nvSpPr>
        <p:spPr>
          <a:xfrm>
            <a:off x="457627" y="3756409"/>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4" name="Plassholder for tekst 8">
            <a:extLst>
              <a:ext uri="{FF2B5EF4-FFF2-40B4-BE49-F238E27FC236}">
                <a16:creationId xmlns:a16="http://schemas.microsoft.com/office/drawing/2014/main" id="{119363CD-DEB4-4AEE-9403-3FF2B409B5C1}"/>
              </a:ext>
            </a:extLst>
          </p:cNvPr>
          <p:cNvSpPr>
            <a:spLocks noGrp="1"/>
          </p:cNvSpPr>
          <p:nvPr>
            <p:ph type="body" sz="quarter" idx="16" hasCustomPrompt="1"/>
          </p:nvPr>
        </p:nvSpPr>
        <p:spPr>
          <a:xfrm>
            <a:off x="457627" y="3487104"/>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16" name="Plassholder for innhold 2">
            <a:extLst>
              <a:ext uri="{FF2B5EF4-FFF2-40B4-BE49-F238E27FC236}">
                <a16:creationId xmlns:a16="http://schemas.microsoft.com/office/drawing/2014/main" id="{F12422F9-2909-46BD-97C7-C0A804D42EC9}"/>
              </a:ext>
            </a:extLst>
          </p:cNvPr>
          <p:cNvSpPr>
            <a:spLocks noGrp="1"/>
          </p:cNvSpPr>
          <p:nvPr>
            <p:ph sz="half" idx="17"/>
          </p:nvPr>
        </p:nvSpPr>
        <p:spPr>
          <a:xfrm>
            <a:off x="6552445" y="1698055"/>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7" name="Plassholder for tekst 8">
            <a:extLst>
              <a:ext uri="{FF2B5EF4-FFF2-40B4-BE49-F238E27FC236}">
                <a16:creationId xmlns:a16="http://schemas.microsoft.com/office/drawing/2014/main" id="{BEAD94BC-57C4-4EDB-B74E-FA26B9787B43}"/>
              </a:ext>
            </a:extLst>
          </p:cNvPr>
          <p:cNvSpPr>
            <a:spLocks noGrp="1"/>
          </p:cNvSpPr>
          <p:nvPr>
            <p:ph type="body" sz="quarter" idx="18" hasCustomPrompt="1"/>
          </p:nvPr>
        </p:nvSpPr>
        <p:spPr>
          <a:xfrm>
            <a:off x="6552445" y="1428750"/>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18" name="Plassholder for innhold 2">
            <a:extLst>
              <a:ext uri="{FF2B5EF4-FFF2-40B4-BE49-F238E27FC236}">
                <a16:creationId xmlns:a16="http://schemas.microsoft.com/office/drawing/2014/main" id="{C6F9B3D4-6934-4F26-8D7B-24D2D49CFDE4}"/>
              </a:ext>
            </a:extLst>
          </p:cNvPr>
          <p:cNvSpPr>
            <a:spLocks noGrp="1"/>
          </p:cNvSpPr>
          <p:nvPr>
            <p:ph sz="half" idx="19"/>
          </p:nvPr>
        </p:nvSpPr>
        <p:spPr>
          <a:xfrm>
            <a:off x="6552922" y="3756409"/>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9" name="Plassholder for tekst 8">
            <a:extLst>
              <a:ext uri="{FF2B5EF4-FFF2-40B4-BE49-F238E27FC236}">
                <a16:creationId xmlns:a16="http://schemas.microsoft.com/office/drawing/2014/main" id="{682EB870-EF03-4AF7-B166-CC3335A3DC7B}"/>
              </a:ext>
            </a:extLst>
          </p:cNvPr>
          <p:cNvSpPr>
            <a:spLocks noGrp="1"/>
          </p:cNvSpPr>
          <p:nvPr>
            <p:ph type="body" sz="quarter" idx="20" hasCustomPrompt="1"/>
          </p:nvPr>
        </p:nvSpPr>
        <p:spPr>
          <a:xfrm>
            <a:off x="6552922" y="3487104"/>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23" name="Text Placeholder 11">
            <a:extLst>
              <a:ext uri="{FF2B5EF4-FFF2-40B4-BE49-F238E27FC236}">
                <a16:creationId xmlns:a16="http://schemas.microsoft.com/office/drawing/2014/main" id="{68155130-9E83-4A2C-A65E-92F5884F2C1E}"/>
              </a:ext>
            </a:extLst>
          </p:cNvPr>
          <p:cNvSpPr>
            <a:spLocks noGrp="1"/>
          </p:cNvSpPr>
          <p:nvPr>
            <p:ph type="body" sz="quarter" idx="23" hasCustomPrompt="1"/>
          </p:nvPr>
        </p:nvSpPr>
        <p:spPr>
          <a:xfrm>
            <a:off x="457150" y="6570690"/>
            <a:ext cx="3606850" cy="115416"/>
          </a:xfrm>
        </p:spPr>
        <p:txBody>
          <a:bodyPr/>
          <a:lstStyle>
            <a:lvl1pPr marL="0" indent="0">
              <a:spcBef>
                <a:spcPts val="0"/>
              </a:spcBef>
              <a:buFont typeface="Arial" panose="020B0604020202020204" pitchFamily="34" charset="0"/>
              <a:buNone/>
              <a:defRPr sz="750">
                <a:solidFill>
                  <a:schemeClr val="bg1"/>
                </a:solidFill>
              </a:defRPr>
            </a:lvl1pPr>
            <a:lvl2pPr>
              <a:spcBef>
                <a:spcPts val="0"/>
              </a:spcBef>
              <a:defRPr sz="750">
                <a:solidFill>
                  <a:schemeClr val="bg1"/>
                </a:solidFill>
              </a:defRPr>
            </a:lvl2pPr>
            <a:lvl3pPr>
              <a:spcBef>
                <a:spcPts val="0"/>
              </a:spcBef>
              <a:defRPr sz="750">
                <a:solidFill>
                  <a:schemeClr val="bg1"/>
                </a:solidFill>
              </a:defRPr>
            </a:lvl3pPr>
            <a:lvl4pPr>
              <a:spcBef>
                <a:spcPts val="0"/>
              </a:spcBef>
              <a:defRPr sz="750">
                <a:solidFill>
                  <a:schemeClr val="bg1"/>
                </a:solidFill>
              </a:defRPr>
            </a:lvl4pPr>
            <a:lvl5pPr>
              <a:spcBef>
                <a:spcPts val="0"/>
              </a:spcBef>
              <a:defRPr sz="750">
                <a:solidFill>
                  <a:schemeClr val="bg1"/>
                </a:solidFill>
              </a:defRPr>
            </a:lvl5pPr>
          </a:lstStyle>
          <a:p>
            <a:pPr lvl="0"/>
            <a:r>
              <a:rPr lang="en-US"/>
              <a:t>Insert source (optional)</a:t>
            </a:r>
          </a:p>
        </p:txBody>
      </p:sp>
      <p:sp>
        <p:nvSpPr>
          <p:cNvPr id="20" name="Plassholder for lysbildenummer 3">
            <a:extLst>
              <a:ext uri="{FF2B5EF4-FFF2-40B4-BE49-F238E27FC236}">
                <a16:creationId xmlns:a16="http://schemas.microsoft.com/office/drawing/2014/main" id="{3F6FFF01-A6A4-430C-8F0D-0DEFAE2EF3A8}"/>
              </a:ext>
            </a:extLst>
          </p:cNvPr>
          <p:cNvSpPr>
            <a:spLocks noGrp="1"/>
          </p:cNvSpPr>
          <p:nvPr>
            <p:ph type="sldNum" sz="quarter" idx="13"/>
          </p:nvPr>
        </p:nvSpPr>
        <p:spPr>
          <a:xfrm>
            <a:off x="8185465" y="6570690"/>
            <a:ext cx="2743200" cy="115416"/>
          </a:xfrm>
        </p:spPr>
        <p:txBody>
          <a:bodyPr/>
          <a:lstStyle>
            <a:lvl1pPr>
              <a:defRPr>
                <a:solidFill>
                  <a:schemeClr val="accent4"/>
                </a:solidFill>
              </a:defRPr>
            </a:lvl1pPr>
          </a:lstStyle>
          <a:p>
            <a:fld id="{AF82C51F-475B-4DE1-B4BE-74973CDCE049}" type="slidenum">
              <a:rPr lang="nb-NO" smtClean="0"/>
              <a:pPr/>
              <a:t>‹#›</a:t>
            </a:fld>
            <a:endParaRPr lang="nb-NO"/>
          </a:p>
        </p:txBody>
      </p:sp>
      <p:pic>
        <p:nvPicPr>
          <p:cNvPr id="24" name="Bilde 10">
            <a:extLst>
              <a:ext uri="{FF2B5EF4-FFF2-40B4-BE49-F238E27FC236}">
                <a16:creationId xmlns:a16="http://schemas.microsoft.com/office/drawing/2014/main" id="{3A551A2F-B0B6-427F-943E-C2688DCB4F33}"/>
              </a:ext>
            </a:extLst>
          </p:cNvPr>
          <p:cNvPicPr>
            <a:picLocks noChangeAspect="1"/>
          </p:cNvPicPr>
          <p:nvPr userDrawn="1"/>
        </p:nvPicPr>
        <p:blipFill>
          <a:blip r:embed="rId7" cstate="print">
            <a:extLst>
              <a:ext uri="{28A0092B-C50C-407E-A947-70E740481C1C}">
                <a14:useLocalDpi xmlns:a14="http://schemas.microsoft.com/office/drawing/2010/main"/>
              </a:ext>
            </a:extLst>
          </a:blip>
          <a:srcRect/>
          <a:stretch/>
        </p:blipFill>
        <p:spPr>
          <a:xfrm>
            <a:off x="11180338" y="6555559"/>
            <a:ext cx="554462" cy="154208"/>
          </a:xfrm>
          <a:prstGeom prst="rect">
            <a:avLst/>
          </a:prstGeom>
        </p:spPr>
      </p:pic>
    </p:spTree>
    <p:extLst>
      <p:ext uri="{BB962C8B-B14F-4D97-AF65-F5344CB8AC3E}">
        <p14:creationId xmlns:p14="http://schemas.microsoft.com/office/powerpoint/2010/main" val="1067648683"/>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userDrawn="1">
  <p:cSld name="1_Titleslide - Dark">
    <p:bg>
      <p:bgPr>
        <a:solidFill>
          <a:schemeClr val="accent2"/>
        </a:solidFill>
        <a:effectLst/>
      </p:bgPr>
    </p:bg>
    <p:spTree>
      <p:nvGrpSpPr>
        <p:cNvPr id="1" name=""/>
        <p:cNvGrpSpPr/>
        <p:nvPr/>
      </p:nvGrpSpPr>
      <p:grpSpPr>
        <a:xfrm>
          <a:off x="0" y="0"/>
          <a:ext cx="0" cy="0"/>
          <a:chOff x="0" y="0"/>
          <a:chExt cx="0" cy="0"/>
        </a:xfrm>
      </p:grpSpPr>
      <p:sp>
        <p:nvSpPr>
          <p:cNvPr id="7" name="Plassholder for bunntekst 6">
            <a:extLst>
              <a:ext uri="{FF2B5EF4-FFF2-40B4-BE49-F238E27FC236}">
                <a16:creationId xmlns:a16="http://schemas.microsoft.com/office/drawing/2014/main" id="{95F22C89-01D4-4D55-A93B-D0A2CDAE427F}"/>
              </a:ext>
            </a:extLst>
          </p:cNvPr>
          <p:cNvSpPr>
            <a:spLocks noGrp="1"/>
          </p:cNvSpPr>
          <p:nvPr>
            <p:ph type="ftr" sz="quarter" idx="10"/>
          </p:nvPr>
        </p:nvSpPr>
        <p:spPr>
          <a:xfrm>
            <a:off x="457150" y="417774"/>
            <a:ext cx="4795888" cy="184666"/>
          </a:xfrm>
          <a:noFill/>
        </p:spPr>
        <p:txBody>
          <a:bodyPr/>
          <a:lstStyle>
            <a:lvl1pPr>
              <a:defRPr>
                <a:solidFill>
                  <a:schemeClr val="bg1"/>
                </a:solidFill>
              </a:defRPr>
            </a:lvl1pPr>
          </a:lstStyle>
          <a:p>
            <a:r>
              <a:rPr lang="en-GB"/>
              <a:t>Optional subtitle, go to "Insert" -&gt; "Header and footer" to set this text</a:t>
            </a:r>
            <a:endParaRPr lang="nb-NO"/>
          </a:p>
        </p:txBody>
      </p:sp>
      <p:sp>
        <p:nvSpPr>
          <p:cNvPr id="8" name="Tittel 7">
            <a:extLst>
              <a:ext uri="{FF2B5EF4-FFF2-40B4-BE49-F238E27FC236}">
                <a16:creationId xmlns:a16="http://schemas.microsoft.com/office/drawing/2014/main" id="{9F64E4C5-C325-47B9-BCE2-A62455C5AB8D}"/>
              </a:ext>
            </a:extLst>
          </p:cNvPr>
          <p:cNvSpPr>
            <a:spLocks noGrp="1"/>
          </p:cNvSpPr>
          <p:nvPr>
            <p:ph type="title"/>
          </p:nvPr>
        </p:nvSpPr>
        <p:spPr>
          <a:xfrm>
            <a:off x="457150" y="1335864"/>
            <a:ext cx="4795888" cy="1308202"/>
          </a:xfrm>
          <a:noFill/>
        </p:spPr>
        <p:txBody>
          <a:bodyPr/>
          <a:lstStyle>
            <a:lvl1pPr>
              <a:defRPr>
                <a:solidFill>
                  <a:schemeClr val="bg1"/>
                </a:solidFill>
              </a:defRPr>
            </a:lvl1pPr>
          </a:lstStyle>
          <a:p>
            <a:r>
              <a:rPr lang="nb-NO"/>
              <a:t>Klikk for å redigere tittelstil</a:t>
            </a:r>
          </a:p>
        </p:txBody>
      </p:sp>
      <p:sp>
        <p:nvSpPr>
          <p:cNvPr id="10" name="Plassholder for bilde 9">
            <a:extLst>
              <a:ext uri="{FF2B5EF4-FFF2-40B4-BE49-F238E27FC236}">
                <a16:creationId xmlns:a16="http://schemas.microsoft.com/office/drawing/2014/main" id="{D0106900-87DD-42FE-B55C-9D29B00D0FC4}"/>
              </a:ext>
            </a:extLst>
          </p:cNvPr>
          <p:cNvSpPr>
            <a:spLocks noGrp="1"/>
          </p:cNvSpPr>
          <p:nvPr>
            <p:ph type="pic" sz="quarter" idx="11"/>
          </p:nvPr>
        </p:nvSpPr>
        <p:spPr>
          <a:xfrm>
            <a:off x="6096000" y="0"/>
            <a:ext cx="6096000" cy="6858000"/>
          </a:xfrm>
          <a:solidFill>
            <a:schemeClr val="bg1">
              <a:lumMod val="85000"/>
            </a:schemeClr>
          </a:solidFill>
        </p:spPr>
        <p:txBody>
          <a:bodyPr/>
          <a:lstStyle/>
          <a:p>
            <a:r>
              <a:rPr lang="nb-NO"/>
              <a:t>Klikk på ikonet for å legge til et bilde</a:t>
            </a:r>
          </a:p>
        </p:txBody>
      </p:sp>
      <p:pic>
        <p:nvPicPr>
          <p:cNvPr id="11" name="Bilde 10">
            <a:extLst>
              <a:ext uri="{FF2B5EF4-FFF2-40B4-BE49-F238E27FC236}">
                <a16:creationId xmlns:a16="http://schemas.microsoft.com/office/drawing/2014/main" id="{AA10B8A3-F34E-4D56-B617-9E38D845B23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57151" y="6144843"/>
            <a:ext cx="974166" cy="270849"/>
          </a:xfrm>
          <a:prstGeom prst="rect">
            <a:avLst/>
          </a:prstGeom>
        </p:spPr>
      </p:pic>
    </p:spTree>
    <p:extLst>
      <p:ext uri="{BB962C8B-B14F-4D97-AF65-F5344CB8AC3E}">
        <p14:creationId xmlns:p14="http://schemas.microsoft.com/office/powerpoint/2010/main" val="1368969444"/>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userDrawn="1">
  <p:cSld name="1_Title_Subtitle">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BB64CA64-B207-8249-971A-CD0F3C75A6F8}"/>
              </a:ext>
            </a:extLst>
          </p:cNvPr>
          <p:cNvSpPr>
            <a:spLocks noGrp="1"/>
          </p:cNvSpPr>
          <p:nvPr>
            <p:ph type="body" sz="quarter" idx="10" hasCustomPrompt="1"/>
          </p:nvPr>
        </p:nvSpPr>
        <p:spPr>
          <a:xfrm>
            <a:off x="426424" y="1081562"/>
            <a:ext cx="11018838" cy="233910"/>
          </a:xfrm>
        </p:spPr>
        <p:txBody>
          <a:bodyPr vert="horz" wrap="square" lIns="0" tIns="0" rIns="0" bIns="0" rtlCol="0" anchor="t">
            <a:spAutoFit/>
          </a:bodyPr>
          <a:lstStyle>
            <a:lvl1pPr marL="0" indent="0">
              <a:buNone/>
              <a:defRPr lang="en-US" sz="1600" b="1" i="0" cap="none" dirty="0" smtClean="0">
                <a:ln w="3175">
                  <a:noFill/>
                </a:ln>
                <a:solidFill>
                  <a:schemeClr val="accent1"/>
                </a:solidFill>
                <a:effectLst/>
                <a:latin typeface="Segoe UI Semibold" panose="020B0502040204020203" pitchFamily="34" charset="0"/>
                <a:cs typeface="Segoe UI Semibold" panose="020B0502040204020203" pitchFamily="34" charset="0"/>
              </a:defRPr>
            </a:lvl1pPr>
          </a:lstStyle>
          <a:p>
            <a:pPr marL="0" lvl="0">
              <a:lnSpc>
                <a:spcPct val="95000"/>
              </a:lnSpc>
              <a:spcBef>
                <a:spcPct val="0"/>
              </a:spcBef>
            </a:pPr>
            <a:r>
              <a:rPr lang="en-US"/>
              <a:t>Edit Master text styles</a:t>
            </a:r>
          </a:p>
        </p:txBody>
      </p:sp>
      <p:sp>
        <p:nvSpPr>
          <p:cNvPr id="6" name="Title Placeholder 1">
            <a:extLst>
              <a:ext uri="{FF2B5EF4-FFF2-40B4-BE49-F238E27FC236}">
                <a16:creationId xmlns:a16="http://schemas.microsoft.com/office/drawing/2014/main" id="{36DFD235-21DE-4B24-AFAC-C4BFD81F1CB9}"/>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690158664"/>
      </p:ext>
    </p:extLst>
  </p:cSld>
  <p:clrMapOvr>
    <a:masterClrMapping/>
  </p:clrMapOvr>
  <p:transition spd="slow">
    <p:wipe dir="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492391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C5E8A500-B357-437B-BC57-58D2875751CF}"/>
              </a:ext>
            </a:extLst>
          </p:cNvPr>
          <p:cNvPicPr>
            <a:picLocks noChangeAspect="1"/>
          </p:cNvPicPr>
          <p:nvPr userDrawn="1"/>
        </p:nvPicPr>
        <p:blipFill>
          <a:blip r:embed="rId2"/>
          <a:stretch>
            <a:fillRect/>
          </a:stretch>
        </p:blipFill>
        <p:spPr bwMode="black">
          <a:xfrm>
            <a:off x="584200" y="586080"/>
            <a:ext cx="1366440" cy="292608"/>
          </a:xfrm>
          <a:prstGeom prst="rect">
            <a:avLst/>
          </a:prstGeom>
        </p:spPr>
      </p:pic>
      <p:sp>
        <p:nvSpPr>
          <p:cNvPr id="2" name="ZoneTexte 1">
            <a:extLst>
              <a:ext uri="{FF2B5EF4-FFF2-40B4-BE49-F238E27FC236}">
                <a16:creationId xmlns:a16="http://schemas.microsoft.com/office/drawing/2014/main" id="{E333487B-6EC8-4400-BBDF-81293F38DE96}"/>
              </a:ext>
            </a:extLst>
          </p:cNvPr>
          <p:cNvSpPr txBox="1"/>
          <p:nvPr userDrawn="1"/>
        </p:nvSpPr>
        <p:spPr>
          <a:xfrm>
            <a:off x="609600" y="2895600"/>
            <a:ext cx="4800600" cy="1231106"/>
          </a:xfrm>
          <a:prstGeom prst="rect">
            <a:avLst/>
          </a:prstGeom>
          <a:noFill/>
        </p:spPr>
        <p:txBody>
          <a:bodyPr wrap="square" lIns="0" tIns="0" rIns="0" bIns="0" rtlCol="0">
            <a:spAutoFit/>
          </a:bodyPr>
          <a:lstStyle/>
          <a:p>
            <a:pPr algn="l" defTabSz="932742" rtl="0" eaLnBrk="1" latinLnBrk="0" hangingPunct="1">
              <a:lnSpc>
                <a:spcPct val="100000"/>
              </a:lnSpc>
              <a:spcBef>
                <a:spcPct val="0"/>
              </a:spcBef>
              <a:buNone/>
            </a:pPr>
            <a:r>
              <a:rPr lang="fr-FR" sz="8000" b="0" kern="1200" cap="none" spc="-50" baseline="0" dirty="0">
                <a:ln w="3175">
                  <a:noFill/>
                </a:ln>
                <a:solidFill>
                  <a:srgbClr val="614E8C"/>
                </a:solidFill>
                <a:effectLst/>
                <a:latin typeface="+mj-lt"/>
                <a:ea typeface="+mn-ea"/>
                <a:cs typeface="Segoe UI" pitchFamily="34" charset="0"/>
              </a:rPr>
              <a:t>Merci</a:t>
            </a: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Title Only">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240" y="294379"/>
            <a:ext cx="11655840" cy="899665"/>
          </a:xfrm>
        </p:spPr>
        <p:txBody>
          <a:bodyPr/>
          <a:lstStyle>
            <a:lvl1pPr marL="0" algn="l" defTabSz="895874" rtl="0" eaLnBrk="1" latinLnBrk="0" hangingPunct="1">
              <a:spcBef>
                <a:spcPct val="0"/>
              </a:spcBef>
              <a:buNone/>
              <a:defRPr lang="en-US" sz="3919" b="0" i="0" u="none" kern="1200" spc="-147" baseline="0" dirty="0">
                <a:solidFill>
                  <a:schemeClr val="accent5">
                    <a:lumMod val="50000"/>
                  </a:schemeClr>
                </a:solidFill>
                <a:latin typeface="Segoe UI Semibold" charset="0"/>
                <a:ea typeface="Segoe UI Semibold" charset="0"/>
                <a:cs typeface="Segoe UI Semibold" charset="0"/>
              </a:defRPr>
            </a:lvl1pPr>
          </a:lstStyle>
          <a:p>
            <a:r>
              <a:rPr lang="en-US"/>
              <a:t>Click to edit Master title style</a:t>
            </a:r>
          </a:p>
        </p:txBody>
      </p:sp>
      <p:sp>
        <p:nvSpPr>
          <p:cNvPr id="3" name="Text Placeholder 3"/>
          <p:cNvSpPr>
            <a:spLocks noGrp="1"/>
          </p:cNvSpPr>
          <p:nvPr>
            <p:ph idx="1"/>
          </p:nvPr>
        </p:nvSpPr>
        <p:spPr>
          <a:xfrm>
            <a:off x="269243" y="1189178"/>
            <a:ext cx="11653521" cy="1497341"/>
          </a:xfrm>
          <a:prstGeom prst="rect">
            <a:avLst/>
          </a:prstGeom>
        </p:spPr>
        <p:txBody>
          <a:bodyPr vert="horz" wrap="square" lIns="146304" tIns="91440" rIns="146304" bIns="91440" rtlCol="0">
            <a:spAutoFit/>
          </a:bodyPr>
          <a:lstStyle>
            <a:lvl1pPr marL="0" indent="0">
              <a:lnSpc>
                <a:spcPct val="100000"/>
              </a:lnSpc>
              <a:buNone/>
              <a:defRPr sz="2353">
                <a:latin typeface="+mn-lt"/>
              </a:defRPr>
            </a:lvl1pPr>
            <a:lvl2pPr marL="336016" indent="0">
              <a:lnSpc>
                <a:spcPct val="100000"/>
              </a:lnSpc>
              <a:buNone/>
              <a:defRPr sz="1800">
                <a:latin typeface="+mn-lt"/>
              </a:defRPr>
            </a:lvl2pPr>
            <a:lvl3pPr marL="560026" indent="0">
              <a:lnSpc>
                <a:spcPct val="100000"/>
              </a:lnSpc>
              <a:buNone/>
              <a:defRPr sz="1600">
                <a:latin typeface="+mn-lt"/>
              </a:defRPr>
            </a:lvl3pPr>
            <a:lvl4pPr marL="784036" indent="0">
              <a:lnSpc>
                <a:spcPct val="100000"/>
              </a:lnSpc>
              <a:buNone/>
              <a:defRPr sz="1400">
                <a:latin typeface="+mn-lt"/>
              </a:defRPr>
            </a:lvl4pPr>
            <a:lvl5pPr marL="1008046" indent="0">
              <a:lnSpc>
                <a:spcPct val="100000"/>
              </a:lnSpc>
              <a:buNone/>
              <a:defRPr sz="14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1448368"/>
      </p:ext>
    </p:extLst>
  </p:cSld>
  <p:clrMapOvr>
    <a:masterClrMapping/>
  </p:clrMapOvr>
  <p:transition>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282274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606436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703497114"/>
      </p:ext>
    </p:extLst>
  </p:cSld>
  <p:clrMapOvr>
    <a:masterClrMapping/>
  </p:clrMapOvr>
  <p:transition>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466107"/>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37615680"/>
      </p:ext>
    </p:extLst>
  </p:cSld>
  <p:clrMapOvr>
    <a:masterClrMapping/>
  </p:clrMapOvr>
  <p:transition>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1_Title &amp; 2-color Non-bulleted tex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3" name="Object 2"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6" name="Text Placeholder 5"/>
          <p:cNvSpPr>
            <a:spLocks noGrp="1"/>
          </p:cNvSpPr>
          <p:nvPr>
            <p:ph type="body" sz="quarter" idx="10"/>
          </p:nvPr>
        </p:nvSpPr>
        <p:spPr>
          <a:xfrm>
            <a:off x="269239" y="1297499"/>
            <a:ext cx="11653523" cy="1689907"/>
          </a:xfrm>
          <a:prstGeom prst="rect">
            <a:avLst/>
          </a:prstGeom>
        </p:spPr>
        <p:txBody>
          <a:bodyPr/>
          <a:lstStyle>
            <a:lvl1pPr marL="0" indent="0">
              <a:buNone/>
              <a:defRPr>
                <a:solidFill>
                  <a:schemeClr val="tx1"/>
                </a:soli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IN"/>
          </a:p>
        </p:txBody>
      </p:sp>
    </p:spTree>
    <p:extLst>
      <p:ext uri="{BB962C8B-B14F-4D97-AF65-F5344CB8AC3E}">
        <p14:creationId xmlns:p14="http://schemas.microsoft.com/office/powerpoint/2010/main" val="2429492293"/>
      </p:ext>
    </p:extLst>
  </p:cSld>
  <p:clrMapOvr>
    <a:masterClrMapping/>
  </p:clrMapOvr>
  <p:transition>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2" name="Object 1"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69239" y="1302335"/>
            <a:ext cx="11653523" cy="1689907"/>
          </a:xfrm>
          <a:prstGeom prst="rect">
            <a:avLst/>
          </a:prstGeom>
        </p:spPr>
        <p:txBody>
          <a:bodyPr>
            <a:spAutoFit/>
          </a:bodyPr>
          <a:lstStyle>
            <a:lvl1pPr marL="448193" indent="-448193">
              <a:buFont typeface="Wingdings" panose="05000000000000000000" pitchFamily="2" charset="2"/>
              <a:buChar char="§"/>
              <a:defRPr sz="2745">
                <a:solidFill>
                  <a:schemeClr val="tx1"/>
                </a:solidFill>
              </a:defRPr>
            </a:lvl1pPr>
            <a:lvl2pPr marL="572691" indent="-236546">
              <a:buFont typeface="Wingdings" panose="05000000000000000000" pitchFamily="2" charset="2"/>
              <a:buChar char="§"/>
              <a:defRPr/>
            </a:lvl2pPr>
            <a:lvl3pPr marL="784338" indent="-224097">
              <a:buFont typeface="Wingdings" panose="05000000000000000000" pitchFamily="2" charset="2"/>
              <a:buChar char="§"/>
              <a:defRPr/>
            </a:lvl3pPr>
            <a:lvl4pPr marL="1008435" indent="-224097">
              <a:buFont typeface="Wingdings" panose="05000000000000000000" pitchFamily="2" charset="2"/>
              <a:buChar char="§"/>
              <a:defRPr/>
            </a:lvl4pPr>
            <a:lvl5pPr marL="1232531" indent="-224097">
              <a:buFont typeface="Wingdings" panose="05000000000000000000" pitchFamily="2"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66588524"/>
      </p:ext>
    </p:extLst>
  </p:cSld>
  <p:clrMapOvr>
    <a:masterClrMapping/>
  </p:clrMapOvr>
  <p:transition>
    <p:fad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3" name="Object 2"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5431748"/>
      </p:ext>
    </p:extLst>
  </p:cSld>
  <p:clrMapOvr>
    <a:masterClrMapping/>
  </p:clrMapOvr>
  <p:transition>
    <p:fad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tx2">
            <a:lumMod val="50000"/>
          </a:schemeClr>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3" name="Object 2"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3732821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lumMod val="75000"/>
          </a:schemeClr>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3" name="Object 2"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68179014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83C2085F-D22A-45E9-9243-794C4F01322E}"/>
              </a:ext>
            </a:extLst>
          </p:cNvPr>
          <p:cNvSpPr>
            <a:spLocks noGrp="1"/>
          </p:cNvSpPr>
          <p:nvPr>
            <p:ph type="title"/>
          </p:nvPr>
        </p:nvSpPr>
        <p:spPr>
          <a:xfrm>
            <a:off x="4009286" y="3059668"/>
            <a:ext cx="4173427" cy="738664"/>
          </a:xfrm>
        </p:spPr>
        <p:txBody>
          <a:bodyPr/>
          <a:lstStyle/>
          <a:p>
            <a:r>
              <a:rPr lang="en-US" sz="4800" dirty="0"/>
              <a:t>CONFIDENTIAL</a:t>
            </a:r>
          </a:p>
        </p:txBody>
      </p:sp>
      <p:pic>
        <p:nvPicPr>
          <p:cNvPr id="4" name="MS logo gray - EMF" descr="Microsoft logo, gray text version">
            <a:extLst>
              <a:ext uri="{FF2B5EF4-FFF2-40B4-BE49-F238E27FC236}">
                <a16:creationId xmlns:a16="http://schemas.microsoft.com/office/drawing/2014/main" id="{04846D69-1974-48DA-81B9-4BE79ACA11DA}"/>
              </a:ext>
            </a:extLst>
          </p:cNvPr>
          <p:cNvPicPr>
            <a:picLocks noChangeAspect="1"/>
          </p:cNvPicPr>
          <p:nvPr userDrawn="1"/>
        </p:nvPicPr>
        <p:blipFill>
          <a:blip r:embed="rId2"/>
          <a:stretch>
            <a:fillRect/>
          </a:stretch>
        </p:blipFill>
        <p:spPr bwMode="black">
          <a:xfrm>
            <a:off x="584200" y="586080"/>
            <a:ext cx="1366440" cy="292608"/>
          </a:xfrm>
          <a:prstGeom prst="rect">
            <a:avLst/>
          </a:prstGeom>
        </p:spPr>
      </p:pic>
    </p:spTree>
    <p:extLst>
      <p:ext uri="{BB962C8B-B14F-4D97-AF65-F5344CB8AC3E}">
        <p14:creationId xmlns:p14="http://schemas.microsoft.com/office/powerpoint/2010/main" val="3857630841"/>
      </p:ext>
    </p:extLst>
  </p:cSld>
  <p:clrMapOvr>
    <a:masterClrMapping/>
  </p:clrMapOvr>
  <p:transition>
    <p:fade/>
  </p:transition>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tx2">
            <a:lumMod val="75000"/>
          </a:schemeClr>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3" name="Object 2"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71499899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lumMod val="50000"/>
          </a:schemeClr>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3" name="Object 2"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69052500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2_Section Title Accent Color 3">
    <p:bg>
      <p:bgPr>
        <a:solidFill>
          <a:schemeClr val="tx1">
            <a:lumMod val="50000"/>
          </a:schemeClr>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3" name="Object 2"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5720105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2" name="Object 1" hidden="1"/>
                      <p:cNvPicPr/>
                      <p:nvPr/>
                    </p:nvPicPr>
                    <p:blipFill>
                      <a:blip r:embed="rId4"/>
                      <a:stretch>
                        <a:fillRect/>
                      </a:stretch>
                    </p:blipFill>
                    <p:spPr>
                      <a:xfrm>
                        <a:off x="1557" y="1558"/>
                        <a:ext cx="1556" cy="1556"/>
                      </a:xfrm>
                      <a:prstGeom prst="rect">
                        <a:avLst/>
                      </a:prstGeom>
                    </p:spPr>
                  </p:pic>
                </p:oleObj>
              </mc:Fallback>
            </mc:AlternateContent>
          </a:graphicData>
        </a:graphic>
      </p:graphicFrame>
    </p:spTree>
    <p:extLst>
      <p:ext uri="{BB962C8B-B14F-4D97-AF65-F5344CB8AC3E}">
        <p14:creationId xmlns:p14="http://schemas.microsoft.com/office/powerpoint/2010/main" val="2316924973"/>
      </p:ext>
    </p:extLst>
  </p:cSld>
  <p:clrMapOvr>
    <a:masterClrMapping/>
  </p:clrMapOvr>
  <p:transition>
    <p:fad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name="think-cell Slide" r:id="rId3" imgW="377" imgH="377" progId="TCLayout.ActiveDocument.1">
                  <p:embed/>
                </p:oleObj>
              </mc:Choice>
              <mc:Fallback>
                <p:oleObj name="think-cell Slide" r:id="rId3" imgW="377" imgH="377" progId="TCLayout.ActiveDocument.1">
                  <p:embed/>
                  <p:pic>
                    <p:nvPicPr>
                      <p:cNvPr id="4" name="Object 3" hidden="1"/>
                      <p:cNvPicPr/>
                      <p:nvPr/>
                    </p:nvPicPr>
                    <p:blipFill>
                      <a:blip r:embed="rId4"/>
                      <a:stretch>
                        <a:fillRect/>
                      </a:stretch>
                    </p:blipFill>
                    <p:spPr>
                      <a:xfrm>
                        <a:off x="1557" y="1558"/>
                        <a:ext cx="1556" cy="1556"/>
                      </a:xfrm>
                      <a:prstGeom prst="rect">
                        <a:avLst/>
                      </a:prstGeom>
                    </p:spPr>
                  </p:pic>
                </p:oleObj>
              </mc:Fallback>
            </mc:AlternateContent>
          </a:graphicData>
        </a:graphic>
      </p:graphicFrame>
      <p:sp>
        <p:nvSpPr>
          <p:cNvPr id="2" name="Text Box 3"/>
          <p:cNvSpPr txBox="1">
            <a:spLocks noChangeArrowheads="1"/>
          </p:cNvSpPr>
          <p:nvPr userDrawn="1"/>
        </p:nvSpPr>
        <p:spPr bwMode="blackWhite">
          <a:xfrm>
            <a:off x="269240" y="6170059"/>
            <a:ext cx="11623331"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a:gradFill>
                  <a:gsLst>
                    <a:gs pos="0">
                      <a:schemeClr val="tx1"/>
                    </a:gs>
                    <a:gs pos="100000">
                      <a:schemeClr val="tx1"/>
                    </a:gs>
                  </a:gsLst>
                  <a:lin ang="5400000" scaled="0"/>
                </a:gradFill>
                <a:cs typeface="Segoe UI" pitchFamily="34" charset="0"/>
              </a:rPr>
              <a:t>© 2018 Microsoft Corporation. All rights reserved. </a:t>
            </a:r>
          </a:p>
        </p:txBody>
      </p:sp>
      <p:pic>
        <p:nvPicPr>
          <p:cNvPr id="3" name="Picture 2"/>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bwMode="invGray">
          <a:xfrm>
            <a:off x="450202" y="3083653"/>
            <a:ext cx="3223861" cy="690694"/>
          </a:xfrm>
          <a:prstGeom prst="rect">
            <a:avLst/>
          </a:prstGeom>
        </p:spPr>
      </p:pic>
    </p:spTree>
    <p:extLst>
      <p:ext uri="{BB962C8B-B14F-4D97-AF65-F5344CB8AC3E}">
        <p14:creationId xmlns:p14="http://schemas.microsoft.com/office/powerpoint/2010/main" val="184974875"/>
      </p:ext>
    </p:extLst>
  </p:cSld>
  <p:clrMapOvr>
    <a:masterClrMapping/>
  </p:clrMapOvr>
  <p:transition>
    <p:fad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Hidden-Deck Data">
    <p:bg>
      <p:bgPr>
        <a:solidFill>
          <a:srgbClr val="434343"/>
        </a:solidFill>
        <a:effectLst/>
      </p:bgPr>
    </p:bg>
    <p:spTree>
      <p:nvGrpSpPr>
        <p:cNvPr id="1" name=""/>
        <p:cNvGrpSpPr/>
        <p:nvPr/>
      </p:nvGrpSpPr>
      <p:grpSpPr>
        <a:xfrm>
          <a:off x="0" y="0"/>
          <a:ext cx="0" cy="0"/>
          <a:chOff x="0" y="0"/>
          <a:chExt cx="0" cy="0"/>
        </a:xfrm>
      </p:grpSpPr>
      <p:sp>
        <p:nvSpPr>
          <p:cNvPr id="5" name="TextBox 4"/>
          <p:cNvSpPr txBox="1"/>
          <p:nvPr userDrawn="1"/>
        </p:nvSpPr>
        <p:spPr>
          <a:xfrm>
            <a:off x="264029" y="6495393"/>
            <a:ext cx="1011495" cy="215444"/>
          </a:xfrm>
          <a:prstGeom prst="rect">
            <a:avLst/>
          </a:prstGeom>
          <a:noFill/>
        </p:spPr>
        <p:txBody>
          <a:bodyPr wrap="none" lIns="0" tIns="0" rIns="0" bIns="0" rtlCol="0">
            <a:spAutoFit/>
          </a:bodyPr>
          <a:lstStyle/>
          <a:p>
            <a:pPr marL="0" marR="0" lvl="0" indent="0" algn="l" defTabSz="91401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pitchFamily="34" charset="0"/>
                <a:ea typeface="+mn-ea"/>
                <a:cs typeface="+mn-cs"/>
              </a:rPr>
              <a:t>Hidden Slide</a:t>
            </a:r>
          </a:p>
        </p:txBody>
      </p:sp>
      <p:sp>
        <p:nvSpPr>
          <p:cNvPr id="35" name="Rectangle 34"/>
          <p:cNvSpPr>
            <a:spLocks noChangeArrowheads="1"/>
          </p:cNvSpPr>
          <p:nvPr userDrawn="1"/>
        </p:nvSpPr>
        <p:spPr bwMode="white">
          <a:xfrm>
            <a:off x="273355" y="1287652"/>
            <a:ext cx="2688180" cy="3436980"/>
          </a:xfrm>
          <a:prstGeom prst="rect">
            <a:avLst/>
          </a:prstGeom>
          <a:solidFill>
            <a:srgbClr val="333333">
              <a:alpha val="50195"/>
            </a:srgbClr>
          </a:solidFill>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lIns="129282" tIns="64633" rIns="129282" bIns="64633" anchor="ctr"/>
          <a:lstStyle/>
          <a:p>
            <a:pPr marL="0" marR="0" lvl="0" indent="0" algn="ctr" defTabSz="129278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Arial" pitchFamily="34" charset="0"/>
            </a:endParaRPr>
          </a:p>
        </p:txBody>
      </p:sp>
      <p:sp>
        <p:nvSpPr>
          <p:cNvPr id="38" name="Rectangle 19"/>
          <p:cNvSpPr>
            <a:spLocks noChangeArrowheads="1"/>
          </p:cNvSpPr>
          <p:nvPr userDrawn="1"/>
        </p:nvSpPr>
        <p:spPr bwMode="white">
          <a:xfrm>
            <a:off x="266257" y="2255422"/>
            <a:ext cx="2687595" cy="3661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215" tIns="53605" rIns="107215" bIns="53605" anchor="ctr">
            <a:spAutoFit/>
          </a:bodyPr>
          <a:lstStyle/>
          <a:p>
            <a:pPr marL="478070" marR="0" lvl="0" indent="-478070" algn="r" defTabSz="1292780" rtl="0" eaLnBrk="0" fontAlgn="base" latinLnBrk="0" hangingPunct="0">
              <a:lnSpc>
                <a:spcPct val="90000"/>
              </a:lnSpc>
              <a:spcBef>
                <a:spcPct val="30000"/>
              </a:spcBef>
              <a:spcAft>
                <a:spcPct val="0"/>
              </a:spcAft>
              <a:buClr>
                <a:srgbClr val="FFFF99"/>
              </a:buClr>
              <a:buSzPct val="75000"/>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Arial" pitchFamily="34" charset="0"/>
              </a:rPr>
              <a:t>Speaker:</a:t>
            </a:r>
          </a:p>
        </p:txBody>
      </p:sp>
      <p:sp>
        <p:nvSpPr>
          <p:cNvPr id="40" name="Rectangle 19"/>
          <p:cNvSpPr>
            <a:spLocks noChangeArrowheads="1"/>
          </p:cNvSpPr>
          <p:nvPr userDrawn="1"/>
        </p:nvSpPr>
        <p:spPr bwMode="white">
          <a:xfrm>
            <a:off x="266256" y="2789438"/>
            <a:ext cx="2696145" cy="3661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215" tIns="53605" rIns="107215" bIns="53605" anchor="ctr">
            <a:spAutoFit/>
          </a:bodyPr>
          <a:lstStyle/>
          <a:p>
            <a:pPr marL="478070" marR="0" lvl="0" indent="-478070" algn="r" defTabSz="1292780" rtl="0" eaLnBrk="0" fontAlgn="base" latinLnBrk="0" hangingPunct="0">
              <a:lnSpc>
                <a:spcPct val="90000"/>
              </a:lnSpc>
              <a:spcBef>
                <a:spcPct val="30000"/>
              </a:spcBef>
              <a:spcAft>
                <a:spcPct val="0"/>
              </a:spcAft>
              <a:buClr>
                <a:srgbClr val="FFFF99"/>
              </a:buClr>
              <a:buSzPct val="75000"/>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Arial" pitchFamily="34" charset="0"/>
              </a:rPr>
              <a:t>Audience:</a:t>
            </a:r>
          </a:p>
        </p:txBody>
      </p:sp>
      <p:sp>
        <p:nvSpPr>
          <p:cNvPr id="42" name="Rectangle 24"/>
          <p:cNvSpPr>
            <a:spLocks noChangeArrowheads="1"/>
          </p:cNvSpPr>
          <p:nvPr userDrawn="1"/>
        </p:nvSpPr>
        <p:spPr bwMode="white">
          <a:xfrm>
            <a:off x="273357" y="3813883"/>
            <a:ext cx="2706613" cy="3661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215" tIns="53605" rIns="107215" bIns="53605" anchor="ctr">
            <a:spAutoFit/>
          </a:bodyPr>
          <a:lstStyle/>
          <a:p>
            <a:pPr marL="478070" marR="0" lvl="0" indent="-478070" algn="r" defTabSz="1292780" rtl="0" eaLnBrk="0" fontAlgn="base" latinLnBrk="0" hangingPunct="0">
              <a:lnSpc>
                <a:spcPct val="90000"/>
              </a:lnSpc>
              <a:spcBef>
                <a:spcPct val="30000"/>
              </a:spcBef>
              <a:spcAft>
                <a:spcPct val="0"/>
              </a:spcAft>
              <a:buClr>
                <a:srgbClr val="FFFF99"/>
              </a:buClr>
              <a:buSzPct val="75000"/>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Arial" pitchFamily="34" charset="0"/>
              </a:rPr>
              <a:t>Content Level:</a:t>
            </a:r>
          </a:p>
        </p:txBody>
      </p:sp>
      <p:sp>
        <p:nvSpPr>
          <p:cNvPr id="43" name="Rectangle 13"/>
          <p:cNvSpPr>
            <a:spLocks noChangeArrowheads="1"/>
          </p:cNvSpPr>
          <p:nvPr userDrawn="1"/>
        </p:nvSpPr>
        <p:spPr bwMode="white">
          <a:xfrm>
            <a:off x="2986212" y="3832773"/>
            <a:ext cx="8924157" cy="3661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107215" tIns="53605" rIns="107215" bIns="53605" anchor="ctr">
            <a:spAutoFit/>
          </a:bodyPr>
          <a:lstStyle/>
          <a:p>
            <a:pPr marL="0" marR="0" lvl="0" indent="0" algn="l" defTabSz="1292780" rtl="0" eaLnBrk="0" fontAlgn="base" latinLnBrk="0" hangingPunct="0">
              <a:lnSpc>
                <a:spcPct val="90000"/>
              </a:lnSpc>
              <a:spcBef>
                <a:spcPct val="30000"/>
              </a:spcBef>
              <a:spcAft>
                <a:spcPct val="0"/>
              </a:spcAft>
              <a:buClr>
                <a:srgbClr val="FFFF99"/>
              </a:buClr>
              <a:buSzPct val="75000"/>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Segoe UI" pitchFamily="34" charset="0"/>
              </a:rPr>
              <a:t>Level               for external &amp; internal use</a:t>
            </a:r>
            <a:endParaRPr kumimoji="0" lang="en-US" altLang="ja-JP" sz="1800" b="0" i="0" u="none" strike="noStrike" kern="1200" cap="none" spc="0" normalizeH="0" baseline="0" noProof="0">
              <a:ln>
                <a:noFill/>
              </a:ln>
              <a:solidFill>
                <a:srgbClr val="FFFFFF"/>
              </a:solidFill>
              <a:effectLst/>
              <a:uLnTx/>
              <a:uFillTx/>
              <a:latin typeface="Calibri" panose="020F0502020204030204"/>
              <a:cs typeface="Segoe UI" pitchFamily="34" charset="0"/>
            </a:endParaRPr>
          </a:p>
        </p:txBody>
      </p:sp>
      <p:sp>
        <p:nvSpPr>
          <p:cNvPr id="47" name="Rectangle 27"/>
          <p:cNvSpPr>
            <a:spLocks noChangeArrowheads="1"/>
          </p:cNvSpPr>
          <p:nvPr userDrawn="1"/>
        </p:nvSpPr>
        <p:spPr bwMode="white">
          <a:xfrm>
            <a:off x="274330" y="4320653"/>
            <a:ext cx="2702383" cy="3661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215" tIns="53605" rIns="107215" bIns="53605" anchor="ctr">
            <a:spAutoFit/>
          </a:bodyPr>
          <a:lstStyle/>
          <a:p>
            <a:pPr marL="478070" marR="0" lvl="0" indent="-478070" algn="r" defTabSz="1292780" rtl="0" eaLnBrk="0" fontAlgn="base" latinLnBrk="0" hangingPunct="0">
              <a:lnSpc>
                <a:spcPct val="90000"/>
              </a:lnSpc>
              <a:spcBef>
                <a:spcPct val="30000"/>
              </a:spcBef>
              <a:spcAft>
                <a:spcPct val="0"/>
              </a:spcAft>
              <a:buClr>
                <a:srgbClr val="FFFF99"/>
              </a:buClr>
              <a:buSzPct val="75000"/>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Arial" pitchFamily="34" charset="0"/>
              </a:rPr>
              <a:t>Desired Outcomes:</a:t>
            </a:r>
          </a:p>
        </p:txBody>
      </p:sp>
      <p:sp>
        <p:nvSpPr>
          <p:cNvPr id="48" name="Rectangle 13"/>
          <p:cNvSpPr>
            <a:spLocks noChangeArrowheads="1"/>
          </p:cNvSpPr>
          <p:nvPr userDrawn="1"/>
        </p:nvSpPr>
        <p:spPr bwMode="white">
          <a:xfrm>
            <a:off x="2986210" y="4312369"/>
            <a:ext cx="8917919" cy="3452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86" tIns="45042" rIns="90086" bIns="45042" anchor="ctr">
            <a:spAutoFit/>
          </a:bodyPr>
          <a:lstStyle/>
          <a:p>
            <a:pPr marL="0" marR="0" lvl="0" indent="0" algn="l" defTabSz="1292780" rtl="0" eaLnBrk="0" fontAlgn="base" latinLnBrk="0" hangingPunct="0">
              <a:lnSpc>
                <a:spcPct val="90000"/>
              </a:lnSpc>
              <a:spcBef>
                <a:spcPct val="30000"/>
              </a:spcBef>
              <a:spcAft>
                <a:spcPct val="0"/>
              </a:spcAft>
              <a:buClr>
                <a:srgbClr val="FFFF99"/>
              </a:buClr>
              <a:buSzPct val="75000"/>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Segoe UI" pitchFamily="34" charset="0"/>
            </a:endParaRPr>
          </a:p>
        </p:txBody>
      </p:sp>
      <p:sp>
        <p:nvSpPr>
          <p:cNvPr id="50" name="Line 3"/>
          <p:cNvSpPr>
            <a:spLocks noChangeShapeType="1"/>
          </p:cNvSpPr>
          <p:nvPr userDrawn="1"/>
        </p:nvSpPr>
        <p:spPr bwMode="white">
          <a:xfrm>
            <a:off x="308291" y="1709762"/>
            <a:ext cx="11595837" cy="0"/>
          </a:xfrm>
          <a:prstGeom prst="line">
            <a:avLst/>
          </a:prstGeom>
          <a:noFill/>
          <a:ln w="12700">
            <a:solidFill>
              <a:srgbClr val="505050"/>
            </a:solidFill>
            <a:round/>
            <a:headEnd type="none" w="sm" len="sm"/>
            <a:tailEnd type="none" w="sm" len="sm"/>
          </a:ln>
        </p:spPr>
        <p:txBody>
          <a:bodyPr lIns="129283" tIns="64633" rIns="129283" bIns="64633"/>
          <a:lstStyle/>
          <a:p>
            <a:pPr marL="0" marR="0" lvl="0" indent="0" algn="l" defTabSz="12926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Arial" pitchFamily="34" charset="0"/>
            </a:endParaRPr>
          </a:p>
        </p:txBody>
      </p:sp>
      <p:sp>
        <p:nvSpPr>
          <p:cNvPr id="51" name="Rectangle 24"/>
          <p:cNvSpPr>
            <a:spLocks noChangeArrowheads="1"/>
          </p:cNvSpPr>
          <p:nvPr userDrawn="1"/>
        </p:nvSpPr>
        <p:spPr bwMode="white">
          <a:xfrm>
            <a:off x="266254" y="3331059"/>
            <a:ext cx="2713716" cy="3661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215" tIns="53605" rIns="107215" bIns="53605" anchor="ctr">
            <a:spAutoFit/>
          </a:bodyPr>
          <a:lstStyle/>
          <a:p>
            <a:pPr marL="478070" marR="0" lvl="0" indent="-478070" algn="r" defTabSz="1292780" rtl="0" eaLnBrk="0" fontAlgn="base" latinLnBrk="0" hangingPunct="0">
              <a:lnSpc>
                <a:spcPct val="90000"/>
              </a:lnSpc>
              <a:spcBef>
                <a:spcPct val="30000"/>
              </a:spcBef>
              <a:spcAft>
                <a:spcPct val="0"/>
              </a:spcAft>
              <a:buClr>
                <a:srgbClr val="FFFF99"/>
              </a:buClr>
              <a:buSzPct val="75000"/>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Arial" pitchFamily="34" charset="0"/>
              </a:rPr>
              <a:t>Delivery Time:</a:t>
            </a:r>
          </a:p>
        </p:txBody>
      </p:sp>
      <p:sp>
        <p:nvSpPr>
          <p:cNvPr id="53" name="Rectangle 20"/>
          <p:cNvSpPr>
            <a:spLocks noChangeArrowheads="1"/>
          </p:cNvSpPr>
          <p:nvPr userDrawn="1"/>
        </p:nvSpPr>
        <p:spPr bwMode="white">
          <a:xfrm>
            <a:off x="273356" y="1327769"/>
            <a:ext cx="2722797" cy="3661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215" tIns="53605" rIns="107215" bIns="53605" anchor="ctr">
            <a:spAutoFit/>
          </a:bodyPr>
          <a:lstStyle/>
          <a:p>
            <a:pPr marL="478070" marR="0" lvl="0" indent="-478070" algn="r" defTabSz="1292780" rtl="0" eaLnBrk="0" fontAlgn="base" latinLnBrk="0" hangingPunct="0">
              <a:lnSpc>
                <a:spcPct val="90000"/>
              </a:lnSpc>
              <a:spcBef>
                <a:spcPct val="30000"/>
              </a:spcBef>
              <a:spcAft>
                <a:spcPct val="0"/>
              </a:spcAft>
              <a:buClr>
                <a:srgbClr val="FFFF99"/>
              </a:buClr>
              <a:buSzPct val="75000"/>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Arial" pitchFamily="34" charset="0"/>
              </a:rPr>
              <a:t>Title:</a:t>
            </a:r>
          </a:p>
        </p:txBody>
      </p:sp>
      <p:sp>
        <p:nvSpPr>
          <p:cNvPr id="54" name="Rectangle 23"/>
          <p:cNvSpPr>
            <a:spLocks noChangeArrowheads="1"/>
          </p:cNvSpPr>
          <p:nvPr userDrawn="1"/>
        </p:nvSpPr>
        <p:spPr bwMode="white">
          <a:xfrm>
            <a:off x="273354" y="1753988"/>
            <a:ext cx="2712856" cy="3661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215" tIns="53605" rIns="107215" bIns="53605" anchor="ctr">
            <a:spAutoFit/>
          </a:bodyPr>
          <a:lstStyle/>
          <a:p>
            <a:pPr marL="478070" marR="0" lvl="0" indent="-478070" algn="r" defTabSz="1292780" rtl="0" eaLnBrk="0" fontAlgn="base" latinLnBrk="0" hangingPunct="0">
              <a:lnSpc>
                <a:spcPct val="90000"/>
              </a:lnSpc>
              <a:spcBef>
                <a:spcPct val="30000"/>
              </a:spcBef>
              <a:spcAft>
                <a:spcPct val="0"/>
              </a:spcAft>
              <a:buClr>
                <a:srgbClr val="FFFF99"/>
              </a:buClr>
              <a:buSzPct val="75000"/>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Arial" pitchFamily="34" charset="0"/>
              </a:rPr>
              <a:t>Version:</a:t>
            </a:r>
          </a:p>
        </p:txBody>
      </p:sp>
      <p:sp>
        <p:nvSpPr>
          <p:cNvPr id="56" name="Line 3"/>
          <p:cNvSpPr>
            <a:spLocks noChangeShapeType="1"/>
          </p:cNvSpPr>
          <p:nvPr userDrawn="1"/>
        </p:nvSpPr>
        <p:spPr bwMode="white">
          <a:xfrm>
            <a:off x="308291" y="2149977"/>
            <a:ext cx="11595837" cy="0"/>
          </a:xfrm>
          <a:prstGeom prst="line">
            <a:avLst/>
          </a:prstGeom>
          <a:noFill/>
          <a:ln w="12700">
            <a:solidFill>
              <a:srgbClr val="505050"/>
            </a:solidFill>
            <a:round/>
            <a:headEnd type="none" w="sm" len="sm"/>
            <a:tailEnd type="none" w="sm" len="sm"/>
          </a:ln>
        </p:spPr>
        <p:txBody>
          <a:bodyPr lIns="129283" tIns="64633" rIns="129283" bIns="64633"/>
          <a:lstStyle/>
          <a:p>
            <a:pPr marL="0" marR="0" lvl="0" indent="0" algn="l" defTabSz="12926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Arial" pitchFamily="34" charset="0"/>
            </a:endParaRPr>
          </a:p>
        </p:txBody>
      </p:sp>
      <p:sp>
        <p:nvSpPr>
          <p:cNvPr id="57" name="Line 3"/>
          <p:cNvSpPr>
            <a:spLocks noChangeShapeType="1"/>
          </p:cNvSpPr>
          <p:nvPr userDrawn="1"/>
        </p:nvSpPr>
        <p:spPr bwMode="white">
          <a:xfrm>
            <a:off x="308291" y="2662032"/>
            <a:ext cx="11595837" cy="0"/>
          </a:xfrm>
          <a:prstGeom prst="line">
            <a:avLst/>
          </a:prstGeom>
          <a:noFill/>
          <a:ln w="12700">
            <a:solidFill>
              <a:srgbClr val="505050"/>
            </a:solidFill>
            <a:round/>
            <a:headEnd type="none" w="sm" len="sm"/>
            <a:tailEnd type="none" w="sm" len="sm"/>
          </a:ln>
        </p:spPr>
        <p:txBody>
          <a:bodyPr lIns="129283" tIns="64633" rIns="129283" bIns="64633"/>
          <a:lstStyle/>
          <a:p>
            <a:pPr marL="0" marR="0" lvl="0" indent="0" algn="l" defTabSz="12926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Arial" pitchFamily="34" charset="0"/>
            </a:endParaRPr>
          </a:p>
        </p:txBody>
      </p:sp>
      <p:sp>
        <p:nvSpPr>
          <p:cNvPr id="58" name="Line 3"/>
          <p:cNvSpPr>
            <a:spLocks noChangeShapeType="1"/>
          </p:cNvSpPr>
          <p:nvPr userDrawn="1"/>
        </p:nvSpPr>
        <p:spPr bwMode="white">
          <a:xfrm>
            <a:off x="326310" y="3280477"/>
            <a:ext cx="11595837" cy="0"/>
          </a:xfrm>
          <a:prstGeom prst="line">
            <a:avLst/>
          </a:prstGeom>
          <a:noFill/>
          <a:ln w="12700">
            <a:solidFill>
              <a:srgbClr val="505050"/>
            </a:solidFill>
            <a:round/>
            <a:headEnd type="none" w="sm" len="sm"/>
            <a:tailEnd type="none" w="sm" len="sm"/>
          </a:ln>
        </p:spPr>
        <p:txBody>
          <a:bodyPr lIns="129283" tIns="64633" rIns="129283" bIns="64633"/>
          <a:lstStyle/>
          <a:p>
            <a:pPr marL="0" marR="0" lvl="0" indent="0" algn="l" defTabSz="12926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Arial" pitchFamily="34" charset="0"/>
            </a:endParaRPr>
          </a:p>
        </p:txBody>
      </p:sp>
      <p:sp>
        <p:nvSpPr>
          <p:cNvPr id="59" name="Line 3"/>
          <p:cNvSpPr>
            <a:spLocks noChangeShapeType="1"/>
          </p:cNvSpPr>
          <p:nvPr userDrawn="1"/>
        </p:nvSpPr>
        <p:spPr bwMode="white">
          <a:xfrm>
            <a:off x="341432" y="3780414"/>
            <a:ext cx="11595837" cy="0"/>
          </a:xfrm>
          <a:prstGeom prst="line">
            <a:avLst/>
          </a:prstGeom>
          <a:noFill/>
          <a:ln w="12700">
            <a:solidFill>
              <a:srgbClr val="505050"/>
            </a:solidFill>
            <a:round/>
            <a:headEnd type="none" w="sm" len="sm"/>
            <a:tailEnd type="none" w="sm" len="sm"/>
          </a:ln>
        </p:spPr>
        <p:txBody>
          <a:bodyPr lIns="129283" tIns="64633" rIns="129283" bIns="64633"/>
          <a:lstStyle/>
          <a:p>
            <a:pPr marL="0" marR="0" lvl="0" indent="0" algn="l" defTabSz="12926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Arial" pitchFamily="34" charset="0"/>
            </a:endParaRPr>
          </a:p>
        </p:txBody>
      </p:sp>
      <p:sp>
        <p:nvSpPr>
          <p:cNvPr id="60" name="Line 3"/>
          <p:cNvSpPr>
            <a:spLocks noChangeShapeType="1"/>
          </p:cNvSpPr>
          <p:nvPr userDrawn="1"/>
        </p:nvSpPr>
        <p:spPr bwMode="white">
          <a:xfrm>
            <a:off x="341432" y="4226427"/>
            <a:ext cx="11595837" cy="0"/>
          </a:xfrm>
          <a:prstGeom prst="line">
            <a:avLst/>
          </a:prstGeom>
          <a:noFill/>
          <a:ln w="12700">
            <a:solidFill>
              <a:srgbClr val="505050"/>
            </a:solidFill>
            <a:round/>
            <a:headEnd type="none" w="sm" len="sm"/>
            <a:tailEnd type="none" w="sm" len="sm"/>
          </a:ln>
        </p:spPr>
        <p:txBody>
          <a:bodyPr lIns="129283" tIns="64633" rIns="129283" bIns="64633"/>
          <a:lstStyle/>
          <a:p>
            <a:pPr marL="0" marR="0" lvl="0" indent="0" algn="l" defTabSz="12926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Arial" pitchFamily="34" charset="0"/>
            </a:endParaRPr>
          </a:p>
        </p:txBody>
      </p:sp>
      <p:sp>
        <p:nvSpPr>
          <p:cNvPr id="61" name="Line 3"/>
          <p:cNvSpPr>
            <a:spLocks noChangeShapeType="1"/>
          </p:cNvSpPr>
          <p:nvPr userDrawn="1"/>
        </p:nvSpPr>
        <p:spPr bwMode="white">
          <a:xfrm>
            <a:off x="341432" y="4724631"/>
            <a:ext cx="11595837" cy="0"/>
          </a:xfrm>
          <a:prstGeom prst="line">
            <a:avLst/>
          </a:prstGeom>
          <a:noFill/>
          <a:ln w="12700">
            <a:solidFill>
              <a:srgbClr val="505050"/>
            </a:solidFill>
            <a:round/>
            <a:headEnd type="none" w="sm" len="sm"/>
            <a:tailEnd type="none" w="sm" len="sm"/>
          </a:ln>
        </p:spPr>
        <p:txBody>
          <a:bodyPr lIns="129283" tIns="64633" rIns="129283" bIns="64633"/>
          <a:lstStyle/>
          <a:p>
            <a:pPr marL="0" marR="0" lvl="0" indent="0" algn="l" defTabSz="12926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Arial" pitchFamily="34" charset="0"/>
            </a:endParaRPr>
          </a:p>
        </p:txBody>
      </p:sp>
      <p:sp>
        <p:nvSpPr>
          <p:cNvPr id="72" name="Text Placeholder 6"/>
          <p:cNvSpPr>
            <a:spLocks noGrp="1"/>
          </p:cNvSpPr>
          <p:nvPr>
            <p:ph type="body" sz="quarter" idx="11" hasCustomPrompt="1"/>
          </p:nvPr>
        </p:nvSpPr>
        <p:spPr>
          <a:xfrm>
            <a:off x="3091160" y="1317389"/>
            <a:ext cx="8812969" cy="342929"/>
          </a:xfrm>
          <a:prstGeom prst="rect">
            <a:avLst/>
          </a:prstGeom>
        </p:spPr>
        <p:txBody>
          <a:bodyPr anchor="ctr">
            <a:noAutofit/>
          </a:bodyPr>
          <a:lstStyle>
            <a:lvl1pPr marL="0" indent="0">
              <a:buNone/>
              <a:defRPr lang="en-US" sz="1800" b="0" kern="1200" cap="all" baseline="0" dirty="0">
                <a:solidFill>
                  <a:schemeClr val="bg1"/>
                </a:solidFill>
                <a:latin typeface="+mn-lt"/>
                <a:ea typeface="+mj-ea"/>
                <a:cs typeface="+mj-cs"/>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[Deck title]</a:t>
            </a:r>
            <a:endParaRPr lang="en-US"/>
          </a:p>
        </p:txBody>
      </p:sp>
      <p:sp>
        <p:nvSpPr>
          <p:cNvPr id="73" name="Text Placeholder 6"/>
          <p:cNvSpPr>
            <a:spLocks noGrp="1"/>
          </p:cNvSpPr>
          <p:nvPr>
            <p:ph type="body" sz="quarter" idx="18" hasCustomPrompt="1"/>
          </p:nvPr>
        </p:nvSpPr>
        <p:spPr>
          <a:xfrm>
            <a:off x="3088706" y="1761304"/>
            <a:ext cx="8815425" cy="342929"/>
          </a:xfrm>
          <a:prstGeom prst="rect">
            <a:avLst/>
          </a:prstGeom>
        </p:spPr>
        <p:txBody>
          <a:bodyPr anchor="ctr">
            <a:noAutofit/>
          </a:bodyPr>
          <a:lstStyle>
            <a:lvl1pPr marL="0" indent="0">
              <a:buNone/>
              <a:defRPr lang="en-US" sz="1800" b="0" kern="1200" cap="all" baseline="0" dirty="0">
                <a:solidFill>
                  <a:schemeClr val="bg1"/>
                </a:solidFill>
                <a:latin typeface="+mn-lt"/>
                <a:ea typeface="+mj-ea"/>
                <a:cs typeface="+mj-cs"/>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[CYMM]</a:t>
            </a:r>
            <a:endParaRPr lang="en-US"/>
          </a:p>
        </p:txBody>
      </p:sp>
      <p:sp>
        <p:nvSpPr>
          <p:cNvPr id="52" name="Text Placeholder 6"/>
          <p:cNvSpPr>
            <a:spLocks noGrp="1"/>
          </p:cNvSpPr>
          <p:nvPr>
            <p:ph type="body" sz="quarter" idx="23" hasCustomPrompt="1"/>
          </p:nvPr>
        </p:nvSpPr>
        <p:spPr>
          <a:xfrm>
            <a:off x="3583761" y="3850333"/>
            <a:ext cx="740472" cy="342929"/>
          </a:xfrm>
          <a:prstGeom prst="rect">
            <a:avLst/>
          </a:prstGeom>
        </p:spPr>
        <p:txBody>
          <a:bodyPr anchor="ctr">
            <a:noAutofit/>
          </a:bodyPr>
          <a:lstStyle>
            <a:lvl1pPr marL="0" indent="0" algn="ctr">
              <a:buNone/>
              <a:defRPr lang="en-US" sz="1372" b="0" kern="1200" cap="all" baseline="0" dirty="0">
                <a:solidFill>
                  <a:schemeClr val="bg1"/>
                </a:solidFill>
                <a:latin typeface="+mn-lt"/>
                <a:ea typeface="+mj-ea"/>
                <a:cs typeface="+mj-cs"/>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[LEVEL]</a:t>
            </a:r>
            <a:endParaRPr lang="en-US"/>
          </a:p>
        </p:txBody>
      </p:sp>
      <p:sp>
        <p:nvSpPr>
          <p:cNvPr id="66" name="Text Placeholder 6"/>
          <p:cNvSpPr>
            <a:spLocks noGrp="1"/>
          </p:cNvSpPr>
          <p:nvPr>
            <p:ph type="body" sz="quarter" idx="26" hasCustomPrompt="1"/>
          </p:nvPr>
        </p:nvSpPr>
        <p:spPr>
          <a:xfrm>
            <a:off x="3087147" y="2233162"/>
            <a:ext cx="8815424" cy="342929"/>
          </a:xfrm>
          <a:prstGeom prst="rect">
            <a:avLst/>
          </a:prstGeom>
        </p:spPr>
        <p:txBody>
          <a:bodyPr anchor="ctr">
            <a:noAutofit/>
          </a:bodyPr>
          <a:lstStyle>
            <a:lvl1pPr marL="0" marR="0" indent="0" algn="l" defTabSz="914012" rtl="0" eaLnBrk="1" fontAlgn="auto" latinLnBrk="0" hangingPunct="1">
              <a:lnSpc>
                <a:spcPct val="100000"/>
              </a:lnSpc>
              <a:spcBef>
                <a:spcPts val="600"/>
              </a:spcBef>
              <a:spcAft>
                <a:spcPts val="0"/>
              </a:spcAft>
              <a:buClr>
                <a:schemeClr val="accent1"/>
              </a:buClr>
              <a:buSzPct val="100000"/>
              <a:buFont typeface="Wingdings" panose="05000000000000000000" pitchFamily="2" charset="2"/>
              <a:buNone/>
              <a:tabLst/>
              <a:defRPr lang="en-US" sz="1800" b="0" kern="1200" cap="all" baseline="0" dirty="0">
                <a:solidFill>
                  <a:schemeClr val="bg1"/>
                </a:solidFill>
                <a:latin typeface="+mn-lt"/>
                <a:ea typeface="+mj-ea"/>
                <a:cs typeface="+mj-cs"/>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012" rtl="0" eaLnBrk="1" fontAlgn="auto" latinLnBrk="0" hangingPunct="1">
              <a:lnSpc>
                <a:spcPct val="100000"/>
              </a:lnSpc>
              <a:spcBef>
                <a:spcPts val="600"/>
              </a:spcBef>
              <a:spcAft>
                <a:spcPts val="0"/>
              </a:spcAft>
              <a:buClr>
                <a:schemeClr val="accent1"/>
              </a:buClr>
              <a:buSzPct val="100000"/>
              <a:buFont typeface="Wingdings" panose="05000000000000000000" pitchFamily="2" charset="2"/>
              <a:buNone/>
              <a:tabLst/>
              <a:defRPr/>
            </a:pPr>
            <a:r>
              <a:rPr lang="en-GB"/>
              <a:t>[Speaker role]</a:t>
            </a:r>
            <a:endParaRPr lang="en-US"/>
          </a:p>
        </p:txBody>
      </p:sp>
      <p:sp>
        <p:nvSpPr>
          <p:cNvPr id="67" name="Text Placeholder 6"/>
          <p:cNvSpPr>
            <a:spLocks noGrp="1"/>
          </p:cNvSpPr>
          <p:nvPr>
            <p:ph type="body" sz="quarter" idx="27" hasCustomPrompt="1"/>
          </p:nvPr>
        </p:nvSpPr>
        <p:spPr>
          <a:xfrm>
            <a:off x="3088451" y="2720568"/>
            <a:ext cx="8814121" cy="502534"/>
          </a:xfrm>
          <a:prstGeom prst="rect">
            <a:avLst/>
          </a:prstGeom>
        </p:spPr>
        <p:txBody>
          <a:bodyPr anchor="ctr">
            <a:noAutofit/>
          </a:bodyPr>
          <a:lstStyle>
            <a:lvl1pPr marL="0" marR="0" indent="0" algn="l" defTabSz="914012" rtl="0" eaLnBrk="1" fontAlgn="auto" latinLnBrk="0" hangingPunct="1">
              <a:lnSpc>
                <a:spcPct val="100000"/>
              </a:lnSpc>
              <a:spcBef>
                <a:spcPts val="600"/>
              </a:spcBef>
              <a:spcAft>
                <a:spcPts val="0"/>
              </a:spcAft>
              <a:buClr>
                <a:schemeClr val="accent1"/>
              </a:buClr>
              <a:buSzPct val="100000"/>
              <a:buFont typeface="Wingdings" panose="05000000000000000000" pitchFamily="2" charset="2"/>
              <a:buNone/>
              <a:tabLst/>
              <a:defRPr lang="en-US" sz="1800" b="0" kern="1200" cap="all" baseline="0" dirty="0">
                <a:solidFill>
                  <a:schemeClr val="bg1"/>
                </a:solidFill>
                <a:latin typeface="+mn-lt"/>
                <a:ea typeface="+mj-ea"/>
                <a:cs typeface="+mj-cs"/>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012" rtl="0" eaLnBrk="1" fontAlgn="auto" latinLnBrk="0" hangingPunct="1">
              <a:lnSpc>
                <a:spcPct val="100000"/>
              </a:lnSpc>
              <a:spcBef>
                <a:spcPts val="600"/>
              </a:spcBef>
              <a:spcAft>
                <a:spcPts val="0"/>
              </a:spcAft>
              <a:buClr>
                <a:schemeClr val="accent1"/>
              </a:buClr>
              <a:buSzPct val="100000"/>
              <a:buFont typeface="Wingdings" panose="05000000000000000000" pitchFamily="2" charset="2"/>
              <a:buNone/>
              <a:tabLst/>
              <a:defRPr/>
            </a:pPr>
            <a:r>
              <a:rPr lang="en-US" sz="1800">
                <a:solidFill>
                  <a:srgbClr val="FFFFFF"/>
                </a:solidFill>
                <a:cs typeface="Segoe UI" pitchFamily="34" charset="0"/>
              </a:rPr>
              <a:t>[audience role or description]</a:t>
            </a:r>
            <a:endParaRPr lang="en-US"/>
          </a:p>
        </p:txBody>
      </p:sp>
      <p:sp>
        <p:nvSpPr>
          <p:cNvPr id="6" name="Text Placeholder 5"/>
          <p:cNvSpPr>
            <a:spLocks noGrp="1"/>
          </p:cNvSpPr>
          <p:nvPr>
            <p:ph type="body" sz="quarter" idx="28" hasCustomPrompt="1"/>
          </p:nvPr>
        </p:nvSpPr>
        <p:spPr>
          <a:xfrm>
            <a:off x="3082639" y="4239608"/>
            <a:ext cx="8733525" cy="467179"/>
          </a:xfrm>
          <a:prstGeom prst="rect">
            <a:avLst/>
          </a:prstGeom>
        </p:spPr>
        <p:txBody>
          <a:bodyPr/>
          <a:lstStyle>
            <a:lvl1pPr marL="274214" indent="-274214" algn="l" defTabSz="914012" rtl="0" eaLnBrk="1" latinLnBrk="0" hangingPunct="1">
              <a:lnSpc>
                <a:spcPct val="100000"/>
              </a:lnSpc>
              <a:spcBef>
                <a:spcPts val="600"/>
              </a:spcBef>
              <a:buClr>
                <a:schemeClr val="accent1"/>
              </a:buClr>
              <a:buSzPct val="100000"/>
              <a:buFont typeface="Wingdings" panose="05000000000000000000" pitchFamily="2" charset="2"/>
              <a:buChar char="§"/>
              <a:defRPr lang="en-US" sz="1800" b="0" kern="1200" cap="none" baseline="0" dirty="0">
                <a:solidFill>
                  <a:srgbClr val="FFFFFF"/>
                </a:solidFill>
                <a:latin typeface="+mn-lt"/>
                <a:ea typeface="+mj-ea"/>
                <a:cs typeface="Segoe UI" pitchFamily="34" charset="0"/>
              </a:defRPr>
            </a:lvl1pPr>
            <a:lvl2pPr marL="548430" indent="-274214" algn="l" defTabSz="914012" rtl="0" eaLnBrk="1" latinLnBrk="0" hangingPunct="1">
              <a:lnSpc>
                <a:spcPct val="100000"/>
              </a:lnSpc>
              <a:spcBef>
                <a:spcPts val="600"/>
              </a:spcBef>
              <a:buClr>
                <a:schemeClr val="accent1"/>
              </a:buClr>
              <a:buSzPct val="100000"/>
              <a:buFont typeface="Wingdings" panose="05000000000000000000" pitchFamily="2" charset="2"/>
              <a:buChar char="§"/>
              <a:defRPr lang="en-US" sz="2000" kern="1200" dirty="0" smtClean="0">
                <a:solidFill>
                  <a:schemeClr val="tx1"/>
                </a:solidFill>
                <a:latin typeface="Segoe UI" pitchFamily="34" charset="0"/>
                <a:ea typeface="Segoe UI" pitchFamily="34" charset="0"/>
                <a:cs typeface="Segoe UI" pitchFamily="34" charset="0"/>
              </a:defRPr>
            </a:lvl2pPr>
            <a:lvl3pPr marL="822644" indent="-274214" algn="l" defTabSz="914012" rtl="0" eaLnBrk="1" latinLnBrk="0" hangingPunct="1">
              <a:lnSpc>
                <a:spcPct val="100000"/>
              </a:lnSpc>
              <a:spcBef>
                <a:spcPts val="600"/>
              </a:spcBef>
              <a:buClr>
                <a:schemeClr val="accent1"/>
              </a:buClr>
              <a:buSzPct val="100000"/>
              <a:buFont typeface="Wingdings" panose="05000000000000000000" pitchFamily="2" charset="2"/>
              <a:buChar char="§"/>
              <a:defRPr lang="en-US" sz="2000" kern="1200" dirty="0" smtClean="0">
                <a:solidFill>
                  <a:schemeClr val="tx1"/>
                </a:solidFill>
                <a:latin typeface="Segoe UI" pitchFamily="34" charset="0"/>
                <a:ea typeface="Segoe UI" pitchFamily="34" charset="0"/>
                <a:cs typeface="Segoe UI" pitchFamily="34" charset="0"/>
              </a:defRPr>
            </a:lvl3pPr>
            <a:lvl4pPr marL="1096859" indent="-274214" algn="l" defTabSz="914012" rtl="0" eaLnBrk="1" latinLnBrk="0" hangingPunct="1">
              <a:lnSpc>
                <a:spcPct val="100000"/>
              </a:lnSpc>
              <a:spcBef>
                <a:spcPts val="600"/>
              </a:spcBef>
              <a:buClr>
                <a:schemeClr val="accent1"/>
              </a:buClr>
              <a:buSzPct val="100000"/>
              <a:buFont typeface="Wingdings" panose="05000000000000000000" pitchFamily="2" charset="2"/>
              <a:buChar char="§"/>
              <a:defRPr lang="en-US" sz="2000" kern="1200" dirty="0" smtClean="0">
                <a:solidFill>
                  <a:schemeClr val="tx1"/>
                </a:solidFill>
                <a:latin typeface="Segoe UI" pitchFamily="34" charset="0"/>
                <a:ea typeface="Segoe UI" pitchFamily="34" charset="0"/>
                <a:cs typeface="Segoe UI" pitchFamily="34" charset="0"/>
              </a:defRPr>
            </a:lvl4pPr>
            <a:lvl5pPr marL="1371074" indent="-274214" algn="l" defTabSz="914012" rtl="0" eaLnBrk="1" latinLnBrk="0" hangingPunct="1">
              <a:lnSpc>
                <a:spcPct val="100000"/>
              </a:lnSpc>
              <a:spcBef>
                <a:spcPts val="600"/>
              </a:spcBef>
              <a:buClr>
                <a:schemeClr val="accent1"/>
              </a:buClr>
              <a:buSzPct val="100000"/>
              <a:buFont typeface="Wingdings" panose="05000000000000000000" pitchFamily="2" charset="2"/>
              <a:buChar char="§"/>
              <a:defRPr lang="en-US" sz="2000" kern="1200" dirty="0">
                <a:solidFill>
                  <a:schemeClr val="tx1"/>
                </a:solidFill>
                <a:latin typeface="Segoe UI" pitchFamily="34" charset="0"/>
                <a:ea typeface="Segoe UI" pitchFamily="34" charset="0"/>
                <a:cs typeface="Segoe UI" pitchFamily="34" charset="0"/>
              </a:defRPr>
            </a:lvl5pPr>
          </a:lstStyle>
          <a:p>
            <a:pPr marL="0" marR="0" lvl="0" indent="0" algn="l" defTabSz="914012" rtl="0" eaLnBrk="1" fontAlgn="auto" latinLnBrk="0" hangingPunct="1">
              <a:lnSpc>
                <a:spcPct val="100000"/>
              </a:lnSpc>
              <a:spcBef>
                <a:spcPts val="600"/>
              </a:spcBef>
              <a:spcAft>
                <a:spcPts val="0"/>
              </a:spcAft>
              <a:buClr>
                <a:schemeClr val="accent1"/>
              </a:buClr>
              <a:buSzPct val="100000"/>
              <a:buFont typeface="Wingdings" panose="05000000000000000000" pitchFamily="2" charset="2"/>
              <a:buNone/>
              <a:tabLst/>
              <a:defRPr/>
            </a:pPr>
            <a:r>
              <a:rPr lang="en-US"/>
              <a:t>[Desired outcome when presenting this deck]</a:t>
            </a:r>
          </a:p>
        </p:txBody>
      </p:sp>
      <p:sp>
        <p:nvSpPr>
          <p:cNvPr id="10" name="Text Placeholder 9"/>
          <p:cNvSpPr>
            <a:spLocks noGrp="1"/>
          </p:cNvSpPr>
          <p:nvPr>
            <p:ph type="body" sz="quarter" idx="30" hasCustomPrompt="1"/>
          </p:nvPr>
        </p:nvSpPr>
        <p:spPr>
          <a:xfrm>
            <a:off x="264028" y="345234"/>
            <a:ext cx="11225393" cy="749757"/>
          </a:xfrm>
          <a:prstGeom prst="rect">
            <a:avLst/>
          </a:prstGeom>
        </p:spPr>
        <p:txBody>
          <a:bodyPr/>
          <a:lstStyle>
            <a:lvl1pPr marL="0" indent="0">
              <a:buNone/>
              <a:defRPr lang="en-US" sz="3600" b="0" kern="1200" cap="none" spc="-100" baseline="0" dirty="0">
                <a:ln w="3175">
                  <a:noFill/>
                </a:ln>
                <a:solidFill>
                  <a:schemeClr val="bg1"/>
                </a:solidFill>
                <a:effectLst/>
                <a:latin typeface="Segoe UI Light" pitchFamily="34" charset="0"/>
                <a:ea typeface="Verdana" pitchFamily="34" charset="0"/>
                <a:cs typeface="Verdana" pitchFamily="34" charset="0"/>
              </a:defRPr>
            </a:lvl1pPr>
          </a:lstStyle>
          <a:p>
            <a:pPr marL="0" lvl="0" indent="0" algn="l" defTabSz="914012" rtl="0" eaLnBrk="1" latinLnBrk="0" hangingPunct="1">
              <a:lnSpc>
                <a:spcPct val="100000"/>
              </a:lnSpc>
              <a:spcBef>
                <a:spcPts val="600"/>
              </a:spcBef>
              <a:buClr>
                <a:schemeClr val="accent1"/>
              </a:buClr>
              <a:buSzPct val="100000"/>
              <a:buFont typeface="Wingdings" panose="05000000000000000000" pitchFamily="2" charset="2"/>
              <a:buNone/>
            </a:pPr>
            <a:r>
              <a:rPr lang="en-US"/>
              <a:t>[Component Name] – Deck Information</a:t>
            </a:r>
          </a:p>
        </p:txBody>
      </p:sp>
      <p:sp>
        <p:nvSpPr>
          <p:cNvPr id="12" name="Text Placeholder 11"/>
          <p:cNvSpPr>
            <a:spLocks noGrp="1"/>
          </p:cNvSpPr>
          <p:nvPr>
            <p:ph type="body" sz="quarter" idx="31" hasCustomPrompt="1"/>
          </p:nvPr>
        </p:nvSpPr>
        <p:spPr>
          <a:xfrm>
            <a:off x="3087147" y="3321011"/>
            <a:ext cx="2037725" cy="430336"/>
          </a:xfrm>
          <a:prstGeom prst="rect">
            <a:avLst/>
          </a:prstGeom>
        </p:spPr>
        <p:txBody>
          <a:bodyPr/>
          <a:lstStyle>
            <a:lvl1pPr marL="0" indent="0">
              <a:buNone/>
              <a:defRPr lang="en-US" sz="1800" b="0" kern="1200" cap="none" baseline="0" dirty="0">
                <a:solidFill>
                  <a:schemeClr val="bg1"/>
                </a:solidFill>
                <a:latin typeface="+mn-lt"/>
                <a:ea typeface="+mj-ea"/>
                <a:cs typeface="+mj-cs"/>
              </a:defRPr>
            </a:lvl1pPr>
            <a:lvl2pPr>
              <a:defRPr lang="en-US" sz="1800" kern="1200" dirty="0" smtClean="0">
                <a:solidFill>
                  <a:srgbClr val="FFFFFF"/>
                </a:solidFill>
                <a:latin typeface="+mn-lt"/>
                <a:ea typeface="+mn-ea"/>
                <a:cs typeface="Segoe UI" pitchFamily="34" charset="0"/>
              </a:defRPr>
            </a:lvl2pPr>
            <a:lvl3pPr>
              <a:defRPr lang="en-US" sz="1800" kern="1200" dirty="0" smtClean="0">
                <a:solidFill>
                  <a:srgbClr val="FFFFFF"/>
                </a:solidFill>
                <a:latin typeface="+mn-lt"/>
                <a:ea typeface="+mn-ea"/>
                <a:cs typeface="Segoe UI" pitchFamily="34" charset="0"/>
              </a:defRPr>
            </a:lvl3pPr>
            <a:lvl4pPr>
              <a:defRPr lang="en-US" sz="1800" kern="1200" dirty="0" smtClean="0">
                <a:solidFill>
                  <a:srgbClr val="FFFFFF"/>
                </a:solidFill>
                <a:latin typeface="+mn-lt"/>
                <a:ea typeface="+mn-ea"/>
                <a:cs typeface="Segoe UI" pitchFamily="34" charset="0"/>
              </a:defRPr>
            </a:lvl4pPr>
            <a:lvl5pPr>
              <a:defRPr lang="en-US" sz="1800" kern="1200" dirty="0">
                <a:solidFill>
                  <a:srgbClr val="FFFFFF"/>
                </a:solidFill>
                <a:latin typeface="+mn-lt"/>
                <a:ea typeface="+mn-ea"/>
                <a:cs typeface="Segoe UI" pitchFamily="34" charset="0"/>
              </a:defRPr>
            </a:lvl5pPr>
          </a:lstStyle>
          <a:p>
            <a:pPr lvl="0"/>
            <a:r>
              <a:rPr lang="en-US"/>
              <a:t>[HOURS] hours</a:t>
            </a:r>
          </a:p>
        </p:txBody>
      </p:sp>
    </p:spTree>
    <p:extLst>
      <p:ext uri="{BB962C8B-B14F-4D97-AF65-F5344CB8AC3E}">
        <p14:creationId xmlns:p14="http://schemas.microsoft.com/office/powerpoint/2010/main" val="30599169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Hidden Instructions">
    <p:bg>
      <p:bgPr>
        <a:solidFill>
          <a:srgbClr val="434343"/>
        </a:solidFill>
        <a:effectLst/>
      </p:bgPr>
    </p:bg>
    <p:spTree>
      <p:nvGrpSpPr>
        <p:cNvPr id="1" name=""/>
        <p:cNvGrpSpPr/>
        <p:nvPr/>
      </p:nvGrpSpPr>
      <p:grpSpPr>
        <a:xfrm>
          <a:off x="0" y="0"/>
          <a:ext cx="0" cy="0"/>
          <a:chOff x="0" y="0"/>
          <a:chExt cx="0" cy="0"/>
        </a:xfrm>
      </p:grpSpPr>
      <p:sp>
        <p:nvSpPr>
          <p:cNvPr id="5" name="TextBox 4"/>
          <p:cNvSpPr txBox="1"/>
          <p:nvPr userDrawn="1"/>
        </p:nvSpPr>
        <p:spPr>
          <a:xfrm>
            <a:off x="264029" y="6495393"/>
            <a:ext cx="1011495" cy="215444"/>
          </a:xfrm>
          <a:prstGeom prst="rect">
            <a:avLst/>
          </a:prstGeom>
          <a:noFill/>
        </p:spPr>
        <p:txBody>
          <a:bodyPr wrap="none" lIns="0" tIns="0" rIns="0" bIns="0" rtlCol="0">
            <a:spAutoFit/>
          </a:bodyPr>
          <a:lstStyle/>
          <a:p>
            <a:pPr marL="0" marR="0" lvl="0" indent="0" algn="l" defTabSz="91401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pitchFamily="34" charset="0"/>
                <a:ea typeface="+mn-ea"/>
                <a:cs typeface="+mn-cs"/>
              </a:rPr>
              <a:t>Hidden Slide</a:t>
            </a:r>
          </a:p>
        </p:txBody>
      </p:sp>
      <p:sp>
        <p:nvSpPr>
          <p:cNvPr id="8" name="Text Placeholder 9"/>
          <p:cNvSpPr>
            <a:spLocks noGrp="1"/>
          </p:cNvSpPr>
          <p:nvPr>
            <p:ph type="body" sz="quarter" idx="30" hasCustomPrompt="1"/>
          </p:nvPr>
        </p:nvSpPr>
        <p:spPr>
          <a:xfrm>
            <a:off x="264028" y="345234"/>
            <a:ext cx="11225393" cy="749757"/>
          </a:xfrm>
          <a:prstGeom prst="rect">
            <a:avLst/>
          </a:prstGeom>
        </p:spPr>
        <p:txBody>
          <a:bodyPr/>
          <a:lstStyle>
            <a:lvl1pPr marL="0" indent="0">
              <a:buNone/>
              <a:defRPr lang="en-US" sz="3600" b="0" kern="1200" cap="none" spc="-100" baseline="0" dirty="0">
                <a:ln w="3175">
                  <a:noFill/>
                </a:ln>
                <a:solidFill>
                  <a:schemeClr val="bg1"/>
                </a:solidFill>
                <a:effectLst/>
                <a:latin typeface="Segoe UI Light" pitchFamily="34" charset="0"/>
                <a:ea typeface="Verdana" pitchFamily="34" charset="0"/>
                <a:cs typeface="Verdana" pitchFamily="34" charset="0"/>
              </a:defRPr>
            </a:lvl1pPr>
          </a:lstStyle>
          <a:p>
            <a:pPr marL="0" lvl="0" indent="0" algn="l" defTabSz="914012" rtl="0" eaLnBrk="1" latinLnBrk="0" hangingPunct="1">
              <a:lnSpc>
                <a:spcPct val="100000"/>
              </a:lnSpc>
              <a:spcBef>
                <a:spcPts val="600"/>
              </a:spcBef>
              <a:buClr>
                <a:schemeClr val="accent1"/>
              </a:buClr>
              <a:buSzPct val="100000"/>
              <a:buFont typeface="Wingdings" panose="05000000000000000000" pitchFamily="2" charset="2"/>
              <a:buNone/>
            </a:pPr>
            <a:r>
              <a:rPr lang="en-US"/>
              <a:t>Instructions</a:t>
            </a:r>
          </a:p>
        </p:txBody>
      </p:sp>
      <p:sp>
        <p:nvSpPr>
          <p:cNvPr id="4" name="Text Placeholder 6">
            <a:extLst>
              <a:ext uri="{FF2B5EF4-FFF2-40B4-BE49-F238E27FC236}">
                <a16:creationId xmlns:a16="http://schemas.microsoft.com/office/drawing/2014/main" id="{7995784B-C45B-48E8-9092-07A1A9AE2C9C}"/>
              </a:ext>
            </a:extLst>
          </p:cNvPr>
          <p:cNvSpPr>
            <a:spLocks noGrp="1"/>
          </p:cNvSpPr>
          <p:nvPr>
            <p:ph type="body" sz="quarter" idx="11"/>
          </p:nvPr>
        </p:nvSpPr>
        <p:spPr>
          <a:xfrm>
            <a:off x="262033" y="1187620"/>
            <a:ext cx="11223378" cy="3199613"/>
          </a:xfrm>
          <a:prstGeom prst="rect">
            <a:avLst/>
          </a:prstGeom>
        </p:spPr>
        <p:txBody>
          <a:bodyPr anchor="t">
            <a:noAutofit/>
          </a:bodyPr>
          <a:lstStyle>
            <a:lvl1pPr marL="285640" indent="-285640">
              <a:spcBef>
                <a:spcPts val="588"/>
              </a:spcBef>
              <a:buClr>
                <a:schemeClr val="bg1"/>
              </a:buClr>
              <a:buFont typeface="Wingdings" panose="05000000000000000000" pitchFamily="2" charset="2"/>
              <a:buChar char="§"/>
              <a:defRPr lang="en-US" sz="1765" b="0" kern="1200" cap="none" baseline="0" dirty="0">
                <a:solidFill>
                  <a:schemeClr val="bg1"/>
                </a:solidFill>
                <a:latin typeface="Segoe UI" panose="020B0502040204020203" pitchFamily="34" charset="0"/>
                <a:ea typeface="+mj-ea"/>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endParaRPr lang="en-GB"/>
          </a:p>
        </p:txBody>
      </p:sp>
    </p:spTree>
    <p:extLst>
      <p:ext uri="{BB962C8B-B14F-4D97-AF65-F5344CB8AC3E}">
        <p14:creationId xmlns:p14="http://schemas.microsoft.com/office/powerpoint/2010/main" val="486174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IP Development Guidance">
    <p:bg>
      <p:bgPr>
        <a:solidFill>
          <a:srgbClr val="F2F2F2"/>
        </a:solidFill>
        <a:effectLst/>
      </p:bgPr>
    </p:bg>
    <p:spTree>
      <p:nvGrpSpPr>
        <p:cNvPr id="1" name=""/>
        <p:cNvGrpSpPr/>
        <p:nvPr/>
      </p:nvGrpSpPr>
      <p:grpSpPr>
        <a:xfrm>
          <a:off x="0" y="0"/>
          <a:ext cx="0" cy="0"/>
          <a:chOff x="0" y="0"/>
          <a:chExt cx="0" cy="0"/>
        </a:xfrm>
      </p:grpSpPr>
      <p:sp>
        <p:nvSpPr>
          <p:cNvPr id="5" name="TextBox 4"/>
          <p:cNvSpPr txBox="1"/>
          <p:nvPr userDrawn="1"/>
        </p:nvSpPr>
        <p:spPr>
          <a:xfrm>
            <a:off x="264029" y="6495394"/>
            <a:ext cx="3142696" cy="215451"/>
          </a:xfrm>
          <a:prstGeom prst="rect">
            <a:avLst/>
          </a:prstGeom>
          <a:noFill/>
        </p:spPr>
        <p:txBody>
          <a:bodyPr wrap="square" lIns="0" tIns="0" rIns="0" bIns="0" rtlCol="0">
            <a:spAutoFit/>
          </a:bodyPr>
          <a:lstStyle/>
          <a:p>
            <a:pPr marL="0" marR="0" lvl="0" indent="0" algn="l" defTabSz="91401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B050"/>
                </a:solidFill>
                <a:effectLst/>
                <a:uLnTx/>
                <a:uFillTx/>
                <a:latin typeface="Segoe UI" pitchFamily="34" charset="0"/>
                <a:ea typeface="+mn-ea"/>
                <a:cs typeface="+mn-cs"/>
              </a:rPr>
              <a:t>IP Development Guidance</a:t>
            </a:r>
          </a:p>
        </p:txBody>
      </p:sp>
      <p:sp>
        <p:nvSpPr>
          <p:cNvPr id="8" name="Text Placeholder 9"/>
          <p:cNvSpPr>
            <a:spLocks noGrp="1"/>
          </p:cNvSpPr>
          <p:nvPr>
            <p:ph type="body" sz="quarter" idx="30" hasCustomPrompt="1"/>
          </p:nvPr>
        </p:nvSpPr>
        <p:spPr>
          <a:xfrm>
            <a:off x="264028" y="345234"/>
            <a:ext cx="11225393" cy="749757"/>
          </a:xfrm>
          <a:prstGeom prst="rect">
            <a:avLst/>
          </a:prstGeom>
        </p:spPr>
        <p:txBody>
          <a:bodyPr/>
          <a:lstStyle>
            <a:lvl1pPr marL="0" indent="0">
              <a:buNone/>
              <a:defRPr lang="en-US" sz="3600" b="0" kern="1200" cap="none" spc="-100" baseline="0" dirty="0">
                <a:ln w="3175">
                  <a:noFill/>
                </a:ln>
                <a:solidFill>
                  <a:srgbClr val="00B050"/>
                </a:solidFill>
                <a:effectLst/>
                <a:latin typeface="Segoe UI Light" pitchFamily="34" charset="0"/>
                <a:ea typeface="Verdana" pitchFamily="34" charset="0"/>
                <a:cs typeface="Verdana" pitchFamily="34" charset="0"/>
              </a:defRPr>
            </a:lvl1pPr>
          </a:lstStyle>
          <a:p>
            <a:pPr marL="0" lvl="0" indent="0" algn="l" defTabSz="914012" rtl="0" eaLnBrk="1" latinLnBrk="0" hangingPunct="1">
              <a:lnSpc>
                <a:spcPct val="100000"/>
              </a:lnSpc>
              <a:spcBef>
                <a:spcPts val="600"/>
              </a:spcBef>
              <a:buClr>
                <a:schemeClr val="accent1"/>
              </a:buClr>
              <a:buSzPct val="100000"/>
              <a:buFont typeface="Wingdings" panose="05000000000000000000" pitchFamily="2" charset="2"/>
              <a:buNone/>
            </a:pPr>
            <a:r>
              <a:rPr lang="en-US"/>
              <a:t>IP Development Guidance</a:t>
            </a:r>
          </a:p>
        </p:txBody>
      </p:sp>
      <p:sp>
        <p:nvSpPr>
          <p:cNvPr id="6" name="Text Placeholder 6">
            <a:extLst>
              <a:ext uri="{FF2B5EF4-FFF2-40B4-BE49-F238E27FC236}">
                <a16:creationId xmlns:a16="http://schemas.microsoft.com/office/drawing/2014/main" id="{605CA896-8EF6-43A4-9051-2482D2577F28}"/>
              </a:ext>
            </a:extLst>
          </p:cNvPr>
          <p:cNvSpPr>
            <a:spLocks noGrp="1"/>
          </p:cNvSpPr>
          <p:nvPr>
            <p:ph type="body" sz="quarter" idx="11"/>
          </p:nvPr>
        </p:nvSpPr>
        <p:spPr>
          <a:xfrm>
            <a:off x="262033" y="1187620"/>
            <a:ext cx="11223378" cy="3199613"/>
          </a:xfrm>
          <a:prstGeom prst="rect">
            <a:avLst/>
          </a:prstGeom>
        </p:spPr>
        <p:txBody>
          <a:bodyPr anchor="t">
            <a:noAutofit/>
          </a:bodyPr>
          <a:lstStyle>
            <a:lvl1pPr marL="285640" indent="-285640">
              <a:spcBef>
                <a:spcPts val="588"/>
              </a:spcBef>
              <a:buClr>
                <a:srgbClr val="00B050"/>
              </a:buClr>
              <a:buFont typeface="Wingdings" panose="05000000000000000000" pitchFamily="2" charset="2"/>
              <a:buChar char="§"/>
              <a:defRPr lang="en-US" sz="1765" b="0" kern="1200" cap="none" baseline="0" dirty="0">
                <a:solidFill>
                  <a:srgbClr val="00B050"/>
                </a:solidFill>
                <a:latin typeface="Segoe UI" panose="020B0502040204020203" pitchFamily="34" charset="0"/>
                <a:ea typeface="+mj-ea"/>
                <a:cs typeface="Segoe UI" panose="020B0502040204020203" pitchFamily="34" charset="0"/>
              </a:defRPr>
            </a:lvl1pPr>
            <a:lvl2pPr>
              <a:defRPr sz="1568">
                <a:solidFill>
                  <a:srgbClr val="00B050"/>
                </a:solidFill>
              </a:defRPr>
            </a:lvl2pPr>
            <a:lvl3pPr>
              <a:defRPr>
                <a:solidFill>
                  <a:srgbClr val="00B050"/>
                </a:solidFill>
              </a:defRPr>
            </a:lvl3pPr>
            <a:lvl4pPr>
              <a:defRPr>
                <a:solidFill>
                  <a:srgbClr val="00B050"/>
                </a:solidFill>
              </a:defRPr>
            </a:lvl4pPr>
            <a:lvl5pPr>
              <a:defRPr>
                <a:solidFill>
                  <a:srgbClr val="00B050"/>
                </a:solidFill>
              </a:defRPr>
            </a:lvl5pPr>
          </a:lstStyle>
          <a:p>
            <a:pPr lvl="0"/>
            <a:endParaRPr lang="en-GB"/>
          </a:p>
          <a:p>
            <a:pPr lvl="0"/>
            <a:endParaRPr lang="en-GB"/>
          </a:p>
        </p:txBody>
      </p:sp>
    </p:spTree>
    <p:extLst>
      <p:ext uri="{BB962C8B-B14F-4D97-AF65-F5344CB8AC3E}">
        <p14:creationId xmlns:p14="http://schemas.microsoft.com/office/powerpoint/2010/main" val="2727382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Title Slide Photo_Optio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flipH="1">
            <a:off x="0" y="-95249"/>
            <a:ext cx="12192000" cy="6953250"/>
          </a:xfrm>
          <a:prstGeom prst="rect">
            <a:avLst/>
          </a:prstGeom>
        </p:spPr>
      </p:pic>
      <p:sp>
        <p:nvSpPr>
          <p:cNvPr id="2" name="Rectangle 1"/>
          <p:cNvSpPr/>
          <p:nvPr userDrawn="1"/>
        </p:nvSpPr>
        <p:spPr bwMode="auto">
          <a:xfrm>
            <a:off x="270064" y="4773828"/>
            <a:ext cx="6700255" cy="1108862"/>
          </a:xfrm>
          <a:prstGeom prst="rect">
            <a:avLst/>
          </a:prstGeom>
          <a:solidFill>
            <a:srgbClr val="334759">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7682" y="2998381"/>
            <a:ext cx="6700188" cy="1775447"/>
          </a:xfrm>
          <a:solidFill>
            <a:srgbClr val="334759">
              <a:alpha val="90000"/>
            </a:srgbClr>
          </a:solidFill>
        </p:spPr>
        <p:txBody>
          <a:bodyPr lIns="146304" tIns="91440" rIns="146304" bIns="91440" anchor="t" anchorCtr="0"/>
          <a:lstStyle>
            <a:lvl1pPr>
              <a:defRPr sz="4312" spc="-98" baseline="0">
                <a:gradFill>
                  <a:gsLst>
                    <a:gs pos="57576">
                      <a:srgbClr val="FFFFFF"/>
                    </a:gs>
                    <a:gs pos="35000">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267683" y="4773830"/>
            <a:ext cx="6276530" cy="1120689"/>
          </a:xfrm>
          <a:prstGeom prst="rect">
            <a:avLst/>
          </a:prstGeom>
        </p:spPr>
        <p:txBody>
          <a:bodyPr tIns="109728" bIns="109728">
            <a:noAutofit/>
          </a:bodyPr>
          <a:lstStyle>
            <a:lvl1pPr marL="0" indent="0">
              <a:spcBef>
                <a:spcPts val="0"/>
              </a:spcBef>
              <a:buNone/>
              <a:defRPr sz="2745">
                <a:gradFill>
                  <a:gsLst>
                    <a:gs pos="57576">
                      <a:srgbClr val="FFFFFF"/>
                    </a:gs>
                    <a:gs pos="35000">
                      <a:srgbClr val="FFFFFF"/>
                    </a:gs>
                  </a:gsLst>
                  <a:lin ang="5400000" scaled="0"/>
                </a:gradFill>
              </a:defRPr>
            </a:lvl1pPr>
          </a:lstStyle>
          <a:p>
            <a:pPr lvl="0"/>
            <a:r>
              <a:rPr lang="en-US"/>
              <a:t>Speaker Name</a:t>
            </a:r>
          </a:p>
        </p:txBody>
      </p:sp>
      <p:sp>
        <p:nvSpPr>
          <p:cNvPr id="12" name="Text Placeholder 2"/>
          <p:cNvSpPr txBox="1">
            <a:spLocks/>
          </p:cNvSpPr>
          <p:nvPr userDrawn="1"/>
        </p:nvSpPr>
        <p:spPr bwMode="auto">
          <a:xfrm>
            <a:off x="78036" y="51993"/>
            <a:ext cx="3253987"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765" b="0">
                <a:solidFill>
                  <a:schemeClr val="bg1"/>
                </a:solidFill>
                <a:latin typeface="+mn-lt"/>
              </a:rPr>
              <a:t>Microsoft Services</a:t>
            </a:r>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invGray">
          <a:xfrm>
            <a:off x="267683" y="6273742"/>
            <a:ext cx="1652007" cy="353933"/>
          </a:xfrm>
          <a:prstGeom prst="rect">
            <a:avLst/>
          </a:prstGeom>
        </p:spPr>
      </p:pic>
    </p:spTree>
    <p:extLst>
      <p:ext uri="{BB962C8B-B14F-4D97-AF65-F5344CB8AC3E}">
        <p14:creationId xmlns:p14="http://schemas.microsoft.com/office/powerpoint/2010/main" val="3011625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Objectives">
    <p:spTree>
      <p:nvGrpSpPr>
        <p:cNvPr id="1" name=""/>
        <p:cNvGrpSpPr/>
        <p:nvPr/>
      </p:nvGrpSpPr>
      <p:grpSpPr>
        <a:xfrm>
          <a:off x="0" y="0"/>
          <a:ext cx="0" cy="0"/>
          <a:chOff x="0" y="0"/>
          <a:chExt cx="0" cy="0"/>
        </a:xfrm>
      </p:grpSpPr>
      <p:sp>
        <p:nvSpPr>
          <p:cNvPr id="10" name="Rectangle 9"/>
          <p:cNvSpPr/>
          <p:nvPr userDrawn="1"/>
        </p:nvSpPr>
        <p:spPr>
          <a:xfrm>
            <a:off x="-148609" y="0"/>
            <a:ext cx="5655495" cy="6858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3" tIns="93233" rIns="93233" bIns="93233" numCol="1" spcCol="0" rtlCol="0" fromWordArt="0" anchor="b" anchorCtr="0" forceAA="0" compatLnSpc="1">
            <a:prstTxWarp prst="textNoShape">
              <a:avLst/>
            </a:prstTxWarp>
            <a:noAutofit/>
          </a:bodyPr>
          <a:lstStyle/>
          <a:p>
            <a:pPr marL="0" marR="0" lvl="0" indent="0" algn="r" defTabSz="914012" rtl="0" eaLnBrk="1" fontAlgn="auto" latinLnBrk="0" hangingPunct="1">
              <a:lnSpc>
                <a:spcPct val="100000"/>
              </a:lnSpc>
              <a:spcBef>
                <a:spcPts val="0"/>
              </a:spcBef>
              <a:spcAft>
                <a:spcPts val="0"/>
              </a:spcAft>
              <a:buClrTx/>
              <a:buSzTx/>
              <a:buFontTx/>
              <a:buNone/>
              <a:tabLst/>
              <a:defRPr/>
            </a:pPr>
            <a:endParaRPr kumimoji="0" lang="en-US" sz="1222"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6200" y="0"/>
            <a:ext cx="12268200" cy="6858000"/>
          </a:xfrm>
          <a:prstGeom prst="rect">
            <a:avLst/>
          </a:prstGeom>
        </p:spPr>
      </p:pic>
      <p:sp>
        <p:nvSpPr>
          <p:cNvPr id="3" name="Rectangle 2"/>
          <p:cNvSpPr/>
          <p:nvPr userDrawn="1"/>
        </p:nvSpPr>
        <p:spPr bwMode="gray">
          <a:xfrm>
            <a:off x="-148609" y="0"/>
            <a:ext cx="5655494" cy="6858000"/>
          </a:xfrm>
          <a:prstGeom prst="rect">
            <a:avLst/>
          </a:prstGeom>
          <a:solidFill>
            <a:srgbClr val="334759">
              <a:alpha val="85000"/>
            </a:srgbClr>
          </a:solidFill>
          <a:ln w="9525" cap="flat" cmpd="sng" algn="ctr">
            <a:noFill/>
            <a:prstDash val="solid"/>
            <a:headEnd type="none" w="med" len="med"/>
            <a:tailEnd type="none" w="med" len="med"/>
          </a:ln>
          <a:effectLst/>
        </p:spPr>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marL="0" marR="0" lvl="0" indent="0" algn="ctr" defTabSz="913658"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Text Placeholder 4"/>
          <p:cNvSpPr txBox="1">
            <a:spLocks/>
          </p:cNvSpPr>
          <p:nvPr userDrawn="1"/>
        </p:nvSpPr>
        <p:spPr bwMode="ltGray">
          <a:xfrm>
            <a:off x="172292" y="1010548"/>
            <a:ext cx="5455162" cy="662478"/>
          </a:xfrm>
          <a:prstGeom prst="rect">
            <a:avLst/>
          </a:prstGeom>
          <a:noFill/>
        </p:spPr>
        <p:txBody>
          <a:bodyPr vert="horz" wrap="square" lIns="0" tIns="107525" rIns="0" bIns="107525" rtlCol="0">
            <a:noAutofit/>
          </a:bodyPr>
          <a:lstStyle>
            <a:lvl1pPr marL="0" marR="0" indent="0" algn="l" defTabSz="914274"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1250">
                      <a:srgbClr val="FFFFFF"/>
                    </a:gs>
                    <a:gs pos="99000">
                      <a:srgbClr val="FFFFFF"/>
                    </a:gs>
                  </a:gsLst>
                  <a:lin ang="5400000" scaled="0"/>
                </a:gradFill>
                <a:latin typeface="+mj-lt"/>
                <a:ea typeface="+mn-ea"/>
                <a:cs typeface="+mn-cs"/>
              </a:defRPr>
            </a:lvl1pPr>
            <a:lvl2pPr marL="572633" marR="0" indent="-236522"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784258"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08332"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32405"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14252"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0"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27"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65"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3923" rtl="0" eaLnBrk="1" fontAlgn="auto" latinLnBrk="0" hangingPunct="1">
              <a:lnSpc>
                <a:spcPct val="90000"/>
              </a:lnSpc>
              <a:spcBef>
                <a:spcPts val="0"/>
              </a:spcBef>
              <a:spcAft>
                <a:spcPts val="0"/>
              </a:spcAft>
              <a:buClrTx/>
              <a:buSzPct val="90000"/>
              <a:buFont typeface="Arial" pitchFamily="34" charset="0"/>
              <a:buNone/>
              <a:tabLst/>
              <a:defRPr/>
            </a:pPr>
            <a:r>
              <a:rPr kumimoji="0" lang="en-US" sz="4000" b="0" i="0" u="none" strike="noStrike" kern="1200" cap="none" spc="0" normalizeH="0" baseline="0" noProof="0">
                <a:ln>
                  <a:noFill/>
                </a:ln>
                <a:solidFill>
                  <a:schemeClr val="bg1"/>
                </a:solidFill>
                <a:effectLst/>
                <a:uLnTx/>
                <a:uFillTx/>
                <a:latin typeface="Segoe UI Light"/>
                <a:ea typeface="+mn-ea"/>
                <a:cs typeface="+mn-cs"/>
              </a:rPr>
              <a:t>Workshop Objectives </a:t>
            </a:r>
          </a:p>
        </p:txBody>
      </p:sp>
      <p:sp>
        <p:nvSpPr>
          <p:cNvPr id="7" name="Text Placeholder 4"/>
          <p:cNvSpPr txBox="1">
            <a:spLocks/>
          </p:cNvSpPr>
          <p:nvPr userDrawn="1"/>
        </p:nvSpPr>
        <p:spPr bwMode="ltGray">
          <a:xfrm>
            <a:off x="172292" y="2109203"/>
            <a:ext cx="5455162" cy="519603"/>
          </a:xfrm>
          <a:prstGeom prst="rect">
            <a:avLst/>
          </a:prstGeom>
          <a:noFill/>
        </p:spPr>
        <p:txBody>
          <a:bodyPr vert="horz" wrap="square" lIns="0" tIns="107525" rIns="0" bIns="107525" rtlCol="0">
            <a:noAutofit/>
          </a:bodyPr>
          <a:lstStyle>
            <a:lvl1pPr marL="0" marR="0" indent="0" algn="l" defTabSz="914274"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1250">
                      <a:srgbClr val="FFFFFF"/>
                    </a:gs>
                    <a:gs pos="99000">
                      <a:srgbClr val="FFFFFF"/>
                    </a:gs>
                  </a:gsLst>
                  <a:lin ang="5400000" scaled="0"/>
                </a:gradFill>
                <a:latin typeface="+mj-lt"/>
                <a:ea typeface="+mn-ea"/>
                <a:cs typeface="+mn-cs"/>
              </a:defRPr>
            </a:lvl1pPr>
            <a:lvl2pPr marL="572633" marR="0" indent="-236522"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784258"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08332"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32405"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14252"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0"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27"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65"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3923"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chemeClr val="bg1"/>
                </a:solidFill>
                <a:effectLst/>
                <a:uLnTx/>
                <a:uFillTx/>
                <a:latin typeface="Segoe UI" panose="020B0502040204020203" pitchFamily="34" charset="0"/>
                <a:ea typeface="+mn-ea"/>
                <a:cs typeface="Segoe UI" panose="020B0502040204020203" pitchFamily="34" charset="0"/>
              </a:rPr>
              <a:t>During this workshop we will:</a:t>
            </a:r>
          </a:p>
          <a:p>
            <a:pPr marL="0" marR="0" lvl="0" indent="0" algn="l" defTabSz="913923" rtl="0" eaLnBrk="1" fontAlgn="auto" latinLnBrk="0" hangingPunct="1">
              <a:lnSpc>
                <a:spcPct val="90000"/>
              </a:lnSpc>
              <a:spcBef>
                <a:spcPts val="0"/>
              </a:spcBef>
              <a:spcAft>
                <a:spcPts val="0"/>
              </a:spcAft>
              <a:buClrTx/>
              <a:buSzPct val="90000"/>
              <a:buFont typeface="Arial" pitchFamily="34" charset="0"/>
              <a:buNone/>
              <a:tabLst/>
              <a:defRPr/>
            </a:pPr>
            <a:endParaRPr kumimoji="0" lang="en-US" sz="2353" b="0" i="0" u="none" strike="noStrike" kern="1200" cap="none" spc="0" normalizeH="0" baseline="0" noProof="0">
              <a:ln>
                <a:noFill/>
              </a:ln>
              <a:solidFill>
                <a:schemeClr val="bg1"/>
              </a:solidFill>
              <a:effectLst/>
              <a:uLnTx/>
              <a:uFillTx/>
              <a:latin typeface="Segoe UI" panose="020B0502040204020203" pitchFamily="34" charset="0"/>
              <a:ea typeface="+mn-ea"/>
              <a:cs typeface="Segoe UI" panose="020B0502040204020203" pitchFamily="34" charset="0"/>
            </a:endParaRPr>
          </a:p>
          <a:p>
            <a:pPr marL="0" marR="0" lvl="0" indent="0" algn="l" defTabSz="913923" rtl="0" eaLnBrk="1" fontAlgn="auto" latinLnBrk="0" hangingPunct="1">
              <a:lnSpc>
                <a:spcPct val="90000"/>
              </a:lnSpc>
              <a:spcBef>
                <a:spcPts val="0"/>
              </a:spcBef>
              <a:spcAft>
                <a:spcPts val="0"/>
              </a:spcAft>
              <a:buClrTx/>
              <a:buSzPct val="90000"/>
              <a:buFont typeface="Arial" pitchFamily="34" charset="0"/>
              <a:buNone/>
              <a:tabLst/>
              <a:defRPr/>
            </a:pPr>
            <a:endParaRPr kumimoji="0" lang="en-US" sz="2353" b="0" i="0" u="none" strike="noStrike" kern="1200" cap="none" spc="0" normalizeH="0" baseline="0" noProof="0">
              <a:ln>
                <a:noFill/>
              </a:ln>
              <a:solidFill>
                <a:schemeClr val="bg1"/>
              </a:solidFill>
              <a:effectLst/>
              <a:uLnTx/>
              <a:uFillTx/>
              <a:latin typeface="Segoe UI" panose="020B0502040204020203" pitchFamily="34" charset="0"/>
              <a:ea typeface="+mn-ea"/>
              <a:cs typeface="Segoe UI" panose="020B0502040204020203" pitchFamily="34" charset="0"/>
            </a:endParaRPr>
          </a:p>
        </p:txBody>
      </p:sp>
      <p:sp>
        <p:nvSpPr>
          <p:cNvPr id="8" name="Text Placeholder 6"/>
          <p:cNvSpPr>
            <a:spLocks noGrp="1"/>
          </p:cNvSpPr>
          <p:nvPr>
            <p:ph type="body" sz="quarter" idx="11"/>
          </p:nvPr>
        </p:nvSpPr>
        <p:spPr>
          <a:xfrm>
            <a:off x="123732" y="2694906"/>
            <a:ext cx="5110811" cy="3199613"/>
          </a:xfrm>
          <a:prstGeom prst="rect">
            <a:avLst/>
          </a:prstGeom>
        </p:spPr>
        <p:txBody>
          <a:bodyPr anchor="t">
            <a:noAutofit/>
          </a:bodyPr>
          <a:lstStyle>
            <a:lvl1pPr marL="285640" indent="-285640">
              <a:buClr>
                <a:schemeClr val="bg1"/>
              </a:buClr>
              <a:buFont typeface="Wingdings" panose="05000000000000000000" pitchFamily="2" charset="2"/>
              <a:buChar char="§"/>
              <a:defRPr lang="en-US" sz="2353" b="0" kern="1200" cap="none" baseline="0" dirty="0">
                <a:solidFill>
                  <a:schemeClr val="bg1"/>
                </a:solidFill>
                <a:latin typeface="Segoe UI" panose="020B0502040204020203" pitchFamily="34" charset="0"/>
                <a:ea typeface="+mj-ea"/>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endParaRPr lang="en-GB"/>
          </a:p>
        </p:txBody>
      </p:sp>
    </p:spTree>
    <p:extLst>
      <p:ext uri="{BB962C8B-B14F-4D97-AF65-F5344CB8AC3E}">
        <p14:creationId xmlns:p14="http://schemas.microsoft.com/office/powerpoint/2010/main" val="159167230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659781476"/>
      </p:ext>
    </p:extLst>
  </p:cSld>
  <p:clrMapOvr>
    <a:masterClrMapping/>
  </p:clrMapOvr>
  <p:transition>
    <p:fade/>
  </p:transition>
  <p:hf hdr="0" dt="0"/>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Content, Section 1 of 3">
    <p:spTree>
      <p:nvGrpSpPr>
        <p:cNvPr id="1" name=""/>
        <p:cNvGrpSpPr/>
        <p:nvPr/>
      </p:nvGrpSpPr>
      <p:grpSpPr>
        <a:xfrm>
          <a:off x="0" y="0"/>
          <a:ext cx="0" cy="0"/>
          <a:chOff x="0" y="0"/>
          <a:chExt cx="0" cy="0"/>
        </a:xfrm>
      </p:grpSpPr>
      <p:sp>
        <p:nvSpPr>
          <p:cNvPr id="2" name="Title 1"/>
          <p:cNvSpPr>
            <a:spLocks noGrp="1"/>
          </p:cNvSpPr>
          <p:nvPr>
            <p:ph type="title"/>
          </p:nvPr>
        </p:nvSpPr>
        <p:spPr>
          <a:xfrm>
            <a:off x="269240" y="289512"/>
            <a:ext cx="11655840" cy="599258"/>
          </a:xfrm>
        </p:spPr>
        <p:txBody>
          <a:bodyPr/>
          <a:lstStyle>
            <a:lvl1pPr algn="l" defTabSz="914367" rtl="0" eaLnBrk="1" latinLnBrk="0" hangingPunct="1">
              <a:lnSpc>
                <a:spcPct val="90000"/>
              </a:lnSpc>
              <a:spcBef>
                <a:spcPct val="0"/>
              </a:spcBef>
              <a:buNone/>
              <a:defRPr lang="en-US" sz="3529" b="0" kern="1200" cap="none" spc="-100" baseline="0" dirty="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a:t>Click to edit Master title style</a:t>
            </a:r>
          </a:p>
        </p:txBody>
      </p:sp>
    </p:spTree>
    <p:extLst>
      <p:ext uri="{BB962C8B-B14F-4D97-AF65-F5344CB8AC3E}">
        <p14:creationId xmlns:p14="http://schemas.microsoft.com/office/powerpoint/2010/main" val="4064982665"/>
      </p:ext>
    </p:extLst>
  </p:cSld>
  <p:clrMapOvr>
    <a:masterClrMapping/>
  </p:clrMapOvr>
  <p:transition>
    <p:fad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Content, Section 2 of 3">
    <p:spTree>
      <p:nvGrpSpPr>
        <p:cNvPr id="1" name=""/>
        <p:cNvGrpSpPr/>
        <p:nvPr/>
      </p:nvGrpSpPr>
      <p:grpSpPr>
        <a:xfrm>
          <a:off x="0" y="0"/>
          <a:ext cx="0" cy="0"/>
          <a:chOff x="0" y="0"/>
          <a:chExt cx="0" cy="0"/>
        </a:xfrm>
      </p:grpSpPr>
      <p:sp>
        <p:nvSpPr>
          <p:cNvPr id="2" name="Title 1"/>
          <p:cNvSpPr>
            <a:spLocks noGrp="1"/>
          </p:cNvSpPr>
          <p:nvPr>
            <p:ph type="title"/>
          </p:nvPr>
        </p:nvSpPr>
        <p:spPr>
          <a:xfrm>
            <a:off x="269240" y="289512"/>
            <a:ext cx="11655840" cy="599258"/>
          </a:xfrm>
        </p:spPr>
        <p:txBody>
          <a:bodyPr/>
          <a:lstStyle>
            <a:lvl1pPr algn="l" defTabSz="914367" rtl="0" eaLnBrk="1" latinLnBrk="0" hangingPunct="1">
              <a:lnSpc>
                <a:spcPct val="90000"/>
              </a:lnSpc>
              <a:spcBef>
                <a:spcPct val="0"/>
              </a:spcBef>
              <a:buNone/>
              <a:defRPr lang="en-US" sz="3529" b="0" kern="1200" cap="none" spc="-100" baseline="0" dirty="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a:t>Click to edit Master title style</a:t>
            </a:r>
          </a:p>
        </p:txBody>
      </p:sp>
    </p:spTree>
    <p:extLst>
      <p:ext uri="{BB962C8B-B14F-4D97-AF65-F5344CB8AC3E}">
        <p14:creationId xmlns:p14="http://schemas.microsoft.com/office/powerpoint/2010/main" val="3235918661"/>
      </p:ext>
    </p:extLst>
  </p:cSld>
  <p:clrMapOvr>
    <a:masterClrMapping/>
  </p:clrMapOvr>
  <p:transition>
    <p:fad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Content, Section 3 of 3">
    <p:spTree>
      <p:nvGrpSpPr>
        <p:cNvPr id="1" name=""/>
        <p:cNvGrpSpPr/>
        <p:nvPr/>
      </p:nvGrpSpPr>
      <p:grpSpPr>
        <a:xfrm>
          <a:off x="0" y="0"/>
          <a:ext cx="0" cy="0"/>
          <a:chOff x="0" y="0"/>
          <a:chExt cx="0" cy="0"/>
        </a:xfrm>
      </p:grpSpPr>
      <p:sp>
        <p:nvSpPr>
          <p:cNvPr id="2" name="Title 1"/>
          <p:cNvSpPr>
            <a:spLocks noGrp="1"/>
          </p:cNvSpPr>
          <p:nvPr>
            <p:ph type="title"/>
          </p:nvPr>
        </p:nvSpPr>
        <p:spPr>
          <a:xfrm>
            <a:off x="269240" y="289512"/>
            <a:ext cx="11655840" cy="599258"/>
          </a:xfrm>
        </p:spPr>
        <p:txBody>
          <a:bodyPr/>
          <a:lstStyle>
            <a:lvl1pPr algn="l" defTabSz="914367" rtl="0" eaLnBrk="1" latinLnBrk="0" hangingPunct="1">
              <a:lnSpc>
                <a:spcPct val="90000"/>
              </a:lnSpc>
              <a:spcBef>
                <a:spcPct val="0"/>
              </a:spcBef>
              <a:buNone/>
              <a:defRPr lang="en-US" sz="3529" b="0" kern="1200" cap="none" spc="-100" baseline="0" dirty="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a:t>Click to edit Master title style</a:t>
            </a:r>
          </a:p>
        </p:txBody>
      </p:sp>
    </p:spTree>
    <p:extLst>
      <p:ext uri="{BB962C8B-B14F-4D97-AF65-F5344CB8AC3E}">
        <p14:creationId xmlns:p14="http://schemas.microsoft.com/office/powerpoint/2010/main" val="2379159987"/>
      </p:ext>
    </p:extLst>
  </p:cSld>
  <p:clrMapOvr>
    <a:masterClrMapping/>
  </p:clrMapOvr>
  <p:transition>
    <p:fad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1_Topic-1">
    <p:spTree>
      <p:nvGrpSpPr>
        <p:cNvPr id="1" name=""/>
        <p:cNvGrpSpPr/>
        <p:nvPr/>
      </p:nvGrpSpPr>
      <p:grpSpPr>
        <a:xfrm>
          <a:off x="0" y="0"/>
          <a:ext cx="0" cy="0"/>
          <a:chOff x="0" y="0"/>
          <a:chExt cx="0" cy="0"/>
        </a:xfrm>
      </p:grpSpPr>
      <p:sp>
        <p:nvSpPr>
          <p:cNvPr id="4" name="Rectangle 3"/>
          <p:cNvSpPr/>
          <p:nvPr userDrawn="1"/>
        </p:nvSpPr>
        <p:spPr bwMode="gray">
          <a:xfrm rot="16200000">
            <a:off x="4423111" y="-917005"/>
            <a:ext cx="3358009" cy="12192002"/>
          </a:xfrm>
          <a:prstGeom prst="rect">
            <a:avLst/>
          </a:prstGeom>
          <a:solidFill>
            <a:srgbClr val="334759">
              <a:alpha val="89804"/>
            </a:srgbClr>
          </a:solidFill>
        </p:spPr>
        <p:txBody>
          <a:bodyPr vert="horz" wrap="square" lIns="143428" tIns="89642" rIns="143428" bIns="89642" rtlCol="0" anchor="t" anchorCtr="0">
            <a:noAutofit/>
          </a:bodyPr>
          <a:lstStyle/>
          <a:p>
            <a:pPr lvl="0">
              <a:lnSpc>
                <a:spcPct val="90000"/>
              </a:lnSpc>
              <a:spcBef>
                <a:spcPct val="0"/>
              </a:spcBef>
            </a:pPr>
            <a:endParaRPr lang="en-US" sz="4000" spc="-100" noProof="0">
              <a:ln w="3175">
                <a:noFill/>
              </a:ln>
              <a:gradFill>
                <a:gsLst>
                  <a:gs pos="57576">
                    <a:srgbClr val="FFFFFF"/>
                  </a:gs>
                  <a:gs pos="35000">
                    <a:srgbClr val="FFFFFF"/>
                  </a:gs>
                </a:gsLst>
                <a:lin ang="5400000" scaled="0"/>
              </a:gradFill>
              <a:latin typeface="+mj-lt"/>
              <a:cs typeface="Segoe UI" pitchFamily="34" charset="0"/>
            </a:endParaRPr>
          </a:p>
        </p:txBody>
      </p:sp>
      <p:sp>
        <p:nvSpPr>
          <p:cNvPr id="7" name="Text Placeholder 6"/>
          <p:cNvSpPr>
            <a:spLocks noGrp="1"/>
          </p:cNvSpPr>
          <p:nvPr>
            <p:ph type="body" sz="quarter" idx="13" hasCustomPrompt="1"/>
          </p:nvPr>
        </p:nvSpPr>
        <p:spPr>
          <a:xfrm>
            <a:off x="717450" y="4026702"/>
            <a:ext cx="10682396" cy="1975723"/>
          </a:xfrm>
          <a:prstGeom prst="rect">
            <a:avLst/>
          </a:prstGeom>
        </p:spPr>
        <p:txBody>
          <a:bodyPr anchor="t">
            <a:noAutofit/>
          </a:bodyPr>
          <a:lstStyle>
            <a:lvl1pPr marL="0" indent="0" algn="ctr">
              <a:buNone/>
              <a:defRPr lang="en-US" sz="3200" b="0" kern="1200" cap="none" baseline="0" dirty="0">
                <a:solidFill>
                  <a:schemeClr val="bg1"/>
                </a:solidFill>
                <a:latin typeface="Segoe UI Light" panose="020B0502040204020203" pitchFamily="34" charset="0"/>
                <a:ea typeface="+mj-ea"/>
                <a:cs typeface="Segoe UI Light"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[Topic]</a:t>
            </a:r>
            <a:endParaRPr lang="en-US"/>
          </a:p>
        </p:txBody>
      </p:sp>
    </p:spTree>
    <p:extLst>
      <p:ext uri="{BB962C8B-B14F-4D97-AF65-F5344CB8AC3E}">
        <p14:creationId xmlns:p14="http://schemas.microsoft.com/office/powerpoint/2010/main" val="294067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69240" y="289512"/>
            <a:ext cx="11655840" cy="599258"/>
          </a:xfrm>
        </p:spPr>
        <p:txBody>
          <a:bodyPr/>
          <a:lstStyle>
            <a:lvl1pPr algn="l" defTabSz="914367" rtl="0" eaLnBrk="1" latinLnBrk="0" hangingPunct="1">
              <a:lnSpc>
                <a:spcPct val="90000"/>
              </a:lnSpc>
              <a:spcBef>
                <a:spcPct val="0"/>
              </a:spcBef>
              <a:buNone/>
              <a:defRPr lang="en-US" sz="3529" b="0" kern="1200" cap="none" spc="-100" baseline="0" dirty="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a:t>Click to edit Master title style</a:t>
            </a:r>
          </a:p>
        </p:txBody>
      </p:sp>
    </p:spTree>
    <p:extLst>
      <p:ext uri="{BB962C8B-B14F-4D97-AF65-F5344CB8AC3E}">
        <p14:creationId xmlns:p14="http://schemas.microsoft.com/office/powerpoint/2010/main" val="619079250"/>
      </p:ext>
    </p:extLst>
  </p:cSld>
  <p:clrMapOvr>
    <a:masterClrMapping/>
  </p:clrMapOvr>
  <p:transition>
    <p:fad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801712"/>
          </a:xfrm>
        </p:spPr>
        <p:txBody>
          <a:bodyPr>
            <a:spAutoFit/>
          </a:bodyPr>
          <a:lstStyle>
            <a:lvl1pPr>
              <a:defRPr sz="3529">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26743647"/>
      </p:ext>
    </p:extLst>
  </p:cSld>
  <p:clrMapOvr>
    <a:masterClrMapping/>
  </p:clrMapOvr>
  <p:transition>
    <p:fad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241" y="150618"/>
            <a:ext cx="11655840" cy="765564"/>
          </a:xfrm>
        </p:spPr>
        <p:txBody>
          <a:bodyPr/>
          <a:lstStyle>
            <a:lvl1pPr>
              <a:defRPr lang="en-US" sz="3529" b="0" kern="1200" cap="none" spc="-100" baseline="0" dirty="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a:t>Slide Topic</a:t>
            </a:r>
          </a:p>
        </p:txBody>
      </p:sp>
    </p:spTree>
    <p:extLst>
      <p:ext uri="{BB962C8B-B14F-4D97-AF65-F5344CB8AC3E}">
        <p14:creationId xmlns:p14="http://schemas.microsoft.com/office/powerpoint/2010/main" val="2716977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gradFill>
                  <a:gsLst>
                    <a:gs pos="1250">
                      <a:schemeClr val="tx1"/>
                    </a:gs>
                    <a:gs pos="100000">
                      <a:schemeClr val="tx1"/>
                    </a:gs>
                  </a:gsLst>
                  <a:lin ang="5400000" scaled="0"/>
                </a:gra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gradFill>
                  <a:gsLst>
                    <a:gs pos="1250">
                      <a:schemeClr val="tx1"/>
                    </a:gs>
                    <a:gs pos="100000">
                      <a:schemeClr val="tx1"/>
                    </a:gs>
                  </a:gsLst>
                  <a:lin ang="5400000" scaled="0"/>
                </a:gra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15526151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41299755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5" name="Picture 4" descr="A person sitting in a chair using a computer&#10;&#10;Description generated with very high confidence">
            <a:extLst>
              <a:ext uri="{FF2B5EF4-FFF2-40B4-BE49-F238E27FC236}">
                <a16:creationId xmlns:a16="http://schemas.microsoft.com/office/drawing/2014/main" id="{03D2BC42-713B-428D-8ED4-A1554F175C3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3509" y="0"/>
            <a:ext cx="12205509" cy="6858000"/>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12" name="Picture 11">
            <a:extLst>
              <a:ext uri="{FF2B5EF4-FFF2-40B4-BE49-F238E27FC236}">
                <a16:creationId xmlns:a16="http://schemas.microsoft.com/office/drawing/2014/main" id="{A0D28F43-8FFF-4944-9497-29A9A4AAFE5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34120719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39716713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6425" y="1202871"/>
            <a:ext cx="3632388" cy="1172553"/>
          </a:xfrm>
        </p:spPr>
        <p:txBody>
          <a:bodyPr lIns="0" tIns="0" rIns="0" bIns="0"/>
          <a:lstStyle>
            <a:lvl1pPr>
              <a:defRPr sz="1961" spc="0" baseline="0">
                <a:gradFill>
                  <a:gsLst>
                    <a:gs pos="1250">
                      <a:schemeClr val="tx1"/>
                    </a:gs>
                    <a:gs pos="100000">
                      <a:schemeClr val="tx1"/>
                    </a:gs>
                  </a:gsLst>
                  <a:lin ang="5400000" scaled="0"/>
                </a:gradFill>
              </a:defRPr>
            </a:lvl1pPr>
          </a:lstStyle>
          <a:p>
            <a:r>
              <a:rPr lang="en-US"/>
              <a:t>Contents</a:t>
            </a:r>
          </a:p>
        </p:txBody>
      </p:sp>
      <p:sp>
        <p:nvSpPr>
          <p:cNvPr id="4" name="Text Placeholder 3"/>
          <p:cNvSpPr>
            <a:spLocks noGrp="1"/>
          </p:cNvSpPr>
          <p:nvPr>
            <p:ph type="body" sz="quarter" idx="10" hasCustomPrompt="1"/>
          </p:nvPr>
        </p:nvSpPr>
        <p:spPr>
          <a:xfrm>
            <a:off x="6212722" y="1202872"/>
            <a:ext cx="3618382" cy="3289228"/>
          </a:xfrm>
        </p:spPr>
        <p:txBody>
          <a:bodyPr wrap="square" lIns="0" tIns="0" rIns="0" bIns="0">
            <a:noAutofit/>
          </a:bodyPr>
          <a:lstStyle>
            <a:lvl1pPr marL="0" marR="0" indent="0" algn="l" defTabSz="507330" rtl="0" eaLnBrk="1" fontAlgn="auto" latinLnBrk="0" hangingPunct="1">
              <a:lnSpc>
                <a:spcPct val="100000"/>
              </a:lnSpc>
              <a:spcBef>
                <a:spcPts val="0"/>
              </a:spcBef>
              <a:spcAft>
                <a:spcPts val="490"/>
              </a:spcAft>
              <a:buClrTx/>
              <a:buSzPct val="90000"/>
              <a:buFont typeface="Wingdings" panose="05000000000000000000" pitchFamily="2" charset="2"/>
              <a:buNone/>
              <a:tabLst/>
              <a:defRPr sz="1961"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3593980549"/>
      </p:ext>
    </p:extLst>
  </p:cSld>
  <p:clrMapOvr>
    <a:masterClrMapping/>
  </p:clrMapOvr>
  <p:transition>
    <p:fad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2"/>
            <a:ext cx="11339774" cy="1223171"/>
          </a:xfrm>
        </p:spPr>
        <p:txBody>
          <a:bodyPr wrap="square" lIns="0" tIns="0" rIns="0" bIns="0">
            <a:spAutoFit/>
          </a:bodyPr>
          <a:lstStyle>
            <a:lvl1pPr marL="0" indent="0">
              <a:lnSpc>
                <a:spcPct val="90000"/>
              </a:lnSpc>
              <a:spcBef>
                <a:spcPts val="0"/>
              </a:spcBef>
              <a:spcAft>
                <a:spcPts val="1274"/>
              </a:spcAft>
              <a:buNone/>
              <a:defRPr sz="2549" b="0" i="0">
                <a:gradFill>
                  <a:gsLst>
                    <a:gs pos="1250">
                      <a:schemeClr val="tx1"/>
                    </a:gs>
                    <a:gs pos="100000">
                      <a:schemeClr val="tx1"/>
                    </a:gs>
                  </a:gsLst>
                  <a:lin ang="5400000" scaled="0"/>
                </a:gradFill>
                <a:latin typeface="+mn-lt"/>
              </a:defRPr>
            </a:lvl1pPr>
            <a:lvl2pPr marL="224097" indent="0">
              <a:lnSpc>
                <a:spcPct val="90000"/>
              </a:lnSpc>
              <a:spcBef>
                <a:spcPts val="0"/>
              </a:spcBef>
              <a:spcAft>
                <a:spcPts val="1274"/>
              </a:spcAft>
              <a:buNone/>
              <a:defRPr sz="1961">
                <a:gradFill>
                  <a:gsLst>
                    <a:gs pos="1250">
                      <a:schemeClr val="tx1"/>
                    </a:gs>
                    <a:gs pos="100000">
                      <a:schemeClr val="tx1"/>
                    </a:gs>
                  </a:gsLst>
                  <a:lin ang="5400000" scaled="0"/>
                </a:gradFill>
              </a:defRPr>
            </a:lvl2pPr>
            <a:lvl3pPr marL="448193" indent="0">
              <a:spcBef>
                <a:spcPts val="0"/>
              </a:spcBef>
              <a:spcAft>
                <a:spcPts val="1274"/>
              </a:spcAft>
              <a:buNone/>
              <a:defRPr sz="1961">
                <a:gradFill>
                  <a:gsLst>
                    <a:gs pos="1250">
                      <a:schemeClr val="tx1"/>
                    </a:gs>
                    <a:gs pos="100000">
                      <a:schemeClr val="tx1"/>
                    </a:gs>
                  </a:gsLst>
                  <a:lin ang="5400000" scaled="0"/>
                </a:gra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3800496012"/>
      </p:ext>
    </p:extLst>
  </p:cSld>
  <p:clrMapOvr>
    <a:masterClrMapping/>
  </p:clrMapOvr>
  <p:transition>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23171"/>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gradFill>
                  <a:gsLst>
                    <a:gs pos="1250">
                      <a:schemeClr val="tx1"/>
                    </a:gs>
                    <a:gs pos="100000">
                      <a:schemeClr val="tx1"/>
                    </a:gs>
                  </a:gsLst>
                  <a:lin ang="5400000" scaled="0"/>
                </a:gra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gradFill>
                  <a:gsLst>
                    <a:gs pos="1250">
                      <a:schemeClr val="tx1"/>
                    </a:gs>
                    <a:gs pos="100000">
                      <a:schemeClr val="tx1"/>
                    </a:gs>
                  </a:gsLst>
                  <a:lin ang="5400000" scaled="0"/>
                </a:gradFill>
              </a:defRPr>
            </a:lvl2pPr>
            <a:lvl3pPr marL="806748" indent="-224097">
              <a:spcBef>
                <a:spcPts val="0"/>
              </a:spcBef>
              <a:spcAft>
                <a:spcPts val="1274"/>
              </a:spcAft>
              <a:buClr>
                <a:srgbClr val="000000"/>
              </a:buClr>
              <a:buSzPct val="77000"/>
              <a:buFont typeface="Arial" panose="020B0604020202020204" pitchFamily="34" charset="0"/>
              <a:buChar char="•"/>
              <a:defRPr sz="1961">
                <a:gradFill>
                  <a:gsLst>
                    <a:gs pos="1250">
                      <a:schemeClr val="tx1"/>
                    </a:gs>
                    <a:gs pos="100000">
                      <a:schemeClr val="tx1"/>
                    </a:gs>
                  </a:gsLst>
                  <a:lin ang="5400000" scaled="0"/>
                </a:gra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gradFill>
                  <a:gsLst>
                    <a:gs pos="1250">
                      <a:schemeClr val="tx1"/>
                    </a:gs>
                    <a:gs pos="100000">
                      <a:schemeClr val="tx1"/>
                    </a:gs>
                  </a:gsLst>
                  <a:lin ang="5400000" scaled="0"/>
                </a:gra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3169234692"/>
      </p:ext>
    </p:extLst>
  </p:cSld>
  <p:clrMapOvr>
    <a:masterClrMapping/>
  </p:clrMapOvr>
  <p:transition>
    <p:fad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Title</a:t>
            </a:r>
          </a:p>
        </p:txBody>
      </p:sp>
      <p:cxnSp>
        <p:nvCxnSpPr>
          <p:cNvPr id="4" name="Straight Connector 3">
            <a:extLst>
              <a:ext uri="{FF2B5EF4-FFF2-40B4-BE49-F238E27FC236}">
                <a16:creationId xmlns:a16="http://schemas.microsoft.com/office/drawing/2014/main" id="{46A33205-8906-4922-8891-9E726B5EEFA8}"/>
              </a:ext>
            </a:extLst>
          </p:cNvPr>
          <p:cNvCxnSpPr>
            <a:cxnSpLocks/>
          </p:cNvCxnSpPr>
          <p:nvPr userDrawn="1"/>
        </p:nvCxnSpPr>
        <p:spPr>
          <a:xfrm>
            <a:off x="4355160"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4">
            <a:extLst>
              <a:ext uri="{FF2B5EF4-FFF2-40B4-BE49-F238E27FC236}">
                <a16:creationId xmlns:a16="http://schemas.microsoft.com/office/drawing/2014/main" id="{0EB34C75-D8A4-49E1-AA0A-489652FF467A}"/>
              </a:ext>
            </a:extLst>
          </p:cNvPr>
          <p:cNvCxnSpPr>
            <a:cxnSpLocks/>
          </p:cNvCxnSpPr>
          <p:nvPr userDrawn="1"/>
        </p:nvCxnSpPr>
        <p:spPr>
          <a:xfrm flipH="1">
            <a:off x="4064267"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51C6277E-0003-4B4F-BBDF-7243DEDD2459}"/>
              </a:ext>
            </a:extLst>
          </p:cNvPr>
          <p:cNvCxnSpPr>
            <a:cxnSpLocks/>
          </p:cNvCxnSpPr>
          <p:nvPr userDrawn="1"/>
        </p:nvCxnSpPr>
        <p:spPr>
          <a:xfrm>
            <a:off x="585216"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D6FB33C9-50F2-4CAE-BD8E-9AC7CB80048A}"/>
              </a:ext>
            </a:extLst>
          </p:cNvPr>
          <p:cNvCxnSpPr>
            <a:cxnSpLocks/>
          </p:cNvCxnSpPr>
          <p:nvPr userDrawn="1"/>
        </p:nvCxnSpPr>
        <p:spPr>
          <a:xfrm>
            <a:off x="11606784"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D0202371-D802-4DC5-9A18-561BEC9D8AE4}"/>
              </a:ext>
            </a:extLst>
          </p:cNvPr>
          <p:cNvCxnSpPr>
            <a:cxnSpLocks/>
          </p:cNvCxnSpPr>
          <p:nvPr userDrawn="1"/>
        </p:nvCxnSpPr>
        <p:spPr>
          <a:xfrm flipH="1">
            <a:off x="0" y="582042"/>
            <a:ext cx="12192000"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21098F4A-73AD-4BE7-B148-D9A6136C1474}"/>
              </a:ext>
            </a:extLst>
          </p:cNvPr>
          <p:cNvCxnSpPr>
            <a:cxnSpLocks/>
          </p:cNvCxnSpPr>
          <p:nvPr userDrawn="1"/>
        </p:nvCxnSpPr>
        <p:spPr>
          <a:xfrm flipH="1">
            <a:off x="0" y="6272784"/>
            <a:ext cx="12192000"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8C2457E-11DA-417E-A479-5F99D523B151}"/>
              </a:ext>
            </a:extLst>
          </p:cNvPr>
          <p:cNvCxnSpPr>
            <a:cxnSpLocks/>
          </p:cNvCxnSpPr>
          <p:nvPr userDrawn="1"/>
        </p:nvCxnSpPr>
        <p:spPr>
          <a:xfrm>
            <a:off x="4259072"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a:extLst>
              <a:ext uri="{FF2B5EF4-FFF2-40B4-BE49-F238E27FC236}">
                <a16:creationId xmlns:a16="http://schemas.microsoft.com/office/drawing/2014/main" id="{51F7D4BA-4311-42DA-983E-FA7CC6FF5D74}"/>
              </a:ext>
            </a:extLst>
          </p:cNvPr>
          <p:cNvCxnSpPr>
            <a:cxnSpLocks/>
          </p:cNvCxnSpPr>
          <p:nvPr userDrawn="1"/>
        </p:nvCxnSpPr>
        <p:spPr>
          <a:xfrm>
            <a:off x="404261" y="3429000"/>
            <a:ext cx="11787739"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DB27996F-F0AC-42CC-A588-E636E9039B13}"/>
              </a:ext>
            </a:extLst>
          </p:cNvPr>
          <p:cNvCxnSpPr>
            <a:cxnSpLocks/>
          </p:cNvCxnSpPr>
          <p:nvPr userDrawn="1"/>
        </p:nvCxnSpPr>
        <p:spPr>
          <a:xfrm flipV="1">
            <a:off x="7980972" y="582042"/>
            <a:ext cx="0" cy="5690742"/>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456529302"/>
      </p:ext>
    </p:extLst>
  </p:cSld>
  <p:clrMapOvr>
    <a:masterClrMapping/>
  </p:clrMapOvr>
  <p:transition>
    <p:fade/>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Left_Title_Centered Slide">
    <p:bg>
      <p:bgPr>
        <a:solidFill>
          <a:schemeClr val="accent5"/>
        </a:solidFill>
        <a:effectLst/>
      </p:bgPr>
    </p:bg>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599675" y="2568726"/>
            <a:ext cx="3464591" cy="758022"/>
          </a:xfrm>
          <a:prstGeom prst="rect">
            <a:avLst/>
          </a:prstGeom>
          <a:ln>
            <a:noFill/>
          </a:ln>
        </p:spPr>
        <p:txBody>
          <a:bodyPr vert="horz" wrap="square" lIns="0" tIns="164592" rIns="0" bIns="0" rtlCol="0" anchor="t" anchorCtr="0">
            <a:noAutofit/>
          </a:bodyPr>
          <a:lstStyle>
            <a:lvl1pPr>
              <a:defRPr lang="en-US" sz="3200" dirty="0"/>
            </a:lvl1pPr>
          </a:lstStyle>
          <a:p>
            <a:pPr lvl="0"/>
            <a:r>
              <a:rPr lang="en-US"/>
              <a:t>Title</a:t>
            </a:r>
          </a:p>
        </p:txBody>
      </p:sp>
      <p:cxnSp>
        <p:nvCxnSpPr>
          <p:cNvPr id="5" name="Straight Connector 4">
            <a:extLst>
              <a:ext uri="{FF2B5EF4-FFF2-40B4-BE49-F238E27FC236}">
                <a16:creationId xmlns:a16="http://schemas.microsoft.com/office/drawing/2014/main" id="{5D64FA5E-111E-4E9D-BF97-70CE52151A61}"/>
              </a:ext>
            </a:extLst>
          </p:cNvPr>
          <p:cNvCxnSpPr>
            <a:cxnSpLocks/>
          </p:cNvCxnSpPr>
          <p:nvPr userDrawn="1"/>
        </p:nvCxnSpPr>
        <p:spPr>
          <a:xfrm>
            <a:off x="4355160"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D13C1C78-9FF9-4D65-B88C-E0207FB37367}"/>
              </a:ext>
            </a:extLst>
          </p:cNvPr>
          <p:cNvCxnSpPr>
            <a:cxnSpLocks/>
          </p:cNvCxnSpPr>
          <p:nvPr userDrawn="1"/>
        </p:nvCxnSpPr>
        <p:spPr>
          <a:xfrm flipH="1">
            <a:off x="4064267"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B6EEA417-C25C-4BD3-B91A-D7F08D445C40}"/>
              </a:ext>
            </a:extLst>
          </p:cNvPr>
          <p:cNvCxnSpPr>
            <a:cxnSpLocks/>
          </p:cNvCxnSpPr>
          <p:nvPr userDrawn="1"/>
        </p:nvCxnSpPr>
        <p:spPr>
          <a:xfrm>
            <a:off x="585216"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4BE9FD7F-79C6-4BB4-BF86-33E266909564}"/>
              </a:ext>
            </a:extLst>
          </p:cNvPr>
          <p:cNvCxnSpPr>
            <a:cxnSpLocks/>
          </p:cNvCxnSpPr>
          <p:nvPr userDrawn="1"/>
        </p:nvCxnSpPr>
        <p:spPr>
          <a:xfrm>
            <a:off x="11606784"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3ECD758E-2995-47A4-AA8E-217A78C05B77}"/>
              </a:ext>
            </a:extLst>
          </p:cNvPr>
          <p:cNvCxnSpPr>
            <a:cxnSpLocks/>
          </p:cNvCxnSpPr>
          <p:nvPr userDrawn="1"/>
        </p:nvCxnSpPr>
        <p:spPr>
          <a:xfrm flipH="1">
            <a:off x="0" y="582042"/>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FF3BD66-8B08-4984-B9A9-256F33386899}"/>
              </a:ext>
            </a:extLst>
          </p:cNvPr>
          <p:cNvCxnSpPr>
            <a:cxnSpLocks/>
          </p:cNvCxnSpPr>
          <p:nvPr userDrawn="1"/>
        </p:nvCxnSpPr>
        <p:spPr>
          <a:xfrm flipH="1">
            <a:off x="0" y="6272784"/>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9F609BB3-1C6E-4E9A-98FF-6B79D4B70F60}"/>
              </a:ext>
            </a:extLst>
          </p:cNvPr>
          <p:cNvCxnSpPr>
            <a:cxnSpLocks/>
          </p:cNvCxnSpPr>
          <p:nvPr userDrawn="1"/>
        </p:nvCxnSpPr>
        <p:spPr>
          <a:xfrm>
            <a:off x="4259072"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Straight Connector 13">
            <a:extLst>
              <a:ext uri="{FF2B5EF4-FFF2-40B4-BE49-F238E27FC236}">
                <a16:creationId xmlns:a16="http://schemas.microsoft.com/office/drawing/2014/main" id="{1BABC6A4-EF39-4F8C-96BF-B5BCB82F1DDB}"/>
              </a:ext>
            </a:extLst>
          </p:cNvPr>
          <p:cNvCxnSpPr>
            <a:cxnSpLocks/>
          </p:cNvCxnSpPr>
          <p:nvPr userDrawn="1"/>
        </p:nvCxnSpPr>
        <p:spPr>
          <a:xfrm>
            <a:off x="404261" y="3429000"/>
            <a:ext cx="11787739"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 name="Straight Connector 14">
            <a:extLst>
              <a:ext uri="{FF2B5EF4-FFF2-40B4-BE49-F238E27FC236}">
                <a16:creationId xmlns:a16="http://schemas.microsoft.com/office/drawing/2014/main" id="{9B1C734E-C4FE-4283-8301-AE006B28591D}"/>
              </a:ext>
            </a:extLst>
          </p:cNvPr>
          <p:cNvCxnSpPr>
            <a:cxnSpLocks/>
          </p:cNvCxnSpPr>
          <p:nvPr userDrawn="1"/>
        </p:nvCxnSpPr>
        <p:spPr>
          <a:xfrm flipV="1">
            <a:off x="7980972" y="582042"/>
            <a:ext cx="0" cy="5690742"/>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926468238"/>
      </p:ext>
    </p:extLst>
  </p:cSld>
  <p:clrMapOvr>
    <a:masterClrMapping/>
  </p:clrMapOvr>
  <p:transition>
    <p:fade/>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Left_Title_and_Content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599675" y="2409146"/>
            <a:ext cx="3659397" cy="758022"/>
          </a:xfrm>
          <a:prstGeom prst="rect">
            <a:avLst/>
          </a:prstGeom>
          <a:ln>
            <a:noFill/>
          </a:ln>
        </p:spPr>
        <p:txBody>
          <a:bodyPr vert="horz" wrap="square" lIns="0" tIns="164592" rIns="0" bIns="0" rtlCol="0" anchor="b" anchorCtr="0">
            <a:noAutofit/>
          </a:bodyPr>
          <a:lstStyle>
            <a:lvl1pPr>
              <a:defRPr sz="3200">
                <a:gradFill>
                  <a:gsLst>
                    <a:gs pos="1250">
                      <a:schemeClr val="tx1"/>
                    </a:gs>
                    <a:gs pos="100000">
                      <a:schemeClr val="tx1"/>
                    </a:gs>
                  </a:gsLst>
                  <a:lin ang="5400000" scaled="0"/>
                </a:gradFill>
              </a:defRPr>
            </a:lvl1pPr>
          </a:lstStyle>
          <a:p>
            <a:r>
              <a:rPr lang="en-US"/>
              <a:t>Title</a:t>
            </a:r>
          </a:p>
        </p:txBody>
      </p:sp>
      <p:sp>
        <p:nvSpPr>
          <p:cNvPr id="6" name="Content Placeholder 5">
            <a:extLst>
              <a:ext uri="{FF2B5EF4-FFF2-40B4-BE49-F238E27FC236}">
                <a16:creationId xmlns:a16="http://schemas.microsoft.com/office/drawing/2014/main" id="{8B67D8B7-D199-4E1B-ABD5-6F4C03ED3F0C}"/>
              </a:ext>
            </a:extLst>
          </p:cNvPr>
          <p:cNvSpPr>
            <a:spLocks noGrp="1"/>
          </p:cNvSpPr>
          <p:nvPr>
            <p:ph sz="quarter" idx="10"/>
          </p:nvPr>
        </p:nvSpPr>
        <p:spPr>
          <a:xfrm>
            <a:off x="599675" y="3433857"/>
            <a:ext cx="3659397" cy="1348061"/>
          </a:xfrm>
          <a:ln>
            <a:noFill/>
          </a:ln>
        </p:spPr>
        <p:txBody>
          <a:bodyPr wrap="square">
            <a:spAutoFit/>
          </a:bodyPr>
          <a:lstStyle>
            <a:lvl1pPr>
              <a:defRPr lang="en-US" sz="2200" smtClean="0">
                <a:gradFill>
                  <a:gsLst>
                    <a:gs pos="24479">
                      <a:schemeClr val="tx1"/>
                    </a:gs>
                    <a:gs pos="94000">
                      <a:schemeClr val="tx1"/>
                    </a:gs>
                  </a:gsLst>
                  <a:lin ang="5400000" scaled="1"/>
                </a:gradFill>
                <a:cs typeface="Segoe UI Semilight" panose="020B0402040204020203" pitchFamily="34" charset="0"/>
              </a:defRPr>
            </a:lvl1pPr>
            <a:lvl2pPr>
              <a:defRPr lang="en-US" sz="1800" smtClean="0">
                <a:solidFill>
                  <a:schemeClr val="tx1"/>
                </a:solidFill>
              </a:defRPr>
            </a:lvl2pPr>
            <a:lvl3pPr>
              <a:defRPr lang="en-US" sz="1800" smtClean="0">
                <a:solidFill>
                  <a:schemeClr val="tx1"/>
                </a:solidFill>
              </a:defRPr>
            </a:lvl3pPr>
            <a:lvl4pPr>
              <a:defRPr lang="en-US" sz="1800" smtClean="0">
                <a:solidFill>
                  <a:schemeClr val="tx1"/>
                </a:solidFill>
              </a:defRPr>
            </a:lvl4pPr>
            <a:lvl5pPr>
              <a:defRPr lang="en-US" sz="1800">
                <a:solidFill>
                  <a:schemeClr val="tx1"/>
                </a:solidFill>
              </a:defRPr>
            </a:lvl5pPr>
          </a:lstStyle>
          <a:p>
            <a:pPr marL="28012" lvl="0" defTabSz="914102" fontAlgn="base">
              <a:lnSpc>
                <a:spcPct val="95000"/>
              </a:lnSpc>
              <a:spcBef>
                <a:spcPct val="0"/>
              </a:spcBef>
              <a:spcAft>
                <a:spcPct val="0"/>
              </a:spcAft>
            </a:pPr>
            <a:r>
              <a:rPr lang="en-US"/>
              <a:t>Edit Master text styles</a:t>
            </a:r>
          </a:p>
          <a:p>
            <a:pPr marL="457200" lvl="1" defTabSz="914400"/>
            <a:r>
              <a:rPr lang="en-US"/>
              <a:t>Second level</a:t>
            </a:r>
          </a:p>
          <a:p>
            <a:pPr marL="914400" lvl="2" defTabSz="914400"/>
            <a:r>
              <a:rPr lang="en-US"/>
              <a:t>Third level</a:t>
            </a:r>
          </a:p>
          <a:p>
            <a:pPr marL="1371600" lvl="3" defTabSz="914400"/>
            <a:r>
              <a:rPr lang="en-US"/>
              <a:t>Fourth level</a:t>
            </a:r>
          </a:p>
          <a:p>
            <a:pPr marL="1828800" lvl="4" defTabSz="914400"/>
            <a:r>
              <a:rPr lang="en-US"/>
              <a:t>Fifth level</a:t>
            </a:r>
          </a:p>
        </p:txBody>
      </p:sp>
      <p:cxnSp>
        <p:nvCxnSpPr>
          <p:cNvPr id="24" name="Straight Connector 23">
            <a:extLst>
              <a:ext uri="{FF2B5EF4-FFF2-40B4-BE49-F238E27FC236}">
                <a16:creationId xmlns:a16="http://schemas.microsoft.com/office/drawing/2014/main" id="{3994634E-B1AA-40CA-820E-BE1F6331FA28}"/>
              </a:ext>
            </a:extLst>
          </p:cNvPr>
          <p:cNvCxnSpPr>
            <a:cxnSpLocks/>
          </p:cNvCxnSpPr>
          <p:nvPr userDrawn="1"/>
        </p:nvCxnSpPr>
        <p:spPr>
          <a:xfrm>
            <a:off x="4355160"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593CF90A-8D05-49E7-B076-115420CA825F}"/>
              </a:ext>
            </a:extLst>
          </p:cNvPr>
          <p:cNvCxnSpPr>
            <a:cxnSpLocks/>
          </p:cNvCxnSpPr>
          <p:nvPr userDrawn="1"/>
        </p:nvCxnSpPr>
        <p:spPr>
          <a:xfrm flipH="1">
            <a:off x="4064267"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C98A1843-83F1-4363-8C1F-37F50F6218C8}"/>
              </a:ext>
            </a:extLst>
          </p:cNvPr>
          <p:cNvCxnSpPr>
            <a:cxnSpLocks/>
          </p:cNvCxnSpPr>
          <p:nvPr userDrawn="1"/>
        </p:nvCxnSpPr>
        <p:spPr>
          <a:xfrm>
            <a:off x="585216"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F953274A-8849-42AB-B3BE-78D55E8CBA39}"/>
              </a:ext>
            </a:extLst>
          </p:cNvPr>
          <p:cNvCxnSpPr>
            <a:cxnSpLocks/>
          </p:cNvCxnSpPr>
          <p:nvPr userDrawn="1"/>
        </p:nvCxnSpPr>
        <p:spPr>
          <a:xfrm>
            <a:off x="11606784"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9055EE6E-247D-4C37-A818-70453C372726}"/>
              </a:ext>
            </a:extLst>
          </p:cNvPr>
          <p:cNvCxnSpPr>
            <a:cxnSpLocks/>
          </p:cNvCxnSpPr>
          <p:nvPr userDrawn="1"/>
        </p:nvCxnSpPr>
        <p:spPr>
          <a:xfrm flipH="1">
            <a:off x="0" y="582042"/>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2ABF9E34-F6C2-4F32-85F9-AA48766B1489}"/>
              </a:ext>
            </a:extLst>
          </p:cNvPr>
          <p:cNvCxnSpPr>
            <a:cxnSpLocks/>
          </p:cNvCxnSpPr>
          <p:nvPr userDrawn="1"/>
        </p:nvCxnSpPr>
        <p:spPr>
          <a:xfrm flipH="1">
            <a:off x="0" y="6272784"/>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D79F6FA4-A349-4A42-96B6-F79DFC15A2B5}"/>
              </a:ext>
            </a:extLst>
          </p:cNvPr>
          <p:cNvCxnSpPr>
            <a:cxnSpLocks/>
          </p:cNvCxnSpPr>
          <p:nvPr userDrawn="1"/>
        </p:nvCxnSpPr>
        <p:spPr>
          <a:xfrm>
            <a:off x="4259072"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E8192593-1BD3-4A52-A1A4-53B6A0685948}"/>
              </a:ext>
            </a:extLst>
          </p:cNvPr>
          <p:cNvCxnSpPr>
            <a:cxnSpLocks/>
          </p:cNvCxnSpPr>
          <p:nvPr userDrawn="1"/>
        </p:nvCxnSpPr>
        <p:spPr>
          <a:xfrm>
            <a:off x="404261" y="3429000"/>
            <a:ext cx="11787739"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3EA22FA5-3BF5-4E07-B77B-64A64C9E3490}"/>
              </a:ext>
            </a:extLst>
          </p:cNvPr>
          <p:cNvCxnSpPr>
            <a:cxnSpLocks/>
          </p:cNvCxnSpPr>
          <p:nvPr userDrawn="1"/>
        </p:nvCxnSpPr>
        <p:spPr>
          <a:xfrm flipV="1">
            <a:off x="7980972" y="582042"/>
            <a:ext cx="0" cy="5690742"/>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088174145"/>
      </p:ext>
    </p:extLst>
  </p:cSld>
  <p:clrMapOvr>
    <a:masterClrMapping/>
  </p:clrMapOvr>
  <p:transition>
    <p:fad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Right_Title_and_Cont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2F851-A473-46D1-BE84-85CB582748C2}"/>
              </a:ext>
            </a:extLst>
          </p:cNvPr>
          <p:cNvSpPr>
            <a:spLocks noGrp="1"/>
          </p:cNvSpPr>
          <p:nvPr>
            <p:ph type="title"/>
          </p:nvPr>
        </p:nvSpPr>
        <p:spPr>
          <a:xfrm>
            <a:off x="7836839" y="2423154"/>
            <a:ext cx="3769945" cy="744014"/>
          </a:xfrm>
          <a:ln>
            <a:noFill/>
          </a:ln>
        </p:spPr>
        <p:txBody>
          <a:bodyPr vert="horz" wrap="square" lIns="0" tIns="164592" rIns="0" bIns="0" rtlCol="0" anchor="b" anchorCtr="0">
            <a:noAutofit/>
          </a:bodyPr>
          <a:lstStyle>
            <a:lvl1pPr>
              <a:defRPr lang="en-US" sz="3200"/>
            </a:lvl1pPr>
          </a:lstStyle>
          <a:p>
            <a:pPr marL="0" lvl="0"/>
            <a:r>
              <a:rPr lang="en-US"/>
              <a:t>Click to edit Master title style</a:t>
            </a:r>
          </a:p>
        </p:txBody>
      </p:sp>
      <p:grpSp>
        <p:nvGrpSpPr>
          <p:cNvPr id="3" name="Group 2">
            <a:extLst>
              <a:ext uri="{FF2B5EF4-FFF2-40B4-BE49-F238E27FC236}">
                <a16:creationId xmlns:a16="http://schemas.microsoft.com/office/drawing/2014/main" id="{D5B10CD4-13A1-4B73-BBF6-08C57A14B512}"/>
              </a:ext>
            </a:extLst>
          </p:cNvPr>
          <p:cNvGrpSpPr/>
          <p:nvPr userDrawn="1"/>
        </p:nvGrpSpPr>
        <p:grpSpPr>
          <a:xfrm flipH="1">
            <a:off x="0" y="0"/>
            <a:ext cx="12192000" cy="6858000"/>
            <a:chOff x="0" y="0"/>
            <a:chExt cx="12192000" cy="6858000"/>
          </a:xfrm>
        </p:grpSpPr>
        <p:cxnSp>
          <p:nvCxnSpPr>
            <p:cNvPr id="24" name="Straight Connector 23">
              <a:extLst>
                <a:ext uri="{FF2B5EF4-FFF2-40B4-BE49-F238E27FC236}">
                  <a16:creationId xmlns:a16="http://schemas.microsoft.com/office/drawing/2014/main" id="{3994634E-B1AA-40CA-820E-BE1F6331FA28}"/>
                </a:ext>
              </a:extLst>
            </p:cNvPr>
            <p:cNvCxnSpPr>
              <a:cxnSpLocks/>
            </p:cNvCxnSpPr>
            <p:nvPr userDrawn="1"/>
          </p:nvCxnSpPr>
          <p:spPr>
            <a:xfrm>
              <a:off x="4355160"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593CF90A-8D05-49E7-B076-115420CA825F}"/>
                </a:ext>
              </a:extLst>
            </p:cNvPr>
            <p:cNvCxnSpPr>
              <a:cxnSpLocks/>
            </p:cNvCxnSpPr>
            <p:nvPr userDrawn="1"/>
          </p:nvCxnSpPr>
          <p:spPr>
            <a:xfrm flipH="1">
              <a:off x="4064267"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C98A1843-83F1-4363-8C1F-37F50F6218C8}"/>
                </a:ext>
              </a:extLst>
            </p:cNvPr>
            <p:cNvCxnSpPr>
              <a:cxnSpLocks/>
            </p:cNvCxnSpPr>
            <p:nvPr userDrawn="1"/>
          </p:nvCxnSpPr>
          <p:spPr>
            <a:xfrm>
              <a:off x="585216"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F953274A-8849-42AB-B3BE-78D55E8CBA39}"/>
                </a:ext>
              </a:extLst>
            </p:cNvPr>
            <p:cNvCxnSpPr>
              <a:cxnSpLocks/>
            </p:cNvCxnSpPr>
            <p:nvPr userDrawn="1"/>
          </p:nvCxnSpPr>
          <p:spPr>
            <a:xfrm>
              <a:off x="11606784"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9055EE6E-247D-4C37-A818-70453C372726}"/>
                </a:ext>
              </a:extLst>
            </p:cNvPr>
            <p:cNvCxnSpPr>
              <a:cxnSpLocks/>
            </p:cNvCxnSpPr>
            <p:nvPr userDrawn="1"/>
          </p:nvCxnSpPr>
          <p:spPr>
            <a:xfrm flipH="1">
              <a:off x="0" y="582042"/>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2ABF9E34-F6C2-4F32-85F9-AA48766B1489}"/>
                </a:ext>
              </a:extLst>
            </p:cNvPr>
            <p:cNvCxnSpPr>
              <a:cxnSpLocks/>
            </p:cNvCxnSpPr>
            <p:nvPr userDrawn="1"/>
          </p:nvCxnSpPr>
          <p:spPr>
            <a:xfrm flipH="1">
              <a:off x="0" y="6272784"/>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D79F6FA4-A349-4A42-96B6-F79DFC15A2B5}"/>
                </a:ext>
              </a:extLst>
            </p:cNvPr>
            <p:cNvCxnSpPr>
              <a:cxnSpLocks/>
            </p:cNvCxnSpPr>
            <p:nvPr userDrawn="1"/>
          </p:nvCxnSpPr>
          <p:spPr>
            <a:xfrm>
              <a:off x="4259072"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E8192593-1BD3-4A52-A1A4-53B6A0685948}"/>
                </a:ext>
              </a:extLst>
            </p:cNvPr>
            <p:cNvCxnSpPr>
              <a:cxnSpLocks/>
            </p:cNvCxnSpPr>
            <p:nvPr userDrawn="1"/>
          </p:nvCxnSpPr>
          <p:spPr>
            <a:xfrm>
              <a:off x="404261" y="3429000"/>
              <a:ext cx="11787739"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3EA22FA5-3BF5-4E07-B77B-64A64C9E3490}"/>
                </a:ext>
              </a:extLst>
            </p:cNvPr>
            <p:cNvCxnSpPr>
              <a:cxnSpLocks/>
            </p:cNvCxnSpPr>
            <p:nvPr userDrawn="1"/>
          </p:nvCxnSpPr>
          <p:spPr>
            <a:xfrm flipV="1">
              <a:off x="7980972" y="582042"/>
              <a:ext cx="0" cy="5690742"/>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sp>
        <p:nvSpPr>
          <p:cNvPr id="15" name="Content Placeholder 5">
            <a:extLst>
              <a:ext uri="{FF2B5EF4-FFF2-40B4-BE49-F238E27FC236}">
                <a16:creationId xmlns:a16="http://schemas.microsoft.com/office/drawing/2014/main" id="{EFD486FE-CA3A-4E9F-838E-4AE46F33D2DA}"/>
              </a:ext>
            </a:extLst>
          </p:cNvPr>
          <p:cNvSpPr>
            <a:spLocks noGrp="1"/>
          </p:cNvSpPr>
          <p:nvPr>
            <p:ph sz="quarter" idx="11"/>
          </p:nvPr>
        </p:nvSpPr>
        <p:spPr>
          <a:xfrm>
            <a:off x="7836839" y="3433857"/>
            <a:ext cx="3769945" cy="1348061"/>
          </a:xfrm>
          <a:ln>
            <a:noFill/>
          </a:ln>
        </p:spPr>
        <p:txBody>
          <a:bodyPr wrap="square">
            <a:spAutoFit/>
          </a:bodyPr>
          <a:lstStyle>
            <a:lvl1pPr>
              <a:defRPr lang="en-US" sz="2200" smtClean="0">
                <a:gradFill>
                  <a:gsLst>
                    <a:gs pos="24479">
                      <a:schemeClr val="tx1"/>
                    </a:gs>
                    <a:gs pos="94000">
                      <a:schemeClr val="tx1"/>
                    </a:gs>
                  </a:gsLst>
                  <a:lin ang="5400000" scaled="1"/>
                </a:gradFill>
                <a:cs typeface="Segoe UI Semilight" panose="020B0402040204020203" pitchFamily="34" charset="0"/>
              </a:defRPr>
            </a:lvl1pPr>
            <a:lvl2pPr>
              <a:defRPr lang="en-US" sz="1800" smtClean="0">
                <a:solidFill>
                  <a:schemeClr val="tx1"/>
                </a:solidFill>
              </a:defRPr>
            </a:lvl2pPr>
            <a:lvl3pPr>
              <a:defRPr lang="en-US" sz="1800" smtClean="0">
                <a:solidFill>
                  <a:schemeClr val="tx1"/>
                </a:solidFill>
              </a:defRPr>
            </a:lvl3pPr>
            <a:lvl4pPr>
              <a:defRPr lang="en-US" sz="1800" smtClean="0">
                <a:solidFill>
                  <a:schemeClr val="tx1"/>
                </a:solidFill>
              </a:defRPr>
            </a:lvl4pPr>
            <a:lvl5pPr>
              <a:defRPr lang="en-US" sz="1800">
                <a:solidFill>
                  <a:schemeClr val="tx1"/>
                </a:solidFill>
              </a:defRPr>
            </a:lvl5pPr>
          </a:lstStyle>
          <a:p>
            <a:pPr marL="28012" lvl="0" defTabSz="914102" fontAlgn="base">
              <a:lnSpc>
                <a:spcPct val="95000"/>
              </a:lnSpc>
              <a:spcBef>
                <a:spcPct val="0"/>
              </a:spcBef>
              <a:spcAft>
                <a:spcPct val="0"/>
              </a:spcAft>
            </a:pPr>
            <a:r>
              <a:rPr lang="en-US"/>
              <a:t>Edit Master text styles</a:t>
            </a:r>
          </a:p>
          <a:p>
            <a:pPr marL="457200" lvl="1" defTabSz="914400"/>
            <a:r>
              <a:rPr lang="en-US"/>
              <a:t>Second level</a:t>
            </a:r>
          </a:p>
          <a:p>
            <a:pPr marL="914400" lvl="2" defTabSz="914400"/>
            <a:r>
              <a:rPr lang="en-US"/>
              <a:t>Third level</a:t>
            </a:r>
          </a:p>
          <a:p>
            <a:pPr marL="1371600" lvl="3" defTabSz="914400"/>
            <a:r>
              <a:rPr lang="en-US"/>
              <a:t>Fourth level</a:t>
            </a:r>
          </a:p>
          <a:p>
            <a:pPr marL="1828800" lvl="4" defTabSz="914400"/>
            <a:r>
              <a:rPr lang="en-US"/>
              <a:t>Fifth level</a:t>
            </a:r>
          </a:p>
        </p:txBody>
      </p:sp>
    </p:spTree>
    <p:extLst>
      <p:ext uri="{BB962C8B-B14F-4D97-AF65-F5344CB8AC3E}">
        <p14:creationId xmlns:p14="http://schemas.microsoft.com/office/powerpoint/2010/main" val="2376271665"/>
      </p:ext>
    </p:extLst>
  </p:cSld>
  <p:clrMapOvr>
    <a:masterClrMapping/>
  </p:clrMapOvr>
  <p:transition>
    <p:fad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209610" y="0"/>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gradFill>
                  <a:gsLst>
                    <a:gs pos="1250">
                      <a:schemeClr val="tx1"/>
                    </a:gs>
                    <a:gs pos="100000">
                      <a:schemeClr val="tx1"/>
                    </a:gs>
                  </a:gsLst>
                  <a:lin ang="5400000" scaled="0"/>
                </a:gra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1385625482"/>
      </p:ext>
    </p:extLst>
  </p:cSld>
  <p:clrMapOvr>
    <a:masterClrMapping/>
  </p:clrMapOvr>
  <p:transition>
    <p:fade/>
  </p:transition>
  <p:extLst>
    <p:ext uri="{DCECCB84-F9BA-43D5-87BE-67443E8EF086}">
      <p15:sldGuideLst xmlns:p15="http://schemas.microsoft.com/office/powerpoint/2012/main"/>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281364" y="2135537"/>
            <a:ext cx="3623050" cy="2583813"/>
          </a:xfrm>
          <a:blipFill>
            <a:blip r:embed="rId3"/>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126963" y="2135536"/>
            <a:ext cx="3634002" cy="2583814"/>
          </a:xfrm>
          <a:blipFill>
            <a:blip r:embed="rId4"/>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26424" y="4927922"/>
            <a:ext cx="3630521"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1056459023"/>
      </p:ext>
    </p:extLst>
  </p:cSld>
  <p:clrMapOvr>
    <a:masterClrMapping/>
  </p:clrMapOvr>
  <p:transition>
    <p:fade/>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5982391" y="2145841"/>
            <a:ext cx="5780073" cy="3756460"/>
          </a:xfrm>
        </p:spPr>
        <p:txBody>
          <a:bodyPr anchor="ctr">
            <a:noAutofit/>
          </a:bodyPr>
          <a:lstStyle>
            <a:lvl1pPr algn="ctr">
              <a:defRPr sz="1961">
                <a:latin typeface="+mj-lt"/>
              </a:defRPr>
            </a:lvl1pPr>
          </a:lstStyle>
          <a:p>
            <a:r>
              <a:rPr lang="en-US"/>
              <a:t>Drop photo here</a:t>
            </a:r>
          </a:p>
        </p:txBody>
      </p:sp>
      <p:sp>
        <p:nvSpPr>
          <p:cNvPr id="4" name="Text Placeholder 3"/>
          <p:cNvSpPr>
            <a:spLocks noGrp="1"/>
          </p:cNvSpPr>
          <p:nvPr>
            <p:ph type="body" sz="quarter" idx="10" hasCustomPrompt="1"/>
          </p:nvPr>
        </p:nvSpPr>
        <p:spPr>
          <a:xfrm>
            <a:off x="426424" y="2145841"/>
            <a:ext cx="513817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gradFill>
                  <a:gsLst>
                    <a:gs pos="1250">
                      <a:schemeClr val="tx1"/>
                    </a:gs>
                    <a:gs pos="100000">
                      <a:schemeClr val="tx1"/>
                    </a:gs>
                  </a:gsLst>
                  <a:lin ang="5400000" scaled="0"/>
                </a:gra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Device layout</a:t>
            </a:r>
          </a:p>
        </p:txBody>
      </p:sp>
    </p:spTree>
    <p:extLst>
      <p:ext uri="{BB962C8B-B14F-4D97-AF65-F5344CB8AC3E}">
        <p14:creationId xmlns:p14="http://schemas.microsoft.com/office/powerpoint/2010/main" val="3924065472"/>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slide photo">
    <p:spTree>
      <p:nvGrpSpPr>
        <p:cNvPr id="1" name=""/>
        <p:cNvGrpSpPr/>
        <p:nvPr/>
      </p:nvGrpSpPr>
      <p:grpSpPr>
        <a:xfrm>
          <a:off x="0" y="0"/>
          <a:ext cx="0" cy="0"/>
          <a:chOff x="0" y="0"/>
          <a:chExt cx="0" cy="0"/>
        </a:xfrm>
      </p:grpSpPr>
      <p:pic>
        <p:nvPicPr>
          <p:cNvPr id="7" name="Picture 6" descr="A group of people sitting at a table&#10;&#10;Description automatically generated">
            <a:extLst>
              <a:ext uri="{FF2B5EF4-FFF2-40B4-BE49-F238E27FC236}">
                <a16:creationId xmlns:a16="http://schemas.microsoft.com/office/drawing/2014/main" id="{9EEE8B25-205B-439D-AFD8-52602631ED2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
            <a:ext cx="12192000" cy="6857999"/>
          </a:xfrm>
          <a:prstGeom prst="rect">
            <a:avLst/>
          </a:prstGeom>
        </p:spPr>
      </p:pic>
      <p:sp>
        <p:nvSpPr>
          <p:cNvPr id="12" name="Rectangle 11">
            <a:extLst>
              <a:ext uri="{FF2B5EF4-FFF2-40B4-BE49-F238E27FC236}">
                <a16:creationId xmlns:a16="http://schemas.microsoft.com/office/drawing/2014/main" id="{D4D8C0EE-38A5-49DF-9925-2C021D5CD6CF}"/>
              </a:ext>
              <a:ext uri="{C183D7F6-B498-43B3-948B-1728B52AA6E4}">
                <adec:decorative xmlns:adec="http://schemas.microsoft.com/office/drawing/2017/decorative" val="1"/>
              </a:ext>
            </a:extLst>
          </p:cNvPr>
          <p:cNvSpPr/>
          <p:nvPr userDrawn="1"/>
        </p:nvSpPr>
        <p:spPr bwMode="auto">
          <a:xfrm>
            <a:off x="1" y="0"/>
            <a:ext cx="12192000" cy="6857999"/>
          </a:xfrm>
          <a:prstGeom prst="rect">
            <a:avLst/>
          </a:prstGeom>
          <a:solidFill>
            <a:srgbClr val="000000">
              <a:alpha val="6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4A741F6A-873D-4F2A-A003-75593FAFDE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14351056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63" presetClass="path" presetSubtype="0" accel="50000" decel="50000" fill="hold" grpId="1" nodeType="withEffect">
                                  <p:stCondLst>
                                    <p:cond delay="0"/>
                                  </p:stCondLst>
                                  <p:childTnLst>
                                    <p:animMotion origin="layout" path="M -0.02898 0 L 0 0 " pathEditMode="relative" rAng="0" ptsTypes="AA">
                                      <p:cBhvr>
                                        <p:cTn id="9" dur="1000" fill="hold"/>
                                        <p:tgtEl>
                                          <p:spTgt spid="12"/>
                                        </p:tgtEl>
                                        <p:attrNameLst>
                                          <p:attrName>ppt_x</p:attrName>
                                          <p:attrName>ppt_y</p:attrName>
                                        </p:attrNameLst>
                                      </p:cBhvr>
                                      <p:rCtr x="144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hf hdr="0" dt="0"/>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userDrawn="1"/>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5" y="4927922"/>
            <a:ext cx="3627659"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2" y="4927922"/>
            <a:ext cx="362305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3" y="4927922"/>
            <a:ext cx="3635502"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3680411744"/>
      </p:ext>
    </p:extLst>
  </p:cSld>
  <p:clrMapOvr>
    <a:masterClrMapping/>
  </p:clrMapOvr>
  <p:transition>
    <p:fad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10904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0"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3"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4" y="435824"/>
            <a:ext cx="11336039"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3"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0"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574201665"/>
      </p:ext>
    </p:extLst>
  </p:cSld>
  <p:clrMapOvr>
    <a:masterClrMapping/>
  </p:clrMapOvr>
  <p:transition>
    <p:fad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Table layout</a:t>
            </a:r>
          </a:p>
        </p:txBody>
      </p:sp>
    </p:spTree>
    <p:extLst>
      <p:ext uri="{BB962C8B-B14F-4D97-AF65-F5344CB8AC3E}">
        <p14:creationId xmlns:p14="http://schemas.microsoft.com/office/powerpoint/2010/main" val="4008444176"/>
      </p:ext>
    </p:extLst>
  </p:cSld>
  <p:clrMapOvr>
    <a:masterClrMapping/>
  </p:clrMapOvr>
  <p:transition>
    <p:fade/>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Section title white">
    <p:bg>
      <p:bgPr>
        <a:solidFill>
          <a:srgbClr val="000000"/>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6425" y="1661484"/>
            <a:ext cx="7477989" cy="3535032"/>
          </a:xfrm>
          <a:noFill/>
        </p:spPr>
        <p:txBody>
          <a:bodyPr vert="horz" wrap="square" lIns="0" tIns="0" rIns="0" bIns="0" rtlCol="0" anchor="ctr" anchorCtr="0">
            <a:noAutofit/>
          </a:bodyPr>
          <a:lstStyle>
            <a:lvl1pPr>
              <a:lnSpc>
                <a:spcPct val="90000"/>
              </a:lnSpc>
              <a:tabLst>
                <a:tab pos="628650" algn="l"/>
              </a:tabLst>
              <a:defRPr lang="en-US" sz="4000" spc="-147" dirty="0">
                <a:gradFill>
                  <a:gsLst>
                    <a:gs pos="0">
                      <a:schemeClr val="bg1"/>
                    </a:gs>
                    <a:gs pos="100000">
                      <a:schemeClr val="bg1"/>
                    </a:gs>
                  </a:gsLst>
                  <a:lin ang="5400000" scaled="1"/>
                </a:gradFill>
              </a:defRPr>
            </a:lvl1pPr>
          </a:lstStyle>
          <a:p>
            <a:pPr marL="0" lvl="0">
              <a:lnSpc>
                <a:spcPts val="5490"/>
              </a:lnSpc>
            </a:pPr>
            <a:r>
              <a:rPr lang="en-US"/>
              <a:t>Section title</a:t>
            </a:r>
          </a:p>
        </p:txBody>
      </p:sp>
    </p:spTree>
    <p:extLst>
      <p:ext uri="{BB962C8B-B14F-4D97-AF65-F5344CB8AC3E}">
        <p14:creationId xmlns:p14="http://schemas.microsoft.com/office/powerpoint/2010/main" val="36554229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1_Section title grey">
    <p:bg>
      <p:bgPr>
        <a:solidFill>
          <a:srgbClr val="E6E6E6"/>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613186" y="1607694"/>
            <a:ext cx="7291228" cy="3244003"/>
          </a:xfrm>
        </p:spPr>
        <p:txBody>
          <a:bodyPr vert="horz" wrap="square" lIns="0" tIns="164592" rIns="0" bIns="0" rtlCol="0" anchor="ctr" anchorCtr="0">
            <a:noAutofit/>
          </a:bodyPr>
          <a:lstStyle>
            <a:lvl1pPr>
              <a:defRPr lang="en-US" dirty="0">
                <a:gradFill>
                  <a:gsLst>
                    <a:gs pos="1250">
                      <a:schemeClr val="accent1"/>
                    </a:gs>
                    <a:gs pos="100000">
                      <a:schemeClr val="accent1"/>
                    </a:gs>
                  </a:gsLst>
                  <a:lin ang="5400000" scaled="0"/>
                </a:gradFill>
              </a:defRPr>
            </a:lvl1pPr>
          </a:lstStyle>
          <a:p>
            <a:pPr marL="0" lvl="0"/>
            <a:r>
              <a:rPr lang="en-US"/>
              <a:t>Section title</a:t>
            </a:r>
          </a:p>
        </p:txBody>
      </p:sp>
    </p:spTree>
    <p:extLst>
      <p:ext uri="{BB962C8B-B14F-4D97-AF65-F5344CB8AC3E}">
        <p14:creationId xmlns:p14="http://schemas.microsoft.com/office/powerpoint/2010/main" val="24030613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41431750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0264" cy="6857996"/>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174355467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343587"/>
      </p:ext>
    </p:extLst>
  </p:cSld>
  <p:clrMapOvr>
    <a:masterClrMapping/>
  </p:clrMapOvr>
  <p:transition>
    <p:fade/>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Grey">
    <p:bg>
      <p:bgPr>
        <a:solidFill>
          <a:schemeClr val="tx1">
            <a:lumMod val="10000"/>
            <a:lumOff val="9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2099821"/>
      </p:ext>
    </p:extLst>
  </p:cSld>
  <p:clrMapOvr>
    <a:masterClrMapping/>
  </p:clrMapOvr>
  <p:transition>
    <p:fade/>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1_Blu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53821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_Title slide photo">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197DE90-DC25-42A5-9CE0-B77FCB49E01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flipH="1">
            <a:off x="0" y="-4510"/>
            <a:ext cx="12192000" cy="6858000"/>
          </a:xfrm>
          <a:prstGeom prst="rect">
            <a:avLst/>
          </a:prstGeom>
        </p:spPr>
      </p:pic>
      <p:sp>
        <p:nvSpPr>
          <p:cNvPr id="14" name="Rectangle 13">
            <a:extLst>
              <a:ext uri="{FF2B5EF4-FFF2-40B4-BE49-F238E27FC236}">
                <a16:creationId xmlns:a16="http://schemas.microsoft.com/office/drawing/2014/main" id="{4231D674-2720-4818-8140-62390CEEFE50}"/>
              </a:ext>
              <a:ext uri="{C183D7F6-B498-43B3-948B-1728B52AA6E4}">
                <adec:decorative xmlns:adec="http://schemas.microsoft.com/office/drawing/2017/decorative" val="1"/>
              </a:ext>
            </a:extLst>
          </p:cNvPr>
          <p:cNvSpPr/>
          <p:nvPr userDrawn="1"/>
        </p:nvSpPr>
        <p:spPr bwMode="auto">
          <a:xfrm>
            <a:off x="1" y="1"/>
            <a:ext cx="12192000" cy="6853490"/>
          </a:xfrm>
          <a:prstGeom prst="rect">
            <a:avLst/>
          </a:prstGeom>
          <a:solidFill>
            <a:srgbClr val="000000">
              <a:alpha val="6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4A741F6A-873D-4F2A-A003-75593FAFDE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26744265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63" presetClass="path" presetSubtype="0" accel="50000" decel="50000" fill="hold" grpId="1" nodeType="withEffect">
                                  <p:stCondLst>
                                    <p:cond delay="0"/>
                                  </p:stCondLst>
                                  <p:childTnLst>
                                    <p:animMotion origin="layout" path="M -0.02898 0 L 0 0 " pathEditMode="relative" rAng="0" ptsTypes="AA">
                                      <p:cBhvr>
                                        <p:cTn id="9" dur="1000" fill="hold"/>
                                        <p:tgtEl>
                                          <p:spTgt spid="14"/>
                                        </p:tgtEl>
                                        <p:attrNameLst>
                                          <p:attrName>ppt_x</p:attrName>
                                          <p:attrName>ppt_y</p:attrName>
                                        </p:attrNameLst>
                                      </p:cBhvr>
                                      <p:rCtr x="144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hf hdr="0" dt="0"/>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1473396"/>
          </a:xfrm>
          <a:noFill/>
        </p:spPr>
        <p:txBody>
          <a:bodyPr lIns="0" tIns="0" rIns="0" bIns="0" anchor="t" anchorCtr="0"/>
          <a:lstStyle>
            <a:lvl1pPr>
              <a:lnSpc>
                <a:spcPct val="100000"/>
              </a:lnSpc>
              <a:spcAft>
                <a:spcPts val="1274"/>
              </a:spcAft>
              <a:defRPr sz="2549" spc="-147" baseline="0">
                <a:gradFill>
                  <a:gsLst>
                    <a:gs pos="1250">
                      <a:schemeClr val="accent1"/>
                    </a:gs>
                    <a:gs pos="100000">
                      <a:schemeClr val="accent1"/>
                    </a:gs>
                  </a:gsLst>
                  <a:lin ang="5400000" scaled="0"/>
                </a:gra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16179037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4"/>
              </a:spcAft>
              <a:defRPr sz="2549" spc="-147" baseline="0">
                <a:gradFill>
                  <a:gsLst>
                    <a:gs pos="1250">
                      <a:schemeClr val="bg1"/>
                    </a:gs>
                    <a:gs pos="100000">
                      <a:schemeClr val="bg1"/>
                    </a:gs>
                  </a:gsLst>
                  <a:lin ang="5400000" scaled="0"/>
                </a:gra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41348953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1_Title | No Image | upper third">
    <p:bg>
      <p:bgPr>
        <a:solidFill>
          <a:srgbClr val="FFFFFF"/>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265FCCE-A15B-4682-976B-E55C29EE7F51}"/>
              </a:ext>
            </a:extLst>
          </p:cNvPr>
          <p:cNvSpPr>
            <a:spLocks noGrp="1"/>
          </p:cNvSpPr>
          <p:nvPr>
            <p:ph type="title" hasCustomPrompt="1"/>
          </p:nvPr>
        </p:nvSpPr>
        <p:spPr>
          <a:xfrm>
            <a:off x="565913" y="1342780"/>
            <a:ext cx="3299505" cy="399981"/>
          </a:xfrm>
        </p:spPr>
        <p:txBody>
          <a:bodyPr vert="horz" wrap="square" lIns="0" tIns="0" rIns="0" bIns="0" rtlCol="0" anchor="t">
            <a:spAutoFit/>
          </a:bodyPr>
          <a:lstStyle>
            <a:lvl1pPr>
              <a:defRPr lang="en-US" sz="2599" spc="0">
                <a:cs typeface="Segoe UI Semilight" panose="020B0402040204020203" pitchFamily="34" charset="0"/>
              </a:defRPr>
            </a:lvl1pPr>
          </a:lstStyle>
          <a:p>
            <a:pPr lvl="0"/>
            <a:r>
              <a:rPr lang="en-US"/>
              <a:t>Slide title</a:t>
            </a:r>
          </a:p>
        </p:txBody>
      </p:sp>
    </p:spTree>
    <p:extLst>
      <p:ext uri="{BB962C8B-B14F-4D97-AF65-F5344CB8AC3E}">
        <p14:creationId xmlns:p14="http://schemas.microsoft.com/office/powerpoint/2010/main" val="1436549334"/>
      </p:ext>
    </p:extLst>
  </p:cSld>
  <p:clrMapOvr>
    <a:masterClrMapping/>
  </p:clrMapOvr>
  <p:transition>
    <p:fade/>
  </p:transition>
  <p:extLst>
    <p:ext uri="{DCECCB84-F9BA-43D5-87BE-67443E8EF086}">
      <p15:sldGuideLst xmlns:p15="http://schemas.microsoft.com/office/powerpoint/2012/main"/>
    </p:ext>
  </p:extLs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itle | No Imag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296761E-8C96-48A5-8F0C-FCE575CA152D}"/>
              </a:ext>
            </a:extLst>
          </p:cNvPr>
          <p:cNvSpPr>
            <a:spLocks noGrp="1"/>
          </p:cNvSpPr>
          <p:nvPr>
            <p:ph type="pic" sz="quarter" idx="13" hasCustomPrompt="1"/>
          </p:nvPr>
        </p:nvSpPr>
        <p:spPr>
          <a:xfrm>
            <a:off x="647773" y="4451231"/>
            <a:ext cx="783514" cy="783514"/>
          </a:xfrm>
          <a:prstGeom prst="ellipse">
            <a:avLst/>
          </a:prstGeom>
          <a:solidFill>
            <a:schemeClr val="accent1"/>
          </a:solidFill>
        </p:spPr>
        <p:txBody>
          <a:bodyPr anchor="ctr" anchorCtr="0">
            <a:noAutofit/>
          </a:bodyPr>
          <a:lstStyle>
            <a:lvl1pPr marL="0" indent="0">
              <a:buNone/>
              <a:defRPr sz="1600">
                <a:gradFill>
                  <a:gsLst>
                    <a:gs pos="0">
                      <a:schemeClr val="bg1"/>
                    </a:gs>
                    <a:gs pos="100000">
                      <a:schemeClr val="bg1"/>
                    </a:gs>
                  </a:gsLst>
                  <a:lin ang="5400000" scaled="1"/>
                </a:gradFill>
              </a:defRPr>
            </a:lvl1pPr>
          </a:lstStyle>
          <a:p>
            <a:r>
              <a:rPr lang="en-US"/>
              <a:t>Photo</a:t>
            </a:r>
          </a:p>
        </p:txBody>
      </p:sp>
      <p:pic>
        <p:nvPicPr>
          <p:cNvPr id="7" name="Picture 6">
            <a:extLst>
              <a:ext uri="{FF2B5EF4-FFF2-40B4-BE49-F238E27FC236}">
                <a16:creationId xmlns:a16="http://schemas.microsoft.com/office/drawing/2014/main" id="{FB58A21B-10DA-4B00-9E92-7D7FC38344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94470" y="305961"/>
            <a:ext cx="1941693" cy="870281"/>
          </a:xfrm>
          <a:prstGeom prst="rect">
            <a:avLst/>
          </a:prstGeom>
        </p:spPr>
      </p:pic>
      <p:sp>
        <p:nvSpPr>
          <p:cNvPr id="6" name="Title 3">
            <a:extLst>
              <a:ext uri="{FF2B5EF4-FFF2-40B4-BE49-F238E27FC236}">
                <a16:creationId xmlns:a16="http://schemas.microsoft.com/office/drawing/2014/main" id="{C61B2870-DD3A-4931-94C0-B11C9775CD3F}"/>
              </a:ext>
            </a:extLst>
          </p:cNvPr>
          <p:cNvSpPr>
            <a:spLocks noGrp="1"/>
          </p:cNvSpPr>
          <p:nvPr>
            <p:ph type="title"/>
          </p:nvPr>
        </p:nvSpPr>
        <p:spPr>
          <a:xfrm>
            <a:off x="1716989" y="2191020"/>
            <a:ext cx="4929996" cy="407379"/>
          </a:xfrm>
        </p:spPr>
        <p:txBody>
          <a:bodyPr lIns="0" tIns="0"/>
          <a:lstStyle/>
          <a:p>
            <a:pPr>
              <a:lnSpc>
                <a:spcPct val="85000"/>
              </a:lnSpc>
            </a:pPr>
            <a:r>
              <a:rPr lang="en-US" sz="3200" b="1">
                <a:gradFill>
                  <a:gsLst>
                    <a:gs pos="0">
                      <a:schemeClr val="accent1"/>
                    </a:gs>
                    <a:gs pos="100000">
                      <a:schemeClr val="accent1"/>
                    </a:gs>
                  </a:gsLst>
                  <a:lin ang="5400000" scaled="1"/>
                </a:gradFill>
                <a:latin typeface="+mn-lt"/>
              </a:rPr>
              <a:t>Windows Defender ATP</a:t>
            </a:r>
          </a:p>
        </p:txBody>
      </p:sp>
      <p:pic>
        <p:nvPicPr>
          <p:cNvPr id="10" name="Graphic 9">
            <a:extLst>
              <a:ext uri="{FF2B5EF4-FFF2-40B4-BE49-F238E27FC236}">
                <a16:creationId xmlns:a16="http://schemas.microsoft.com/office/drawing/2014/main" id="{642D5744-6F97-4324-9174-C5C08C8A327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93935" y="2046852"/>
            <a:ext cx="895350" cy="946150"/>
          </a:xfrm>
          <a:prstGeom prst="rect">
            <a:avLst/>
          </a:prstGeom>
        </p:spPr>
      </p:pic>
      <p:sp>
        <p:nvSpPr>
          <p:cNvPr id="4" name="Text Placeholder 3">
            <a:extLst>
              <a:ext uri="{FF2B5EF4-FFF2-40B4-BE49-F238E27FC236}">
                <a16:creationId xmlns:a16="http://schemas.microsoft.com/office/drawing/2014/main" id="{2FDEF984-7E44-4989-AB58-CC7F7AFE9527}"/>
              </a:ext>
            </a:extLst>
          </p:cNvPr>
          <p:cNvSpPr>
            <a:spLocks noGrp="1"/>
          </p:cNvSpPr>
          <p:nvPr>
            <p:ph type="body" sz="quarter" idx="10" hasCustomPrompt="1"/>
          </p:nvPr>
        </p:nvSpPr>
        <p:spPr>
          <a:xfrm>
            <a:off x="1716990" y="2634123"/>
            <a:ext cx="3956292" cy="400110"/>
          </a:xfrm>
        </p:spPr>
        <p:txBody>
          <a:bodyPr wrap="square" lIns="0" tIns="45720" rIns="91440" bIns="45720" anchor="t" anchorCtr="0">
            <a:spAutoFit/>
          </a:bodyPr>
          <a:lstStyle>
            <a:lvl1pPr marL="0" indent="0">
              <a:buNone/>
              <a:defRPr kumimoji="0" lang="en-US" sz="2000" i="0" u="none" strike="noStrike" cap="none" normalizeH="0" dirty="0" smtClean="0">
                <a:ln>
                  <a:noFill/>
                </a:ln>
                <a:gradFill>
                  <a:gsLst>
                    <a:gs pos="0">
                      <a:schemeClr val="accent6"/>
                    </a:gs>
                    <a:gs pos="100000">
                      <a:schemeClr val="accent6"/>
                    </a:gs>
                  </a:gsLst>
                  <a:lin ang="5400000" scaled="1"/>
                </a:gradFill>
                <a:effectLst/>
                <a:uLnTx/>
                <a:uFillTx/>
                <a:latin typeface="Segoe UI" panose="020B0502040204020203" pitchFamily="34" charset="0"/>
                <a:cs typeface="Segoe UI" panose="020B0502040204020203" pitchFamily="34" charset="0"/>
              </a:defRPr>
            </a:lvl1pPr>
          </a:lstStyle>
          <a:p>
            <a:pPr marL="228531" lvl="0" indent="-228531" defTabSz="609630">
              <a:spcBef>
                <a:spcPts val="0"/>
              </a:spcBef>
              <a:buSzTx/>
            </a:pPr>
            <a:r>
              <a:rPr lang="en-US"/>
              <a:t>Presentation topic</a:t>
            </a:r>
          </a:p>
        </p:txBody>
      </p:sp>
      <p:sp>
        <p:nvSpPr>
          <p:cNvPr id="14" name="Text Placeholder 13">
            <a:extLst>
              <a:ext uri="{FF2B5EF4-FFF2-40B4-BE49-F238E27FC236}">
                <a16:creationId xmlns:a16="http://schemas.microsoft.com/office/drawing/2014/main" id="{131A296E-F1D2-4286-B971-AEA5132EE269}"/>
              </a:ext>
            </a:extLst>
          </p:cNvPr>
          <p:cNvSpPr>
            <a:spLocks noGrp="1"/>
          </p:cNvSpPr>
          <p:nvPr>
            <p:ph type="body" sz="quarter" idx="11" hasCustomPrompt="1"/>
          </p:nvPr>
        </p:nvSpPr>
        <p:spPr>
          <a:xfrm>
            <a:off x="1716989" y="4570969"/>
            <a:ext cx="3246437" cy="246221"/>
          </a:xfrm>
        </p:spPr>
        <p:txBody>
          <a:bodyPr/>
          <a:lstStyle>
            <a:lvl1pPr marL="0" indent="0">
              <a:buNone/>
              <a:defRPr lang="en-US" sz="1600" b="1" kern="1200" dirty="0" smtClean="0">
                <a:gradFill>
                  <a:gsLst>
                    <a:gs pos="0">
                      <a:schemeClr val="accent1"/>
                    </a:gs>
                    <a:gs pos="100000">
                      <a:schemeClr val="accent1"/>
                    </a:gs>
                  </a:gsLst>
                  <a:lin ang="5400000" scaled="1"/>
                </a:gradFill>
                <a:latin typeface="Segoe UI" panose="020B0502040204020203" pitchFamily="34" charset="0"/>
                <a:ea typeface="Segoe UI Black" panose="020B0A02040204020203" pitchFamily="34" charset="0"/>
                <a:cs typeface="Segoe UI" panose="020B0502040204020203" pitchFamily="34" charset="0"/>
              </a:defRPr>
            </a:lvl1pPr>
          </a:lstStyle>
          <a:p>
            <a:pPr lvl="0"/>
            <a:r>
              <a:rPr lang="en-US"/>
              <a:t>Presenter name, job title</a:t>
            </a:r>
          </a:p>
        </p:txBody>
      </p:sp>
      <p:sp>
        <p:nvSpPr>
          <p:cNvPr id="15" name="Text Placeholder 13">
            <a:extLst>
              <a:ext uri="{FF2B5EF4-FFF2-40B4-BE49-F238E27FC236}">
                <a16:creationId xmlns:a16="http://schemas.microsoft.com/office/drawing/2014/main" id="{07BAB2C1-4F34-4D71-83AE-284FB0C1C663}"/>
              </a:ext>
            </a:extLst>
          </p:cNvPr>
          <p:cNvSpPr>
            <a:spLocks noGrp="1"/>
          </p:cNvSpPr>
          <p:nvPr>
            <p:ph type="body" sz="quarter" idx="12" hasCustomPrompt="1"/>
          </p:nvPr>
        </p:nvSpPr>
        <p:spPr>
          <a:xfrm>
            <a:off x="1716989" y="4862443"/>
            <a:ext cx="3246437" cy="184666"/>
          </a:xfrm>
        </p:spPr>
        <p:txBody>
          <a:bodyPr/>
          <a:lstStyle>
            <a:lvl1pPr marL="0" indent="0">
              <a:buNone/>
              <a:defRPr kumimoji="0" lang="en-US" sz="1200" i="0" u="none" strike="noStrike" kern="1200" cap="none" spc="0" normalizeH="0" baseline="0" dirty="0" smtClean="0">
                <a:ln>
                  <a:noFill/>
                </a:ln>
                <a:gradFill>
                  <a:gsLst>
                    <a:gs pos="0">
                      <a:schemeClr val="accent6"/>
                    </a:gs>
                    <a:gs pos="100000">
                      <a:schemeClr val="accent6"/>
                    </a:gs>
                  </a:gsLst>
                  <a:lin ang="5400000" scaled="1"/>
                </a:gradFill>
                <a:effectLst/>
                <a:uLnTx/>
                <a:uFillTx/>
                <a:latin typeface="+mj-lt"/>
                <a:ea typeface="Segoe UI Black" panose="020B0A02040204020203" pitchFamily="34" charset="0"/>
                <a:cs typeface="Segoe UI" panose="020B0502040204020203" pitchFamily="34" charset="0"/>
              </a:defRPr>
            </a:lvl1pPr>
          </a:lstStyle>
          <a:p>
            <a:pPr lvl="0"/>
            <a:r>
              <a:rPr lang="en-US"/>
              <a:t>Microsoft group name</a:t>
            </a:r>
          </a:p>
        </p:txBody>
      </p:sp>
    </p:spTree>
    <p:extLst>
      <p:ext uri="{BB962C8B-B14F-4D97-AF65-F5344CB8AC3E}">
        <p14:creationId xmlns:p14="http://schemas.microsoft.com/office/powerpoint/2010/main" val="26291712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1_Section | 1/3 Image">
    <p:bg>
      <p:bgPr>
        <a:solidFill>
          <a:srgbClr val="FFFFFF"/>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E136CC-D4DD-4F09-9EFE-E145F8695FFC}"/>
              </a:ext>
            </a:extLst>
          </p:cNvPr>
          <p:cNvSpPr>
            <a:spLocks noGrp="1"/>
          </p:cNvSpPr>
          <p:nvPr>
            <p:ph type="pic" sz="quarter" idx="13"/>
          </p:nvPr>
        </p:nvSpPr>
        <p:spPr>
          <a:xfrm>
            <a:off x="7739062" y="0"/>
            <a:ext cx="4452937" cy="6857999"/>
          </a:xfrm>
          <a:solidFill>
            <a:schemeClr val="bg2">
              <a:lumMod val="95000"/>
            </a:schemeClr>
          </a:solidFill>
        </p:spPr>
        <p:txBody>
          <a:bodyPr bIns="1097280" anchor="ctr" anchorCtr="1">
            <a:noAutofit/>
          </a:bodyPr>
          <a:lstStyle>
            <a:lvl1pPr marL="0" indent="0">
              <a:buNone/>
              <a:defRPr/>
            </a:lvl1pPr>
          </a:lstStyle>
          <a:p>
            <a:endParaRPr lang="en-US"/>
          </a:p>
        </p:txBody>
      </p:sp>
      <p:sp>
        <p:nvSpPr>
          <p:cNvPr id="9" name="Title 1">
            <a:extLst>
              <a:ext uri="{FF2B5EF4-FFF2-40B4-BE49-F238E27FC236}">
                <a16:creationId xmlns:a16="http://schemas.microsoft.com/office/drawing/2014/main" id="{4B68E129-1939-4E5F-B5FB-7B0CD7170A14}"/>
              </a:ext>
            </a:extLst>
          </p:cNvPr>
          <p:cNvSpPr>
            <a:spLocks noGrp="1"/>
          </p:cNvSpPr>
          <p:nvPr>
            <p:ph type="title" hasCustomPrompt="1"/>
          </p:nvPr>
        </p:nvSpPr>
        <p:spPr>
          <a:xfrm>
            <a:off x="565913" y="1342651"/>
            <a:ext cx="4197828" cy="492443"/>
          </a:xfrm>
        </p:spPr>
        <p:txBody>
          <a:bodyPr wrap="square" tIns="0" anchor="t">
            <a:spAutoFit/>
          </a:bodyPr>
          <a:lstStyle>
            <a:lvl1pPr>
              <a:lnSpc>
                <a:spcPct val="100000"/>
              </a:lnSpc>
              <a:spcBef>
                <a:spcPts val="600"/>
              </a:spcBef>
              <a:defRPr sz="3200" b="0" spc="0" baseline="0">
                <a:gradFill>
                  <a:gsLst>
                    <a:gs pos="0">
                      <a:schemeClr val="accent1"/>
                    </a:gs>
                    <a:gs pos="100000">
                      <a:schemeClr val="accent1"/>
                    </a:gs>
                  </a:gsLst>
                  <a:lin ang="5400000" scaled="1"/>
                </a:gradFill>
                <a:latin typeface="+mj-lt"/>
                <a:cs typeface="Segoe UI Semilight" panose="020B0402040204020203" pitchFamily="34" charset="0"/>
              </a:defRPr>
            </a:lvl1pPr>
          </a:lstStyle>
          <a:p>
            <a:r>
              <a:rPr lang="en-US"/>
              <a:t>Section name or title</a:t>
            </a:r>
          </a:p>
        </p:txBody>
      </p:sp>
      <p:sp>
        <p:nvSpPr>
          <p:cNvPr id="10" name="Text Placeholder 4">
            <a:extLst>
              <a:ext uri="{FF2B5EF4-FFF2-40B4-BE49-F238E27FC236}">
                <a16:creationId xmlns:a16="http://schemas.microsoft.com/office/drawing/2014/main" id="{2CC950FF-B3A9-4CEF-AF7D-63014099A26A}"/>
              </a:ext>
            </a:extLst>
          </p:cNvPr>
          <p:cNvSpPr>
            <a:spLocks noGrp="1"/>
          </p:cNvSpPr>
          <p:nvPr>
            <p:ph type="body" sz="quarter" idx="12" hasCustomPrompt="1"/>
          </p:nvPr>
        </p:nvSpPr>
        <p:spPr>
          <a:xfrm>
            <a:off x="574673" y="1969013"/>
            <a:ext cx="4189068" cy="307777"/>
          </a:xfrm>
          <a:noFill/>
        </p:spPr>
        <p:txBody>
          <a:bodyPr wrap="square" lIns="0" tIns="0" rIns="0" bIns="0">
            <a:spAutoFit/>
          </a:bodyPr>
          <a:lstStyle>
            <a:lvl1pPr marL="0" indent="0">
              <a:spcBef>
                <a:spcPts val="600"/>
              </a:spcBef>
              <a:buNone/>
              <a:defRPr sz="2000" spc="0" baseline="0">
                <a:gradFill>
                  <a:gsLst>
                    <a:gs pos="0">
                      <a:schemeClr val="tx1"/>
                    </a:gs>
                    <a:gs pos="100000">
                      <a:schemeClr val="tx1"/>
                    </a:gs>
                  </a:gsLst>
                  <a:lin ang="5400000" scaled="1"/>
                </a:gradFill>
                <a:latin typeface="+mn-lt"/>
                <a:cs typeface="Segoe UI" panose="020B0502040204020203" pitchFamily="34" charset="0"/>
              </a:defRPr>
            </a:lvl1pPr>
          </a:lstStyle>
          <a:p>
            <a:pPr lvl="0"/>
            <a:r>
              <a:rPr lang="en-US"/>
              <a:t>Section intro</a:t>
            </a:r>
          </a:p>
        </p:txBody>
      </p:sp>
    </p:spTree>
    <p:extLst>
      <p:ext uri="{BB962C8B-B14F-4D97-AF65-F5344CB8AC3E}">
        <p14:creationId xmlns:p14="http://schemas.microsoft.com/office/powerpoint/2010/main" val="40065916"/>
      </p:ext>
    </p:extLst>
  </p:cSld>
  <p:clrMapOvr>
    <a:masterClrMapping/>
  </p:clrMapOvr>
  <p:transition>
    <p:fade/>
  </p:transition>
  <p:extLst>
    <p:ext uri="{DCECCB84-F9BA-43D5-87BE-67443E8EF086}">
      <p15:sldGuideLst xmlns:p15="http://schemas.microsoft.com/office/powerpoint/2012/main"/>
    </p:ext>
  </p:extLs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Section | No Imag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5913" y="1342651"/>
            <a:ext cx="4197828" cy="399981"/>
          </a:xfrm>
        </p:spPr>
        <p:txBody>
          <a:bodyPr wrap="square" tIns="0" anchor="t">
            <a:spAutoFit/>
          </a:bodyPr>
          <a:lstStyle>
            <a:lvl1pPr>
              <a:lnSpc>
                <a:spcPct val="100000"/>
              </a:lnSpc>
              <a:spcBef>
                <a:spcPts val="600"/>
              </a:spcBef>
              <a:defRPr sz="2599" b="0" spc="0" baseline="0">
                <a:gradFill>
                  <a:gsLst>
                    <a:gs pos="0">
                      <a:schemeClr val="tx1"/>
                    </a:gs>
                    <a:gs pos="100000">
                      <a:schemeClr val="tx1"/>
                    </a:gs>
                  </a:gsLst>
                  <a:lin ang="5400000" scaled="1"/>
                </a:gradFill>
                <a:latin typeface="+mj-lt"/>
                <a:cs typeface="Segoe UI Semilight" panose="020B0402040204020203" pitchFamily="34" charset="0"/>
              </a:defRPr>
            </a:lvl1pPr>
          </a:lstStyle>
          <a:p>
            <a:r>
              <a:rPr lang="en-US"/>
              <a:t>Section name or title</a:t>
            </a:r>
          </a:p>
        </p:txBody>
      </p:sp>
      <p:sp>
        <p:nvSpPr>
          <p:cNvPr id="3" name="Text Placeholder 4">
            <a:extLst>
              <a:ext uri="{FF2B5EF4-FFF2-40B4-BE49-F238E27FC236}">
                <a16:creationId xmlns:a16="http://schemas.microsoft.com/office/drawing/2014/main" id="{3ADDCD93-70D9-4BAF-ACDB-ACF75CB2022A}"/>
              </a:ext>
            </a:extLst>
          </p:cNvPr>
          <p:cNvSpPr>
            <a:spLocks noGrp="1"/>
          </p:cNvSpPr>
          <p:nvPr>
            <p:ph type="body" sz="quarter" idx="12" hasCustomPrompt="1"/>
          </p:nvPr>
        </p:nvSpPr>
        <p:spPr>
          <a:xfrm>
            <a:off x="574673" y="1969013"/>
            <a:ext cx="4189068" cy="246221"/>
          </a:xfrm>
          <a:noFill/>
        </p:spPr>
        <p:txBody>
          <a:bodyPr wrap="square" lIns="0" tIns="0" rIns="0" bIns="0">
            <a:spAutoFit/>
          </a:bodyPr>
          <a:lstStyle>
            <a:lvl1pPr marL="0" indent="0">
              <a:spcBef>
                <a:spcPts val="600"/>
              </a:spcBef>
              <a:buNone/>
              <a:defRPr sz="1600" spc="0" baseline="0">
                <a:gradFill>
                  <a:gsLst>
                    <a:gs pos="0">
                      <a:schemeClr val="tx1"/>
                    </a:gs>
                    <a:gs pos="100000">
                      <a:schemeClr val="tx1"/>
                    </a:gs>
                  </a:gsLst>
                  <a:lin ang="5400000" scaled="1"/>
                </a:gradFill>
                <a:latin typeface="+mn-lt"/>
                <a:cs typeface="Segoe UI" panose="020B0502040204020203" pitchFamily="34" charset="0"/>
              </a:defRPr>
            </a:lvl1pPr>
          </a:lstStyle>
          <a:p>
            <a:pPr lvl="0"/>
            <a:r>
              <a:rPr lang="en-US"/>
              <a:t>Section intro</a:t>
            </a:r>
          </a:p>
        </p:txBody>
      </p:sp>
      <p:sp>
        <p:nvSpPr>
          <p:cNvPr id="4" name="Text Placeholder 4">
            <a:extLst>
              <a:ext uri="{FF2B5EF4-FFF2-40B4-BE49-F238E27FC236}">
                <a16:creationId xmlns:a16="http://schemas.microsoft.com/office/drawing/2014/main" id="{14C8B559-9D8A-4A29-89D5-6B67E9563A13}"/>
              </a:ext>
            </a:extLst>
          </p:cNvPr>
          <p:cNvSpPr>
            <a:spLocks noGrp="1"/>
          </p:cNvSpPr>
          <p:nvPr>
            <p:ph type="body" sz="quarter" idx="13" hasCustomPrompt="1"/>
          </p:nvPr>
        </p:nvSpPr>
        <p:spPr>
          <a:xfrm>
            <a:off x="576549" y="6157682"/>
            <a:ext cx="4189068" cy="153888"/>
          </a:xfrm>
          <a:noFill/>
        </p:spPr>
        <p:txBody>
          <a:bodyPr wrap="square" lIns="0" tIns="0" rIns="0" bIns="0" anchor="b">
            <a:spAutoFit/>
          </a:bodyPr>
          <a:lstStyle>
            <a:lvl1pPr marL="0" indent="0">
              <a:spcBef>
                <a:spcPts val="600"/>
              </a:spcBef>
              <a:buNone/>
              <a:defRPr sz="1000" spc="0" baseline="0">
                <a:gradFill>
                  <a:gsLst>
                    <a:gs pos="0">
                      <a:schemeClr val="tx1"/>
                    </a:gs>
                    <a:gs pos="100000">
                      <a:schemeClr val="tx1"/>
                    </a:gs>
                  </a:gsLst>
                  <a:lin ang="5400000" scaled="1"/>
                </a:gradFill>
                <a:latin typeface="+mn-lt"/>
                <a:cs typeface="Segoe UI" panose="020B0502040204020203" pitchFamily="34" charset="0"/>
              </a:defRPr>
            </a:lvl1pPr>
          </a:lstStyle>
          <a:p>
            <a:pPr lvl="0"/>
            <a:r>
              <a:rPr lang="en-US"/>
              <a:t>Notes/Sources:</a:t>
            </a:r>
          </a:p>
        </p:txBody>
      </p:sp>
    </p:spTree>
    <p:extLst>
      <p:ext uri="{BB962C8B-B14F-4D97-AF65-F5344CB8AC3E}">
        <p14:creationId xmlns:p14="http://schemas.microsoft.com/office/powerpoint/2010/main" val="3331233256"/>
      </p:ext>
    </p:extLst>
  </p:cSld>
  <p:clrMapOvr>
    <a:masterClrMapping/>
  </p:clrMapOvr>
  <p:transition>
    <p:fade/>
  </p:transition>
  <p:extLst>
    <p:ext uri="{DCECCB84-F9BA-43D5-87BE-67443E8EF086}">
      <p15:sldGuideLst xmlns:p15="http://schemas.microsoft.com/office/powerpoint/2012/main"/>
    </p:ext>
  </p:extLs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2_Subsection | Chassis image">
    <p:bg>
      <p:bgPr>
        <a:solidFill>
          <a:srgbClr val="FFFFFF"/>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B68E129-1939-4E5F-B5FB-7B0CD7170A14}"/>
              </a:ext>
            </a:extLst>
          </p:cNvPr>
          <p:cNvSpPr>
            <a:spLocks noGrp="1"/>
          </p:cNvSpPr>
          <p:nvPr>
            <p:ph type="title" hasCustomPrompt="1"/>
          </p:nvPr>
        </p:nvSpPr>
        <p:spPr>
          <a:xfrm>
            <a:off x="569914" y="2532184"/>
            <a:ext cx="4777268" cy="492443"/>
          </a:xfrm>
        </p:spPr>
        <p:txBody>
          <a:bodyPr wrap="square" tIns="0" anchor="t">
            <a:spAutoFit/>
          </a:bodyPr>
          <a:lstStyle>
            <a:lvl1pPr>
              <a:lnSpc>
                <a:spcPct val="100000"/>
              </a:lnSpc>
              <a:spcBef>
                <a:spcPts val="600"/>
              </a:spcBef>
              <a:defRPr lang="en-US" sz="3200" kern="1200" spc="0" baseline="0" dirty="0">
                <a:gradFill>
                  <a:gsLst>
                    <a:gs pos="0">
                      <a:schemeClr val="accent1"/>
                    </a:gs>
                    <a:gs pos="100000">
                      <a:schemeClr val="accent1"/>
                    </a:gs>
                  </a:gsLst>
                  <a:lin ang="5400000" scaled="1"/>
                </a:gradFill>
                <a:latin typeface="+mj-lt"/>
                <a:ea typeface="+mn-ea"/>
                <a:cs typeface="Segoe UI Semilight" panose="020B0402040204020203" pitchFamily="34" charset="0"/>
              </a:defRPr>
            </a:lvl1pPr>
          </a:lstStyle>
          <a:p>
            <a:r>
              <a:rPr lang="en-US"/>
              <a:t>Subsection name or title</a:t>
            </a:r>
          </a:p>
        </p:txBody>
      </p:sp>
      <p:sp>
        <p:nvSpPr>
          <p:cNvPr id="11" name="Rectangle 10">
            <a:extLst>
              <a:ext uri="{FF2B5EF4-FFF2-40B4-BE49-F238E27FC236}">
                <a16:creationId xmlns:a16="http://schemas.microsoft.com/office/drawing/2014/main" id="{AD4F76DA-733C-4F73-ABEB-292A8E2AA611}"/>
              </a:ext>
            </a:extLst>
          </p:cNvPr>
          <p:cNvSpPr/>
          <p:nvPr userDrawn="1"/>
        </p:nvSpPr>
        <p:spPr bwMode="auto">
          <a:xfrm>
            <a:off x="0" y="4325816"/>
            <a:ext cx="12192000" cy="2532184"/>
          </a:xfrm>
          <a:prstGeom prst="rect">
            <a:avLst/>
          </a:prstGeom>
          <a:gradFill>
            <a:gsLst>
              <a:gs pos="51000">
                <a:schemeClr val="bg1">
                  <a:lumMod val="95000"/>
                </a:schemeClr>
              </a:gs>
              <a:gs pos="3000">
                <a:schemeClr val="bg1"/>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2" name="Group 11">
            <a:extLst>
              <a:ext uri="{FF2B5EF4-FFF2-40B4-BE49-F238E27FC236}">
                <a16:creationId xmlns:a16="http://schemas.microsoft.com/office/drawing/2014/main" id="{AC888D9C-E4DD-4AF9-9F56-4374625DB746}"/>
              </a:ext>
            </a:extLst>
          </p:cNvPr>
          <p:cNvGrpSpPr/>
          <p:nvPr userDrawn="1"/>
        </p:nvGrpSpPr>
        <p:grpSpPr>
          <a:xfrm>
            <a:off x="4944790" y="1422399"/>
            <a:ext cx="6283926" cy="4388676"/>
            <a:chOff x="4944790" y="1422399"/>
            <a:chExt cx="6283926" cy="4388676"/>
          </a:xfrm>
        </p:grpSpPr>
        <p:sp>
          <p:nvSpPr>
            <p:cNvPr id="13" name="Rectangle 12">
              <a:extLst>
                <a:ext uri="{FF2B5EF4-FFF2-40B4-BE49-F238E27FC236}">
                  <a16:creationId xmlns:a16="http://schemas.microsoft.com/office/drawing/2014/main" id="{7A675659-8D14-45A8-B9A9-30E3B34A4F75}"/>
                </a:ext>
              </a:extLst>
            </p:cNvPr>
            <p:cNvSpPr/>
            <p:nvPr/>
          </p:nvSpPr>
          <p:spPr bwMode="auto">
            <a:xfrm>
              <a:off x="5759953" y="1662130"/>
              <a:ext cx="4631125" cy="26243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 name="Picture 13">
              <a:extLst>
                <a:ext uri="{FF2B5EF4-FFF2-40B4-BE49-F238E27FC236}">
                  <a16:creationId xmlns:a16="http://schemas.microsoft.com/office/drawing/2014/main" id="{D463CE86-51EB-461E-AB33-2A4ED05D71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4790" y="1422399"/>
              <a:ext cx="6283926" cy="4388676"/>
            </a:xfrm>
            <a:prstGeom prst="rect">
              <a:avLst/>
            </a:prstGeom>
          </p:spPr>
        </p:pic>
      </p:grpSp>
    </p:spTree>
    <p:extLst>
      <p:ext uri="{BB962C8B-B14F-4D97-AF65-F5344CB8AC3E}">
        <p14:creationId xmlns:p14="http://schemas.microsoft.com/office/powerpoint/2010/main" val="12796467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63" presetClass="path" presetSubtype="0" decel="100000" fill="hold" nodeType="withEffect">
                                  <p:stCondLst>
                                    <p:cond delay="0"/>
                                  </p:stCondLst>
                                  <p:childTnLst>
                                    <p:animMotion origin="layout" path="M -1.25E-6 -4.81481E-6 L 0.58438 -4.81481E-6 " pathEditMode="relative" rAng="0" ptsTypes="AA">
                                      <p:cBhvr>
                                        <p:cTn id="9" dur="750" spd="-100000" fill="hold"/>
                                        <p:tgtEl>
                                          <p:spTgt spid="12"/>
                                        </p:tgtEl>
                                        <p:attrNameLst>
                                          <p:attrName>ppt_x</p:attrName>
                                          <p:attrName>ppt_y</p:attrName>
                                        </p:attrNameLst>
                                      </p:cBhvr>
                                      <p:rCtr x="292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Section | No Image blue">
    <p:bg>
      <p:bgPr>
        <a:solidFill>
          <a:srgbClr val="0078D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5913" y="1342651"/>
            <a:ext cx="4197828" cy="399981"/>
          </a:xfrm>
        </p:spPr>
        <p:txBody>
          <a:bodyPr wrap="square" tIns="0" anchor="t">
            <a:spAutoFit/>
          </a:bodyPr>
          <a:lstStyle>
            <a:lvl1pPr>
              <a:lnSpc>
                <a:spcPct val="100000"/>
              </a:lnSpc>
              <a:spcBef>
                <a:spcPts val="600"/>
              </a:spcBef>
              <a:defRPr sz="2599" b="0" spc="0" baseline="0">
                <a:gradFill>
                  <a:gsLst>
                    <a:gs pos="0">
                      <a:schemeClr val="bg1"/>
                    </a:gs>
                    <a:gs pos="100000">
                      <a:schemeClr val="bg1"/>
                    </a:gs>
                  </a:gsLst>
                  <a:lin ang="5400000" scaled="1"/>
                </a:gradFill>
                <a:latin typeface="+mj-lt"/>
                <a:cs typeface="Segoe UI Semilight" panose="020B0402040204020203" pitchFamily="34" charset="0"/>
              </a:defRPr>
            </a:lvl1pPr>
          </a:lstStyle>
          <a:p>
            <a:r>
              <a:rPr lang="en-US"/>
              <a:t>Section name or title</a:t>
            </a:r>
          </a:p>
        </p:txBody>
      </p:sp>
      <p:sp>
        <p:nvSpPr>
          <p:cNvPr id="3" name="Text Placeholder 4">
            <a:extLst>
              <a:ext uri="{FF2B5EF4-FFF2-40B4-BE49-F238E27FC236}">
                <a16:creationId xmlns:a16="http://schemas.microsoft.com/office/drawing/2014/main" id="{3ADDCD93-70D9-4BAF-ACDB-ACF75CB2022A}"/>
              </a:ext>
            </a:extLst>
          </p:cNvPr>
          <p:cNvSpPr>
            <a:spLocks noGrp="1"/>
          </p:cNvSpPr>
          <p:nvPr>
            <p:ph type="body" sz="quarter" idx="12" hasCustomPrompt="1"/>
          </p:nvPr>
        </p:nvSpPr>
        <p:spPr>
          <a:xfrm>
            <a:off x="574673" y="1969013"/>
            <a:ext cx="4189068" cy="246221"/>
          </a:xfrm>
          <a:noFill/>
        </p:spPr>
        <p:txBody>
          <a:bodyPr wrap="square" lIns="0" tIns="0" rIns="0" bIns="0">
            <a:spAutoFit/>
          </a:bodyPr>
          <a:lstStyle>
            <a:lvl1pPr marL="0" indent="0">
              <a:spcBef>
                <a:spcPts val="600"/>
              </a:spcBef>
              <a:buNone/>
              <a:defRPr sz="1600" spc="0" baseline="0">
                <a:gradFill>
                  <a:gsLst>
                    <a:gs pos="0">
                      <a:schemeClr val="bg1"/>
                    </a:gs>
                    <a:gs pos="100000">
                      <a:schemeClr val="bg1"/>
                    </a:gs>
                  </a:gsLst>
                  <a:lin ang="5400000" scaled="1"/>
                </a:gradFill>
                <a:latin typeface="+mn-lt"/>
                <a:cs typeface="Segoe UI" panose="020B0502040204020203" pitchFamily="34" charset="0"/>
              </a:defRPr>
            </a:lvl1pPr>
          </a:lstStyle>
          <a:p>
            <a:pPr lvl="0"/>
            <a:r>
              <a:rPr lang="en-US"/>
              <a:t>Section intro</a:t>
            </a:r>
          </a:p>
        </p:txBody>
      </p:sp>
      <p:sp>
        <p:nvSpPr>
          <p:cNvPr id="4" name="Text Placeholder 4">
            <a:extLst>
              <a:ext uri="{FF2B5EF4-FFF2-40B4-BE49-F238E27FC236}">
                <a16:creationId xmlns:a16="http://schemas.microsoft.com/office/drawing/2014/main" id="{20CF1351-0A32-415E-AFBE-2DF5556C405D}"/>
              </a:ext>
            </a:extLst>
          </p:cNvPr>
          <p:cNvSpPr>
            <a:spLocks noGrp="1"/>
          </p:cNvSpPr>
          <p:nvPr>
            <p:ph type="body" sz="quarter" idx="13" hasCustomPrompt="1"/>
          </p:nvPr>
        </p:nvSpPr>
        <p:spPr>
          <a:xfrm>
            <a:off x="576549" y="6157682"/>
            <a:ext cx="4189068" cy="153888"/>
          </a:xfrm>
          <a:noFill/>
        </p:spPr>
        <p:txBody>
          <a:bodyPr wrap="square" lIns="0" tIns="0" rIns="0" bIns="0" anchor="b">
            <a:spAutoFit/>
          </a:bodyPr>
          <a:lstStyle>
            <a:lvl1pPr marL="0" indent="0">
              <a:spcBef>
                <a:spcPts val="600"/>
              </a:spcBef>
              <a:buNone/>
              <a:defRPr sz="1000" spc="0" baseline="0">
                <a:gradFill>
                  <a:gsLst>
                    <a:gs pos="0">
                      <a:schemeClr val="bg1"/>
                    </a:gs>
                    <a:gs pos="100000">
                      <a:schemeClr val="bg1"/>
                    </a:gs>
                  </a:gsLst>
                  <a:lin ang="5400000" scaled="1"/>
                </a:gradFill>
                <a:latin typeface="+mn-lt"/>
                <a:cs typeface="Segoe UI" panose="020B0502040204020203" pitchFamily="34" charset="0"/>
              </a:defRPr>
            </a:lvl1pPr>
          </a:lstStyle>
          <a:p>
            <a:pPr lvl="0"/>
            <a:r>
              <a:rPr lang="en-US"/>
              <a:t>Notes/Sources:</a:t>
            </a:r>
          </a:p>
        </p:txBody>
      </p:sp>
    </p:spTree>
    <p:extLst>
      <p:ext uri="{BB962C8B-B14F-4D97-AF65-F5344CB8AC3E}">
        <p14:creationId xmlns:p14="http://schemas.microsoft.com/office/powerpoint/2010/main" val="296833289"/>
      </p:ext>
    </p:extLst>
  </p:cSld>
  <p:clrMapOvr>
    <a:masterClrMapping/>
  </p:clrMapOvr>
  <p:transition>
    <p:fade/>
  </p:transition>
  <p:extLst>
    <p:ext uri="{DCECCB84-F9BA-43D5-87BE-67443E8EF086}">
      <p15:sldGuideLst xmlns:p15="http://schemas.microsoft.com/office/powerpoint/2012/main"/>
    </p:ext>
  </p:extLs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Section | No Image dark blue">
    <p:bg>
      <p:bgPr>
        <a:solidFill>
          <a:srgbClr val="23395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5913" y="1342651"/>
            <a:ext cx="4197828" cy="399981"/>
          </a:xfrm>
        </p:spPr>
        <p:txBody>
          <a:bodyPr wrap="square" tIns="0" anchor="t">
            <a:spAutoFit/>
          </a:bodyPr>
          <a:lstStyle>
            <a:lvl1pPr>
              <a:lnSpc>
                <a:spcPct val="100000"/>
              </a:lnSpc>
              <a:spcBef>
                <a:spcPts val="600"/>
              </a:spcBef>
              <a:defRPr sz="2599" b="0" spc="0" baseline="0">
                <a:gradFill>
                  <a:gsLst>
                    <a:gs pos="0">
                      <a:schemeClr val="accent4"/>
                    </a:gs>
                    <a:gs pos="100000">
                      <a:srgbClr val="00BCF2"/>
                    </a:gs>
                  </a:gsLst>
                  <a:lin ang="5400000" scaled="1"/>
                </a:gradFill>
                <a:latin typeface="+mj-lt"/>
                <a:cs typeface="Segoe UI Semilight" panose="020B0402040204020203" pitchFamily="34" charset="0"/>
              </a:defRPr>
            </a:lvl1pPr>
          </a:lstStyle>
          <a:p>
            <a:r>
              <a:rPr lang="en-US"/>
              <a:t>Section name or title</a:t>
            </a:r>
          </a:p>
        </p:txBody>
      </p:sp>
      <p:sp>
        <p:nvSpPr>
          <p:cNvPr id="3" name="Text Placeholder 4">
            <a:extLst>
              <a:ext uri="{FF2B5EF4-FFF2-40B4-BE49-F238E27FC236}">
                <a16:creationId xmlns:a16="http://schemas.microsoft.com/office/drawing/2014/main" id="{3ADDCD93-70D9-4BAF-ACDB-ACF75CB2022A}"/>
              </a:ext>
            </a:extLst>
          </p:cNvPr>
          <p:cNvSpPr>
            <a:spLocks noGrp="1"/>
          </p:cNvSpPr>
          <p:nvPr>
            <p:ph type="body" sz="quarter" idx="12" hasCustomPrompt="1"/>
          </p:nvPr>
        </p:nvSpPr>
        <p:spPr>
          <a:xfrm>
            <a:off x="574673" y="1969013"/>
            <a:ext cx="4189068" cy="221599"/>
          </a:xfrm>
          <a:noFill/>
        </p:spPr>
        <p:txBody>
          <a:bodyPr wrap="square" lIns="0" tIns="0" rIns="0" bIns="0">
            <a:spAutoFit/>
          </a:bodyPr>
          <a:lstStyle>
            <a:lvl1pPr marL="0" indent="0">
              <a:spcBef>
                <a:spcPts val="600"/>
              </a:spcBef>
              <a:buNone/>
              <a:defRPr sz="1600" spc="0" baseline="0">
                <a:gradFill>
                  <a:gsLst>
                    <a:gs pos="0">
                      <a:schemeClr val="accent4"/>
                    </a:gs>
                    <a:gs pos="100000">
                      <a:schemeClr val="accent4"/>
                    </a:gs>
                  </a:gsLst>
                  <a:lin ang="5400000" scaled="1"/>
                </a:gradFill>
                <a:latin typeface="+mn-lt"/>
                <a:cs typeface="Segoe UI" panose="020B0502040204020203" pitchFamily="34" charset="0"/>
              </a:defRPr>
            </a:lvl1pPr>
          </a:lstStyle>
          <a:p>
            <a:pPr lvl="0"/>
            <a:r>
              <a:rPr lang="en-US"/>
              <a:t>Section intro</a:t>
            </a:r>
          </a:p>
        </p:txBody>
      </p:sp>
      <p:sp>
        <p:nvSpPr>
          <p:cNvPr id="4" name="Text Placeholder 4">
            <a:extLst>
              <a:ext uri="{FF2B5EF4-FFF2-40B4-BE49-F238E27FC236}">
                <a16:creationId xmlns:a16="http://schemas.microsoft.com/office/drawing/2014/main" id="{709B3274-5C3B-4F2B-A82D-ED8E81792E82}"/>
              </a:ext>
            </a:extLst>
          </p:cNvPr>
          <p:cNvSpPr>
            <a:spLocks noGrp="1"/>
          </p:cNvSpPr>
          <p:nvPr>
            <p:ph type="body" sz="quarter" idx="13" hasCustomPrompt="1"/>
          </p:nvPr>
        </p:nvSpPr>
        <p:spPr>
          <a:xfrm>
            <a:off x="576549" y="6157682"/>
            <a:ext cx="4189068" cy="153888"/>
          </a:xfrm>
          <a:noFill/>
        </p:spPr>
        <p:txBody>
          <a:bodyPr wrap="square" lIns="0" tIns="0" rIns="0" bIns="0" anchor="b">
            <a:spAutoFit/>
          </a:bodyPr>
          <a:lstStyle>
            <a:lvl1pPr marL="0" indent="0">
              <a:spcBef>
                <a:spcPts val="600"/>
              </a:spcBef>
              <a:buNone/>
              <a:defRPr sz="1000" spc="0" baseline="0">
                <a:gradFill>
                  <a:gsLst>
                    <a:gs pos="0">
                      <a:schemeClr val="bg1"/>
                    </a:gs>
                    <a:gs pos="100000">
                      <a:schemeClr val="bg1"/>
                    </a:gs>
                  </a:gsLst>
                  <a:lin ang="5400000" scaled="1"/>
                </a:gradFill>
                <a:latin typeface="+mn-lt"/>
                <a:cs typeface="Segoe UI" panose="020B0502040204020203" pitchFamily="34" charset="0"/>
              </a:defRPr>
            </a:lvl1pPr>
          </a:lstStyle>
          <a:p>
            <a:pPr lvl="0"/>
            <a:r>
              <a:rPr lang="en-US"/>
              <a:t>Notes/Sources:</a:t>
            </a:r>
          </a:p>
        </p:txBody>
      </p:sp>
    </p:spTree>
    <p:extLst>
      <p:ext uri="{BB962C8B-B14F-4D97-AF65-F5344CB8AC3E}">
        <p14:creationId xmlns:p14="http://schemas.microsoft.com/office/powerpoint/2010/main" val="3596967527"/>
      </p:ext>
    </p:extLst>
  </p:cSld>
  <p:clrMapOvr>
    <a:masterClrMapping/>
  </p:clrMapOvr>
  <p:transition>
    <p:fade/>
  </p:transition>
  <p:extLst>
    <p:ext uri="{DCECCB84-F9BA-43D5-87BE-67443E8EF086}">
      <p15:sldGuideLst xmlns:p15="http://schemas.microsoft.com/office/powerpoint/2012/main"/>
    </p:ext>
  </p:extLst>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00159131"/>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isposition personnalisé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1A8A4E-7F52-42B5-BC0F-414EB3D461D4}"/>
              </a:ext>
            </a:extLst>
          </p:cNvPr>
          <p:cNvSpPr/>
          <p:nvPr userDrawn="1"/>
        </p:nvSpPr>
        <p:spPr bwMode="auto">
          <a:xfrm rot="16200000">
            <a:off x="2649808" y="-2684192"/>
            <a:ext cx="6892384" cy="12191999"/>
          </a:xfrm>
          <a:prstGeom prst="rect">
            <a:avLst/>
          </a:prstGeom>
          <a:gradFill>
            <a:gsLst>
              <a:gs pos="21000">
                <a:srgbClr val="3B2E58"/>
              </a:gs>
              <a:gs pos="100000">
                <a:srgbClr val="614E8C"/>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fr-FR"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6762767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4_Title slide photo">
    <p:spTree>
      <p:nvGrpSpPr>
        <p:cNvPr id="1" name=""/>
        <p:cNvGrpSpPr/>
        <p:nvPr/>
      </p:nvGrpSpPr>
      <p:grpSpPr>
        <a:xfrm>
          <a:off x="0" y="0"/>
          <a:ext cx="0" cy="0"/>
          <a:chOff x="0" y="0"/>
          <a:chExt cx="0" cy="0"/>
        </a:xfrm>
      </p:grpSpPr>
      <p:pic>
        <p:nvPicPr>
          <p:cNvPr id="4" name="Picture 3" descr="A person standing in front of a restaurant&#10;&#10;Description automatically generated">
            <a:extLst>
              <a:ext uri="{FF2B5EF4-FFF2-40B4-BE49-F238E27FC236}">
                <a16:creationId xmlns:a16="http://schemas.microsoft.com/office/drawing/2014/main" id="{11B9F9B4-B6CE-4723-82B9-25CDE2778B9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5052"/>
            <a:ext cx="12192000" cy="6863052"/>
          </a:xfrm>
          <a:prstGeom prst="rect">
            <a:avLst/>
          </a:prstGeom>
        </p:spPr>
      </p:pic>
      <p:sp>
        <p:nvSpPr>
          <p:cNvPr id="13" name="Rectangle 12">
            <a:extLst>
              <a:ext uri="{FF2B5EF4-FFF2-40B4-BE49-F238E27FC236}">
                <a16:creationId xmlns:a16="http://schemas.microsoft.com/office/drawing/2014/main" id="{732A1075-E321-4198-8FC5-7861489D2552}"/>
              </a:ext>
              <a:ext uri="{C183D7F6-B498-43B3-948B-1728B52AA6E4}">
                <adec:decorative xmlns:adec="http://schemas.microsoft.com/office/drawing/2017/decorative" val="1"/>
              </a:ext>
            </a:extLst>
          </p:cNvPr>
          <p:cNvSpPr/>
          <p:nvPr userDrawn="1"/>
        </p:nvSpPr>
        <p:spPr bwMode="auto">
          <a:xfrm>
            <a:off x="1" y="1"/>
            <a:ext cx="12192000" cy="6858000"/>
          </a:xfrm>
          <a:prstGeom prst="rect">
            <a:avLst/>
          </a:prstGeom>
          <a:solidFill>
            <a:srgbClr val="000000">
              <a:alpha val="6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4A741F6A-873D-4F2A-A003-75593FAFDE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20651991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63" presetClass="path" presetSubtype="0" accel="50000" decel="50000" fill="hold" grpId="1" nodeType="withEffect">
                                  <p:stCondLst>
                                    <p:cond delay="0"/>
                                  </p:stCondLst>
                                  <p:childTnLst>
                                    <p:animMotion origin="layout" path="M -0.02898 0 L 0 0 " pathEditMode="relative" rAng="0" ptsTypes="AA">
                                      <p:cBhvr>
                                        <p:cTn id="9" dur="1000" fill="hold"/>
                                        <p:tgtEl>
                                          <p:spTgt spid="13"/>
                                        </p:tgtEl>
                                        <p:attrNameLst>
                                          <p:attrName>ppt_x</p:attrName>
                                          <p:attrName>ppt_y</p:attrName>
                                        </p:attrNameLst>
                                      </p:cBhvr>
                                      <p:rCtr x="144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hf hdr="0" dt="0"/>
</p:sldLayout>
</file>

<file path=ppt/slideLayouts/slideLayout300.xml><?xml version="1.0" encoding="utf-8"?>
<p:sldLayout xmlns:a="http://schemas.openxmlformats.org/drawingml/2006/main" xmlns:r="http://schemas.openxmlformats.org/officeDocument/2006/relationships" xmlns:p="http://schemas.openxmlformats.org/presentationml/2006/main" userDrawn="1">
  <p:cSld name="1_Title slide photo">
    <p:spTree>
      <p:nvGrpSpPr>
        <p:cNvPr id="1" name=""/>
        <p:cNvGrpSpPr/>
        <p:nvPr/>
      </p:nvGrpSpPr>
      <p:grpSpPr>
        <a:xfrm>
          <a:off x="0" y="0"/>
          <a:ext cx="0" cy="0"/>
          <a:chOff x="0" y="0"/>
          <a:chExt cx="0" cy="0"/>
        </a:xfrm>
      </p:grpSpPr>
      <p:pic>
        <p:nvPicPr>
          <p:cNvPr id="18" name="Picture Placeholder 11">
            <a:extLst>
              <a:ext uri="{FF2B5EF4-FFF2-40B4-BE49-F238E27FC236}">
                <a16:creationId xmlns:a16="http://schemas.microsoft.com/office/drawing/2014/main" id="{A3952D71-255F-4726-ABFF-10959FDE058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60624" t="16139" b="4204"/>
          <a:stretch/>
        </p:blipFill>
        <p:spPr>
          <a:xfrm>
            <a:off x="7105721" y="0"/>
            <a:ext cx="5086279" cy="6858000"/>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5780065" cy="1793104"/>
          </a:xfrm>
          <a:noFill/>
        </p:spPr>
        <p:txBody>
          <a:bodyPr lIns="0" tIns="0" rIns="0" bIns="182880" anchor="b" anchorCtr="0"/>
          <a:lstStyle>
            <a:lvl1pPr>
              <a:defRPr sz="5294" strike="noStrike" spc="-147" baseline="0">
                <a:gradFill>
                  <a:gsLst>
                    <a:gs pos="6000">
                      <a:schemeClr val="accent1"/>
                    </a:gs>
                    <a:gs pos="100000">
                      <a:schemeClr val="accent1"/>
                    </a:gs>
                  </a:gsLst>
                  <a:lin ang="0" scaled="0"/>
                </a:gra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5780065" cy="945435"/>
          </a:xfrm>
          <a:noFill/>
        </p:spPr>
        <p:txBody>
          <a:bodyPr lIns="0" tIns="0" rIns="0" bIns="0">
            <a:noAutofit/>
          </a:bodyPr>
          <a:lstStyle>
            <a:lvl1pPr marL="0" indent="0">
              <a:lnSpc>
                <a:spcPct val="100000"/>
              </a:lnSpc>
              <a:spcBef>
                <a:spcPts val="0"/>
              </a:spcBef>
              <a:buNone/>
              <a:defRPr sz="1568" spc="0" baseline="0">
                <a:gradFill>
                  <a:gsLst>
                    <a:gs pos="6000">
                      <a:schemeClr val="tx1"/>
                    </a:gs>
                    <a:gs pos="100000">
                      <a:schemeClr val="tx1"/>
                    </a:gs>
                  </a:gsLst>
                  <a:lin ang="0" scaled="0"/>
                </a:gradFill>
                <a:latin typeface="+mn-lt"/>
              </a:defRPr>
            </a:lvl1pPr>
          </a:lstStyle>
          <a:p>
            <a:pPr lvl="0"/>
            <a:r>
              <a:rPr lang="en-US"/>
              <a:t>Author name</a:t>
            </a:r>
          </a:p>
          <a:p>
            <a:pPr lvl="0"/>
            <a:r>
              <a:rPr lang="en-US"/>
              <a:t>Date</a:t>
            </a:r>
          </a:p>
        </p:txBody>
      </p:sp>
      <p:pic>
        <p:nvPicPr>
          <p:cNvPr id="20" name="Picture 19">
            <a:extLst>
              <a:ext uri="{FF2B5EF4-FFF2-40B4-BE49-F238E27FC236}">
                <a16:creationId xmlns:a16="http://schemas.microsoft.com/office/drawing/2014/main" id="{8555A8E3-2FC1-4B3A-B8F5-CC8C69FC338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pic>
        <p:nvPicPr>
          <p:cNvPr id="23" name="Picture 22">
            <a:extLst>
              <a:ext uri="{FF2B5EF4-FFF2-40B4-BE49-F238E27FC236}">
                <a16:creationId xmlns:a16="http://schemas.microsoft.com/office/drawing/2014/main" id="{0E002B0B-67D8-421C-A944-94F89A9F554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29697" r="12131"/>
          <a:stretch/>
        </p:blipFill>
        <p:spPr>
          <a:xfrm flipH="1">
            <a:off x="6206491" y="0"/>
            <a:ext cx="5985508" cy="6858000"/>
          </a:xfrm>
          <a:prstGeom prst="rect">
            <a:avLst/>
          </a:prstGeom>
        </p:spPr>
      </p:pic>
    </p:spTree>
    <p:extLst>
      <p:ext uri="{BB962C8B-B14F-4D97-AF65-F5344CB8AC3E}">
        <p14:creationId xmlns:p14="http://schemas.microsoft.com/office/powerpoint/2010/main" val="40443746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2F2F2F"/>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3632066" y="2140647"/>
            <a:ext cx="9155181" cy="1793104"/>
          </a:xfrm>
          <a:noFill/>
        </p:spPr>
        <p:txBody>
          <a:bodyPr lIns="0" tIns="0" rIns="0" bIns="91440" anchor="b" anchorCtr="0"/>
          <a:lstStyle>
            <a:lvl1pPr marL="0" algn="l" defTabSz="914554" rtl="0" eaLnBrk="1" latinLnBrk="0" hangingPunct="1">
              <a:lnSpc>
                <a:spcPct val="90000"/>
              </a:lnSpc>
              <a:spcBef>
                <a:spcPct val="0"/>
              </a:spcBef>
              <a:buNone/>
              <a:defRPr lang="en-US" sz="4800" b="1" kern="1200" cap="none" spc="-147" baseline="0" dirty="0">
                <a:ln w="3175">
                  <a:noFill/>
                </a:ln>
                <a:gradFill>
                  <a:gsLst>
                    <a:gs pos="83000">
                      <a:schemeClr val="bg1"/>
                    </a:gs>
                    <a:gs pos="100000">
                      <a:schemeClr val="bg1"/>
                    </a:gs>
                  </a:gsLst>
                  <a:lin ang="5400000" scaled="1"/>
                </a:gradFill>
                <a:effectLst/>
                <a:latin typeface="+mj-lt"/>
                <a:ea typeface="+mn-ea"/>
                <a:cs typeface="Segoe UI" pitchFamily="34" charset="0"/>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3632066" y="4253809"/>
            <a:ext cx="9248493" cy="945435"/>
          </a:xfrm>
          <a:noFill/>
        </p:spPr>
        <p:txBody>
          <a:bodyPr lIns="0" tIns="0" rIns="0" bIns="0">
            <a:noAutofit/>
          </a:bodyPr>
          <a:lstStyle>
            <a:lvl1pPr marL="0" indent="0">
              <a:lnSpc>
                <a:spcPct val="100000"/>
              </a:lnSpc>
              <a:spcBef>
                <a:spcPts val="0"/>
              </a:spcBef>
              <a:buNone/>
              <a:defRPr lang="en-US" sz="1800" b="1" kern="1200" spc="0" baseline="0" dirty="0">
                <a:gradFill>
                  <a:gsLst>
                    <a:gs pos="83000">
                      <a:schemeClr val="bg1"/>
                    </a:gs>
                    <a:gs pos="100000">
                      <a:schemeClr val="bg1"/>
                    </a:gs>
                  </a:gsLst>
                  <a:lin ang="5400000" scaled="1"/>
                </a:gradFill>
                <a:latin typeface="+mn-lt"/>
                <a:ea typeface="+mn-ea"/>
                <a:cs typeface="Segoe UI" pitchFamily="34" charset="0"/>
              </a:defRPr>
            </a:lvl1pPr>
          </a:lstStyle>
          <a:p>
            <a:pPr lvl="0"/>
            <a:r>
              <a:rPr lang="en-US"/>
              <a:t>Author name</a:t>
            </a:r>
          </a:p>
          <a:p>
            <a:pPr lvl="0"/>
            <a:r>
              <a:rPr lang="en-US"/>
              <a:t>Date</a:t>
            </a:r>
          </a:p>
        </p:txBody>
      </p:sp>
      <p:grpSp>
        <p:nvGrpSpPr>
          <p:cNvPr id="13" name="Group 4">
            <a:extLst>
              <a:ext uri="{FF2B5EF4-FFF2-40B4-BE49-F238E27FC236}">
                <a16:creationId xmlns:a16="http://schemas.microsoft.com/office/drawing/2014/main" id="{04C219AB-1CFD-4CEB-8107-6053DD998C8A}"/>
              </a:ext>
            </a:extLst>
          </p:cNvPr>
          <p:cNvGrpSpPr>
            <a:grpSpLocks noChangeAspect="1"/>
          </p:cNvGrpSpPr>
          <p:nvPr userDrawn="1"/>
        </p:nvGrpSpPr>
        <p:grpSpPr bwMode="auto">
          <a:xfrm>
            <a:off x="582613" y="585788"/>
            <a:ext cx="1368426" cy="292100"/>
            <a:chOff x="367" y="369"/>
            <a:chExt cx="862" cy="184"/>
          </a:xfrm>
        </p:grpSpPr>
        <p:sp>
          <p:nvSpPr>
            <p:cNvPr id="14" name="Freeform 5">
              <a:extLst>
                <a:ext uri="{FF2B5EF4-FFF2-40B4-BE49-F238E27FC236}">
                  <a16:creationId xmlns:a16="http://schemas.microsoft.com/office/drawing/2014/main" id="{D66E4157-905D-44C4-946E-4F126A95211F}"/>
                </a:ext>
              </a:extLst>
            </p:cNvPr>
            <p:cNvSpPr>
              <a:spLocks noEditPoints="1"/>
            </p:cNvSpPr>
            <p:nvPr userDrawn="1"/>
          </p:nvSpPr>
          <p:spPr bwMode="auto">
            <a:xfrm>
              <a:off x="606" y="398"/>
              <a:ext cx="623" cy="120"/>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82 w 1139"/>
                <a:gd name="T53" fmla="*/ 143 h 220"/>
                <a:gd name="T54" fmla="*/ 553 w 1139"/>
                <a:gd name="T55" fmla="*/ 200 h 220"/>
                <a:gd name="T56" fmla="*/ 610 w 1139"/>
                <a:gd name="T57" fmla="*/ 69 h 220"/>
                <a:gd name="T58" fmla="*/ 636 w 1139"/>
                <a:gd name="T59" fmla="*/ 109 h 220"/>
                <a:gd name="T60" fmla="*/ 568 w 1139"/>
                <a:gd name="T61" fmla="*/ 145 h 220"/>
                <a:gd name="T62" fmla="*/ 637 w 1139"/>
                <a:gd name="T63" fmla="*/ 180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885 w 1139"/>
                <a:gd name="T85" fmla="*/ 69 h 220"/>
                <a:gd name="T86" fmla="*/ 937 w 1139"/>
                <a:gd name="T87" fmla="*/ 199 h 220"/>
                <a:gd name="T88" fmla="*/ 809 w 1139"/>
                <a:gd name="T89" fmla="*/ 146 h 220"/>
                <a:gd name="T90" fmla="*/ 912 w 1139"/>
                <a:gd name="T91" fmla="*/ 180 h 220"/>
                <a:gd name="T92" fmla="*/ 884 w 1139"/>
                <a:gd name="T93" fmla="*/ 97 h 220"/>
                <a:gd name="T94" fmla="*/ 855 w 1139"/>
                <a:gd name="T95" fmla="*/ 180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171" y="15"/>
                    <a:pt x="171" y="15"/>
                    <a:pt x="218" y="15"/>
                  </a:cubicBezTo>
                  <a:cubicBezTo>
                    <a:pt x="218" y="15"/>
                    <a:pt x="218" y="15"/>
                    <a:pt x="218" y="217"/>
                  </a:cubicBezTo>
                  <a:cubicBezTo>
                    <a:pt x="218" y="217"/>
                    <a:pt x="218" y="217"/>
                    <a:pt x="184" y="217"/>
                  </a:cubicBezTo>
                  <a:cubicBezTo>
                    <a:pt x="184" y="217"/>
                    <a:pt x="184" y="217"/>
                    <a:pt x="184" y="89"/>
                  </a:cubicBezTo>
                  <a:cubicBezTo>
                    <a:pt x="184" y="80"/>
                    <a:pt x="184" y="67"/>
                    <a:pt x="185" y="52"/>
                  </a:cubicBezTo>
                  <a:cubicBezTo>
                    <a:pt x="185" y="52"/>
                    <a:pt x="185" y="52"/>
                    <a:pt x="185" y="52"/>
                  </a:cubicBezTo>
                  <a:cubicBezTo>
                    <a:pt x="183" y="58"/>
                    <a:pt x="182" y="65"/>
                    <a:pt x="180" y="68"/>
                  </a:cubicBezTo>
                  <a:cubicBezTo>
                    <a:pt x="180" y="68"/>
                    <a:pt x="180" y="68"/>
                    <a:pt x="120" y="217"/>
                  </a:cubicBezTo>
                  <a:cubicBezTo>
                    <a:pt x="120" y="217"/>
                    <a:pt x="120" y="217"/>
                    <a:pt x="97" y="217"/>
                  </a:cubicBezTo>
                  <a:cubicBezTo>
                    <a:pt x="97" y="217"/>
                    <a:pt x="97" y="217"/>
                    <a:pt x="37" y="70"/>
                  </a:cubicBezTo>
                  <a:cubicBezTo>
                    <a:pt x="36" y="66"/>
                    <a:pt x="34" y="60"/>
                    <a:pt x="32" y="52"/>
                  </a:cubicBezTo>
                  <a:cubicBezTo>
                    <a:pt x="32" y="52"/>
                    <a:pt x="32" y="52"/>
                    <a:pt x="31" y="52"/>
                  </a:cubicBezTo>
                  <a:cubicBezTo>
                    <a:pt x="32" y="56"/>
                    <a:pt x="32" y="60"/>
                    <a:pt x="32" y="65"/>
                  </a:cubicBezTo>
                  <a:cubicBezTo>
                    <a:pt x="33" y="76"/>
                    <a:pt x="33" y="85"/>
                    <a:pt x="33" y="93"/>
                  </a:cubicBezTo>
                  <a:cubicBezTo>
                    <a:pt x="33" y="93"/>
                    <a:pt x="33" y="93"/>
                    <a:pt x="33" y="217"/>
                  </a:cubicBezTo>
                  <a:cubicBezTo>
                    <a:pt x="33" y="217"/>
                    <a:pt x="33" y="217"/>
                    <a:pt x="0" y="217"/>
                  </a:cubicBezTo>
                  <a:cubicBezTo>
                    <a:pt x="0" y="217"/>
                    <a:pt x="0" y="217"/>
                    <a:pt x="0" y="15"/>
                  </a:cubicBezTo>
                  <a:cubicBezTo>
                    <a:pt x="0" y="15"/>
                    <a:pt x="0" y="15"/>
                    <a:pt x="50" y="15"/>
                  </a:cubicBezTo>
                  <a:cubicBezTo>
                    <a:pt x="50" y="15"/>
                    <a:pt x="50" y="15"/>
                    <a:pt x="100" y="142"/>
                  </a:cubicBezTo>
                  <a:cubicBezTo>
                    <a:pt x="105" y="153"/>
                    <a:pt x="108" y="162"/>
                    <a:pt x="109" y="168"/>
                  </a:cubicBezTo>
                  <a:cubicBezTo>
                    <a:pt x="109" y="168"/>
                    <a:pt x="109" y="168"/>
                    <a:pt x="110" y="168"/>
                  </a:cubicBezTo>
                  <a:cubicBezTo>
                    <a:pt x="110" y="168"/>
                    <a:pt x="110" y="168"/>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cubicBezTo>
                    <a:pt x="251" y="217"/>
                    <a:pt x="251" y="217"/>
                    <a:pt x="251" y="217"/>
                  </a:cubicBez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10" y="69"/>
                  </a:moveTo>
                  <a:cubicBezTo>
                    <a:pt x="632" y="69"/>
                    <a:pt x="650" y="75"/>
                    <a:pt x="663" y="89"/>
                  </a:cubicBez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lose/>
                  <a:moveTo>
                    <a:pt x="637" y="180"/>
                  </a:moveTo>
                  <a:cubicBezTo>
                    <a:pt x="643" y="172"/>
                    <a:pt x="646" y="160"/>
                    <a:pt x="646" y="144"/>
                  </a:cubicBez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885" y="69"/>
                  </a:moveTo>
                  <a:cubicBezTo>
                    <a:pt x="908" y="69"/>
                    <a:pt x="926" y="75"/>
                    <a:pt x="938" y="89"/>
                  </a:cubicBez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lose/>
                  <a:moveTo>
                    <a:pt x="912" y="180"/>
                  </a:moveTo>
                  <a:cubicBezTo>
                    <a:pt x="919" y="172"/>
                    <a:pt x="922" y="160"/>
                    <a:pt x="922" y="144"/>
                  </a:cubicBez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DFCC9826-6F79-4BFB-AF4A-27A3A36AA584}"/>
                </a:ext>
              </a:extLst>
            </p:cNvPr>
            <p:cNvSpPr>
              <a:spLocks/>
            </p:cNvSpPr>
            <p:nvPr userDrawn="1"/>
          </p:nvSpPr>
          <p:spPr bwMode="auto">
            <a:xfrm>
              <a:off x="367" y="369"/>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F250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3367B41E-96B9-48E1-A949-06D61D00F71D}"/>
                </a:ext>
              </a:extLst>
            </p:cNvPr>
            <p:cNvSpPr>
              <a:spLocks/>
            </p:cNvSpPr>
            <p:nvPr userDrawn="1"/>
          </p:nvSpPr>
          <p:spPr bwMode="auto">
            <a:xfrm>
              <a:off x="464" y="369"/>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E7CCA33E-E8CD-400A-A456-54EAF56D04A8}"/>
                </a:ext>
              </a:extLst>
            </p:cNvPr>
            <p:cNvSpPr>
              <a:spLocks/>
            </p:cNvSpPr>
            <p:nvPr userDrawn="1"/>
          </p:nvSpPr>
          <p:spPr bwMode="auto">
            <a:xfrm>
              <a:off x="367" y="465"/>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00A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EC826C8C-F852-4C61-A6A3-7F675209C1F7}"/>
                </a:ext>
              </a:extLst>
            </p:cNvPr>
            <p:cNvSpPr>
              <a:spLocks/>
            </p:cNvSpPr>
            <p:nvPr userDrawn="1"/>
          </p:nvSpPr>
          <p:spPr bwMode="auto">
            <a:xfrm>
              <a:off x="464" y="465"/>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9" name="Graphic 18">
            <a:extLst>
              <a:ext uri="{FF2B5EF4-FFF2-40B4-BE49-F238E27FC236}">
                <a16:creationId xmlns:a16="http://schemas.microsoft.com/office/drawing/2014/main" id="{79575F32-F208-4BD5-AB8B-D95617A49F7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89348" y="1614585"/>
            <a:ext cx="3856769" cy="4075592"/>
          </a:xfrm>
          <a:prstGeom prst="rect">
            <a:avLst/>
          </a:prstGeom>
        </p:spPr>
      </p:pic>
      <p:sp>
        <p:nvSpPr>
          <p:cNvPr id="20" name="Rectangle 19">
            <a:extLst>
              <a:ext uri="{FF2B5EF4-FFF2-40B4-BE49-F238E27FC236}">
                <a16:creationId xmlns:a16="http://schemas.microsoft.com/office/drawing/2014/main" id="{2A83ECA1-BAAF-450F-B0BF-923EE77BF9AB}"/>
              </a:ext>
            </a:extLst>
          </p:cNvPr>
          <p:cNvSpPr/>
          <p:nvPr userDrawn="1"/>
        </p:nvSpPr>
        <p:spPr bwMode="auto">
          <a:xfrm>
            <a:off x="-1027134" y="-363255"/>
            <a:ext cx="1027134" cy="7653403"/>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a:extLst>
              <a:ext uri="{FF2B5EF4-FFF2-40B4-BE49-F238E27FC236}">
                <a16:creationId xmlns:a16="http://schemas.microsoft.com/office/drawing/2014/main" id="{E4534185-DC52-4372-A919-D75868C2F5C0}"/>
              </a:ext>
            </a:extLst>
          </p:cNvPr>
          <p:cNvSpPr/>
          <p:nvPr userDrawn="1"/>
        </p:nvSpPr>
        <p:spPr bwMode="auto">
          <a:xfrm>
            <a:off x="3632066" y="4032119"/>
            <a:ext cx="714466" cy="807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341844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1_Title slide blue">
    <p:bg>
      <p:bgPr>
        <a:solidFill>
          <a:srgbClr val="2F2F2F"/>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3632066" y="2140647"/>
            <a:ext cx="9155181" cy="1793104"/>
          </a:xfrm>
          <a:noFill/>
        </p:spPr>
        <p:txBody>
          <a:bodyPr lIns="0" tIns="0" rIns="0" bIns="91440" anchor="b" anchorCtr="0"/>
          <a:lstStyle>
            <a:lvl1pPr marL="0" algn="l" defTabSz="914554" rtl="0" eaLnBrk="1" latinLnBrk="0" hangingPunct="1">
              <a:lnSpc>
                <a:spcPct val="90000"/>
              </a:lnSpc>
              <a:spcBef>
                <a:spcPct val="0"/>
              </a:spcBef>
              <a:buNone/>
              <a:defRPr lang="en-US" sz="4800" b="1" kern="1200" cap="none" spc="-147" baseline="0" dirty="0">
                <a:ln w="3175">
                  <a:noFill/>
                </a:ln>
                <a:gradFill>
                  <a:gsLst>
                    <a:gs pos="83000">
                      <a:schemeClr val="bg1"/>
                    </a:gs>
                    <a:gs pos="100000">
                      <a:schemeClr val="bg1"/>
                    </a:gs>
                  </a:gsLst>
                  <a:lin ang="5400000" scaled="1"/>
                </a:gradFill>
                <a:effectLst/>
                <a:latin typeface="+mj-lt"/>
                <a:ea typeface="+mn-ea"/>
                <a:cs typeface="Segoe UI" pitchFamily="34" charset="0"/>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3632066" y="4253809"/>
            <a:ext cx="9248493" cy="945435"/>
          </a:xfrm>
          <a:noFill/>
        </p:spPr>
        <p:txBody>
          <a:bodyPr lIns="0" tIns="0" rIns="0" bIns="0">
            <a:noAutofit/>
          </a:bodyPr>
          <a:lstStyle>
            <a:lvl1pPr marL="0" indent="0">
              <a:lnSpc>
                <a:spcPct val="100000"/>
              </a:lnSpc>
              <a:spcBef>
                <a:spcPts val="0"/>
              </a:spcBef>
              <a:buNone/>
              <a:defRPr lang="en-US" sz="1800" b="1" kern="1200" spc="0" baseline="0" dirty="0">
                <a:gradFill>
                  <a:gsLst>
                    <a:gs pos="83000">
                      <a:schemeClr val="bg1"/>
                    </a:gs>
                    <a:gs pos="100000">
                      <a:schemeClr val="bg1"/>
                    </a:gs>
                  </a:gsLst>
                  <a:lin ang="5400000" scaled="1"/>
                </a:gradFill>
                <a:latin typeface="+mn-lt"/>
                <a:ea typeface="+mn-ea"/>
                <a:cs typeface="Segoe UI" pitchFamily="34" charset="0"/>
              </a:defRPr>
            </a:lvl1pPr>
          </a:lstStyle>
          <a:p>
            <a:pPr lvl="0"/>
            <a:r>
              <a:rPr lang="en-US"/>
              <a:t>Author name</a:t>
            </a:r>
          </a:p>
          <a:p>
            <a:pPr lvl="0"/>
            <a:r>
              <a:rPr lang="en-US"/>
              <a:t>Date</a:t>
            </a:r>
          </a:p>
        </p:txBody>
      </p:sp>
      <p:grpSp>
        <p:nvGrpSpPr>
          <p:cNvPr id="13" name="Group 4">
            <a:extLst>
              <a:ext uri="{FF2B5EF4-FFF2-40B4-BE49-F238E27FC236}">
                <a16:creationId xmlns:a16="http://schemas.microsoft.com/office/drawing/2014/main" id="{04C219AB-1CFD-4CEB-8107-6053DD998C8A}"/>
              </a:ext>
            </a:extLst>
          </p:cNvPr>
          <p:cNvGrpSpPr>
            <a:grpSpLocks noChangeAspect="1"/>
          </p:cNvGrpSpPr>
          <p:nvPr userDrawn="1"/>
        </p:nvGrpSpPr>
        <p:grpSpPr bwMode="auto">
          <a:xfrm>
            <a:off x="582613" y="585788"/>
            <a:ext cx="1368426" cy="292100"/>
            <a:chOff x="367" y="369"/>
            <a:chExt cx="862" cy="184"/>
          </a:xfrm>
        </p:grpSpPr>
        <p:sp>
          <p:nvSpPr>
            <p:cNvPr id="14" name="Freeform 5">
              <a:extLst>
                <a:ext uri="{FF2B5EF4-FFF2-40B4-BE49-F238E27FC236}">
                  <a16:creationId xmlns:a16="http://schemas.microsoft.com/office/drawing/2014/main" id="{D66E4157-905D-44C4-946E-4F126A95211F}"/>
                </a:ext>
              </a:extLst>
            </p:cNvPr>
            <p:cNvSpPr>
              <a:spLocks noEditPoints="1"/>
            </p:cNvSpPr>
            <p:nvPr userDrawn="1"/>
          </p:nvSpPr>
          <p:spPr bwMode="auto">
            <a:xfrm>
              <a:off x="606" y="398"/>
              <a:ext cx="623" cy="120"/>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82 w 1139"/>
                <a:gd name="T53" fmla="*/ 143 h 220"/>
                <a:gd name="T54" fmla="*/ 553 w 1139"/>
                <a:gd name="T55" fmla="*/ 200 h 220"/>
                <a:gd name="T56" fmla="*/ 610 w 1139"/>
                <a:gd name="T57" fmla="*/ 69 h 220"/>
                <a:gd name="T58" fmla="*/ 636 w 1139"/>
                <a:gd name="T59" fmla="*/ 109 h 220"/>
                <a:gd name="T60" fmla="*/ 568 w 1139"/>
                <a:gd name="T61" fmla="*/ 145 h 220"/>
                <a:gd name="T62" fmla="*/ 637 w 1139"/>
                <a:gd name="T63" fmla="*/ 180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885 w 1139"/>
                <a:gd name="T85" fmla="*/ 69 h 220"/>
                <a:gd name="T86" fmla="*/ 937 w 1139"/>
                <a:gd name="T87" fmla="*/ 199 h 220"/>
                <a:gd name="T88" fmla="*/ 809 w 1139"/>
                <a:gd name="T89" fmla="*/ 146 h 220"/>
                <a:gd name="T90" fmla="*/ 912 w 1139"/>
                <a:gd name="T91" fmla="*/ 180 h 220"/>
                <a:gd name="T92" fmla="*/ 884 w 1139"/>
                <a:gd name="T93" fmla="*/ 97 h 220"/>
                <a:gd name="T94" fmla="*/ 855 w 1139"/>
                <a:gd name="T95" fmla="*/ 180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171" y="15"/>
                    <a:pt x="171" y="15"/>
                    <a:pt x="218" y="15"/>
                  </a:cubicBezTo>
                  <a:cubicBezTo>
                    <a:pt x="218" y="15"/>
                    <a:pt x="218" y="15"/>
                    <a:pt x="218" y="217"/>
                  </a:cubicBezTo>
                  <a:cubicBezTo>
                    <a:pt x="218" y="217"/>
                    <a:pt x="218" y="217"/>
                    <a:pt x="184" y="217"/>
                  </a:cubicBezTo>
                  <a:cubicBezTo>
                    <a:pt x="184" y="217"/>
                    <a:pt x="184" y="217"/>
                    <a:pt x="184" y="89"/>
                  </a:cubicBezTo>
                  <a:cubicBezTo>
                    <a:pt x="184" y="80"/>
                    <a:pt x="184" y="67"/>
                    <a:pt x="185" y="52"/>
                  </a:cubicBezTo>
                  <a:cubicBezTo>
                    <a:pt x="185" y="52"/>
                    <a:pt x="185" y="52"/>
                    <a:pt x="185" y="52"/>
                  </a:cubicBezTo>
                  <a:cubicBezTo>
                    <a:pt x="183" y="58"/>
                    <a:pt x="182" y="65"/>
                    <a:pt x="180" y="68"/>
                  </a:cubicBezTo>
                  <a:cubicBezTo>
                    <a:pt x="180" y="68"/>
                    <a:pt x="180" y="68"/>
                    <a:pt x="120" y="217"/>
                  </a:cubicBezTo>
                  <a:cubicBezTo>
                    <a:pt x="120" y="217"/>
                    <a:pt x="120" y="217"/>
                    <a:pt x="97" y="217"/>
                  </a:cubicBezTo>
                  <a:cubicBezTo>
                    <a:pt x="97" y="217"/>
                    <a:pt x="97" y="217"/>
                    <a:pt x="37" y="70"/>
                  </a:cubicBezTo>
                  <a:cubicBezTo>
                    <a:pt x="36" y="66"/>
                    <a:pt x="34" y="60"/>
                    <a:pt x="32" y="52"/>
                  </a:cubicBezTo>
                  <a:cubicBezTo>
                    <a:pt x="32" y="52"/>
                    <a:pt x="32" y="52"/>
                    <a:pt x="31" y="52"/>
                  </a:cubicBezTo>
                  <a:cubicBezTo>
                    <a:pt x="32" y="56"/>
                    <a:pt x="32" y="60"/>
                    <a:pt x="32" y="65"/>
                  </a:cubicBezTo>
                  <a:cubicBezTo>
                    <a:pt x="33" y="76"/>
                    <a:pt x="33" y="85"/>
                    <a:pt x="33" y="93"/>
                  </a:cubicBezTo>
                  <a:cubicBezTo>
                    <a:pt x="33" y="93"/>
                    <a:pt x="33" y="93"/>
                    <a:pt x="33" y="217"/>
                  </a:cubicBezTo>
                  <a:cubicBezTo>
                    <a:pt x="33" y="217"/>
                    <a:pt x="33" y="217"/>
                    <a:pt x="0" y="217"/>
                  </a:cubicBezTo>
                  <a:cubicBezTo>
                    <a:pt x="0" y="217"/>
                    <a:pt x="0" y="217"/>
                    <a:pt x="0" y="15"/>
                  </a:cubicBezTo>
                  <a:cubicBezTo>
                    <a:pt x="0" y="15"/>
                    <a:pt x="0" y="15"/>
                    <a:pt x="50" y="15"/>
                  </a:cubicBezTo>
                  <a:cubicBezTo>
                    <a:pt x="50" y="15"/>
                    <a:pt x="50" y="15"/>
                    <a:pt x="100" y="142"/>
                  </a:cubicBezTo>
                  <a:cubicBezTo>
                    <a:pt x="105" y="153"/>
                    <a:pt x="108" y="162"/>
                    <a:pt x="109" y="168"/>
                  </a:cubicBezTo>
                  <a:cubicBezTo>
                    <a:pt x="109" y="168"/>
                    <a:pt x="109" y="168"/>
                    <a:pt x="110" y="168"/>
                  </a:cubicBezTo>
                  <a:cubicBezTo>
                    <a:pt x="110" y="168"/>
                    <a:pt x="110" y="168"/>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cubicBezTo>
                    <a:pt x="251" y="217"/>
                    <a:pt x="251" y="217"/>
                    <a:pt x="251" y="217"/>
                  </a:cubicBez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10" y="69"/>
                  </a:moveTo>
                  <a:cubicBezTo>
                    <a:pt x="632" y="69"/>
                    <a:pt x="650" y="75"/>
                    <a:pt x="663" y="89"/>
                  </a:cubicBez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lose/>
                  <a:moveTo>
                    <a:pt x="637" y="180"/>
                  </a:moveTo>
                  <a:cubicBezTo>
                    <a:pt x="643" y="172"/>
                    <a:pt x="646" y="160"/>
                    <a:pt x="646" y="144"/>
                  </a:cubicBez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885" y="69"/>
                  </a:moveTo>
                  <a:cubicBezTo>
                    <a:pt x="908" y="69"/>
                    <a:pt x="926" y="75"/>
                    <a:pt x="938" y="89"/>
                  </a:cubicBez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lose/>
                  <a:moveTo>
                    <a:pt x="912" y="180"/>
                  </a:moveTo>
                  <a:cubicBezTo>
                    <a:pt x="919" y="172"/>
                    <a:pt x="922" y="160"/>
                    <a:pt x="922" y="144"/>
                  </a:cubicBez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DFCC9826-6F79-4BFB-AF4A-27A3A36AA584}"/>
                </a:ext>
              </a:extLst>
            </p:cNvPr>
            <p:cNvSpPr>
              <a:spLocks/>
            </p:cNvSpPr>
            <p:nvPr userDrawn="1"/>
          </p:nvSpPr>
          <p:spPr bwMode="auto">
            <a:xfrm>
              <a:off x="367" y="369"/>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F250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3367B41E-96B9-48E1-A949-06D61D00F71D}"/>
                </a:ext>
              </a:extLst>
            </p:cNvPr>
            <p:cNvSpPr>
              <a:spLocks/>
            </p:cNvSpPr>
            <p:nvPr userDrawn="1"/>
          </p:nvSpPr>
          <p:spPr bwMode="auto">
            <a:xfrm>
              <a:off x="464" y="369"/>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E7CCA33E-E8CD-400A-A456-54EAF56D04A8}"/>
                </a:ext>
              </a:extLst>
            </p:cNvPr>
            <p:cNvSpPr>
              <a:spLocks/>
            </p:cNvSpPr>
            <p:nvPr userDrawn="1"/>
          </p:nvSpPr>
          <p:spPr bwMode="auto">
            <a:xfrm>
              <a:off x="367" y="465"/>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00A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EC826C8C-F852-4C61-A6A3-7F675209C1F7}"/>
                </a:ext>
              </a:extLst>
            </p:cNvPr>
            <p:cNvSpPr>
              <a:spLocks/>
            </p:cNvSpPr>
            <p:nvPr userDrawn="1"/>
          </p:nvSpPr>
          <p:spPr bwMode="auto">
            <a:xfrm>
              <a:off x="464" y="465"/>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9" name="Graphic 18">
            <a:extLst>
              <a:ext uri="{FF2B5EF4-FFF2-40B4-BE49-F238E27FC236}">
                <a16:creationId xmlns:a16="http://schemas.microsoft.com/office/drawing/2014/main" id="{79575F32-F208-4BD5-AB8B-D95617A49F7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89348" y="1614585"/>
            <a:ext cx="3856769" cy="4075592"/>
          </a:xfrm>
          <a:prstGeom prst="rect">
            <a:avLst/>
          </a:prstGeom>
        </p:spPr>
      </p:pic>
      <p:sp>
        <p:nvSpPr>
          <p:cNvPr id="20" name="Rectangle 19">
            <a:extLst>
              <a:ext uri="{FF2B5EF4-FFF2-40B4-BE49-F238E27FC236}">
                <a16:creationId xmlns:a16="http://schemas.microsoft.com/office/drawing/2014/main" id="{2A83ECA1-BAAF-450F-B0BF-923EE77BF9AB}"/>
              </a:ext>
            </a:extLst>
          </p:cNvPr>
          <p:cNvSpPr/>
          <p:nvPr userDrawn="1"/>
        </p:nvSpPr>
        <p:spPr bwMode="auto">
          <a:xfrm>
            <a:off x="-1027134" y="-363255"/>
            <a:ext cx="1027134" cy="7653403"/>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16732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3_Title slide blue">
    <p:bg>
      <p:bgPr>
        <a:solidFill>
          <a:srgbClr val="2F2F2F"/>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3632066" y="2140647"/>
            <a:ext cx="9155181" cy="1793104"/>
          </a:xfrm>
          <a:noFill/>
        </p:spPr>
        <p:txBody>
          <a:bodyPr lIns="0" tIns="0" rIns="0" bIns="91440" anchor="b" anchorCtr="0"/>
          <a:lstStyle>
            <a:lvl1pPr marL="0" algn="l" defTabSz="914554" rtl="0" eaLnBrk="1" latinLnBrk="0" hangingPunct="1">
              <a:lnSpc>
                <a:spcPct val="90000"/>
              </a:lnSpc>
              <a:spcBef>
                <a:spcPct val="0"/>
              </a:spcBef>
              <a:buNone/>
              <a:defRPr lang="en-US" sz="4800" b="1" kern="1200" cap="none" spc="-147" baseline="0" dirty="0">
                <a:ln w="3175">
                  <a:noFill/>
                </a:ln>
                <a:gradFill>
                  <a:gsLst>
                    <a:gs pos="83000">
                      <a:schemeClr val="bg1"/>
                    </a:gs>
                    <a:gs pos="100000">
                      <a:schemeClr val="bg1"/>
                    </a:gs>
                  </a:gsLst>
                  <a:lin ang="5400000" scaled="1"/>
                </a:gradFill>
                <a:effectLst/>
                <a:latin typeface="+mj-lt"/>
                <a:ea typeface="+mn-ea"/>
                <a:cs typeface="Segoe UI" pitchFamily="34" charset="0"/>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3632066" y="4253809"/>
            <a:ext cx="9248493" cy="945435"/>
          </a:xfrm>
          <a:noFill/>
        </p:spPr>
        <p:txBody>
          <a:bodyPr lIns="0" tIns="0" rIns="0" bIns="0">
            <a:noAutofit/>
          </a:bodyPr>
          <a:lstStyle>
            <a:lvl1pPr marL="0" indent="0">
              <a:lnSpc>
                <a:spcPct val="100000"/>
              </a:lnSpc>
              <a:spcBef>
                <a:spcPts val="0"/>
              </a:spcBef>
              <a:buNone/>
              <a:defRPr lang="en-US" sz="1800" b="1" kern="1200" spc="0" baseline="0" dirty="0">
                <a:gradFill>
                  <a:gsLst>
                    <a:gs pos="83000">
                      <a:schemeClr val="bg1"/>
                    </a:gs>
                    <a:gs pos="100000">
                      <a:schemeClr val="bg1"/>
                    </a:gs>
                  </a:gsLst>
                  <a:lin ang="5400000" scaled="1"/>
                </a:gradFill>
                <a:latin typeface="+mn-lt"/>
                <a:ea typeface="+mn-ea"/>
                <a:cs typeface="Segoe UI" pitchFamily="34" charset="0"/>
              </a:defRPr>
            </a:lvl1pPr>
          </a:lstStyle>
          <a:p>
            <a:pPr lvl="0"/>
            <a:r>
              <a:rPr lang="en-US"/>
              <a:t>Author name</a:t>
            </a:r>
          </a:p>
          <a:p>
            <a:pPr lvl="0"/>
            <a:r>
              <a:rPr lang="en-US"/>
              <a:t>Date</a:t>
            </a:r>
          </a:p>
        </p:txBody>
      </p:sp>
      <p:sp>
        <p:nvSpPr>
          <p:cNvPr id="22" name="Rectangle 21">
            <a:extLst>
              <a:ext uri="{FF2B5EF4-FFF2-40B4-BE49-F238E27FC236}">
                <a16:creationId xmlns:a16="http://schemas.microsoft.com/office/drawing/2014/main" id="{E4534185-DC52-4372-A919-D75868C2F5C0}"/>
              </a:ext>
            </a:extLst>
          </p:cNvPr>
          <p:cNvSpPr/>
          <p:nvPr userDrawn="1"/>
        </p:nvSpPr>
        <p:spPr bwMode="auto">
          <a:xfrm>
            <a:off x="3632066" y="4032119"/>
            <a:ext cx="714466" cy="807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1" name="Freeform: Shape 20">
            <a:extLst>
              <a:ext uri="{FF2B5EF4-FFF2-40B4-BE49-F238E27FC236}">
                <a16:creationId xmlns:a16="http://schemas.microsoft.com/office/drawing/2014/main" id="{6DE7A192-5E28-4D07-A032-13613D352180}"/>
              </a:ext>
            </a:extLst>
          </p:cNvPr>
          <p:cNvSpPr/>
          <p:nvPr userDrawn="1"/>
        </p:nvSpPr>
        <p:spPr>
          <a:xfrm flipH="1">
            <a:off x="0" y="1607572"/>
            <a:ext cx="2975626" cy="4079577"/>
          </a:xfrm>
          <a:custGeom>
            <a:avLst/>
            <a:gdLst>
              <a:gd name="connsiteX0" fmla="*/ 2144473 w 2975626"/>
              <a:gd name="connsiteY0" fmla="*/ 0 h 4072565"/>
              <a:gd name="connsiteX1" fmla="*/ 1720502 w 2975626"/>
              <a:gd name="connsiteY1" fmla="*/ 0 h 4072565"/>
              <a:gd name="connsiteX2" fmla="*/ 1687678 w 2975626"/>
              <a:gd name="connsiteY2" fmla="*/ 13676 h 4072565"/>
              <a:gd name="connsiteX3" fmla="*/ 1285590 w 2975626"/>
              <a:gd name="connsiteY3" fmla="*/ 175059 h 4072565"/>
              <a:gd name="connsiteX4" fmla="*/ 361059 w 2975626"/>
              <a:gd name="connsiteY4" fmla="*/ 500559 h 4072565"/>
              <a:gd name="connsiteX5" fmla="*/ 0 w 2975626"/>
              <a:gd name="connsiteY5" fmla="*/ 519706 h 4072565"/>
              <a:gd name="connsiteX6" fmla="*/ 0 w 2975626"/>
              <a:gd name="connsiteY6" fmla="*/ 1198060 h 4072565"/>
              <a:gd name="connsiteX7" fmla="*/ 87530 w 2975626"/>
              <a:gd name="connsiteY7" fmla="*/ 1942061 h 4072565"/>
              <a:gd name="connsiteX8" fmla="*/ 965560 w 2975626"/>
              <a:gd name="connsiteY8" fmla="*/ 3454680 h 4072565"/>
              <a:gd name="connsiteX9" fmla="*/ 1898296 w 2975626"/>
              <a:gd name="connsiteY9" fmla="*/ 4067386 h 4072565"/>
              <a:gd name="connsiteX10" fmla="*/ 1955738 w 2975626"/>
              <a:gd name="connsiteY10" fmla="*/ 4067386 h 4072565"/>
              <a:gd name="connsiteX11" fmla="*/ 2382444 w 2975626"/>
              <a:gd name="connsiteY11" fmla="*/ 3851298 h 4072565"/>
              <a:gd name="connsiteX12" fmla="*/ 2914630 w 2975626"/>
              <a:gd name="connsiteY12" fmla="*/ 3442542 h 4072565"/>
              <a:gd name="connsiteX13" fmla="*/ 2975626 w 2975626"/>
              <a:gd name="connsiteY13" fmla="*/ 3378670 h 4072565"/>
              <a:gd name="connsiteX14" fmla="*/ 2975626 w 2975626"/>
              <a:gd name="connsiteY14" fmla="*/ 2969017 h 4072565"/>
              <a:gd name="connsiteX15" fmla="*/ 2820091 w 2975626"/>
              <a:gd name="connsiteY15" fmla="*/ 3150379 h 4072565"/>
              <a:gd name="connsiteX16" fmla="*/ 2379709 w 2975626"/>
              <a:gd name="connsiteY16" fmla="*/ 3517592 h 4072565"/>
              <a:gd name="connsiteX17" fmla="*/ 1961208 w 2975626"/>
              <a:gd name="connsiteY17" fmla="*/ 3750092 h 4072565"/>
              <a:gd name="connsiteX18" fmla="*/ 1879149 w 2975626"/>
              <a:gd name="connsiteY18" fmla="*/ 3744621 h 4072565"/>
              <a:gd name="connsiteX19" fmla="*/ 410295 w 2975626"/>
              <a:gd name="connsiteY19" fmla="*/ 2089767 h 4072565"/>
              <a:gd name="connsiteX20" fmla="*/ 262589 w 2975626"/>
              <a:gd name="connsiteY20" fmla="*/ 1151560 h 4072565"/>
              <a:gd name="connsiteX21" fmla="*/ 259853 w 2975626"/>
              <a:gd name="connsiteY21" fmla="*/ 842471 h 4072565"/>
              <a:gd name="connsiteX22" fmla="*/ 333706 w 2975626"/>
              <a:gd name="connsiteY22" fmla="*/ 768618 h 4072565"/>
              <a:gd name="connsiteX23" fmla="*/ 1370384 w 2975626"/>
              <a:gd name="connsiteY23" fmla="*/ 434912 h 4072565"/>
              <a:gd name="connsiteX24" fmla="*/ 1780678 w 2975626"/>
              <a:gd name="connsiteY24" fmla="*/ 265324 h 4072565"/>
              <a:gd name="connsiteX25" fmla="*/ 2491856 w 2975626"/>
              <a:gd name="connsiteY25" fmla="*/ 407559 h 4072565"/>
              <a:gd name="connsiteX26" fmla="*/ 2860015 w 2975626"/>
              <a:gd name="connsiteY26" fmla="*/ 596712 h 4072565"/>
              <a:gd name="connsiteX27" fmla="*/ 2975626 w 2975626"/>
              <a:gd name="connsiteY27" fmla="*/ 636899 h 4072565"/>
              <a:gd name="connsiteX28" fmla="*/ 2975626 w 2975626"/>
              <a:gd name="connsiteY28" fmla="*/ 380774 h 4072565"/>
              <a:gd name="connsiteX29" fmla="*/ 2918562 w 2975626"/>
              <a:gd name="connsiteY29" fmla="*/ 358324 h 4072565"/>
              <a:gd name="connsiteX30" fmla="*/ 2601268 w 2975626"/>
              <a:gd name="connsiteY30" fmla="*/ 183265 h 4072565"/>
              <a:gd name="connsiteX31" fmla="*/ 2177297 w 2975626"/>
              <a:gd name="connsiteY31" fmla="*/ 13676 h 4072565"/>
              <a:gd name="connsiteX32" fmla="*/ 2144473 w 2975626"/>
              <a:gd name="connsiteY32" fmla="*/ 0 h 4072565"/>
              <a:gd name="connsiteX0" fmla="*/ 2144473 w 2975626"/>
              <a:gd name="connsiteY0" fmla="*/ 22167 h 4094732"/>
              <a:gd name="connsiteX1" fmla="*/ 1720502 w 2975626"/>
              <a:gd name="connsiteY1" fmla="*/ 22167 h 4094732"/>
              <a:gd name="connsiteX2" fmla="*/ 1687678 w 2975626"/>
              <a:gd name="connsiteY2" fmla="*/ 35843 h 4094732"/>
              <a:gd name="connsiteX3" fmla="*/ 1285590 w 2975626"/>
              <a:gd name="connsiteY3" fmla="*/ 197226 h 4094732"/>
              <a:gd name="connsiteX4" fmla="*/ 361059 w 2975626"/>
              <a:gd name="connsiteY4" fmla="*/ 522726 h 4094732"/>
              <a:gd name="connsiteX5" fmla="*/ 0 w 2975626"/>
              <a:gd name="connsiteY5" fmla="*/ 541873 h 4094732"/>
              <a:gd name="connsiteX6" fmla="*/ 0 w 2975626"/>
              <a:gd name="connsiteY6" fmla="*/ 1220227 h 4094732"/>
              <a:gd name="connsiteX7" fmla="*/ 87530 w 2975626"/>
              <a:gd name="connsiteY7" fmla="*/ 1964228 h 4094732"/>
              <a:gd name="connsiteX8" fmla="*/ 965560 w 2975626"/>
              <a:gd name="connsiteY8" fmla="*/ 3476847 h 4094732"/>
              <a:gd name="connsiteX9" fmla="*/ 1898296 w 2975626"/>
              <a:gd name="connsiteY9" fmla="*/ 4089553 h 4094732"/>
              <a:gd name="connsiteX10" fmla="*/ 1955738 w 2975626"/>
              <a:gd name="connsiteY10" fmla="*/ 4089553 h 4094732"/>
              <a:gd name="connsiteX11" fmla="*/ 2382444 w 2975626"/>
              <a:gd name="connsiteY11" fmla="*/ 3873465 h 4094732"/>
              <a:gd name="connsiteX12" fmla="*/ 2914630 w 2975626"/>
              <a:gd name="connsiteY12" fmla="*/ 3464709 h 4094732"/>
              <a:gd name="connsiteX13" fmla="*/ 2975626 w 2975626"/>
              <a:gd name="connsiteY13" fmla="*/ 3400837 h 4094732"/>
              <a:gd name="connsiteX14" fmla="*/ 2975626 w 2975626"/>
              <a:gd name="connsiteY14" fmla="*/ 2991184 h 4094732"/>
              <a:gd name="connsiteX15" fmla="*/ 2820091 w 2975626"/>
              <a:gd name="connsiteY15" fmla="*/ 3172546 h 4094732"/>
              <a:gd name="connsiteX16" fmla="*/ 2379709 w 2975626"/>
              <a:gd name="connsiteY16" fmla="*/ 3539759 h 4094732"/>
              <a:gd name="connsiteX17" fmla="*/ 1961208 w 2975626"/>
              <a:gd name="connsiteY17" fmla="*/ 3772259 h 4094732"/>
              <a:gd name="connsiteX18" fmla="*/ 1879149 w 2975626"/>
              <a:gd name="connsiteY18" fmla="*/ 3766788 h 4094732"/>
              <a:gd name="connsiteX19" fmla="*/ 410295 w 2975626"/>
              <a:gd name="connsiteY19" fmla="*/ 2111934 h 4094732"/>
              <a:gd name="connsiteX20" fmla="*/ 262589 w 2975626"/>
              <a:gd name="connsiteY20" fmla="*/ 1173727 h 4094732"/>
              <a:gd name="connsiteX21" fmla="*/ 259853 w 2975626"/>
              <a:gd name="connsiteY21" fmla="*/ 864638 h 4094732"/>
              <a:gd name="connsiteX22" fmla="*/ 333706 w 2975626"/>
              <a:gd name="connsiteY22" fmla="*/ 790785 h 4094732"/>
              <a:gd name="connsiteX23" fmla="*/ 1370384 w 2975626"/>
              <a:gd name="connsiteY23" fmla="*/ 457079 h 4094732"/>
              <a:gd name="connsiteX24" fmla="*/ 1780678 w 2975626"/>
              <a:gd name="connsiteY24" fmla="*/ 287491 h 4094732"/>
              <a:gd name="connsiteX25" fmla="*/ 2491856 w 2975626"/>
              <a:gd name="connsiteY25" fmla="*/ 429726 h 4094732"/>
              <a:gd name="connsiteX26" fmla="*/ 2860015 w 2975626"/>
              <a:gd name="connsiteY26" fmla="*/ 618879 h 4094732"/>
              <a:gd name="connsiteX27" fmla="*/ 2975626 w 2975626"/>
              <a:gd name="connsiteY27" fmla="*/ 659066 h 4094732"/>
              <a:gd name="connsiteX28" fmla="*/ 2975626 w 2975626"/>
              <a:gd name="connsiteY28" fmla="*/ 402941 h 4094732"/>
              <a:gd name="connsiteX29" fmla="*/ 2918562 w 2975626"/>
              <a:gd name="connsiteY29" fmla="*/ 380491 h 4094732"/>
              <a:gd name="connsiteX30" fmla="*/ 2601268 w 2975626"/>
              <a:gd name="connsiteY30" fmla="*/ 205432 h 4094732"/>
              <a:gd name="connsiteX31" fmla="*/ 2177297 w 2975626"/>
              <a:gd name="connsiteY31" fmla="*/ 35843 h 4094732"/>
              <a:gd name="connsiteX32" fmla="*/ 2144473 w 2975626"/>
              <a:gd name="connsiteY32" fmla="*/ 22167 h 4094732"/>
              <a:gd name="connsiteX0" fmla="*/ 2144473 w 2975626"/>
              <a:gd name="connsiteY0" fmla="*/ 30109 h 4102674"/>
              <a:gd name="connsiteX1" fmla="*/ 1720502 w 2975626"/>
              <a:gd name="connsiteY1" fmla="*/ 30109 h 4102674"/>
              <a:gd name="connsiteX2" fmla="*/ 1687678 w 2975626"/>
              <a:gd name="connsiteY2" fmla="*/ 43785 h 4102674"/>
              <a:gd name="connsiteX3" fmla="*/ 1285590 w 2975626"/>
              <a:gd name="connsiteY3" fmla="*/ 205168 h 4102674"/>
              <a:gd name="connsiteX4" fmla="*/ 361059 w 2975626"/>
              <a:gd name="connsiteY4" fmla="*/ 530668 h 4102674"/>
              <a:gd name="connsiteX5" fmla="*/ 0 w 2975626"/>
              <a:gd name="connsiteY5" fmla="*/ 549815 h 4102674"/>
              <a:gd name="connsiteX6" fmla="*/ 0 w 2975626"/>
              <a:gd name="connsiteY6" fmla="*/ 1228169 h 4102674"/>
              <a:gd name="connsiteX7" fmla="*/ 87530 w 2975626"/>
              <a:gd name="connsiteY7" fmla="*/ 1972170 h 4102674"/>
              <a:gd name="connsiteX8" fmla="*/ 965560 w 2975626"/>
              <a:gd name="connsiteY8" fmla="*/ 3484789 h 4102674"/>
              <a:gd name="connsiteX9" fmla="*/ 1898296 w 2975626"/>
              <a:gd name="connsiteY9" fmla="*/ 4097495 h 4102674"/>
              <a:gd name="connsiteX10" fmla="*/ 1955738 w 2975626"/>
              <a:gd name="connsiteY10" fmla="*/ 4097495 h 4102674"/>
              <a:gd name="connsiteX11" fmla="*/ 2382444 w 2975626"/>
              <a:gd name="connsiteY11" fmla="*/ 3881407 h 4102674"/>
              <a:gd name="connsiteX12" fmla="*/ 2914630 w 2975626"/>
              <a:gd name="connsiteY12" fmla="*/ 3472651 h 4102674"/>
              <a:gd name="connsiteX13" fmla="*/ 2975626 w 2975626"/>
              <a:gd name="connsiteY13" fmla="*/ 3408779 h 4102674"/>
              <a:gd name="connsiteX14" fmla="*/ 2975626 w 2975626"/>
              <a:gd name="connsiteY14" fmla="*/ 2999126 h 4102674"/>
              <a:gd name="connsiteX15" fmla="*/ 2820091 w 2975626"/>
              <a:gd name="connsiteY15" fmla="*/ 3180488 h 4102674"/>
              <a:gd name="connsiteX16" fmla="*/ 2379709 w 2975626"/>
              <a:gd name="connsiteY16" fmla="*/ 3547701 h 4102674"/>
              <a:gd name="connsiteX17" fmla="*/ 1961208 w 2975626"/>
              <a:gd name="connsiteY17" fmla="*/ 3780201 h 4102674"/>
              <a:gd name="connsiteX18" fmla="*/ 1879149 w 2975626"/>
              <a:gd name="connsiteY18" fmla="*/ 3774730 h 4102674"/>
              <a:gd name="connsiteX19" fmla="*/ 410295 w 2975626"/>
              <a:gd name="connsiteY19" fmla="*/ 2119876 h 4102674"/>
              <a:gd name="connsiteX20" fmla="*/ 262589 w 2975626"/>
              <a:gd name="connsiteY20" fmla="*/ 1181669 h 4102674"/>
              <a:gd name="connsiteX21" fmla="*/ 259853 w 2975626"/>
              <a:gd name="connsiteY21" fmla="*/ 872580 h 4102674"/>
              <a:gd name="connsiteX22" fmla="*/ 333706 w 2975626"/>
              <a:gd name="connsiteY22" fmla="*/ 798727 h 4102674"/>
              <a:gd name="connsiteX23" fmla="*/ 1370384 w 2975626"/>
              <a:gd name="connsiteY23" fmla="*/ 465021 h 4102674"/>
              <a:gd name="connsiteX24" fmla="*/ 1780678 w 2975626"/>
              <a:gd name="connsiteY24" fmla="*/ 295433 h 4102674"/>
              <a:gd name="connsiteX25" fmla="*/ 2491856 w 2975626"/>
              <a:gd name="connsiteY25" fmla="*/ 437668 h 4102674"/>
              <a:gd name="connsiteX26" fmla="*/ 2860015 w 2975626"/>
              <a:gd name="connsiteY26" fmla="*/ 626821 h 4102674"/>
              <a:gd name="connsiteX27" fmla="*/ 2975626 w 2975626"/>
              <a:gd name="connsiteY27" fmla="*/ 667008 h 4102674"/>
              <a:gd name="connsiteX28" fmla="*/ 2975626 w 2975626"/>
              <a:gd name="connsiteY28" fmla="*/ 410883 h 4102674"/>
              <a:gd name="connsiteX29" fmla="*/ 2918562 w 2975626"/>
              <a:gd name="connsiteY29" fmla="*/ 388433 h 4102674"/>
              <a:gd name="connsiteX30" fmla="*/ 2601268 w 2975626"/>
              <a:gd name="connsiteY30" fmla="*/ 213374 h 4102674"/>
              <a:gd name="connsiteX31" fmla="*/ 2177297 w 2975626"/>
              <a:gd name="connsiteY31" fmla="*/ 43785 h 4102674"/>
              <a:gd name="connsiteX32" fmla="*/ 2144473 w 2975626"/>
              <a:gd name="connsiteY32" fmla="*/ 30109 h 4102674"/>
              <a:gd name="connsiteX0" fmla="*/ 2177297 w 2975626"/>
              <a:gd name="connsiteY0" fmla="*/ 18323 h 4077212"/>
              <a:gd name="connsiteX1" fmla="*/ 1720502 w 2975626"/>
              <a:gd name="connsiteY1" fmla="*/ 4647 h 4077212"/>
              <a:gd name="connsiteX2" fmla="*/ 1687678 w 2975626"/>
              <a:gd name="connsiteY2" fmla="*/ 18323 h 4077212"/>
              <a:gd name="connsiteX3" fmla="*/ 1285590 w 2975626"/>
              <a:gd name="connsiteY3" fmla="*/ 179706 h 4077212"/>
              <a:gd name="connsiteX4" fmla="*/ 361059 w 2975626"/>
              <a:gd name="connsiteY4" fmla="*/ 505206 h 4077212"/>
              <a:gd name="connsiteX5" fmla="*/ 0 w 2975626"/>
              <a:gd name="connsiteY5" fmla="*/ 524353 h 4077212"/>
              <a:gd name="connsiteX6" fmla="*/ 0 w 2975626"/>
              <a:gd name="connsiteY6" fmla="*/ 1202707 h 4077212"/>
              <a:gd name="connsiteX7" fmla="*/ 87530 w 2975626"/>
              <a:gd name="connsiteY7" fmla="*/ 1946708 h 4077212"/>
              <a:gd name="connsiteX8" fmla="*/ 965560 w 2975626"/>
              <a:gd name="connsiteY8" fmla="*/ 3459327 h 4077212"/>
              <a:gd name="connsiteX9" fmla="*/ 1898296 w 2975626"/>
              <a:gd name="connsiteY9" fmla="*/ 4072033 h 4077212"/>
              <a:gd name="connsiteX10" fmla="*/ 1955738 w 2975626"/>
              <a:gd name="connsiteY10" fmla="*/ 4072033 h 4077212"/>
              <a:gd name="connsiteX11" fmla="*/ 2382444 w 2975626"/>
              <a:gd name="connsiteY11" fmla="*/ 3855945 h 4077212"/>
              <a:gd name="connsiteX12" fmla="*/ 2914630 w 2975626"/>
              <a:gd name="connsiteY12" fmla="*/ 3447189 h 4077212"/>
              <a:gd name="connsiteX13" fmla="*/ 2975626 w 2975626"/>
              <a:gd name="connsiteY13" fmla="*/ 3383317 h 4077212"/>
              <a:gd name="connsiteX14" fmla="*/ 2975626 w 2975626"/>
              <a:gd name="connsiteY14" fmla="*/ 2973664 h 4077212"/>
              <a:gd name="connsiteX15" fmla="*/ 2820091 w 2975626"/>
              <a:gd name="connsiteY15" fmla="*/ 3155026 h 4077212"/>
              <a:gd name="connsiteX16" fmla="*/ 2379709 w 2975626"/>
              <a:gd name="connsiteY16" fmla="*/ 3522239 h 4077212"/>
              <a:gd name="connsiteX17" fmla="*/ 1961208 w 2975626"/>
              <a:gd name="connsiteY17" fmla="*/ 3754739 h 4077212"/>
              <a:gd name="connsiteX18" fmla="*/ 1879149 w 2975626"/>
              <a:gd name="connsiteY18" fmla="*/ 3749268 h 4077212"/>
              <a:gd name="connsiteX19" fmla="*/ 410295 w 2975626"/>
              <a:gd name="connsiteY19" fmla="*/ 2094414 h 4077212"/>
              <a:gd name="connsiteX20" fmla="*/ 262589 w 2975626"/>
              <a:gd name="connsiteY20" fmla="*/ 1156207 h 4077212"/>
              <a:gd name="connsiteX21" fmla="*/ 259853 w 2975626"/>
              <a:gd name="connsiteY21" fmla="*/ 847118 h 4077212"/>
              <a:gd name="connsiteX22" fmla="*/ 333706 w 2975626"/>
              <a:gd name="connsiteY22" fmla="*/ 773265 h 4077212"/>
              <a:gd name="connsiteX23" fmla="*/ 1370384 w 2975626"/>
              <a:gd name="connsiteY23" fmla="*/ 439559 h 4077212"/>
              <a:gd name="connsiteX24" fmla="*/ 1780678 w 2975626"/>
              <a:gd name="connsiteY24" fmla="*/ 269971 h 4077212"/>
              <a:gd name="connsiteX25" fmla="*/ 2491856 w 2975626"/>
              <a:gd name="connsiteY25" fmla="*/ 412206 h 4077212"/>
              <a:gd name="connsiteX26" fmla="*/ 2860015 w 2975626"/>
              <a:gd name="connsiteY26" fmla="*/ 601359 h 4077212"/>
              <a:gd name="connsiteX27" fmla="*/ 2975626 w 2975626"/>
              <a:gd name="connsiteY27" fmla="*/ 641546 h 4077212"/>
              <a:gd name="connsiteX28" fmla="*/ 2975626 w 2975626"/>
              <a:gd name="connsiteY28" fmla="*/ 385421 h 4077212"/>
              <a:gd name="connsiteX29" fmla="*/ 2918562 w 2975626"/>
              <a:gd name="connsiteY29" fmla="*/ 362971 h 4077212"/>
              <a:gd name="connsiteX30" fmla="*/ 2601268 w 2975626"/>
              <a:gd name="connsiteY30" fmla="*/ 187912 h 4077212"/>
              <a:gd name="connsiteX31" fmla="*/ 2177297 w 2975626"/>
              <a:gd name="connsiteY31" fmla="*/ 18323 h 4077212"/>
              <a:gd name="connsiteX0" fmla="*/ 2177297 w 2975626"/>
              <a:gd name="connsiteY0" fmla="*/ 20688 h 4079577"/>
              <a:gd name="connsiteX1" fmla="*/ 1687678 w 2975626"/>
              <a:gd name="connsiteY1" fmla="*/ 20688 h 4079577"/>
              <a:gd name="connsiteX2" fmla="*/ 1285590 w 2975626"/>
              <a:gd name="connsiteY2" fmla="*/ 182071 h 4079577"/>
              <a:gd name="connsiteX3" fmla="*/ 361059 w 2975626"/>
              <a:gd name="connsiteY3" fmla="*/ 507571 h 4079577"/>
              <a:gd name="connsiteX4" fmla="*/ 0 w 2975626"/>
              <a:gd name="connsiteY4" fmla="*/ 526718 h 4079577"/>
              <a:gd name="connsiteX5" fmla="*/ 0 w 2975626"/>
              <a:gd name="connsiteY5" fmla="*/ 1205072 h 4079577"/>
              <a:gd name="connsiteX6" fmla="*/ 87530 w 2975626"/>
              <a:gd name="connsiteY6" fmla="*/ 1949073 h 4079577"/>
              <a:gd name="connsiteX7" fmla="*/ 965560 w 2975626"/>
              <a:gd name="connsiteY7" fmla="*/ 3461692 h 4079577"/>
              <a:gd name="connsiteX8" fmla="*/ 1898296 w 2975626"/>
              <a:gd name="connsiteY8" fmla="*/ 4074398 h 4079577"/>
              <a:gd name="connsiteX9" fmla="*/ 1955738 w 2975626"/>
              <a:gd name="connsiteY9" fmla="*/ 4074398 h 4079577"/>
              <a:gd name="connsiteX10" fmla="*/ 2382444 w 2975626"/>
              <a:gd name="connsiteY10" fmla="*/ 3858310 h 4079577"/>
              <a:gd name="connsiteX11" fmla="*/ 2914630 w 2975626"/>
              <a:gd name="connsiteY11" fmla="*/ 3449554 h 4079577"/>
              <a:gd name="connsiteX12" fmla="*/ 2975626 w 2975626"/>
              <a:gd name="connsiteY12" fmla="*/ 3385682 h 4079577"/>
              <a:gd name="connsiteX13" fmla="*/ 2975626 w 2975626"/>
              <a:gd name="connsiteY13" fmla="*/ 2976029 h 4079577"/>
              <a:gd name="connsiteX14" fmla="*/ 2820091 w 2975626"/>
              <a:gd name="connsiteY14" fmla="*/ 3157391 h 4079577"/>
              <a:gd name="connsiteX15" fmla="*/ 2379709 w 2975626"/>
              <a:gd name="connsiteY15" fmla="*/ 3524604 h 4079577"/>
              <a:gd name="connsiteX16" fmla="*/ 1961208 w 2975626"/>
              <a:gd name="connsiteY16" fmla="*/ 3757104 h 4079577"/>
              <a:gd name="connsiteX17" fmla="*/ 1879149 w 2975626"/>
              <a:gd name="connsiteY17" fmla="*/ 3751633 h 4079577"/>
              <a:gd name="connsiteX18" fmla="*/ 410295 w 2975626"/>
              <a:gd name="connsiteY18" fmla="*/ 2096779 h 4079577"/>
              <a:gd name="connsiteX19" fmla="*/ 262589 w 2975626"/>
              <a:gd name="connsiteY19" fmla="*/ 1158572 h 4079577"/>
              <a:gd name="connsiteX20" fmla="*/ 259853 w 2975626"/>
              <a:gd name="connsiteY20" fmla="*/ 849483 h 4079577"/>
              <a:gd name="connsiteX21" fmla="*/ 333706 w 2975626"/>
              <a:gd name="connsiteY21" fmla="*/ 775630 h 4079577"/>
              <a:gd name="connsiteX22" fmla="*/ 1370384 w 2975626"/>
              <a:gd name="connsiteY22" fmla="*/ 441924 h 4079577"/>
              <a:gd name="connsiteX23" fmla="*/ 1780678 w 2975626"/>
              <a:gd name="connsiteY23" fmla="*/ 272336 h 4079577"/>
              <a:gd name="connsiteX24" fmla="*/ 2491856 w 2975626"/>
              <a:gd name="connsiteY24" fmla="*/ 414571 h 4079577"/>
              <a:gd name="connsiteX25" fmla="*/ 2860015 w 2975626"/>
              <a:gd name="connsiteY25" fmla="*/ 603724 h 4079577"/>
              <a:gd name="connsiteX26" fmla="*/ 2975626 w 2975626"/>
              <a:gd name="connsiteY26" fmla="*/ 643911 h 4079577"/>
              <a:gd name="connsiteX27" fmla="*/ 2975626 w 2975626"/>
              <a:gd name="connsiteY27" fmla="*/ 387786 h 4079577"/>
              <a:gd name="connsiteX28" fmla="*/ 2918562 w 2975626"/>
              <a:gd name="connsiteY28" fmla="*/ 365336 h 4079577"/>
              <a:gd name="connsiteX29" fmla="*/ 2601268 w 2975626"/>
              <a:gd name="connsiteY29" fmla="*/ 190277 h 4079577"/>
              <a:gd name="connsiteX30" fmla="*/ 2177297 w 2975626"/>
              <a:gd name="connsiteY30" fmla="*/ 20688 h 407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975626" h="4079577">
                <a:moveTo>
                  <a:pt x="2177297" y="20688"/>
                </a:moveTo>
                <a:cubicBezTo>
                  <a:pt x="2025032" y="-7577"/>
                  <a:pt x="1836296" y="-6209"/>
                  <a:pt x="1687678" y="20688"/>
                </a:cubicBezTo>
                <a:cubicBezTo>
                  <a:pt x="1539060" y="47585"/>
                  <a:pt x="1405943" y="94541"/>
                  <a:pt x="1285590" y="182071"/>
                </a:cubicBezTo>
                <a:cubicBezTo>
                  <a:pt x="1009325" y="381748"/>
                  <a:pt x="697501" y="477483"/>
                  <a:pt x="361059" y="507571"/>
                </a:cubicBezTo>
                <a:cubicBezTo>
                  <a:pt x="243441" y="518513"/>
                  <a:pt x="123088" y="521248"/>
                  <a:pt x="0" y="526718"/>
                </a:cubicBezTo>
                <a:lnTo>
                  <a:pt x="0" y="1205072"/>
                </a:lnTo>
                <a:cubicBezTo>
                  <a:pt x="2735" y="1456719"/>
                  <a:pt x="27353" y="1705631"/>
                  <a:pt x="87530" y="1949073"/>
                </a:cubicBezTo>
                <a:cubicBezTo>
                  <a:pt x="232500" y="2539897"/>
                  <a:pt x="527912" y="3043191"/>
                  <a:pt x="965560" y="3461692"/>
                </a:cubicBezTo>
                <a:cubicBezTo>
                  <a:pt x="1239090" y="3721545"/>
                  <a:pt x="1550914" y="3926692"/>
                  <a:pt x="1898296" y="4074398"/>
                </a:cubicBezTo>
                <a:cubicBezTo>
                  <a:pt x="1914708" y="4079869"/>
                  <a:pt x="1939326" y="4082604"/>
                  <a:pt x="1955738" y="4074398"/>
                </a:cubicBezTo>
                <a:cubicBezTo>
                  <a:pt x="2097973" y="4003281"/>
                  <a:pt x="2248414" y="3943104"/>
                  <a:pt x="2382444" y="3858310"/>
                </a:cubicBezTo>
                <a:cubicBezTo>
                  <a:pt x="2578701" y="3735222"/>
                  <a:pt x="2756154" y="3598970"/>
                  <a:pt x="2914630" y="3449554"/>
                </a:cubicBezTo>
                <a:lnTo>
                  <a:pt x="2975626" y="3385682"/>
                </a:lnTo>
                <a:lnTo>
                  <a:pt x="2975626" y="2976029"/>
                </a:lnTo>
                <a:lnTo>
                  <a:pt x="2820091" y="3157391"/>
                </a:lnTo>
                <a:cubicBezTo>
                  <a:pt x="2688797" y="3294839"/>
                  <a:pt x="2542459" y="3417928"/>
                  <a:pt x="2379709" y="3524604"/>
                </a:cubicBezTo>
                <a:cubicBezTo>
                  <a:pt x="2248414" y="3612133"/>
                  <a:pt x="2103444" y="3683251"/>
                  <a:pt x="1961208" y="3757104"/>
                </a:cubicBezTo>
                <a:cubicBezTo>
                  <a:pt x="1939326" y="3768045"/>
                  <a:pt x="1901032" y="3762575"/>
                  <a:pt x="1879149" y="3751633"/>
                </a:cubicBezTo>
                <a:cubicBezTo>
                  <a:pt x="1159766" y="3404250"/>
                  <a:pt x="675618" y="2848985"/>
                  <a:pt x="410295" y="2096779"/>
                </a:cubicBezTo>
                <a:cubicBezTo>
                  <a:pt x="303618" y="1793161"/>
                  <a:pt x="262589" y="1478602"/>
                  <a:pt x="262589" y="1158572"/>
                </a:cubicBezTo>
                <a:cubicBezTo>
                  <a:pt x="259853" y="1054631"/>
                  <a:pt x="265324" y="950689"/>
                  <a:pt x="259853" y="849483"/>
                </a:cubicBezTo>
                <a:cubicBezTo>
                  <a:pt x="257118" y="792042"/>
                  <a:pt x="281736" y="778366"/>
                  <a:pt x="333706" y="775630"/>
                </a:cubicBezTo>
                <a:cubicBezTo>
                  <a:pt x="705707" y="748277"/>
                  <a:pt x="1058560" y="652542"/>
                  <a:pt x="1370384" y="441924"/>
                </a:cubicBezTo>
                <a:cubicBezTo>
                  <a:pt x="1496208" y="357130"/>
                  <a:pt x="1630237" y="291483"/>
                  <a:pt x="1780678" y="272336"/>
                </a:cubicBezTo>
                <a:cubicBezTo>
                  <a:pt x="2032326" y="239512"/>
                  <a:pt x="2273032" y="272336"/>
                  <a:pt x="2491856" y="414571"/>
                </a:cubicBezTo>
                <a:cubicBezTo>
                  <a:pt x="2609816" y="492527"/>
                  <a:pt x="2732776" y="554713"/>
                  <a:pt x="2860015" y="603724"/>
                </a:cubicBezTo>
                <a:lnTo>
                  <a:pt x="2975626" y="643911"/>
                </a:lnTo>
                <a:lnTo>
                  <a:pt x="2975626" y="387786"/>
                </a:lnTo>
                <a:lnTo>
                  <a:pt x="2918562" y="365336"/>
                </a:lnTo>
                <a:cubicBezTo>
                  <a:pt x="2809150" y="318836"/>
                  <a:pt x="2702474" y="255924"/>
                  <a:pt x="2601268" y="190277"/>
                </a:cubicBezTo>
                <a:cubicBezTo>
                  <a:pt x="2469974" y="102747"/>
                  <a:pt x="2327738" y="53512"/>
                  <a:pt x="2177297" y="20688"/>
                </a:cubicBezTo>
                <a:close/>
              </a:path>
            </a:pathLst>
          </a:custGeom>
          <a:solidFill>
            <a:schemeClr val="accent1"/>
          </a:solidFill>
          <a:ln w="27291"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719D016B-221E-4D17-8A1C-A43C00F04EEB}"/>
              </a:ext>
            </a:extLst>
          </p:cNvPr>
          <p:cNvSpPr/>
          <p:nvPr userDrawn="1"/>
        </p:nvSpPr>
        <p:spPr>
          <a:xfrm>
            <a:off x="1" y="2124461"/>
            <a:ext cx="2450757" cy="2979372"/>
          </a:xfrm>
          <a:custGeom>
            <a:avLst/>
            <a:gdLst>
              <a:gd name="connsiteX0" fmla="*/ 1096478 w 2450757"/>
              <a:gd name="connsiteY0" fmla="*/ 762036 h 2979372"/>
              <a:gd name="connsiteX1" fmla="*/ 1014419 w 2450757"/>
              <a:gd name="connsiteY1" fmla="*/ 814007 h 2979372"/>
              <a:gd name="connsiteX2" fmla="*/ 620536 w 2450757"/>
              <a:gd name="connsiteY2" fmla="*/ 1596302 h 2979372"/>
              <a:gd name="connsiteX3" fmla="*/ 593183 w 2450757"/>
              <a:gd name="connsiteY3" fmla="*/ 1656478 h 2979372"/>
              <a:gd name="connsiteX4" fmla="*/ 984331 w 2450757"/>
              <a:gd name="connsiteY4" fmla="*/ 1656478 h 2979372"/>
              <a:gd name="connsiteX5" fmla="*/ 626007 w 2450757"/>
              <a:gd name="connsiteY5" fmla="*/ 2345773 h 2979372"/>
              <a:gd name="connsiteX6" fmla="*/ 639684 w 2450757"/>
              <a:gd name="connsiteY6" fmla="*/ 2359450 h 2979372"/>
              <a:gd name="connsiteX7" fmla="*/ 1733802 w 2450757"/>
              <a:gd name="connsiteY7" fmla="*/ 1262596 h 2979372"/>
              <a:gd name="connsiteX8" fmla="*/ 1222302 w 2450757"/>
              <a:gd name="connsiteY8" fmla="*/ 1262596 h 2979372"/>
              <a:gd name="connsiteX9" fmla="*/ 1493096 w 2450757"/>
              <a:gd name="connsiteY9" fmla="*/ 762036 h 2979372"/>
              <a:gd name="connsiteX10" fmla="*/ 1096478 w 2450757"/>
              <a:gd name="connsiteY10" fmla="*/ 762036 h 2979372"/>
              <a:gd name="connsiteX11" fmla="*/ 1003136 w 2450757"/>
              <a:gd name="connsiteY11" fmla="*/ 257 h 2979372"/>
              <a:gd name="connsiteX12" fmla="*/ 1394626 w 2450757"/>
              <a:gd name="connsiteY12" fmla="*/ 94624 h 2979372"/>
              <a:gd name="connsiteX13" fmla="*/ 2409421 w 2450757"/>
              <a:gd name="connsiteY13" fmla="*/ 469360 h 2979372"/>
              <a:gd name="connsiteX14" fmla="*/ 2447715 w 2450757"/>
              <a:gd name="connsiteY14" fmla="*/ 480301 h 2979372"/>
              <a:gd name="connsiteX15" fmla="*/ 2362921 w 2450757"/>
              <a:gd name="connsiteY15" fmla="*/ 1344655 h 2979372"/>
              <a:gd name="connsiteX16" fmla="*/ 1495831 w 2450757"/>
              <a:gd name="connsiteY16" fmla="*/ 2690421 h 2979372"/>
              <a:gd name="connsiteX17" fmla="*/ 1069125 w 2450757"/>
              <a:gd name="connsiteY17" fmla="*/ 2972156 h 2979372"/>
              <a:gd name="connsiteX18" fmla="*/ 1000743 w 2450757"/>
              <a:gd name="connsiteY18" fmla="*/ 2972156 h 2979372"/>
              <a:gd name="connsiteX19" fmla="*/ 107967 w 2450757"/>
              <a:gd name="connsiteY19" fmla="*/ 2170544 h 2979372"/>
              <a:gd name="connsiteX20" fmla="*/ 0 w 2450757"/>
              <a:gd name="connsiteY20" fmla="*/ 2000968 h 2979372"/>
              <a:gd name="connsiteX21" fmla="*/ 0 w 2450757"/>
              <a:gd name="connsiteY21" fmla="*/ 391224 h 2979372"/>
              <a:gd name="connsiteX22" fmla="*/ 68006 w 2450757"/>
              <a:gd name="connsiteY22" fmla="*/ 370889 h 2979372"/>
              <a:gd name="connsiteX23" fmla="*/ 609595 w 2450757"/>
              <a:gd name="connsiteY23" fmla="*/ 111036 h 2979372"/>
              <a:gd name="connsiteX24" fmla="*/ 1003136 w 2450757"/>
              <a:gd name="connsiteY24" fmla="*/ 257 h 297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50757" h="2979372">
                <a:moveTo>
                  <a:pt x="1096478" y="762036"/>
                </a:moveTo>
                <a:cubicBezTo>
                  <a:pt x="1052713" y="762036"/>
                  <a:pt x="1033566" y="775713"/>
                  <a:pt x="1014419" y="814007"/>
                </a:cubicBezTo>
                <a:cubicBezTo>
                  <a:pt x="883125" y="1073860"/>
                  <a:pt x="751831" y="1336449"/>
                  <a:pt x="620536" y="1596302"/>
                </a:cubicBezTo>
                <a:cubicBezTo>
                  <a:pt x="612331" y="1612714"/>
                  <a:pt x="604125" y="1631861"/>
                  <a:pt x="593183" y="1656478"/>
                </a:cubicBezTo>
                <a:cubicBezTo>
                  <a:pt x="727213" y="1656478"/>
                  <a:pt x="853037" y="1656478"/>
                  <a:pt x="984331" y="1656478"/>
                </a:cubicBezTo>
                <a:cubicBezTo>
                  <a:pt x="863978" y="1891714"/>
                  <a:pt x="743625" y="2118743"/>
                  <a:pt x="626007" y="2345773"/>
                </a:cubicBezTo>
                <a:cubicBezTo>
                  <a:pt x="631478" y="2351244"/>
                  <a:pt x="636948" y="2353979"/>
                  <a:pt x="639684" y="2359450"/>
                </a:cubicBezTo>
                <a:cubicBezTo>
                  <a:pt x="1000743" y="1998390"/>
                  <a:pt x="1361802" y="1634596"/>
                  <a:pt x="1733802" y="1262596"/>
                </a:cubicBezTo>
                <a:cubicBezTo>
                  <a:pt x="1558743" y="1262596"/>
                  <a:pt x="1397361" y="1262596"/>
                  <a:pt x="1222302" y="1262596"/>
                </a:cubicBezTo>
                <a:cubicBezTo>
                  <a:pt x="1315302" y="1090272"/>
                  <a:pt x="1402832" y="926154"/>
                  <a:pt x="1493096" y="762036"/>
                </a:cubicBezTo>
                <a:cubicBezTo>
                  <a:pt x="1361802" y="762036"/>
                  <a:pt x="1227772" y="764772"/>
                  <a:pt x="1096478" y="762036"/>
                </a:cubicBezTo>
                <a:close/>
                <a:moveTo>
                  <a:pt x="1003136" y="257"/>
                </a:moveTo>
                <a:cubicBezTo>
                  <a:pt x="1134089" y="-3163"/>
                  <a:pt x="1264699" y="27609"/>
                  <a:pt x="1394626" y="94624"/>
                </a:cubicBezTo>
                <a:cubicBezTo>
                  <a:pt x="1717391" y="261477"/>
                  <a:pt x="2045626" y="411918"/>
                  <a:pt x="2409421" y="469360"/>
                </a:cubicBezTo>
                <a:cubicBezTo>
                  <a:pt x="2420362" y="472095"/>
                  <a:pt x="2434039" y="474830"/>
                  <a:pt x="2447715" y="480301"/>
                </a:cubicBezTo>
                <a:cubicBezTo>
                  <a:pt x="2458656" y="772978"/>
                  <a:pt x="2442244" y="1062919"/>
                  <a:pt x="2362921" y="1344655"/>
                </a:cubicBezTo>
                <a:cubicBezTo>
                  <a:pt x="2215215" y="1883508"/>
                  <a:pt x="1928009" y="2337567"/>
                  <a:pt x="1495831" y="2690421"/>
                </a:cubicBezTo>
                <a:cubicBezTo>
                  <a:pt x="1364537" y="2797097"/>
                  <a:pt x="1214096" y="2881891"/>
                  <a:pt x="1069125" y="2972156"/>
                </a:cubicBezTo>
                <a:cubicBezTo>
                  <a:pt x="1052713" y="2983097"/>
                  <a:pt x="1019890" y="2980362"/>
                  <a:pt x="1000743" y="2972156"/>
                </a:cubicBezTo>
                <a:cubicBezTo>
                  <a:pt x="633530" y="2771112"/>
                  <a:pt x="337091" y="2502369"/>
                  <a:pt x="107967" y="2170544"/>
                </a:cubicBezTo>
                <a:lnTo>
                  <a:pt x="0" y="2000968"/>
                </a:lnTo>
                <a:lnTo>
                  <a:pt x="0" y="391224"/>
                </a:lnTo>
                <a:lnTo>
                  <a:pt x="68006" y="370889"/>
                </a:lnTo>
                <a:cubicBezTo>
                  <a:pt x="254007" y="297036"/>
                  <a:pt x="434536" y="206771"/>
                  <a:pt x="609595" y="111036"/>
                </a:cubicBezTo>
                <a:cubicBezTo>
                  <a:pt x="740890" y="41286"/>
                  <a:pt x="872184" y="3676"/>
                  <a:pt x="1003136" y="257"/>
                </a:cubicBezTo>
                <a:close/>
              </a:path>
            </a:pathLst>
          </a:custGeom>
          <a:solidFill>
            <a:schemeClr val="accent1"/>
          </a:solidFill>
          <a:ln w="27291" cap="flat">
            <a:noFill/>
            <a:prstDash val="solid"/>
            <a:miter/>
          </a:ln>
        </p:spPr>
        <p:txBody>
          <a:bodyPr rtlCol="0" anchor="ctr"/>
          <a:lstStyle/>
          <a:p>
            <a:endParaRPr lang="en-US"/>
          </a:p>
        </p:txBody>
      </p:sp>
      <p:pic>
        <p:nvPicPr>
          <p:cNvPr id="25" name="MS logo gray - EMF">
            <a:extLst>
              <a:ext uri="{FF2B5EF4-FFF2-40B4-BE49-F238E27FC236}">
                <a16:creationId xmlns:a16="http://schemas.microsoft.com/office/drawing/2014/main" id="{6EF7E9E4-8351-4738-819C-F421223F50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4093074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6425" y="1202871"/>
            <a:ext cx="3632388" cy="1172553"/>
          </a:xfrm>
        </p:spPr>
        <p:txBody>
          <a:bodyPr lIns="0" tIns="0" rIns="0" bIns="0"/>
          <a:lstStyle>
            <a:lvl1pPr>
              <a:defRPr sz="1961" spc="0" baseline="0">
                <a:gradFill>
                  <a:gsLst>
                    <a:gs pos="83000">
                      <a:schemeClr val="tx1"/>
                    </a:gs>
                    <a:gs pos="100000">
                      <a:schemeClr val="tx1"/>
                    </a:gs>
                  </a:gsLst>
                  <a:lin ang="5400000" scaled="1"/>
                </a:gradFill>
              </a:defRPr>
            </a:lvl1pPr>
          </a:lstStyle>
          <a:p>
            <a:r>
              <a:rPr lang="en-US"/>
              <a:t>Contents</a:t>
            </a:r>
          </a:p>
        </p:txBody>
      </p:sp>
      <p:sp>
        <p:nvSpPr>
          <p:cNvPr id="4" name="Text Placeholder 3"/>
          <p:cNvSpPr>
            <a:spLocks noGrp="1"/>
          </p:cNvSpPr>
          <p:nvPr>
            <p:ph type="body" sz="quarter" idx="10" hasCustomPrompt="1"/>
          </p:nvPr>
        </p:nvSpPr>
        <p:spPr>
          <a:xfrm>
            <a:off x="6212722" y="1202872"/>
            <a:ext cx="3618382" cy="3289228"/>
          </a:xfrm>
        </p:spPr>
        <p:txBody>
          <a:bodyPr wrap="square" lIns="0" tIns="0" rIns="0" bIns="0">
            <a:noAutofit/>
          </a:bodyPr>
          <a:lstStyle>
            <a:lvl1pPr marL="0" marR="0" indent="0" algn="l" defTabSz="507433" rtl="0" eaLnBrk="1" fontAlgn="auto" latinLnBrk="0" hangingPunct="1">
              <a:lnSpc>
                <a:spcPct val="100000"/>
              </a:lnSpc>
              <a:spcBef>
                <a:spcPts val="0"/>
              </a:spcBef>
              <a:spcAft>
                <a:spcPts val="490"/>
              </a:spcAft>
              <a:buClrTx/>
              <a:buSzPct val="90000"/>
              <a:buFont typeface="Wingdings" panose="05000000000000000000" pitchFamily="2" charset="2"/>
              <a:buNone/>
              <a:tabLst/>
              <a:defRPr sz="1961" spc="0" baseline="0">
                <a:gradFill>
                  <a:gsLst>
                    <a:gs pos="83000">
                      <a:schemeClr val="accent1"/>
                    </a:gs>
                    <a:gs pos="100000">
                      <a:schemeClr val="accent1"/>
                    </a:gs>
                  </a:gsLst>
                  <a:lin ang="5400000" scaled="1"/>
                </a:gradFill>
                <a:latin typeface="+mj-lt"/>
              </a:defRPr>
            </a:lvl1pPr>
            <a:lvl2pPr marL="224142" indent="0">
              <a:buNone/>
              <a:defRPr sz="1765"/>
            </a:lvl2pPr>
            <a:lvl3pPr marL="448285" indent="0">
              <a:buNone/>
              <a:defRPr sz="1765"/>
            </a:lvl3pPr>
            <a:lvl4pPr marL="672427" indent="0">
              <a:buNone/>
              <a:defRPr sz="1765"/>
            </a:lvl4pPr>
            <a:lvl5pPr marL="896569"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3898974544"/>
      </p:ext>
    </p:extLst>
  </p:cSld>
  <p:clrMapOvr>
    <a:masterClrMapping/>
  </p:clrMapOvr>
  <p:transition>
    <p:fade/>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rgbClr val="2F2F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039" y="3224354"/>
            <a:ext cx="4295274" cy="1172553"/>
          </a:xfrm>
        </p:spPr>
        <p:txBody>
          <a:bodyPr lIns="0" tIns="0" rIns="0" bIns="0"/>
          <a:lstStyle>
            <a:lvl1pPr>
              <a:defRPr sz="1961" spc="0" baseline="0">
                <a:gradFill>
                  <a:gsLst>
                    <a:gs pos="83000">
                      <a:schemeClr val="bg1"/>
                    </a:gs>
                    <a:gs pos="100000">
                      <a:schemeClr val="bg1"/>
                    </a:gs>
                  </a:gsLst>
                  <a:lin ang="5400000" scaled="1"/>
                </a:gradFill>
              </a:defRPr>
            </a:lvl1pPr>
          </a:lstStyle>
          <a:p>
            <a:r>
              <a:rPr lang="en-US"/>
              <a:t>Contents</a:t>
            </a:r>
          </a:p>
        </p:txBody>
      </p:sp>
      <p:sp>
        <p:nvSpPr>
          <p:cNvPr id="4" name="Text Placeholder 3"/>
          <p:cNvSpPr>
            <a:spLocks noGrp="1"/>
          </p:cNvSpPr>
          <p:nvPr>
            <p:ph type="body" sz="quarter" idx="10" hasCustomPrompt="1"/>
          </p:nvPr>
        </p:nvSpPr>
        <p:spPr>
          <a:xfrm>
            <a:off x="5808344" y="2428726"/>
            <a:ext cx="5956617" cy="2000548"/>
          </a:xfrm>
        </p:spPr>
        <p:txBody>
          <a:bodyPr wrap="square" lIns="0" tIns="0" rIns="0" bIns="0" anchor="ctr" anchorCtr="0">
            <a:noAutofit/>
          </a:bodyPr>
          <a:lstStyle>
            <a:lvl1pPr marL="338138" marR="0" indent="-338138" algn="l" defTabSz="507433" rtl="0" eaLnBrk="1" fontAlgn="auto" latinLnBrk="0" hangingPunct="1">
              <a:lnSpc>
                <a:spcPct val="100000"/>
              </a:lnSpc>
              <a:spcBef>
                <a:spcPts val="0"/>
              </a:spcBef>
              <a:spcAft>
                <a:spcPts val="1200"/>
              </a:spcAft>
              <a:buClrTx/>
              <a:buSzPct val="90000"/>
              <a:buFontTx/>
              <a:buBlip>
                <a:blip r:embed="rId2"/>
              </a:buBlip>
              <a:tabLst/>
              <a:defRPr sz="1800" spc="0" baseline="0">
                <a:gradFill>
                  <a:gsLst>
                    <a:gs pos="83000">
                      <a:schemeClr val="bg1"/>
                    </a:gs>
                    <a:gs pos="100000">
                      <a:schemeClr val="bg1"/>
                    </a:gs>
                  </a:gsLst>
                  <a:lin ang="5400000" scaled="1"/>
                </a:gradFill>
                <a:latin typeface="+mj-lt"/>
              </a:defRPr>
            </a:lvl1pPr>
            <a:lvl2pPr marL="224142" indent="0">
              <a:buNone/>
              <a:defRPr sz="1765"/>
            </a:lvl2pPr>
            <a:lvl3pPr marL="448285" indent="0">
              <a:buNone/>
              <a:defRPr sz="1765"/>
            </a:lvl3pPr>
            <a:lvl4pPr marL="672427" indent="0">
              <a:buNone/>
              <a:defRPr sz="1765"/>
            </a:lvl4pPr>
            <a:lvl5pPr marL="896569"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pic>
        <p:nvPicPr>
          <p:cNvPr id="8" name="Graphic 7">
            <a:extLst>
              <a:ext uri="{FF2B5EF4-FFF2-40B4-BE49-F238E27FC236}">
                <a16:creationId xmlns:a16="http://schemas.microsoft.com/office/drawing/2014/main" id="{C1E56D9C-6D9B-4C93-B56A-E46023C4CE9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27038" y="406139"/>
            <a:ext cx="727994" cy="769299"/>
          </a:xfrm>
          <a:prstGeom prst="rect">
            <a:avLst/>
          </a:prstGeom>
        </p:spPr>
      </p:pic>
    </p:spTree>
    <p:extLst>
      <p:ext uri="{BB962C8B-B14F-4D97-AF65-F5344CB8AC3E}">
        <p14:creationId xmlns:p14="http://schemas.microsoft.com/office/powerpoint/2010/main" val="2095008205"/>
      </p:ext>
    </p:extLst>
  </p:cSld>
  <p:clrMapOvr>
    <a:masterClrMapping/>
  </p:clrMapOvr>
  <p:transition>
    <p:fad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4"/>
            <a:ext cx="11339774" cy="1223171"/>
          </a:xfrm>
        </p:spPr>
        <p:txBody>
          <a:bodyPr wrap="square" lIns="0" tIns="0" rIns="0" bIns="0">
            <a:spAutoFit/>
          </a:bodyPr>
          <a:lstStyle>
            <a:lvl1pPr marL="0" indent="0">
              <a:lnSpc>
                <a:spcPct val="90000"/>
              </a:lnSpc>
              <a:spcBef>
                <a:spcPts val="0"/>
              </a:spcBef>
              <a:spcAft>
                <a:spcPts val="1275"/>
              </a:spcAft>
              <a:buNone/>
              <a:defRPr sz="2549" b="0" i="0">
                <a:solidFill>
                  <a:srgbClr val="000000"/>
                </a:solidFill>
                <a:latin typeface="+mn-lt"/>
              </a:defRPr>
            </a:lvl1pPr>
            <a:lvl2pPr marL="224142" indent="0">
              <a:lnSpc>
                <a:spcPct val="90000"/>
              </a:lnSpc>
              <a:spcBef>
                <a:spcPts val="0"/>
              </a:spcBef>
              <a:spcAft>
                <a:spcPts val="1275"/>
              </a:spcAft>
              <a:buNone/>
              <a:defRPr sz="1961">
                <a:solidFill>
                  <a:srgbClr val="000000"/>
                </a:solidFill>
              </a:defRPr>
            </a:lvl2pPr>
            <a:lvl3pPr marL="448285" indent="0">
              <a:spcBef>
                <a:spcPts val="0"/>
              </a:spcBef>
              <a:spcAft>
                <a:spcPts val="1275"/>
              </a:spcAft>
              <a:buNone/>
              <a:defRPr sz="1961">
                <a:solidFill>
                  <a:srgbClr val="000000"/>
                </a:solidFill>
              </a:defRPr>
            </a:lvl3pPr>
            <a:lvl4pPr marL="672427" indent="0">
              <a:spcBef>
                <a:spcPts val="0"/>
              </a:spcBef>
              <a:spcAft>
                <a:spcPts val="1275"/>
              </a:spcAft>
              <a:buNone/>
              <a:defRPr sz="1961"/>
            </a:lvl4pPr>
            <a:lvl5pPr marL="896569"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5" y="440498"/>
            <a:ext cx="11336038" cy="739343"/>
          </a:xfrm>
          <a:prstGeom prst="rect">
            <a:avLst/>
          </a:prstGeom>
        </p:spPr>
        <p:txBody>
          <a:bodyPr vert="horz" wrap="square" lIns="0" tIns="164592" rIns="0" bIns="0" rtlCol="0" anchor="t">
            <a:noAutofit/>
          </a:bodyPr>
          <a:lstStyle>
            <a:lvl1pPr algn="l" defTabSz="914554" rtl="0" eaLnBrk="1" latinLnBrk="0" hangingPunct="1">
              <a:lnSpc>
                <a:spcPct val="90000"/>
              </a:lnSpc>
              <a:spcBef>
                <a:spcPct val="0"/>
              </a:spcBef>
              <a:buNone/>
              <a:defRPr lang="en-US" sz="3138" b="0" kern="1200" cap="none" spc="-147" baseline="0" dirty="0">
                <a:ln w="3175">
                  <a:noFill/>
                </a:ln>
                <a:gradFill>
                  <a:gsLst>
                    <a:gs pos="83000">
                      <a:schemeClr val="tx1"/>
                    </a:gs>
                    <a:gs pos="100000">
                      <a:schemeClr val="tx1"/>
                    </a:gs>
                  </a:gsLst>
                  <a:lin ang="5400000" scaled="1"/>
                </a:gradFill>
                <a:effectLst/>
                <a:latin typeface="+mj-lt"/>
                <a:ea typeface="+mn-ea"/>
                <a:cs typeface="Segoe UI" pitchFamily="34" charset="0"/>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1462408819"/>
      </p:ext>
    </p:extLst>
  </p:cSld>
  <p:clrMapOvr>
    <a:masterClrMapping/>
  </p:clrMapOvr>
  <p:transition>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5" y="440495"/>
            <a:ext cx="11336038" cy="758022"/>
          </a:xfrm>
          <a:prstGeom prst="rect">
            <a:avLst/>
          </a:prstGeom>
        </p:spPr>
        <p:txBody>
          <a:bodyPr vert="horz" wrap="square" lIns="0" tIns="164592" rIns="0" bIns="0" rtlCol="0" anchor="t">
            <a:noAutofit/>
          </a:bodyPr>
          <a:lstStyle>
            <a:lvl1pPr algn="l" defTabSz="914554" rtl="0" eaLnBrk="1" latinLnBrk="0" hangingPunct="1">
              <a:lnSpc>
                <a:spcPct val="90000"/>
              </a:lnSpc>
              <a:spcBef>
                <a:spcPct val="0"/>
              </a:spcBef>
              <a:buNone/>
              <a:defRPr lang="en-US" sz="3138" b="0" kern="1200" cap="none" spc="-147" baseline="0" dirty="0">
                <a:ln w="3175">
                  <a:noFill/>
                </a:ln>
                <a:gradFill>
                  <a:gsLst>
                    <a:gs pos="83000">
                      <a:schemeClr val="tx2"/>
                    </a:gs>
                    <a:gs pos="100000">
                      <a:schemeClr val="tx1"/>
                    </a:gs>
                  </a:gsLst>
                  <a:lin ang="5400000" scaled="1"/>
                </a:gradFill>
                <a:effectLst/>
                <a:latin typeface="+mj-lt"/>
                <a:ea typeface="+mn-ea"/>
                <a:cs typeface="Segoe UI" pitchFamily="34" charset="0"/>
              </a:defRPr>
            </a:lvl1pPr>
          </a:lstStyle>
          <a:p>
            <a:r>
              <a:rPr lang="en-US"/>
              <a:t>Title</a:t>
            </a:r>
          </a:p>
        </p:txBody>
      </p:sp>
    </p:spTree>
    <p:extLst>
      <p:ext uri="{BB962C8B-B14F-4D97-AF65-F5344CB8AC3E}">
        <p14:creationId xmlns:p14="http://schemas.microsoft.com/office/powerpoint/2010/main" val="1053803169"/>
      </p:ext>
    </p:extLst>
  </p:cSld>
  <p:clrMapOvr>
    <a:masterClrMapping/>
  </p:clrMapOvr>
  <p:transition>
    <p:fade/>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5982393" y="2145843"/>
            <a:ext cx="5780073" cy="3756460"/>
          </a:xfrm>
        </p:spPr>
        <p:txBody>
          <a:bodyPr anchor="ctr">
            <a:noAutofit/>
          </a:bodyPr>
          <a:lstStyle>
            <a:lvl1pPr algn="ctr">
              <a:defRPr sz="1961">
                <a:latin typeface="+mj-lt"/>
              </a:defRPr>
            </a:lvl1pPr>
          </a:lstStyle>
          <a:p>
            <a:r>
              <a:rPr lang="en-US"/>
              <a:t>Drop photo here</a:t>
            </a:r>
          </a:p>
        </p:txBody>
      </p:sp>
      <p:sp>
        <p:nvSpPr>
          <p:cNvPr id="4" name="Text Placeholder 3"/>
          <p:cNvSpPr>
            <a:spLocks noGrp="1"/>
          </p:cNvSpPr>
          <p:nvPr>
            <p:ph type="body" sz="quarter" idx="10" hasCustomPrompt="1"/>
          </p:nvPr>
        </p:nvSpPr>
        <p:spPr>
          <a:xfrm>
            <a:off x="426426" y="2145844"/>
            <a:ext cx="5138175" cy="2573509"/>
          </a:xfrm>
        </p:spPr>
        <p:txBody>
          <a:bodyPr wrap="square" lIns="0" tIns="0" rIns="0" bIns="0">
            <a:noAutofit/>
          </a:bodyPr>
          <a:lstStyle>
            <a:lvl1pPr marL="0" marR="0" indent="0" algn="l" defTabSz="914554"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142" marR="0" indent="0" algn="l" defTabSz="914554"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285" indent="0">
              <a:buNone/>
              <a:defRPr/>
            </a:lvl3pPr>
            <a:lvl4pPr marL="672427" indent="0">
              <a:buNone/>
              <a:defRPr/>
            </a:lvl4pPr>
            <a:lvl5pPr marL="896569"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26425" y="440498"/>
            <a:ext cx="11336038" cy="739343"/>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3275120431"/>
      </p:ext>
    </p:extLst>
  </p:cSld>
  <p:clrMapOvr>
    <a:masterClrMapping/>
  </p:clrMapOvr>
  <p:transition>
    <p:fade/>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2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userDrawn="1"/>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6"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26425" y="440498"/>
            <a:ext cx="11336038" cy="739343"/>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6" y="4927922"/>
            <a:ext cx="3627659" cy="1307666"/>
          </a:xfrm>
        </p:spPr>
        <p:txBody>
          <a:bodyPr lIns="0" tIns="0" rIns="0" bIns="0"/>
          <a:lstStyle>
            <a:lvl1pPr marL="0" indent="0">
              <a:lnSpc>
                <a:spcPct val="100000"/>
              </a:lnSpc>
              <a:spcBef>
                <a:spcPts val="0"/>
              </a:spcBef>
              <a:spcAft>
                <a:spcPts val="784"/>
              </a:spcAft>
              <a:buNone/>
              <a:defRPr sz="1569" b="1">
                <a:solidFill>
                  <a:schemeClr val="accent1"/>
                </a:solidFill>
                <a:latin typeface="+mj-lt"/>
              </a:defRPr>
            </a:lvl1pPr>
            <a:lvl2pPr marL="0" marR="0" indent="0" algn="l" defTabSz="914554" rtl="0" eaLnBrk="1" fontAlgn="auto" latinLnBrk="0" hangingPunct="1">
              <a:lnSpc>
                <a:spcPct val="100000"/>
              </a:lnSpc>
              <a:spcBef>
                <a:spcPts val="0"/>
              </a:spcBef>
              <a:spcAft>
                <a:spcPts val="784"/>
              </a:spcAft>
              <a:buClrTx/>
              <a:buSzPct val="90000"/>
              <a:buFont typeface="Arial" panose="020B0604020202020204" pitchFamily="34" charset="0"/>
              <a:buNone/>
              <a:tabLst/>
              <a:defRPr sz="1569">
                <a:solidFill>
                  <a:srgbClr val="000000"/>
                </a:solidFill>
              </a:defRPr>
            </a:lvl2pPr>
            <a:lvl3pPr marL="448285" indent="0">
              <a:buNone/>
              <a:defRPr/>
            </a:lvl3pPr>
            <a:lvl4pPr marL="672427" indent="0">
              <a:buNone/>
              <a:defRPr/>
            </a:lvl4pPr>
            <a:lvl5pPr marL="89656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3" y="4927922"/>
            <a:ext cx="3623051" cy="1307666"/>
          </a:xfrm>
        </p:spPr>
        <p:txBody>
          <a:bodyPr lIns="0" tIns="0" rIns="0" bIns="0"/>
          <a:lstStyle>
            <a:lvl1pPr marL="0" indent="0">
              <a:lnSpc>
                <a:spcPct val="100000"/>
              </a:lnSpc>
              <a:spcBef>
                <a:spcPts val="0"/>
              </a:spcBef>
              <a:spcAft>
                <a:spcPts val="784"/>
              </a:spcAft>
              <a:buNone/>
              <a:defRPr sz="1569">
                <a:solidFill>
                  <a:schemeClr val="accent1"/>
                </a:solidFill>
                <a:latin typeface="+mj-lt"/>
              </a:defRPr>
            </a:lvl1pPr>
            <a:lvl2pPr marL="0" marR="0" indent="0" algn="l" defTabSz="914554" rtl="0" eaLnBrk="1" fontAlgn="auto" latinLnBrk="0" hangingPunct="1">
              <a:lnSpc>
                <a:spcPct val="100000"/>
              </a:lnSpc>
              <a:spcBef>
                <a:spcPts val="0"/>
              </a:spcBef>
              <a:spcAft>
                <a:spcPts val="784"/>
              </a:spcAft>
              <a:buClrTx/>
              <a:buSzPct val="90000"/>
              <a:buFont typeface="Arial" panose="020B0604020202020204" pitchFamily="34" charset="0"/>
              <a:buNone/>
              <a:tabLst/>
              <a:defRPr sz="1569">
                <a:solidFill>
                  <a:srgbClr val="000000"/>
                </a:solidFill>
              </a:defRPr>
            </a:lvl2pPr>
            <a:lvl3pPr marL="448285" indent="0">
              <a:buNone/>
              <a:defRPr/>
            </a:lvl3pPr>
            <a:lvl4pPr marL="672427" indent="0">
              <a:buNone/>
              <a:defRPr/>
            </a:lvl4pPr>
            <a:lvl5pPr marL="89656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4" y="4927922"/>
            <a:ext cx="3635502" cy="1307666"/>
          </a:xfrm>
        </p:spPr>
        <p:txBody>
          <a:bodyPr lIns="0" tIns="0" rIns="0" bIns="0"/>
          <a:lstStyle>
            <a:lvl1pPr marL="0" indent="0">
              <a:lnSpc>
                <a:spcPct val="100000"/>
              </a:lnSpc>
              <a:spcBef>
                <a:spcPts val="0"/>
              </a:spcBef>
              <a:spcAft>
                <a:spcPts val="784"/>
              </a:spcAft>
              <a:buNone/>
              <a:defRPr sz="1569">
                <a:solidFill>
                  <a:schemeClr val="accent1"/>
                </a:solidFill>
                <a:latin typeface="+mj-lt"/>
              </a:defRPr>
            </a:lvl1pPr>
            <a:lvl2pPr marL="0" marR="0" indent="0" algn="l" defTabSz="914554" rtl="0" eaLnBrk="1" fontAlgn="auto" latinLnBrk="0" hangingPunct="1">
              <a:lnSpc>
                <a:spcPct val="100000"/>
              </a:lnSpc>
              <a:spcBef>
                <a:spcPts val="0"/>
              </a:spcBef>
              <a:spcAft>
                <a:spcPts val="784"/>
              </a:spcAft>
              <a:buClrTx/>
              <a:buSzPct val="90000"/>
              <a:buFont typeface="Arial" panose="020B0604020202020204" pitchFamily="34" charset="0"/>
              <a:buNone/>
              <a:tabLst/>
              <a:defRPr sz="1569">
                <a:solidFill>
                  <a:srgbClr val="000000"/>
                </a:solidFill>
              </a:defRPr>
            </a:lvl2pPr>
            <a:lvl3pPr marL="448285" indent="0">
              <a:buNone/>
              <a:defRPr/>
            </a:lvl3pPr>
            <a:lvl4pPr marL="672427" indent="0">
              <a:buNone/>
              <a:defRPr/>
            </a:lvl4pPr>
            <a:lvl5pPr marL="896569"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263807664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6425" y="1202871"/>
            <a:ext cx="3632388" cy="1172553"/>
          </a:xfrm>
        </p:spPr>
        <p:txBody>
          <a:bodyPr lIns="0" tIns="0" rIns="0" bIns="0"/>
          <a:lstStyle>
            <a:lvl1pPr>
              <a:defRPr sz="20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12722" y="1202872"/>
            <a:ext cx="3618382" cy="3289228"/>
          </a:xfrm>
        </p:spPr>
        <p:txBody>
          <a:bodyPr wrap="square" lIns="0" tIns="0" rIns="0" bIns="0">
            <a:noAutofit/>
          </a:bodyPr>
          <a:lstStyle>
            <a:lvl1pPr marL="0" marR="0" indent="0" algn="l" defTabSz="507330" rtl="0" eaLnBrk="1" fontAlgn="auto" latinLnBrk="0" hangingPunct="1">
              <a:lnSpc>
                <a:spcPct val="100000"/>
              </a:lnSpc>
              <a:spcBef>
                <a:spcPts val="0"/>
              </a:spcBef>
              <a:spcAft>
                <a:spcPts val="490"/>
              </a:spcAft>
              <a:buClrTx/>
              <a:buSzPct val="90000"/>
              <a:buFont typeface="Wingdings" panose="05000000000000000000" pitchFamily="2" charset="2"/>
              <a:buNone/>
              <a:tabLst/>
              <a:defRPr sz="2000"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206634000"/>
      </p:ext>
    </p:extLst>
  </p:cSld>
  <p:clrMapOvr>
    <a:masterClrMapping/>
  </p:clrMapOvr>
  <p:transition>
    <p:fade/>
  </p:transition>
  <p:hf hdr="0" dt="0"/>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109046" y="1590388"/>
            <a:ext cx="2653418"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1" y="1590388"/>
            <a:ext cx="2653418"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4" y="1590388"/>
            <a:ext cx="2653418"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5" y="1590388"/>
            <a:ext cx="2653418"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5" y="435827"/>
            <a:ext cx="11336038"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6"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60" y="2135537"/>
            <a:ext cx="1596163"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5" y="4927922"/>
            <a:ext cx="2653418" cy="1307666"/>
          </a:xfrm>
        </p:spPr>
        <p:txBody>
          <a:bodyPr lIns="0" tIns="0" rIns="0" bIns="0"/>
          <a:lstStyle>
            <a:lvl1pPr marL="0" indent="0">
              <a:lnSpc>
                <a:spcPct val="100000"/>
              </a:lnSpc>
              <a:spcBef>
                <a:spcPts val="0"/>
              </a:spcBef>
              <a:spcAft>
                <a:spcPts val="784"/>
              </a:spcAft>
              <a:buNone/>
              <a:defRPr sz="1569" b="1">
                <a:solidFill>
                  <a:schemeClr val="accent1"/>
                </a:solidFill>
                <a:latin typeface="+mj-lt"/>
              </a:defRPr>
            </a:lvl1pPr>
            <a:lvl2pPr marL="0" marR="0" indent="0" algn="l" defTabSz="914554" rtl="0" eaLnBrk="1" fontAlgn="auto" latinLnBrk="0" hangingPunct="1">
              <a:lnSpc>
                <a:spcPct val="100000"/>
              </a:lnSpc>
              <a:spcBef>
                <a:spcPts val="0"/>
              </a:spcBef>
              <a:spcAft>
                <a:spcPts val="784"/>
              </a:spcAft>
              <a:buClrTx/>
              <a:buSzPct val="90000"/>
              <a:buFont typeface="Arial" panose="020B0604020202020204" pitchFamily="34" charset="0"/>
              <a:buNone/>
              <a:tabLst/>
              <a:defRPr sz="1569">
                <a:solidFill>
                  <a:srgbClr val="000000"/>
                </a:solidFill>
              </a:defRPr>
            </a:lvl2pPr>
            <a:lvl3pPr marL="448285" indent="0">
              <a:buNone/>
              <a:defRPr/>
            </a:lvl3pPr>
            <a:lvl4pPr marL="672427" indent="0">
              <a:buNone/>
              <a:defRPr/>
            </a:lvl4pPr>
            <a:lvl5pPr marL="89656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4" y="4927922"/>
            <a:ext cx="2653418" cy="1307666"/>
          </a:xfrm>
        </p:spPr>
        <p:txBody>
          <a:bodyPr lIns="0" tIns="0" rIns="0" bIns="0"/>
          <a:lstStyle>
            <a:lvl1pPr marL="0" indent="0">
              <a:lnSpc>
                <a:spcPct val="100000"/>
              </a:lnSpc>
              <a:spcBef>
                <a:spcPts val="0"/>
              </a:spcBef>
              <a:spcAft>
                <a:spcPts val="784"/>
              </a:spcAft>
              <a:buNone/>
              <a:defRPr sz="1569">
                <a:solidFill>
                  <a:schemeClr val="accent1"/>
                </a:solidFill>
                <a:latin typeface="+mj-lt"/>
              </a:defRPr>
            </a:lvl1pPr>
            <a:lvl2pPr marL="0" marR="0" indent="0" algn="l" defTabSz="914554" rtl="0" eaLnBrk="1" fontAlgn="auto" latinLnBrk="0" hangingPunct="1">
              <a:lnSpc>
                <a:spcPct val="100000"/>
              </a:lnSpc>
              <a:spcBef>
                <a:spcPts val="0"/>
              </a:spcBef>
              <a:spcAft>
                <a:spcPts val="784"/>
              </a:spcAft>
              <a:buClrTx/>
              <a:buSzPct val="90000"/>
              <a:buFont typeface="Arial" panose="020B0604020202020204" pitchFamily="34" charset="0"/>
              <a:buNone/>
              <a:tabLst/>
              <a:defRPr sz="1569">
                <a:solidFill>
                  <a:srgbClr val="000000"/>
                </a:solidFill>
              </a:defRPr>
            </a:lvl2pPr>
            <a:lvl3pPr marL="448285" indent="0">
              <a:buNone/>
              <a:defRPr/>
            </a:lvl3pPr>
            <a:lvl4pPr marL="672427" indent="0">
              <a:buNone/>
              <a:defRPr/>
            </a:lvl4pPr>
            <a:lvl5pPr marL="89656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1" y="4927922"/>
            <a:ext cx="2653418" cy="1307666"/>
          </a:xfrm>
        </p:spPr>
        <p:txBody>
          <a:bodyPr lIns="0" tIns="0" rIns="0" bIns="0"/>
          <a:lstStyle>
            <a:lvl1pPr marL="0" indent="0">
              <a:lnSpc>
                <a:spcPct val="100000"/>
              </a:lnSpc>
              <a:spcBef>
                <a:spcPts val="0"/>
              </a:spcBef>
              <a:spcAft>
                <a:spcPts val="784"/>
              </a:spcAft>
              <a:buNone/>
              <a:defRPr sz="1569">
                <a:solidFill>
                  <a:schemeClr val="accent1"/>
                </a:solidFill>
                <a:latin typeface="+mj-lt"/>
              </a:defRPr>
            </a:lvl1pPr>
            <a:lvl2pPr marL="0" marR="0" indent="0" algn="l" defTabSz="914554" rtl="0" eaLnBrk="1" fontAlgn="auto" latinLnBrk="0" hangingPunct="1">
              <a:lnSpc>
                <a:spcPct val="100000"/>
              </a:lnSpc>
              <a:spcBef>
                <a:spcPts val="0"/>
              </a:spcBef>
              <a:spcAft>
                <a:spcPts val="784"/>
              </a:spcAft>
              <a:buClrTx/>
              <a:buSzPct val="90000"/>
              <a:buFont typeface="Arial" panose="020B0604020202020204" pitchFamily="34" charset="0"/>
              <a:buNone/>
              <a:tabLst/>
              <a:defRPr sz="1569">
                <a:solidFill>
                  <a:srgbClr val="000000"/>
                </a:solidFill>
              </a:defRPr>
            </a:lvl2pPr>
            <a:lvl3pPr marL="448285" indent="0">
              <a:buNone/>
              <a:defRPr/>
            </a:lvl3pPr>
            <a:lvl4pPr marL="672427" indent="0">
              <a:buNone/>
              <a:defRPr/>
            </a:lvl4pPr>
            <a:lvl5pPr marL="896569"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3"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3" y="2135537"/>
            <a:ext cx="1596163"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8" cy="1307666"/>
          </a:xfrm>
        </p:spPr>
        <p:txBody>
          <a:bodyPr lIns="0" tIns="0" rIns="0" bIns="0"/>
          <a:lstStyle>
            <a:lvl1pPr marL="0" indent="0">
              <a:lnSpc>
                <a:spcPct val="100000"/>
              </a:lnSpc>
              <a:spcBef>
                <a:spcPts val="0"/>
              </a:spcBef>
              <a:spcAft>
                <a:spcPts val="784"/>
              </a:spcAft>
              <a:buNone/>
              <a:defRPr sz="1569">
                <a:solidFill>
                  <a:schemeClr val="accent1"/>
                </a:solidFill>
                <a:latin typeface="+mj-lt"/>
              </a:defRPr>
            </a:lvl1pPr>
            <a:lvl2pPr marL="0" marR="0" indent="0" algn="l" defTabSz="914554" rtl="0" eaLnBrk="1" fontAlgn="auto" latinLnBrk="0" hangingPunct="1">
              <a:lnSpc>
                <a:spcPct val="100000"/>
              </a:lnSpc>
              <a:spcBef>
                <a:spcPts val="0"/>
              </a:spcBef>
              <a:spcAft>
                <a:spcPts val="784"/>
              </a:spcAft>
              <a:buClrTx/>
              <a:buSzPct val="90000"/>
              <a:buFont typeface="Arial" panose="020B0604020202020204" pitchFamily="34" charset="0"/>
              <a:buNone/>
              <a:tabLst/>
              <a:defRPr sz="1569">
                <a:solidFill>
                  <a:srgbClr val="000000"/>
                </a:solidFill>
              </a:defRPr>
            </a:lvl2pPr>
            <a:lvl3pPr marL="448285" indent="0">
              <a:buNone/>
              <a:defRPr/>
            </a:lvl3pPr>
            <a:lvl4pPr marL="672427" indent="0">
              <a:buNone/>
              <a:defRPr/>
            </a:lvl4pPr>
            <a:lvl5pPr marL="896569"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3631541381"/>
      </p:ext>
    </p:extLst>
  </p:cSld>
  <p:clrMapOvr>
    <a:masterClrMapping/>
  </p:clrMapOvr>
  <p:transition>
    <p:fade/>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5" y="2135536"/>
            <a:ext cx="11336038"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5" y="440498"/>
            <a:ext cx="11336038"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1034260441"/>
      </p:ext>
    </p:extLst>
  </p:cSld>
  <p:clrMapOvr>
    <a:masterClrMapping/>
  </p:clrMapOvr>
  <p:transition>
    <p:fade/>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6425" y="1184322"/>
            <a:ext cx="7477989" cy="3535032"/>
          </a:xfrm>
          <a:noFill/>
        </p:spPr>
        <p:txBody>
          <a:bodyPr vert="horz" wrap="square" lIns="0" tIns="0" rIns="0" bIns="0" rtlCol="0" anchor="t" anchorCtr="0">
            <a:noAutofit/>
          </a:bodyPr>
          <a:lstStyle>
            <a:lvl1pPr>
              <a:lnSpc>
                <a:spcPct val="90000"/>
              </a:lnSpc>
              <a:defRPr lang="en-US" sz="5295" spc="-147" dirty="0">
                <a:solidFill>
                  <a:srgbClr val="000000"/>
                </a:solidFill>
              </a:defRPr>
            </a:lvl1pPr>
          </a:lstStyle>
          <a:p>
            <a:pPr marL="0" lvl="0">
              <a:lnSpc>
                <a:spcPts val="5491"/>
              </a:lnSpc>
            </a:pPr>
            <a:r>
              <a:rPr lang="en-US"/>
              <a:t>Section title</a:t>
            </a:r>
          </a:p>
        </p:txBody>
      </p:sp>
    </p:spTree>
    <p:extLst>
      <p:ext uri="{BB962C8B-B14F-4D97-AF65-F5344CB8AC3E}">
        <p14:creationId xmlns:p14="http://schemas.microsoft.com/office/powerpoint/2010/main" val="36796665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22"/>
            <a:ext cx="7477989" cy="3535032"/>
          </a:xfrm>
          <a:noFill/>
        </p:spPr>
        <p:txBody>
          <a:bodyPr vert="horz" wrap="square" lIns="0" tIns="0" rIns="0" bIns="0" rtlCol="0" anchor="t" anchorCtr="0">
            <a:noAutofit/>
          </a:bodyPr>
          <a:lstStyle>
            <a:lvl1pPr>
              <a:lnSpc>
                <a:spcPct val="90000"/>
              </a:lnSpc>
              <a:defRPr lang="en-US" sz="5295" spc="-147" dirty="0">
                <a:solidFill>
                  <a:schemeClr val="tx2"/>
                </a:solidFill>
              </a:defRPr>
            </a:lvl1pPr>
          </a:lstStyle>
          <a:p>
            <a:pPr marL="0" lvl="0">
              <a:lnSpc>
                <a:spcPts val="5491"/>
              </a:lnSpc>
            </a:pPr>
            <a:r>
              <a:rPr lang="en-US"/>
              <a:t>Section title</a:t>
            </a:r>
          </a:p>
        </p:txBody>
      </p:sp>
    </p:spTree>
    <p:extLst>
      <p:ext uri="{BB962C8B-B14F-4D97-AF65-F5344CB8AC3E}">
        <p14:creationId xmlns:p14="http://schemas.microsoft.com/office/powerpoint/2010/main" val="34599280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1_Section title blue">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3076339"/>
            <a:ext cx="7477989" cy="705321"/>
          </a:xfrm>
          <a:noFill/>
        </p:spPr>
        <p:txBody>
          <a:bodyPr vert="horz" wrap="square" lIns="0" tIns="0" rIns="0" bIns="0" rtlCol="0" anchor="b" anchorCtr="0">
            <a:spAutoFit/>
          </a:bodyPr>
          <a:lstStyle>
            <a:lvl1pPr algn="l" defTabSz="914554" rtl="0" eaLnBrk="1" latinLnBrk="0" hangingPunct="1">
              <a:lnSpc>
                <a:spcPct val="90000"/>
              </a:lnSpc>
              <a:spcBef>
                <a:spcPct val="0"/>
              </a:spcBef>
              <a:buNone/>
              <a:defRPr lang="en-US" sz="4800" b="1" strike="noStrike" kern="1200" cap="none" spc="-147" baseline="0" dirty="0">
                <a:ln w="3175">
                  <a:noFill/>
                </a:ln>
                <a:gradFill>
                  <a:gsLst>
                    <a:gs pos="83000">
                      <a:schemeClr val="tx1"/>
                    </a:gs>
                    <a:gs pos="100000">
                      <a:schemeClr val="tx1"/>
                    </a:gs>
                  </a:gsLst>
                  <a:lin ang="5400000" scaled="1"/>
                </a:gradFill>
                <a:effectLst/>
                <a:latin typeface="+mj-lt"/>
                <a:ea typeface="+mn-ea"/>
                <a:cs typeface="Segoe UI" pitchFamily="34" charset="0"/>
              </a:defRPr>
            </a:lvl1pPr>
          </a:lstStyle>
          <a:p>
            <a:pPr marL="0" lvl="0">
              <a:lnSpc>
                <a:spcPts val="5490"/>
              </a:lnSpc>
            </a:pPr>
            <a:r>
              <a:rPr lang="en-US"/>
              <a:t>Section title</a:t>
            </a:r>
          </a:p>
        </p:txBody>
      </p:sp>
      <p:sp>
        <p:nvSpPr>
          <p:cNvPr id="4" name="Rectangle 3">
            <a:extLst>
              <a:ext uri="{FF2B5EF4-FFF2-40B4-BE49-F238E27FC236}">
                <a16:creationId xmlns:a16="http://schemas.microsoft.com/office/drawing/2014/main" id="{8E716625-968F-4F68-AA82-3A14E4ACDFDB}"/>
              </a:ext>
            </a:extLst>
          </p:cNvPr>
          <p:cNvSpPr/>
          <p:nvPr userDrawn="1"/>
        </p:nvSpPr>
        <p:spPr bwMode="auto">
          <a:xfrm>
            <a:off x="426425" y="4032119"/>
            <a:ext cx="714466" cy="807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 name="Graphic 4">
            <a:extLst>
              <a:ext uri="{FF2B5EF4-FFF2-40B4-BE49-F238E27FC236}">
                <a16:creationId xmlns:a16="http://schemas.microsoft.com/office/drawing/2014/main" id="{3E0DC8F2-55ED-4FD4-BC36-24B55772E87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27038" y="406139"/>
            <a:ext cx="727994" cy="769299"/>
          </a:xfrm>
          <a:prstGeom prst="rect">
            <a:avLst/>
          </a:prstGeom>
        </p:spPr>
      </p:pic>
    </p:spTree>
    <p:extLst>
      <p:ext uri="{BB962C8B-B14F-4D97-AF65-F5344CB8AC3E}">
        <p14:creationId xmlns:p14="http://schemas.microsoft.com/office/powerpoint/2010/main" val="11019206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621275"/>
      </p:ext>
    </p:extLst>
  </p:cSld>
  <p:clrMapOvr>
    <a:masterClrMapping/>
  </p:clrMapOvr>
  <p:transition>
    <p:fade/>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1473396"/>
          </a:xfrm>
          <a:noFill/>
        </p:spPr>
        <p:txBody>
          <a:bodyPr lIns="0" tIns="0" rIns="0" bIns="0" anchor="t" anchorCtr="0"/>
          <a:lstStyle>
            <a:lvl1pPr>
              <a:lnSpc>
                <a:spcPct val="100000"/>
              </a:lnSpc>
              <a:spcAft>
                <a:spcPts val="1275"/>
              </a:spcAft>
              <a:defRPr sz="2549" spc="-147"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4110" eaLnBrk="0" hangingPunct="0"/>
            <a:r>
              <a:rPr lang="en-US" sz="686">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9544" y="437140"/>
            <a:ext cx="896425" cy="190218"/>
          </a:xfrm>
          <a:prstGeom prst="rect">
            <a:avLst/>
          </a:prstGeom>
        </p:spPr>
      </p:pic>
    </p:spTree>
    <p:extLst>
      <p:ext uri="{BB962C8B-B14F-4D97-AF65-F5344CB8AC3E}">
        <p14:creationId xmlns:p14="http://schemas.microsoft.com/office/powerpoint/2010/main" val="35476779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5"/>
              </a:spcAft>
              <a:defRPr sz="2549"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4110" eaLnBrk="0" hangingPunct="0"/>
            <a:r>
              <a:rPr lang="en-US" sz="686">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3"/>
            <a:ext cx="896425" cy="191140"/>
          </a:xfrm>
          <a:prstGeom prst="rect">
            <a:avLst/>
          </a:prstGeom>
        </p:spPr>
      </p:pic>
    </p:spTree>
    <p:extLst>
      <p:ext uri="{BB962C8B-B14F-4D97-AF65-F5344CB8AC3E}">
        <p14:creationId xmlns:p14="http://schemas.microsoft.com/office/powerpoint/2010/main" val="40130258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userDrawn="1">
  <p:cSld name="1_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4000">
                      <a:schemeClr val="accent3"/>
                    </a:gs>
                    <a:gs pos="100000">
                      <a:schemeClr val="accent3"/>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
        <p:nvSpPr>
          <p:cNvPr id="7" name="Text Placeholder 4">
            <a:extLst>
              <a:ext uri="{FF2B5EF4-FFF2-40B4-BE49-F238E27FC236}">
                <a16:creationId xmlns:a16="http://schemas.microsoft.com/office/drawing/2014/main" id="{7E582958-B9FC-45CD-B97B-46119EB37ECC}"/>
              </a:ext>
            </a:extLst>
          </p:cNvPr>
          <p:cNvSpPr>
            <a:spLocks noGrp="1"/>
          </p:cNvSpPr>
          <p:nvPr>
            <p:ph type="body" sz="quarter" idx="14" hasCustomPrompt="1"/>
          </p:nvPr>
        </p:nvSpPr>
        <p:spPr>
          <a:xfrm>
            <a:off x="584200" y="6016752"/>
            <a:ext cx="5513832" cy="307777"/>
          </a:xfrm>
          <a:noFill/>
        </p:spPr>
        <p:txBody>
          <a:bodyPr wrap="square" lIns="0" tIns="0" rIns="0" bIns="0" anchor="b">
            <a:noAutofit/>
          </a:bodyPr>
          <a:lstStyle>
            <a:lvl1pPr marL="0" indent="0" algn="l">
              <a:spcBef>
                <a:spcPts val="0"/>
              </a:spcBef>
              <a:buNone/>
              <a:defRPr sz="1800" spc="0" baseline="0">
                <a:gradFill>
                  <a:gsLst>
                    <a:gs pos="91000">
                      <a:schemeClr val="tx1"/>
                    </a:gs>
                    <a:gs pos="0">
                      <a:schemeClr val="tx1"/>
                    </a:gs>
                  </a:gsLst>
                  <a:lin ang="5400000" scaled="0"/>
                </a:gradFill>
                <a:latin typeface="+mj-lt"/>
                <a:cs typeface="Segoe UI" panose="020B0502040204020203" pitchFamily="34" charset="0"/>
              </a:defRPr>
            </a:lvl1pPr>
          </a:lstStyle>
          <a:p>
            <a:pPr lvl="0"/>
            <a:r>
              <a:rPr lang="en-US"/>
              <a:t>Session code</a:t>
            </a:r>
          </a:p>
        </p:txBody>
      </p:sp>
      <p:pic>
        <p:nvPicPr>
          <p:cNvPr id="6" name="MS logo gray - EMF" descr="Microsoft logo, gray text version">
            <a:extLst>
              <a:ext uri="{FF2B5EF4-FFF2-40B4-BE49-F238E27FC236}">
                <a16:creationId xmlns:a16="http://schemas.microsoft.com/office/drawing/2014/main" id="{F28077D6-7EB1-4B7E-84A0-48374B645B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4046599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Title</a:t>
            </a:r>
          </a:p>
        </p:txBody>
      </p:sp>
      <p:cxnSp>
        <p:nvCxnSpPr>
          <p:cNvPr id="4" name="Straight Connector 3">
            <a:extLst>
              <a:ext uri="{FF2B5EF4-FFF2-40B4-BE49-F238E27FC236}">
                <a16:creationId xmlns:a16="http://schemas.microsoft.com/office/drawing/2014/main" id="{46A33205-8906-4922-8891-9E726B5EEFA8}"/>
              </a:ext>
            </a:extLst>
          </p:cNvPr>
          <p:cNvCxnSpPr>
            <a:cxnSpLocks/>
          </p:cNvCxnSpPr>
          <p:nvPr userDrawn="1"/>
        </p:nvCxnSpPr>
        <p:spPr>
          <a:xfrm>
            <a:off x="4355160"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4">
            <a:extLst>
              <a:ext uri="{FF2B5EF4-FFF2-40B4-BE49-F238E27FC236}">
                <a16:creationId xmlns:a16="http://schemas.microsoft.com/office/drawing/2014/main" id="{0EB34C75-D8A4-49E1-AA0A-489652FF467A}"/>
              </a:ext>
            </a:extLst>
          </p:cNvPr>
          <p:cNvCxnSpPr>
            <a:cxnSpLocks/>
          </p:cNvCxnSpPr>
          <p:nvPr userDrawn="1"/>
        </p:nvCxnSpPr>
        <p:spPr>
          <a:xfrm flipH="1">
            <a:off x="4064267"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51C6277E-0003-4B4F-BBDF-7243DEDD2459}"/>
              </a:ext>
            </a:extLst>
          </p:cNvPr>
          <p:cNvCxnSpPr>
            <a:cxnSpLocks/>
          </p:cNvCxnSpPr>
          <p:nvPr userDrawn="1"/>
        </p:nvCxnSpPr>
        <p:spPr>
          <a:xfrm>
            <a:off x="585216"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D6FB33C9-50F2-4CAE-BD8E-9AC7CB80048A}"/>
              </a:ext>
            </a:extLst>
          </p:cNvPr>
          <p:cNvCxnSpPr>
            <a:cxnSpLocks/>
          </p:cNvCxnSpPr>
          <p:nvPr userDrawn="1"/>
        </p:nvCxnSpPr>
        <p:spPr>
          <a:xfrm>
            <a:off x="11606784"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D0202371-D802-4DC5-9A18-561BEC9D8AE4}"/>
              </a:ext>
            </a:extLst>
          </p:cNvPr>
          <p:cNvCxnSpPr>
            <a:cxnSpLocks/>
          </p:cNvCxnSpPr>
          <p:nvPr userDrawn="1"/>
        </p:nvCxnSpPr>
        <p:spPr>
          <a:xfrm flipH="1">
            <a:off x="0" y="582042"/>
            <a:ext cx="12192000"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21098F4A-73AD-4BE7-B148-D9A6136C1474}"/>
              </a:ext>
            </a:extLst>
          </p:cNvPr>
          <p:cNvCxnSpPr>
            <a:cxnSpLocks/>
          </p:cNvCxnSpPr>
          <p:nvPr userDrawn="1"/>
        </p:nvCxnSpPr>
        <p:spPr>
          <a:xfrm flipH="1">
            <a:off x="0" y="6272784"/>
            <a:ext cx="12192000"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8C2457E-11DA-417E-A479-5F99D523B151}"/>
              </a:ext>
            </a:extLst>
          </p:cNvPr>
          <p:cNvCxnSpPr>
            <a:cxnSpLocks/>
          </p:cNvCxnSpPr>
          <p:nvPr userDrawn="1"/>
        </p:nvCxnSpPr>
        <p:spPr>
          <a:xfrm>
            <a:off x="4259072"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a:extLst>
              <a:ext uri="{FF2B5EF4-FFF2-40B4-BE49-F238E27FC236}">
                <a16:creationId xmlns:a16="http://schemas.microsoft.com/office/drawing/2014/main" id="{51F7D4BA-4311-42DA-983E-FA7CC6FF5D74}"/>
              </a:ext>
            </a:extLst>
          </p:cNvPr>
          <p:cNvCxnSpPr>
            <a:cxnSpLocks/>
          </p:cNvCxnSpPr>
          <p:nvPr userDrawn="1"/>
        </p:nvCxnSpPr>
        <p:spPr>
          <a:xfrm>
            <a:off x="404261" y="3429000"/>
            <a:ext cx="11787739"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DB27996F-F0AC-42CC-A588-E636E9039B13}"/>
              </a:ext>
            </a:extLst>
          </p:cNvPr>
          <p:cNvCxnSpPr>
            <a:cxnSpLocks/>
          </p:cNvCxnSpPr>
          <p:nvPr userDrawn="1"/>
        </p:nvCxnSpPr>
        <p:spPr>
          <a:xfrm flipV="1">
            <a:off x="7980972" y="582042"/>
            <a:ext cx="0" cy="5690742"/>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641881426"/>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2"/>
            <a:ext cx="11339774" cy="1236621"/>
          </a:xfrm>
        </p:spPr>
        <p:txBody>
          <a:bodyPr wrap="square" lIns="0" tIns="0" rIns="0" bIns="0">
            <a:spAutoFit/>
          </a:bodyPr>
          <a:lstStyle>
            <a:lvl1pPr marL="0" indent="0">
              <a:lnSpc>
                <a:spcPct val="90000"/>
              </a:lnSpc>
              <a:spcBef>
                <a:spcPts val="0"/>
              </a:spcBef>
              <a:spcAft>
                <a:spcPts val="1274"/>
              </a:spcAft>
              <a:buNone/>
              <a:defRPr sz="2600" b="0" i="0">
                <a:solidFill>
                  <a:srgbClr val="000000"/>
                </a:solidFill>
                <a:latin typeface="+mn-lt"/>
              </a:defRPr>
            </a:lvl1pPr>
            <a:lvl2pPr marL="224097" indent="0">
              <a:lnSpc>
                <a:spcPct val="90000"/>
              </a:lnSpc>
              <a:spcBef>
                <a:spcPts val="0"/>
              </a:spcBef>
              <a:spcAft>
                <a:spcPts val="1274"/>
              </a:spcAft>
              <a:buNone/>
              <a:defRPr sz="2000">
                <a:solidFill>
                  <a:srgbClr val="000000"/>
                </a:solidFill>
              </a:defRPr>
            </a:lvl2pPr>
            <a:lvl3pPr marL="448193" indent="0">
              <a:spcBef>
                <a:spcPts val="0"/>
              </a:spcBef>
              <a:spcAft>
                <a:spcPts val="1274"/>
              </a:spcAft>
              <a:buNone/>
              <a:defRPr sz="2000">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1202998532"/>
      </p:ext>
    </p:extLst>
  </p:cSld>
  <p:clrMapOvr>
    <a:masterClrMapping/>
  </p:clrMapOvr>
  <p:transition>
    <p:fade/>
  </p:transition>
  <p:hf hdr="0" dt="0"/>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Left_Title_Centered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599675" y="2568726"/>
            <a:ext cx="3464591" cy="758022"/>
          </a:xfrm>
          <a:prstGeom prst="rect">
            <a:avLst/>
          </a:prstGeom>
          <a:ln>
            <a:noFill/>
          </a:ln>
        </p:spPr>
        <p:txBody>
          <a:bodyPr vert="horz" wrap="square" lIns="0" tIns="164592" rIns="0" bIns="0" rtlCol="0" anchor="t" anchorCtr="0">
            <a:noAutofit/>
          </a:bodyPr>
          <a:lstStyle>
            <a:lvl1pPr>
              <a:defRPr lang="en-US" sz="3200" dirty="0"/>
            </a:lvl1pPr>
          </a:lstStyle>
          <a:p>
            <a:pPr lvl="0"/>
            <a:r>
              <a:rPr lang="en-US"/>
              <a:t>Title</a:t>
            </a:r>
          </a:p>
        </p:txBody>
      </p:sp>
      <p:cxnSp>
        <p:nvCxnSpPr>
          <p:cNvPr id="5" name="Straight Connector 4">
            <a:extLst>
              <a:ext uri="{FF2B5EF4-FFF2-40B4-BE49-F238E27FC236}">
                <a16:creationId xmlns:a16="http://schemas.microsoft.com/office/drawing/2014/main" id="{5D64FA5E-111E-4E9D-BF97-70CE52151A61}"/>
              </a:ext>
            </a:extLst>
          </p:cNvPr>
          <p:cNvCxnSpPr>
            <a:cxnSpLocks/>
          </p:cNvCxnSpPr>
          <p:nvPr userDrawn="1"/>
        </p:nvCxnSpPr>
        <p:spPr>
          <a:xfrm>
            <a:off x="4355160"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D13C1C78-9FF9-4D65-B88C-E0207FB37367}"/>
              </a:ext>
            </a:extLst>
          </p:cNvPr>
          <p:cNvCxnSpPr>
            <a:cxnSpLocks/>
          </p:cNvCxnSpPr>
          <p:nvPr userDrawn="1"/>
        </p:nvCxnSpPr>
        <p:spPr>
          <a:xfrm flipH="1">
            <a:off x="4064267"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B6EEA417-C25C-4BD3-B91A-D7F08D445C40}"/>
              </a:ext>
            </a:extLst>
          </p:cNvPr>
          <p:cNvCxnSpPr>
            <a:cxnSpLocks/>
          </p:cNvCxnSpPr>
          <p:nvPr userDrawn="1"/>
        </p:nvCxnSpPr>
        <p:spPr>
          <a:xfrm>
            <a:off x="585216"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4BE9FD7F-79C6-4BB4-BF86-33E266909564}"/>
              </a:ext>
            </a:extLst>
          </p:cNvPr>
          <p:cNvCxnSpPr>
            <a:cxnSpLocks/>
          </p:cNvCxnSpPr>
          <p:nvPr userDrawn="1"/>
        </p:nvCxnSpPr>
        <p:spPr>
          <a:xfrm>
            <a:off x="11606784"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3ECD758E-2995-47A4-AA8E-217A78C05B77}"/>
              </a:ext>
            </a:extLst>
          </p:cNvPr>
          <p:cNvCxnSpPr>
            <a:cxnSpLocks/>
          </p:cNvCxnSpPr>
          <p:nvPr userDrawn="1"/>
        </p:nvCxnSpPr>
        <p:spPr>
          <a:xfrm flipH="1">
            <a:off x="0" y="582042"/>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FF3BD66-8B08-4984-B9A9-256F33386899}"/>
              </a:ext>
            </a:extLst>
          </p:cNvPr>
          <p:cNvCxnSpPr>
            <a:cxnSpLocks/>
          </p:cNvCxnSpPr>
          <p:nvPr userDrawn="1"/>
        </p:nvCxnSpPr>
        <p:spPr>
          <a:xfrm flipH="1">
            <a:off x="0" y="6272784"/>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9F609BB3-1C6E-4E9A-98FF-6B79D4B70F60}"/>
              </a:ext>
            </a:extLst>
          </p:cNvPr>
          <p:cNvCxnSpPr>
            <a:cxnSpLocks/>
          </p:cNvCxnSpPr>
          <p:nvPr userDrawn="1"/>
        </p:nvCxnSpPr>
        <p:spPr>
          <a:xfrm>
            <a:off x="4259072"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Straight Connector 13">
            <a:extLst>
              <a:ext uri="{FF2B5EF4-FFF2-40B4-BE49-F238E27FC236}">
                <a16:creationId xmlns:a16="http://schemas.microsoft.com/office/drawing/2014/main" id="{1BABC6A4-EF39-4F8C-96BF-B5BCB82F1DDB}"/>
              </a:ext>
            </a:extLst>
          </p:cNvPr>
          <p:cNvCxnSpPr>
            <a:cxnSpLocks/>
          </p:cNvCxnSpPr>
          <p:nvPr userDrawn="1"/>
        </p:nvCxnSpPr>
        <p:spPr>
          <a:xfrm>
            <a:off x="404261" y="3429000"/>
            <a:ext cx="11787739"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 name="Straight Connector 14">
            <a:extLst>
              <a:ext uri="{FF2B5EF4-FFF2-40B4-BE49-F238E27FC236}">
                <a16:creationId xmlns:a16="http://schemas.microsoft.com/office/drawing/2014/main" id="{9B1C734E-C4FE-4283-8301-AE006B28591D}"/>
              </a:ext>
            </a:extLst>
          </p:cNvPr>
          <p:cNvCxnSpPr>
            <a:cxnSpLocks/>
          </p:cNvCxnSpPr>
          <p:nvPr userDrawn="1"/>
        </p:nvCxnSpPr>
        <p:spPr>
          <a:xfrm flipV="1">
            <a:off x="7980972" y="582042"/>
            <a:ext cx="0" cy="5690742"/>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036666364"/>
      </p:ext>
    </p:extLst>
  </p:cSld>
  <p:clrMapOvr>
    <a:masterClrMapping/>
  </p:clrMapOvr>
  <p:transition>
    <p:fade/>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Left_Title_and_Content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599675" y="2409146"/>
            <a:ext cx="3659397" cy="758022"/>
          </a:xfrm>
          <a:prstGeom prst="rect">
            <a:avLst/>
          </a:prstGeom>
          <a:ln>
            <a:noFill/>
          </a:ln>
        </p:spPr>
        <p:txBody>
          <a:bodyPr vert="horz" wrap="square" lIns="0" tIns="164592" rIns="0" bIns="0" rtlCol="0" anchor="b" anchorCtr="0">
            <a:noAutofit/>
          </a:bodyPr>
          <a:lstStyle>
            <a:lvl1pPr>
              <a:defRPr sz="3200">
                <a:gradFill>
                  <a:gsLst>
                    <a:gs pos="1250">
                      <a:schemeClr val="tx1"/>
                    </a:gs>
                    <a:gs pos="100000">
                      <a:schemeClr val="tx1"/>
                    </a:gs>
                  </a:gsLst>
                  <a:lin ang="5400000" scaled="0"/>
                </a:gradFill>
              </a:defRPr>
            </a:lvl1pPr>
          </a:lstStyle>
          <a:p>
            <a:r>
              <a:rPr lang="en-US"/>
              <a:t>Title</a:t>
            </a:r>
          </a:p>
        </p:txBody>
      </p:sp>
      <p:sp>
        <p:nvSpPr>
          <p:cNvPr id="6" name="Content Placeholder 5">
            <a:extLst>
              <a:ext uri="{FF2B5EF4-FFF2-40B4-BE49-F238E27FC236}">
                <a16:creationId xmlns:a16="http://schemas.microsoft.com/office/drawing/2014/main" id="{8B67D8B7-D199-4E1B-ABD5-6F4C03ED3F0C}"/>
              </a:ext>
            </a:extLst>
          </p:cNvPr>
          <p:cNvSpPr>
            <a:spLocks noGrp="1"/>
          </p:cNvSpPr>
          <p:nvPr>
            <p:ph sz="quarter" idx="10"/>
          </p:nvPr>
        </p:nvSpPr>
        <p:spPr>
          <a:xfrm>
            <a:off x="599675" y="3433857"/>
            <a:ext cx="3659397" cy="1348061"/>
          </a:xfrm>
          <a:ln>
            <a:noFill/>
          </a:ln>
        </p:spPr>
        <p:txBody>
          <a:bodyPr wrap="square">
            <a:spAutoFit/>
          </a:bodyPr>
          <a:lstStyle>
            <a:lvl1pPr>
              <a:defRPr lang="en-US" sz="2200" smtClean="0">
                <a:gradFill>
                  <a:gsLst>
                    <a:gs pos="24479">
                      <a:schemeClr val="tx1"/>
                    </a:gs>
                    <a:gs pos="94000">
                      <a:schemeClr val="tx1"/>
                    </a:gs>
                  </a:gsLst>
                  <a:lin ang="5400000" scaled="1"/>
                </a:gradFill>
                <a:cs typeface="Segoe UI Semilight" panose="020B0402040204020203" pitchFamily="34" charset="0"/>
              </a:defRPr>
            </a:lvl1pPr>
            <a:lvl2pPr>
              <a:defRPr lang="en-US" sz="1800" smtClean="0">
                <a:solidFill>
                  <a:schemeClr val="tx1"/>
                </a:solidFill>
              </a:defRPr>
            </a:lvl2pPr>
            <a:lvl3pPr>
              <a:defRPr lang="en-US" sz="1800" smtClean="0">
                <a:solidFill>
                  <a:schemeClr val="tx1"/>
                </a:solidFill>
              </a:defRPr>
            </a:lvl3pPr>
            <a:lvl4pPr>
              <a:defRPr lang="en-US" sz="1800" smtClean="0">
                <a:solidFill>
                  <a:schemeClr val="tx1"/>
                </a:solidFill>
              </a:defRPr>
            </a:lvl4pPr>
            <a:lvl5pPr>
              <a:defRPr lang="en-US" sz="1800">
                <a:solidFill>
                  <a:schemeClr val="tx1"/>
                </a:solidFill>
              </a:defRPr>
            </a:lvl5pPr>
          </a:lstStyle>
          <a:p>
            <a:pPr marL="28012" lvl="0" defTabSz="914102" fontAlgn="base">
              <a:lnSpc>
                <a:spcPct val="95000"/>
              </a:lnSpc>
              <a:spcBef>
                <a:spcPct val="0"/>
              </a:spcBef>
              <a:spcAft>
                <a:spcPct val="0"/>
              </a:spcAft>
            </a:pPr>
            <a:r>
              <a:rPr lang="en-US"/>
              <a:t>Edit Master text styles</a:t>
            </a:r>
          </a:p>
          <a:p>
            <a:pPr marL="457200" lvl="1" defTabSz="914400"/>
            <a:r>
              <a:rPr lang="en-US"/>
              <a:t>Second level</a:t>
            </a:r>
          </a:p>
          <a:p>
            <a:pPr marL="914400" lvl="2" defTabSz="914400"/>
            <a:r>
              <a:rPr lang="en-US"/>
              <a:t>Third level</a:t>
            </a:r>
          </a:p>
          <a:p>
            <a:pPr marL="1371600" lvl="3" defTabSz="914400"/>
            <a:r>
              <a:rPr lang="en-US"/>
              <a:t>Fourth level</a:t>
            </a:r>
          </a:p>
          <a:p>
            <a:pPr marL="1828800" lvl="4" defTabSz="914400"/>
            <a:r>
              <a:rPr lang="en-US"/>
              <a:t>Fifth level</a:t>
            </a:r>
          </a:p>
        </p:txBody>
      </p:sp>
      <p:cxnSp>
        <p:nvCxnSpPr>
          <p:cNvPr id="24" name="Straight Connector 23">
            <a:extLst>
              <a:ext uri="{FF2B5EF4-FFF2-40B4-BE49-F238E27FC236}">
                <a16:creationId xmlns:a16="http://schemas.microsoft.com/office/drawing/2014/main" id="{3994634E-B1AA-40CA-820E-BE1F6331FA28}"/>
              </a:ext>
            </a:extLst>
          </p:cNvPr>
          <p:cNvCxnSpPr>
            <a:cxnSpLocks/>
          </p:cNvCxnSpPr>
          <p:nvPr userDrawn="1"/>
        </p:nvCxnSpPr>
        <p:spPr>
          <a:xfrm>
            <a:off x="4355160"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593CF90A-8D05-49E7-B076-115420CA825F}"/>
              </a:ext>
            </a:extLst>
          </p:cNvPr>
          <p:cNvCxnSpPr>
            <a:cxnSpLocks/>
          </p:cNvCxnSpPr>
          <p:nvPr userDrawn="1"/>
        </p:nvCxnSpPr>
        <p:spPr>
          <a:xfrm flipH="1">
            <a:off x="4064267"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C98A1843-83F1-4363-8C1F-37F50F6218C8}"/>
              </a:ext>
            </a:extLst>
          </p:cNvPr>
          <p:cNvCxnSpPr>
            <a:cxnSpLocks/>
          </p:cNvCxnSpPr>
          <p:nvPr userDrawn="1"/>
        </p:nvCxnSpPr>
        <p:spPr>
          <a:xfrm>
            <a:off x="585216"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F953274A-8849-42AB-B3BE-78D55E8CBA39}"/>
              </a:ext>
            </a:extLst>
          </p:cNvPr>
          <p:cNvCxnSpPr>
            <a:cxnSpLocks/>
          </p:cNvCxnSpPr>
          <p:nvPr userDrawn="1"/>
        </p:nvCxnSpPr>
        <p:spPr>
          <a:xfrm>
            <a:off x="11606784"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9055EE6E-247D-4C37-A818-70453C372726}"/>
              </a:ext>
            </a:extLst>
          </p:cNvPr>
          <p:cNvCxnSpPr>
            <a:cxnSpLocks/>
          </p:cNvCxnSpPr>
          <p:nvPr userDrawn="1"/>
        </p:nvCxnSpPr>
        <p:spPr>
          <a:xfrm flipH="1">
            <a:off x="0" y="582042"/>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2ABF9E34-F6C2-4F32-85F9-AA48766B1489}"/>
              </a:ext>
            </a:extLst>
          </p:cNvPr>
          <p:cNvCxnSpPr>
            <a:cxnSpLocks/>
          </p:cNvCxnSpPr>
          <p:nvPr userDrawn="1"/>
        </p:nvCxnSpPr>
        <p:spPr>
          <a:xfrm flipH="1">
            <a:off x="0" y="6272784"/>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D79F6FA4-A349-4A42-96B6-F79DFC15A2B5}"/>
              </a:ext>
            </a:extLst>
          </p:cNvPr>
          <p:cNvCxnSpPr>
            <a:cxnSpLocks/>
          </p:cNvCxnSpPr>
          <p:nvPr userDrawn="1"/>
        </p:nvCxnSpPr>
        <p:spPr>
          <a:xfrm>
            <a:off x="4259072"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E8192593-1BD3-4A52-A1A4-53B6A0685948}"/>
              </a:ext>
            </a:extLst>
          </p:cNvPr>
          <p:cNvCxnSpPr>
            <a:cxnSpLocks/>
          </p:cNvCxnSpPr>
          <p:nvPr userDrawn="1"/>
        </p:nvCxnSpPr>
        <p:spPr>
          <a:xfrm>
            <a:off x="404261" y="3429000"/>
            <a:ext cx="11787739"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3EA22FA5-3BF5-4E07-B77B-64A64C9E3490}"/>
              </a:ext>
            </a:extLst>
          </p:cNvPr>
          <p:cNvCxnSpPr>
            <a:cxnSpLocks/>
          </p:cNvCxnSpPr>
          <p:nvPr userDrawn="1"/>
        </p:nvCxnSpPr>
        <p:spPr>
          <a:xfrm flipV="1">
            <a:off x="7980972" y="582042"/>
            <a:ext cx="0" cy="5690742"/>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635445739"/>
      </p:ext>
    </p:extLst>
  </p:cSld>
  <p:clrMapOvr>
    <a:masterClrMapping/>
  </p:clrMapOvr>
  <p:transition>
    <p:fade/>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1_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userDrawn="1"/>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5" y="4927922"/>
            <a:ext cx="3627659"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2" y="4927922"/>
            <a:ext cx="362305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3" y="4927922"/>
            <a:ext cx="3635502"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1123573698"/>
      </p:ext>
    </p:extLst>
  </p:cSld>
  <p:clrMapOvr>
    <a:masterClrMapping/>
  </p:clrMapOvr>
  <p:transition>
    <p:fade/>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1_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10904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0"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3"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4" y="435824"/>
            <a:ext cx="11336039"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3"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0"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4828917"/>
      </p:ext>
    </p:extLst>
  </p:cSld>
  <p:clrMapOvr>
    <a:masterClrMapping/>
  </p:clrMapOvr>
  <p:transition>
    <p:fade/>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1_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Table layout</a:t>
            </a:r>
          </a:p>
        </p:txBody>
      </p:sp>
    </p:spTree>
    <p:extLst>
      <p:ext uri="{BB962C8B-B14F-4D97-AF65-F5344CB8AC3E}">
        <p14:creationId xmlns:p14="http://schemas.microsoft.com/office/powerpoint/2010/main" val="2317768426"/>
      </p:ext>
    </p:extLst>
  </p:cSld>
  <p:clrMapOvr>
    <a:masterClrMapping/>
  </p:clrMapOvr>
  <p:transition>
    <p:fade/>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4_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208379224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Grey">
    <p:bg>
      <p:bgPr>
        <a:solidFill>
          <a:schemeClr val="tx1">
            <a:lumMod val="10000"/>
            <a:lumOff val="9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692721"/>
      </p:ext>
    </p:extLst>
  </p:cSld>
  <p:clrMapOvr>
    <a:masterClrMapping/>
  </p:clrMapOvr>
  <p:transition>
    <p:fade/>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1_Blu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484468"/>
      </p:ext>
    </p:extLst>
  </p:cSld>
  <p:clrMapOvr>
    <a:masterClrMapping/>
  </p:clrMapOvr>
  <p:transition>
    <p:fade/>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5" y="339575"/>
            <a:ext cx="11336038" cy="758022"/>
          </a:xfrm>
          <a:prstGeom prst="rect">
            <a:avLst/>
          </a:prstGeom>
        </p:spPr>
        <p:txBody>
          <a:bodyPr vert="horz" wrap="square" lIns="0" tIns="164592" rIns="0" bIns="0" rtlCol="0" anchor="t">
            <a:noAutofit/>
          </a:bodyPr>
          <a:lstStyle>
            <a:lvl1pPr>
              <a:defRPr>
                <a:gradFill>
                  <a:gsLst>
                    <a:gs pos="1250">
                      <a:schemeClr val="tx2"/>
                    </a:gs>
                    <a:gs pos="100000">
                      <a:schemeClr val="tx2"/>
                    </a:gs>
                  </a:gsLst>
                  <a:lin ang="5400000" scaled="0"/>
                </a:gradFill>
              </a:defRPr>
            </a:lvl1pPr>
          </a:lstStyle>
          <a:p>
            <a:r>
              <a:rPr lang="en-US"/>
              <a:t>Title</a:t>
            </a:r>
          </a:p>
        </p:txBody>
      </p:sp>
    </p:spTree>
    <p:extLst>
      <p:ext uri="{BB962C8B-B14F-4D97-AF65-F5344CB8AC3E}">
        <p14:creationId xmlns:p14="http://schemas.microsoft.com/office/powerpoint/2010/main" val="1604353798"/>
      </p:ext>
    </p:extLst>
  </p:cSld>
  <p:clrMapOvr>
    <a:masterClrMapping/>
  </p:clrMapOvr>
  <p:transition>
    <p:fade/>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9213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36621"/>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600" b="0" i="0">
                <a:solidFill>
                  <a:srgbClr val="000000"/>
                </a:soli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2000">
                <a:solidFill>
                  <a:srgbClr val="000000"/>
                </a:solidFill>
              </a:defRPr>
            </a:lvl2pPr>
            <a:lvl3pPr marL="806748" indent="-224097">
              <a:spcBef>
                <a:spcPts val="0"/>
              </a:spcBef>
              <a:spcAft>
                <a:spcPts val="1274"/>
              </a:spcAft>
              <a:buClr>
                <a:srgbClr val="000000"/>
              </a:buClr>
              <a:buSzPct val="77000"/>
              <a:buFont typeface="Arial" panose="020B0604020202020204" pitchFamily="34" charset="0"/>
              <a:buChar char="•"/>
              <a:defRPr sz="2000">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60099"/>
          </a:xfrm>
        </p:spPr>
        <p:txBody>
          <a:bodyPr wrap="square" lIns="0" tIns="0" rIns="0" bIns="0">
            <a:spAutoFit/>
          </a:bodyPr>
          <a:lstStyle>
            <a:lvl1pPr marL="0" indent="0">
              <a:lnSpc>
                <a:spcPct val="90000"/>
              </a:lnSpc>
              <a:spcBef>
                <a:spcPts val="0"/>
              </a:spcBef>
              <a:spcAft>
                <a:spcPts val="1274"/>
              </a:spcAft>
              <a:buNone/>
              <a:defRPr sz="2600"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260491896"/>
      </p:ext>
    </p:extLst>
  </p:cSld>
  <p:clrMapOvr>
    <a:masterClrMapping/>
  </p:clrMapOvr>
  <p:transition>
    <p:fade/>
  </p:transition>
  <p:hf hdr="0" dt="0"/>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2F2F2F"/>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gradFill>
                  <a:gsLst>
                    <a:gs pos="0">
                      <a:schemeClr val="bg1"/>
                    </a:gs>
                    <a:gs pos="100000">
                      <a:schemeClr val="bg1"/>
                    </a:gs>
                  </a:gsLst>
                  <a:lin ang="5400000" scaled="0"/>
                </a:gradFill>
                <a:effectLst/>
                <a:uLnTx/>
                <a:uFillTx/>
                <a:latin typeface="Segoe UI"/>
                <a:ea typeface="+mn-ea"/>
                <a:cs typeface="Segoe UI" pitchFamily="34" charset="0"/>
              </a:rPr>
              <a:t>© Copyright Microsoft Corporation. All rights reserved. </a:t>
            </a:r>
          </a:p>
        </p:txBody>
      </p:sp>
      <p:grpSp>
        <p:nvGrpSpPr>
          <p:cNvPr id="3" name="Group 4">
            <a:extLst>
              <a:ext uri="{FF2B5EF4-FFF2-40B4-BE49-F238E27FC236}">
                <a16:creationId xmlns:a16="http://schemas.microsoft.com/office/drawing/2014/main" id="{592891AE-96DE-42DB-84F2-B6166CC5C8AC}"/>
              </a:ext>
            </a:extLst>
          </p:cNvPr>
          <p:cNvGrpSpPr>
            <a:grpSpLocks noChangeAspect="1"/>
          </p:cNvGrpSpPr>
          <p:nvPr userDrawn="1"/>
        </p:nvGrpSpPr>
        <p:grpSpPr bwMode="auto">
          <a:xfrm>
            <a:off x="582613" y="585788"/>
            <a:ext cx="1368426" cy="292100"/>
            <a:chOff x="367" y="369"/>
            <a:chExt cx="862" cy="184"/>
          </a:xfrm>
        </p:grpSpPr>
        <p:sp>
          <p:nvSpPr>
            <p:cNvPr id="6" name="Freeform 5">
              <a:extLst>
                <a:ext uri="{FF2B5EF4-FFF2-40B4-BE49-F238E27FC236}">
                  <a16:creationId xmlns:a16="http://schemas.microsoft.com/office/drawing/2014/main" id="{1345C009-2FF2-410F-ACF8-C78B30EBDFE1}"/>
                </a:ext>
              </a:extLst>
            </p:cNvPr>
            <p:cNvSpPr>
              <a:spLocks noEditPoints="1"/>
            </p:cNvSpPr>
            <p:nvPr userDrawn="1"/>
          </p:nvSpPr>
          <p:spPr bwMode="auto">
            <a:xfrm>
              <a:off x="606" y="398"/>
              <a:ext cx="623" cy="120"/>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82 w 1139"/>
                <a:gd name="T53" fmla="*/ 143 h 220"/>
                <a:gd name="T54" fmla="*/ 553 w 1139"/>
                <a:gd name="T55" fmla="*/ 200 h 220"/>
                <a:gd name="T56" fmla="*/ 610 w 1139"/>
                <a:gd name="T57" fmla="*/ 69 h 220"/>
                <a:gd name="T58" fmla="*/ 636 w 1139"/>
                <a:gd name="T59" fmla="*/ 109 h 220"/>
                <a:gd name="T60" fmla="*/ 568 w 1139"/>
                <a:gd name="T61" fmla="*/ 145 h 220"/>
                <a:gd name="T62" fmla="*/ 637 w 1139"/>
                <a:gd name="T63" fmla="*/ 180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885 w 1139"/>
                <a:gd name="T85" fmla="*/ 69 h 220"/>
                <a:gd name="T86" fmla="*/ 937 w 1139"/>
                <a:gd name="T87" fmla="*/ 199 h 220"/>
                <a:gd name="T88" fmla="*/ 809 w 1139"/>
                <a:gd name="T89" fmla="*/ 146 h 220"/>
                <a:gd name="T90" fmla="*/ 912 w 1139"/>
                <a:gd name="T91" fmla="*/ 180 h 220"/>
                <a:gd name="T92" fmla="*/ 884 w 1139"/>
                <a:gd name="T93" fmla="*/ 97 h 220"/>
                <a:gd name="T94" fmla="*/ 855 w 1139"/>
                <a:gd name="T95" fmla="*/ 180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171" y="15"/>
                    <a:pt x="171" y="15"/>
                    <a:pt x="218" y="15"/>
                  </a:cubicBezTo>
                  <a:cubicBezTo>
                    <a:pt x="218" y="15"/>
                    <a:pt x="218" y="15"/>
                    <a:pt x="218" y="217"/>
                  </a:cubicBezTo>
                  <a:cubicBezTo>
                    <a:pt x="218" y="217"/>
                    <a:pt x="218" y="217"/>
                    <a:pt x="184" y="217"/>
                  </a:cubicBezTo>
                  <a:cubicBezTo>
                    <a:pt x="184" y="217"/>
                    <a:pt x="184" y="217"/>
                    <a:pt x="184" y="89"/>
                  </a:cubicBezTo>
                  <a:cubicBezTo>
                    <a:pt x="184" y="80"/>
                    <a:pt x="184" y="67"/>
                    <a:pt x="185" y="52"/>
                  </a:cubicBezTo>
                  <a:cubicBezTo>
                    <a:pt x="185" y="52"/>
                    <a:pt x="185" y="52"/>
                    <a:pt x="185" y="52"/>
                  </a:cubicBezTo>
                  <a:cubicBezTo>
                    <a:pt x="183" y="58"/>
                    <a:pt x="182" y="65"/>
                    <a:pt x="180" y="68"/>
                  </a:cubicBezTo>
                  <a:cubicBezTo>
                    <a:pt x="180" y="68"/>
                    <a:pt x="180" y="68"/>
                    <a:pt x="120" y="217"/>
                  </a:cubicBezTo>
                  <a:cubicBezTo>
                    <a:pt x="120" y="217"/>
                    <a:pt x="120" y="217"/>
                    <a:pt x="97" y="217"/>
                  </a:cubicBezTo>
                  <a:cubicBezTo>
                    <a:pt x="97" y="217"/>
                    <a:pt x="97" y="217"/>
                    <a:pt x="37" y="70"/>
                  </a:cubicBezTo>
                  <a:cubicBezTo>
                    <a:pt x="36" y="66"/>
                    <a:pt x="34" y="60"/>
                    <a:pt x="32" y="52"/>
                  </a:cubicBezTo>
                  <a:cubicBezTo>
                    <a:pt x="32" y="52"/>
                    <a:pt x="32" y="52"/>
                    <a:pt x="31" y="52"/>
                  </a:cubicBezTo>
                  <a:cubicBezTo>
                    <a:pt x="32" y="56"/>
                    <a:pt x="32" y="60"/>
                    <a:pt x="32" y="65"/>
                  </a:cubicBezTo>
                  <a:cubicBezTo>
                    <a:pt x="33" y="76"/>
                    <a:pt x="33" y="85"/>
                    <a:pt x="33" y="93"/>
                  </a:cubicBezTo>
                  <a:cubicBezTo>
                    <a:pt x="33" y="93"/>
                    <a:pt x="33" y="93"/>
                    <a:pt x="33" y="217"/>
                  </a:cubicBezTo>
                  <a:cubicBezTo>
                    <a:pt x="33" y="217"/>
                    <a:pt x="33" y="217"/>
                    <a:pt x="0" y="217"/>
                  </a:cubicBezTo>
                  <a:cubicBezTo>
                    <a:pt x="0" y="217"/>
                    <a:pt x="0" y="217"/>
                    <a:pt x="0" y="15"/>
                  </a:cubicBezTo>
                  <a:cubicBezTo>
                    <a:pt x="0" y="15"/>
                    <a:pt x="0" y="15"/>
                    <a:pt x="50" y="15"/>
                  </a:cubicBezTo>
                  <a:cubicBezTo>
                    <a:pt x="50" y="15"/>
                    <a:pt x="50" y="15"/>
                    <a:pt x="100" y="142"/>
                  </a:cubicBezTo>
                  <a:cubicBezTo>
                    <a:pt x="105" y="153"/>
                    <a:pt x="108" y="162"/>
                    <a:pt x="109" y="168"/>
                  </a:cubicBezTo>
                  <a:cubicBezTo>
                    <a:pt x="109" y="168"/>
                    <a:pt x="109" y="168"/>
                    <a:pt x="110" y="168"/>
                  </a:cubicBezTo>
                  <a:cubicBezTo>
                    <a:pt x="110" y="168"/>
                    <a:pt x="110" y="168"/>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cubicBezTo>
                    <a:pt x="251" y="217"/>
                    <a:pt x="251" y="217"/>
                    <a:pt x="251" y="217"/>
                  </a:cubicBez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10" y="69"/>
                  </a:moveTo>
                  <a:cubicBezTo>
                    <a:pt x="632" y="69"/>
                    <a:pt x="650" y="75"/>
                    <a:pt x="663" y="89"/>
                  </a:cubicBez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lose/>
                  <a:moveTo>
                    <a:pt x="637" y="180"/>
                  </a:moveTo>
                  <a:cubicBezTo>
                    <a:pt x="643" y="172"/>
                    <a:pt x="646" y="160"/>
                    <a:pt x="646" y="144"/>
                  </a:cubicBez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885" y="69"/>
                  </a:moveTo>
                  <a:cubicBezTo>
                    <a:pt x="908" y="69"/>
                    <a:pt x="926" y="75"/>
                    <a:pt x="938" y="89"/>
                  </a:cubicBez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lose/>
                  <a:moveTo>
                    <a:pt x="912" y="180"/>
                  </a:moveTo>
                  <a:cubicBezTo>
                    <a:pt x="919" y="172"/>
                    <a:pt x="922" y="160"/>
                    <a:pt x="922" y="144"/>
                  </a:cubicBez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55C4F6B1-FACD-4EE0-939A-A308DC492B5E}"/>
                </a:ext>
              </a:extLst>
            </p:cNvPr>
            <p:cNvSpPr>
              <a:spLocks/>
            </p:cNvSpPr>
            <p:nvPr userDrawn="1"/>
          </p:nvSpPr>
          <p:spPr bwMode="auto">
            <a:xfrm>
              <a:off x="367" y="369"/>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F250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589A6A32-DF20-432F-9E1A-A2E3D99098BD}"/>
                </a:ext>
              </a:extLst>
            </p:cNvPr>
            <p:cNvSpPr>
              <a:spLocks/>
            </p:cNvSpPr>
            <p:nvPr userDrawn="1"/>
          </p:nvSpPr>
          <p:spPr bwMode="auto">
            <a:xfrm>
              <a:off x="464" y="369"/>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6A1FBB17-16C7-4972-9ADE-1682ECE34189}"/>
                </a:ext>
              </a:extLst>
            </p:cNvPr>
            <p:cNvSpPr>
              <a:spLocks/>
            </p:cNvSpPr>
            <p:nvPr userDrawn="1"/>
          </p:nvSpPr>
          <p:spPr bwMode="auto">
            <a:xfrm>
              <a:off x="367" y="465"/>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00A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a:extLst>
                <a:ext uri="{FF2B5EF4-FFF2-40B4-BE49-F238E27FC236}">
                  <a16:creationId xmlns:a16="http://schemas.microsoft.com/office/drawing/2014/main" id="{FF3EFA08-1542-44B2-A568-33B7DEBF6A6B}"/>
                </a:ext>
              </a:extLst>
            </p:cNvPr>
            <p:cNvSpPr>
              <a:spLocks/>
            </p:cNvSpPr>
            <p:nvPr userDrawn="1"/>
          </p:nvSpPr>
          <p:spPr bwMode="auto">
            <a:xfrm>
              <a:off x="464" y="465"/>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5207829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16127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884938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32.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90D9C-8809-47C0-9119-CFAE1AD2EFC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7F089E8-8417-4214-B4FB-6F0FF05F5A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DF8BBB-6C78-41CD-8C7B-50D3DA3D6C7B}"/>
              </a:ext>
            </a:extLst>
          </p:cNvPr>
          <p:cNvSpPr>
            <a:spLocks noGrp="1"/>
          </p:cNvSpPr>
          <p:nvPr>
            <p:ph type="dt" sz="half" idx="10"/>
          </p:nvPr>
        </p:nvSpPr>
        <p:spPr/>
        <p:txBody>
          <a:bodyPr/>
          <a:lstStyle/>
          <a:p>
            <a:fld id="{9A15E5D9-D425-419C-AB68-6244B29C70F7}" type="datetimeFigureOut">
              <a:rPr lang="en-US" smtClean="0"/>
              <a:t>12/6/2021</a:t>
            </a:fld>
            <a:endParaRPr lang="en-US"/>
          </a:p>
        </p:txBody>
      </p:sp>
      <p:sp>
        <p:nvSpPr>
          <p:cNvPr id="5" name="Footer Placeholder 4">
            <a:extLst>
              <a:ext uri="{FF2B5EF4-FFF2-40B4-BE49-F238E27FC236}">
                <a16:creationId xmlns:a16="http://schemas.microsoft.com/office/drawing/2014/main" id="{C1CAFD33-FF03-4FBB-B126-F654EDE27D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C7CDF1-AEA1-4274-A14C-D496A446F1BD}"/>
              </a:ext>
            </a:extLst>
          </p:cNvPr>
          <p:cNvSpPr>
            <a:spLocks noGrp="1"/>
          </p:cNvSpPr>
          <p:nvPr>
            <p:ph type="sldNum" sz="quarter" idx="12"/>
          </p:nvPr>
        </p:nvSpPr>
        <p:spPr/>
        <p:txBody>
          <a:bodyPr/>
          <a:lstStyle/>
          <a:p>
            <a:fld id="{94B24F9B-2D69-48F5-A48B-D36DA8C95978}" type="slidenum">
              <a:rPr lang="en-US" smtClean="0"/>
              <a:t>‹#›</a:t>
            </a:fld>
            <a:endParaRPr lang="en-US"/>
          </a:p>
        </p:txBody>
      </p:sp>
    </p:spTree>
    <p:extLst>
      <p:ext uri="{BB962C8B-B14F-4D97-AF65-F5344CB8AC3E}">
        <p14:creationId xmlns:p14="http://schemas.microsoft.com/office/powerpoint/2010/main" val="730168898"/>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userDrawn="1">
  <p:cSld name="Medium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433965"/>
          </a:xfrm>
        </p:spPr>
        <p:txBody>
          <a:bodyPr tIns="64008"/>
          <a:lstStyle>
            <a:lvl1pPr>
              <a:defRPr sz="24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18509242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4.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578169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CAE9BF7-07DF-409E-B752-2C7FF3C69342}" type="datetime1">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975600987"/>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97541"/>
            <a:ext cx="11018520" cy="430887"/>
          </a:xfrm>
        </p:spPr>
        <p:txBody>
          <a:bodyPr/>
          <a:lstStyle>
            <a:lvl1pPr>
              <a:defRPr sz="2800">
                <a:solidFill>
                  <a:srgbClr val="000000"/>
                </a:solidFill>
              </a:defRPr>
            </a:lvl1pPr>
          </a:lstStyle>
          <a:p>
            <a:r>
              <a:rPr lang="en-US"/>
              <a:t>Click to edit Master title style</a:t>
            </a:r>
          </a:p>
        </p:txBody>
      </p:sp>
      <p:sp>
        <p:nvSpPr>
          <p:cNvPr id="4" name="Footer Placeholder 10">
            <a:extLst>
              <a:ext uri="{FF2B5EF4-FFF2-40B4-BE49-F238E27FC236}">
                <a16:creationId xmlns:a16="http://schemas.microsoft.com/office/drawing/2014/main" id="{59A66667-56DD-0944-88F2-9EEF75B94EAF}"/>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0821978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97541"/>
            <a:ext cx="11018520" cy="430887"/>
          </a:xfrm>
        </p:spPr>
        <p:txBody>
          <a:bodyPr/>
          <a:lstStyle>
            <a:lvl1pPr>
              <a:defRPr sz="2800">
                <a:solidFill>
                  <a:srgbClr val="000000"/>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869845082"/>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
        <p:nvSpPr>
          <p:cNvPr id="3" name="TextBox 2">
            <a:extLst>
              <a:ext uri="{FF2B5EF4-FFF2-40B4-BE49-F238E27FC236}">
                <a16:creationId xmlns:a16="http://schemas.microsoft.com/office/drawing/2014/main" id="{7941EE98-1D5E-42BA-AC44-9CC0B043C811}"/>
              </a:ext>
            </a:extLst>
          </p:cNvPr>
          <p:cNvSpPr txBox="1"/>
          <p:nvPr userDrawn="1"/>
        </p:nvSpPr>
        <p:spPr>
          <a:xfrm>
            <a:off x="5111147" y="6471980"/>
            <a:ext cx="1969706" cy="184666"/>
          </a:xfrm>
          <a:prstGeom prst="rect">
            <a:avLst/>
          </a:prstGeom>
          <a:noFill/>
        </p:spPr>
        <p:txBody>
          <a:bodyPr wrap="square" lIns="0" tIns="0" rIns="0" bIns="0" rtlCol="0" anchor="ctr">
            <a:spAutoFit/>
          </a:bodyPr>
          <a:lstStyle/>
          <a:p>
            <a:pPr algn="ctr"/>
            <a:r>
              <a:rPr lang="en-US" sz="1200">
                <a:gradFill>
                  <a:gsLst>
                    <a:gs pos="2917">
                      <a:schemeClr val="tx1">
                        <a:alpha val="25000"/>
                      </a:schemeClr>
                    </a:gs>
                    <a:gs pos="30000">
                      <a:schemeClr val="tx1">
                        <a:alpha val="25000"/>
                      </a:schemeClr>
                    </a:gs>
                  </a:gsLst>
                  <a:lin ang="5400000" scaled="0"/>
                </a:gradFill>
                <a:latin typeface="+mj-lt"/>
              </a:rPr>
              <a:t>MICROSOFT CONFIDENTIAL</a:t>
            </a:r>
          </a:p>
        </p:txBody>
      </p:sp>
    </p:spTree>
    <p:extLst>
      <p:ext uri="{BB962C8B-B14F-4D97-AF65-F5344CB8AC3E}">
        <p14:creationId xmlns:p14="http://schemas.microsoft.com/office/powerpoint/2010/main" val="38285037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354722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483175317"/>
      </p:ext>
    </p:extLst>
  </p:cSld>
  <p:clrMapOvr>
    <a:masterClrMapping/>
  </p:clrMapOvr>
  <p:transition>
    <p:fade/>
  </p:transition>
  <p:hf hdr="0" dt="0"/>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1_Title_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98381-D755-469D-B382-77E170D6B32E}"/>
              </a:ext>
            </a:extLst>
          </p:cNvPr>
          <p:cNvSpPr>
            <a:spLocks noGrp="1"/>
          </p:cNvSpPr>
          <p:nvPr>
            <p:ph type="title" hasCustomPrompt="1"/>
          </p:nvPr>
        </p:nvSpPr>
        <p:spPr>
          <a:xfrm>
            <a:off x="569914" y="521991"/>
            <a:ext cx="10346020" cy="399981"/>
          </a:xfrm>
        </p:spPr>
        <p:txBody>
          <a:bodyPr vert="horz" wrap="square" lIns="0" tIns="0" rIns="0" bIns="0" rtlCol="0">
            <a:spAutoFit/>
          </a:bodyPr>
          <a:lstStyle>
            <a:lvl1pPr>
              <a:defRPr lang="en-US" sz="2599" spc="0" dirty="0">
                <a:cs typeface="Segoe UI Semilight" panose="020B0402040204020203" pitchFamily="34" charset="0"/>
              </a:defRPr>
            </a:lvl1pPr>
          </a:lstStyle>
          <a:p>
            <a:pPr marL="0" marR="0" lvl="0" indent="0" fontAlgn="auto">
              <a:buClrTx/>
              <a:buSzPct val="90000"/>
              <a:buFont typeface="Wingdings" panose="05000000000000000000" pitchFamily="2" charset="2"/>
              <a:tabLst/>
            </a:pPr>
            <a:r>
              <a:rPr lang="en-US"/>
              <a:t>Slide title</a:t>
            </a:r>
          </a:p>
        </p:txBody>
      </p:sp>
    </p:spTree>
    <p:extLst>
      <p:ext uri="{BB962C8B-B14F-4D97-AF65-F5344CB8AC3E}">
        <p14:creationId xmlns:p14="http://schemas.microsoft.com/office/powerpoint/2010/main" val="1264101716"/>
      </p:ext>
    </p:extLst>
  </p:cSld>
  <p:clrMapOvr>
    <a:masterClrMapping/>
  </p:clrMapOvr>
  <p:transition>
    <p:fade/>
  </p:transition>
  <p:extLst>
    <p:ext uri="{DCECCB84-F9BA-43D5-87BE-67443E8EF086}">
      <p15:sldGuideLst xmlns:p15="http://schemas.microsoft.com/office/powerpoint/2012/main"/>
    </p:ext>
  </p:extLst>
</p:sldLayout>
</file>

<file path=ppt/slideLayouts/slideLayout341.xml><?xml version="1.0" encoding="utf-8"?>
<p:sldLayout xmlns:a="http://schemas.openxmlformats.org/drawingml/2006/main" xmlns:r="http://schemas.openxmlformats.org/officeDocument/2006/relationships" xmlns:p="http://schemas.openxmlformats.org/presentationml/2006/main">
  <p:cSld name="Title &amp; Content w/Bullets">
    <p:spTree>
      <p:nvGrpSpPr>
        <p:cNvPr id="1" name=""/>
        <p:cNvGrpSpPr/>
        <p:nvPr/>
      </p:nvGrpSpPr>
      <p:grpSpPr>
        <a:xfrm>
          <a:off x="0" y="0"/>
          <a:ext cx="0" cy="0"/>
          <a:chOff x="0" y="0"/>
          <a:chExt cx="0" cy="0"/>
        </a:xfrm>
      </p:grpSpPr>
      <p:sp>
        <p:nvSpPr>
          <p:cNvPr id="6" name="Slide Number Placeholder 9"/>
          <p:cNvSpPr>
            <a:spLocks noGrp="1"/>
          </p:cNvSpPr>
          <p:nvPr>
            <p:ph type="sldNum" sz="quarter" idx="12"/>
          </p:nvPr>
        </p:nvSpPr>
        <p:spPr>
          <a:xfrm>
            <a:off x="441985" y="6315075"/>
            <a:ext cx="560832" cy="388420"/>
          </a:xfrm>
          <a:prstGeom prst="rect">
            <a:avLst/>
          </a:prstGeom>
        </p:spPr>
        <p:txBody>
          <a:bodyPr lIns="36576" tIns="36576" rIns="36576" bIns="36576" anchor="ctr"/>
          <a:lstStyle>
            <a:lvl1pPr algn="l">
              <a:defRPr sz="1200">
                <a:solidFill>
                  <a:schemeClr val="bg1">
                    <a:lumMod val="75000"/>
                    <a:alpha val="85000"/>
                  </a:schemeClr>
                </a:solidFill>
              </a:defRPr>
            </a:lvl1pPr>
          </a:lstStyle>
          <a:p>
            <a:fld id="{727B4C2D-45E2-4621-8491-2995EB46A674}" type="slidenum">
              <a:rPr lang="en-US" smtClean="0"/>
              <a:pPr/>
              <a:t>‹#›</a:t>
            </a:fld>
            <a:endParaRPr lang="en-US"/>
          </a:p>
        </p:txBody>
      </p:sp>
      <p:sp>
        <p:nvSpPr>
          <p:cNvPr id="7" name="Text Placeholder 6"/>
          <p:cNvSpPr>
            <a:spLocks noGrp="1"/>
          </p:cNvSpPr>
          <p:nvPr>
            <p:ph type="body" sz="quarter" idx="13"/>
          </p:nvPr>
        </p:nvSpPr>
        <p:spPr>
          <a:xfrm>
            <a:off x="519249" y="1447800"/>
            <a:ext cx="11151917" cy="4360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36965026"/>
      </p:ext>
    </p:extLst>
  </p:cSld>
  <p:clrMapOvr>
    <a:masterClrMapping/>
  </p:clrMapOvr>
  <p:transition>
    <p:fade/>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7" name="Picture 6" descr="Microsoft Ignite cube graphic">
            <a:extLst>
              <a:ext uri="{FF2B5EF4-FFF2-40B4-BE49-F238E27FC236}">
                <a16:creationId xmlns:a16="http://schemas.microsoft.com/office/drawing/2014/main" id="{AEB1E43F-243E-134D-9418-B32A73E0E48E}"/>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138046" y="0"/>
            <a:ext cx="8053953" cy="6858000"/>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Freeform 5" descr="Microsoft Ignite logo">
            <a:extLst>
              <a:ext uri="{FF2B5EF4-FFF2-40B4-BE49-F238E27FC236}">
                <a16:creationId xmlns:a16="http://schemas.microsoft.com/office/drawing/2014/main" id="{6DBD6B5B-68FC-44F2-A470-9C584137632D}"/>
              </a:ext>
            </a:extLst>
          </p:cNvPr>
          <p:cNvSpPr>
            <a:spLocks noEditPoints="1"/>
          </p:cNvSpPr>
          <p:nvPr userDrawn="1"/>
        </p:nvSpPr>
        <p:spPr bwMode="black">
          <a:xfrm>
            <a:off x="593725" y="2865438"/>
            <a:ext cx="3040063" cy="1547813"/>
          </a:xfrm>
          <a:custGeom>
            <a:avLst/>
            <a:gdLst>
              <a:gd name="T0" fmla="*/ 882 w 1710"/>
              <a:gd name="T1" fmla="*/ 598 h 862"/>
              <a:gd name="T2" fmla="*/ 1008 w 1710"/>
              <a:gd name="T3" fmla="*/ 652 h 862"/>
              <a:gd name="T4" fmla="*/ 991 w 1710"/>
              <a:gd name="T5" fmla="*/ 711 h 862"/>
              <a:gd name="T6" fmla="*/ 845 w 1710"/>
              <a:gd name="T7" fmla="*/ 579 h 862"/>
              <a:gd name="T8" fmla="*/ 697 w 1710"/>
              <a:gd name="T9" fmla="*/ 504 h 862"/>
              <a:gd name="T10" fmla="*/ 697 w 1710"/>
              <a:gd name="T11" fmla="*/ 709 h 862"/>
              <a:gd name="T12" fmla="*/ 752 w 1710"/>
              <a:gd name="T13" fmla="*/ 722 h 862"/>
              <a:gd name="T14" fmla="*/ 745 w 1710"/>
              <a:gd name="T15" fmla="*/ 553 h 862"/>
              <a:gd name="T16" fmla="*/ 574 w 1710"/>
              <a:gd name="T17" fmla="*/ 482 h 862"/>
              <a:gd name="T18" fmla="*/ 623 w 1710"/>
              <a:gd name="T19" fmla="*/ 462 h 862"/>
              <a:gd name="T20" fmla="*/ 626 w 1710"/>
              <a:gd name="T21" fmla="*/ 553 h 862"/>
              <a:gd name="T22" fmla="*/ 394 w 1710"/>
              <a:gd name="T23" fmla="*/ 588 h 862"/>
              <a:gd name="T24" fmla="*/ 393 w 1710"/>
              <a:gd name="T25" fmla="*/ 763 h 862"/>
              <a:gd name="T26" fmla="*/ 485 w 1710"/>
              <a:gd name="T27" fmla="*/ 763 h 862"/>
              <a:gd name="T28" fmla="*/ 249 w 1710"/>
              <a:gd name="T29" fmla="*/ 639 h 862"/>
              <a:gd name="T30" fmla="*/ 140 w 1710"/>
              <a:gd name="T31" fmla="*/ 662 h 862"/>
              <a:gd name="T32" fmla="*/ 249 w 1710"/>
              <a:gd name="T33" fmla="*/ 639 h 862"/>
              <a:gd name="T34" fmla="*/ 179 w 1710"/>
              <a:gd name="T35" fmla="*/ 862 h 862"/>
              <a:gd name="T36" fmla="*/ 248 w 1710"/>
              <a:gd name="T37" fmla="*/ 727 h 862"/>
              <a:gd name="T38" fmla="*/ 116 w 1710"/>
              <a:gd name="T39" fmla="*/ 579 h 862"/>
              <a:gd name="T40" fmla="*/ 0 w 1710"/>
              <a:gd name="T41" fmla="*/ 763 h 862"/>
              <a:gd name="T42" fmla="*/ 0 w 1710"/>
              <a:gd name="T43" fmla="*/ 763 h 862"/>
              <a:gd name="T44" fmla="*/ 1660 w 1710"/>
              <a:gd name="T45" fmla="*/ 43 h 862"/>
              <a:gd name="T46" fmla="*/ 1530 w 1710"/>
              <a:gd name="T47" fmla="*/ 105 h 862"/>
              <a:gd name="T48" fmla="*/ 1559 w 1710"/>
              <a:gd name="T49" fmla="*/ 0 h 862"/>
              <a:gd name="T50" fmla="*/ 1447 w 1710"/>
              <a:gd name="T51" fmla="*/ 142 h 862"/>
              <a:gd name="T52" fmla="*/ 1577 w 1710"/>
              <a:gd name="T53" fmla="*/ 142 h 862"/>
              <a:gd name="T54" fmla="*/ 1710 w 1710"/>
              <a:gd name="T55" fmla="*/ 312 h 862"/>
              <a:gd name="T56" fmla="*/ 1660 w 1710"/>
              <a:gd name="T57" fmla="*/ 142 h 862"/>
              <a:gd name="T58" fmla="*/ 1325 w 1710"/>
              <a:gd name="T59" fmla="*/ 138 h 862"/>
              <a:gd name="T60" fmla="*/ 1368 w 1710"/>
              <a:gd name="T61" fmla="*/ 263 h 862"/>
              <a:gd name="T62" fmla="*/ 1402 w 1710"/>
              <a:gd name="T63" fmla="*/ 289 h 862"/>
              <a:gd name="T64" fmla="*/ 1327 w 1710"/>
              <a:gd name="T65" fmla="*/ 100 h 862"/>
              <a:gd name="T66" fmla="*/ 1129 w 1710"/>
              <a:gd name="T67" fmla="*/ 193 h 862"/>
              <a:gd name="T68" fmla="*/ 1089 w 1710"/>
              <a:gd name="T69" fmla="*/ 150 h 862"/>
              <a:gd name="T70" fmla="*/ 1177 w 1710"/>
              <a:gd name="T71" fmla="*/ 109 h 862"/>
              <a:gd name="T72" fmla="*/ 1039 w 1710"/>
              <a:gd name="T73" fmla="*/ 162 h 862"/>
              <a:gd name="T74" fmla="*/ 1112 w 1710"/>
              <a:gd name="T75" fmla="*/ 231 h 862"/>
              <a:gd name="T76" fmla="*/ 1039 w 1710"/>
              <a:gd name="T77" fmla="*/ 264 h 862"/>
              <a:gd name="T78" fmla="*/ 1181 w 1710"/>
              <a:gd name="T79" fmla="*/ 285 h 862"/>
              <a:gd name="T80" fmla="*/ 840 w 1710"/>
              <a:gd name="T81" fmla="*/ 211 h 862"/>
              <a:gd name="T82" fmla="*/ 943 w 1710"/>
              <a:gd name="T83" fmla="*/ 157 h 862"/>
              <a:gd name="T84" fmla="*/ 820 w 1710"/>
              <a:gd name="T85" fmla="*/ 290 h 862"/>
              <a:gd name="T86" fmla="*/ 1007 w 1710"/>
              <a:gd name="T87" fmla="*/ 209 h 862"/>
              <a:gd name="T88" fmla="*/ 701 w 1710"/>
              <a:gd name="T89" fmla="*/ 214 h 862"/>
              <a:gd name="T90" fmla="*/ 755 w 1710"/>
              <a:gd name="T91" fmla="*/ 101 h 862"/>
              <a:gd name="T92" fmla="*/ 653 w 1710"/>
              <a:gd name="T93" fmla="*/ 105 h 862"/>
              <a:gd name="T94" fmla="*/ 610 w 1710"/>
              <a:gd name="T95" fmla="*/ 264 h 862"/>
              <a:gd name="T96" fmla="*/ 563 w 1710"/>
              <a:gd name="T97" fmla="*/ 138 h 862"/>
              <a:gd name="T98" fmla="*/ 446 w 1710"/>
              <a:gd name="T99" fmla="*/ 215 h 862"/>
              <a:gd name="T100" fmla="*/ 386 w 1710"/>
              <a:gd name="T101" fmla="*/ 61 h 862"/>
              <a:gd name="T102" fmla="*/ 386 w 1710"/>
              <a:gd name="T103" fmla="*/ 7 h 862"/>
              <a:gd name="T104" fmla="*/ 362 w 1710"/>
              <a:gd name="T105" fmla="*/ 315 h 862"/>
              <a:gd name="T106" fmla="*/ 362 w 1710"/>
              <a:gd name="T107" fmla="*/ 315 h 862"/>
              <a:gd name="T108" fmla="*/ 267 w 1710"/>
              <a:gd name="T109" fmla="*/ 315 h 862"/>
              <a:gd name="T110" fmla="*/ 173 w 1710"/>
              <a:gd name="T111" fmla="*/ 315 h 862"/>
              <a:gd name="T112" fmla="*/ 45 w 1710"/>
              <a:gd name="T113" fmla="*/ 125 h 862"/>
              <a:gd name="T114" fmla="*/ 146 w 1710"/>
              <a:gd name="T115" fmla="*/ 216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0" h="862">
                <a:moveTo>
                  <a:pt x="962" y="637"/>
                </a:moveTo>
                <a:lnTo>
                  <a:pt x="962" y="637"/>
                </a:lnTo>
                <a:cubicBezTo>
                  <a:pt x="962" y="620"/>
                  <a:pt x="957" y="607"/>
                  <a:pt x="950" y="597"/>
                </a:cubicBezTo>
                <a:cubicBezTo>
                  <a:pt x="942" y="588"/>
                  <a:pt x="931" y="583"/>
                  <a:pt x="917" y="583"/>
                </a:cubicBezTo>
                <a:cubicBezTo>
                  <a:pt x="903" y="583"/>
                  <a:pt x="891" y="588"/>
                  <a:pt x="882" y="598"/>
                </a:cubicBezTo>
                <a:cubicBezTo>
                  <a:pt x="872" y="608"/>
                  <a:pt x="867" y="621"/>
                  <a:pt x="864" y="637"/>
                </a:cubicBezTo>
                <a:lnTo>
                  <a:pt x="962" y="637"/>
                </a:lnTo>
                <a:close/>
                <a:moveTo>
                  <a:pt x="984" y="575"/>
                </a:moveTo>
                <a:lnTo>
                  <a:pt x="984" y="575"/>
                </a:lnTo>
                <a:cubicBezTo>
                  <a:pt x="1000" y="594"/>
                  <a:pt x="1008" y="620"/>
                  <a:pt x="1008" y="652"/>
                </a:cubicBezTo>
                <a:lnTo>
                  <a:pt x="1008" y="671"/>
                </a:lnTo>
                <a:lnTo>
                  <a:pt x="864" y="671"/>
                </a:lnTo>
                <a:cubicBezTo>
                  <a:pt x="865" y="690"/>
                  <a:pt x="871" y="705"/>
                  <a:pt x="882" y="715"/>
                </a:cubicBezTo>
                <a:cubicBezTo>
                  <a:pt x="894" y="726"/>
                  <a:pt x="909" y="731"/>
                  <a:pt x="929" y="731"/>
                </a:cubicBezTo>
                <a:cubicBezTo>
                  <a:pt x="952" y="731"/>
                  <a:pt x="972" y="725"/>
                  <a:pt x="991" y="711"/>
                </a:cubicBezTo>
                <a:lnTo>
                  <a:pt x="991" y="750"/>
                </a:lnTo>
                <a:cubicBezTo>
                  <a:pt x="972" y="762"/>
                  <a:pt x="947" y="768"/>
                  <a:pt x="915" y="768"/>
                </a:cubicBezTo>
                <a:cubicBezTo>
                  <a:pt x="884" y="768"/>
                  <a:pt x="860" y="758"/>
                  <a:pt x="843" y="739"/>
                </a:cubicBezTo>
                <a:cubicBezTo>
                  <a:pt x="825" y="720"/>
                  <a:pt x="816" y="693"/>
                  <a:pt x="816" y="658"/>
                </a:cubicBezTo>
                <a:cubicBezTo>
                  <a:pt x="816" y="626"/>
                  <a:pt x="826" y="599"/>
                  <a:pt x="845" y="579"/>
                </a:cubicBezTo>
                <a:cubicBezTo>
                  <a:pt x="865" y="558"/>
                  <a:pt x="889" y="548"/>
                  <a:pt x="917" y="548"/>
                </a:cubicBezTo>
                <a:cubicBezTo>
                  <a:pt x="946" y="548"/>
                  <a:pt x="968" y="557"/>
                  <a:pt x="984" y="575"/>
                </a:cubicBezTo>
                <a:close/>
                <a:moveTo>
                  <a:pt x="745" y="491"/>
                </a:moveTo>
                <a:lnTo>
                  <a:pt x="745" y="491"/>
                </a:lnTo>
                <a:lnTo>
                  <a:pt x="697" y="504"/>
                </a:lnTo>
                <a:lnTo>
                  <a:pt x="697" y="553"/>
                </a:lnTo>
                <a:lnTo>
                  <a:pt x="662" y="553"/>
                </a:lnTo>
                <a:lnTo>
                  <a:pt x="662" y="590"/>
                </a:lnTo>
                <a:lnTo>
                  <a:pt x="697" y="590"/>
                </a:lnTo>
                <a:lnTo>
                  <a:pt x="697" y="709"/>
                </a:lnTo>
                <a:cubicBezTo>
                  <a:pt x="697" y="748"/>
                  <a:pt x="718" y="767"/>
                  <a:pt x="758" y="767"/>
                </a:cubicBezTo>
                <a:cubicBezTo>
                  <a:pt x="774" y="767"/>
                  <a:pt x="786" y="765"/>
                  <a:pt x="795" y="760"/>
                </a:cubicBezTo>
                <a:lnTo>
                  <a:pt x="795" y="723"/>
                </a:lnTo>
                <a:cubicBezTo>
                  <a:pt x="789" y="727"/>
                  <a:pt x="782" y="730"/>
                  <a:pt x="774" y="730"/>
                </a:cubicBezTo>
                <a:cubicBezTo>
                  <a:pt x="764" y="730"/>
                  <a:pt x="756" y="727"/>
                  <a:pt x="752" y="722"/>
                </a:cubicBezTo>
                <a:cubicBezTo>
                  <a:pt x="747" y="716"/>
                  <a:pt x="745" y="707"/>
                  <a:pt x="745" y="695"/>
                </a:cubicBezTo>
                <a:lnTo>
                  <a:pt x="745" y="590"/>
                </a:lnTo>
                <a:lnTo>
                  <a:pt x="795" y="590"/>
                </a:lnTo>
                <a:lnTo>
                  <a:pt x="795" y="553"/>
                </a:lnTo>
                <a:lnTo>
                  <a:pt x="745" y="553"/>
                </a:lnTo>
                <a:lnTo>
                  <a:pt x="745" y="491"/>
                </a:lnTo>
                <a:close/>
                <a:moveTo>
                  <a:pt x="602" y="454"/>
                </a:moveTo>
                <a:lnTo>
                  <a:pt x="602" y="454"/>
                </a:lnTo>
                <a:cubicBezTo>
                  <a:pt x="595" y="454"/>
                  <a:pt x="588" y="457"/>
                  <a:pt x="582" y="462"/>
                </a:cubicBezTo>
                <a:cubicBezTo>
                  <a:pt x="577" y="467"/>
                  <a:pt x="574" y="474"/>
                  <a:pt x="574" y="482"/>
                </a:cubicBezTo>
                <a:cubicBezTo>
                  <a:pt x="574" y="489"/>
                  <a:pt x="577" y="496"/>
                  <a:pt x="582" y="501"/>
                </a:cubicBezTo>
                <a:cubicBezTo>
                  <a:pt x="588" y="506"/>
                  <a:pt x="595" y="509"/>
                  <a:pt x="602" y="509"/>
                </a:cubicBezTo>
                <a:cubicBezTo>
                  <a:pt x="610" y="509"/>
                  <a:pt x="617" y="506"/>
                  <a:pt x="623" y="501"/>
                </a:cubicBezTo>
                <a:cubicBezTo>
                  <a:pt x="629" y="495"/>
                  <a:pt x="631" y="489"/>
                  <a:pt x="631" y="482"/>
                </a:cubicBezTo>
                <a:cubicBezTo>
                  <a:pt x="631" y="474"/>
                  <a:pt x="629" y="467"/>
                  <a:pt x="623" y="462"/>
                </a:cubicBezTo>
                <a:cubicBezTo>
                  <a:pt x="617" y="457"/>
                  <a:pt x="610" y="454"/>
                  <a:pt x="602" y="454"/>
                </a:cubicBezTo>
                <a:close/>
                <a:moveTo>
                  <a:pt x="578" y="763"/>
                </a:moveTo>
                <a:lnTo>
                  <a:pt x="578" y="763"/>
                </a:lnTo>
                <a:lnTo>
                  <a:pt x="626" y="763"/>
                </a:lnTo>
                <a:lnTo>
                  <a:pt x="626" y="553"/>
                </a:lnTo>
                <a:lnTo>
                  <a:pt x="578" y="553"/>
                </a:lnTo>
                <a:lnTo>
                  <a:pt x="578" y="763"/>
                </a:lnTo>
                <a:close/>
                <a:moveTo>
                  <a:pt x="462" y="548"/>
                </a:moveTo>
                <a:lnTo>
                  <a:pt x="462" y="548"/>
                </a:lnTo>
                <a:cubicBezTo>
                  <a:pt x="433" y="548"/>
                  <a:pt x="410" y="561"/>
                  <a:pt x="394" y="588"/>
                </a:cubicBezTo>
                <a:lnTo>
                  <a:pt x="393" y="588"/>
                </a:lnTo>
                <a:lnTo>
                  <a:pt x="393" y="553"/>
                </a:lnTo>
                <a:lnTo>
                  <a:pt x="346" y="553"/>
                </a:lnTo>
                <a:lnTo>
                  <a:pt x="346" y="763"/>
                </a:lnTo>
                <a:lnTo>
                  <a:pt x="393" y="763"/>
                </a:lnTo>
                <a:lnTo>
                  <a:pt x="393" y="643"/>
                </a:lnTo>
                <a:cubicBezTo>
                  <a:pt x="393" y="626"/>
                  <a:pt x="398" y="613"/>
                  <a:pt x="407" y="602"/>
                </a:cubicBezTo>
                <a:cubicBezTo>
                  <a:pt x="417" y="591"/>
                  <a:pt x="429" y="585"/>
                  <a:pt x="443" y="585"/>
                </a:cubicBezTo>
                <a:cubicBezTo>
                  <a:pt x="471" y="585"/>
                  <a:pt x="485" y="605"/>
                  <a:pt x="485" y="644"/>
                </a:cubicBezTo>
                <a:lnTo>
                  <a:pt x="485" y="763"/>
                </a:lnTo>
                <a:lnTo>
                  <a:pt x="533" y="763"/>
                </a:lnTo>
                <a:lnTo>
                  <a:pt x="533" y="634"/>
                </a:lnTo>
                <a:cubicBezTo>
                  <a:pt x="533" y="606"/>
                  <a:pt x="527" y="585"/>
                  <a:pt x="514" y="570"/>
                </a:cubicBezTo>
                <a:cubicBezTo>
                  <a:pt x="502" y="555"/>
                  <a:pt x="485" y="548"/>
                  <a:pt x="462" y="548"/>
                </a:cubicBezTo>
                <a:close/>
                <a:moveTo>
                  <a:pt x="249" y="639"/>
                </a:moveTo>
                <a:lnTo>
                  <a:pt x="249" y="639"/>
                </a:lnTo>
                <a:cubicBezTo>
                  <a:pt x="249" y="624"/>
                  <a:pt x="244" y="612"/>
                  <a:pt x="234" y="601"/>
                </a:cubicBezTo>
                <a:cubicBezTo>
                  <a:pt x="224" y="591"/>
                  <a:pt x="212" y="586"/>
                  <a:pt x="197" y="586"/>
                </a:cubicBezTo>
                <a:cubicBezTo>
                  <a:pt x="179" y="586"/>
                  <a:pt x="165" y="592"/>
                  <a:pt x="155" y="606"/>
                </a:cubicBezTo>
                <a:cubicBezTo>
                  <a:pt x="145" y="619"/>
                  <a:pt x="140" y="638"/>
                  <a:pt x="140" y="662"/>
                </a:cubicBezTo>
                <a:cubicBezTo>
                  <a:pt x="140" y="682"/>
                  <a:pt x="145" y="699"/>
                  <a:pt x="154" y="711"/>
                </a:cubicBezTo>
                <a:cubicBezTo>
                  <a:pt x="164" y="723"/>
                  <a:pt x="177" y="730"/>
                  <a:pt x="193" y="730"/>
                </a:cubicBezTo>
                <a:cubicBezTo>
                  <a:pt x="210" y="730"/>
                  <a:pt x="223" y="724"/>
                  <a:pt x="233" y="712"/>
                </a:cubicBezTo>
                <a:cubicBezTo>
                  <a:pt x="243" y="700"/>
                  <a:pt x="249" y="685"/>
                  <a:pt x="249" y="666"/>
                </a:cubicBezTo>
                <a:lnTo>
                  <a:pt x="249" y="639"/>
                </a:lnTo>
                <a:close/>
                <a:moveTo>
                  <a:pt x="248" y="553"/>
                </a:moveTo>
                <a:lnTo>
                  <a:pt x="248" y="553"/>
                </a:lnTo>
                <a:lnTo>
                  <a:pt x="296" y="553"/>
                </a:lnTo>
                <a:lnTo>
                  <a:pt x="296" y="746"/>
                </a:lnTo>
                <a:cubicBezTo>
                  <a:pt x="296" y="823"/>
                  <a:pt x="257" y="862"/>
                  <a:pt x="179" y="862"/>
                </a:cubicBezTo>
                <a:cubicBezTo>
                  <a:pt x="152" y="862"/>
                  <a:pt x="128" y="857"/>
                  <a:pt x="108" y="848"/>
                </a:cubicBezTo>
                <a:lnTo>
                  <a:pt x="108" y="804"/>
                </a:lnTo>
                <a:cubicBezTo>
                  <a:pt x="131" y="817"/>
                  <a:pt x="153" y="824"/>
                  <a:pt x="173" y="824"/>
                </a:cubicBezTo>
                <a:cubicBezTo>
                  <a:pt x="223" y="824"/>
                  <a:pt x="248" y="799"/>
                  <a:pt x="248" y="750"/>
                </a:cubicBezTo>
                <a:lnTo>
                  <a:pt x="248" y="727"/>
                </a:lnTo>
                <a:lnTo>
                  <a:pt x="247" y="727"/>
                </a:lnTo>
                <a:cubicBezTo>
                  <a:pt x="232" y="754"/>
                  <a:pt x="208" y="768"/>
                  <a:pt x="176" y="768"/>
                </a:cubicBezTo>
                <a:cubicBezTo>
                  <a:pt x="151" y="768"/>
                  <a:pt x="130" y="758"/>
                  <a:pt x="115" y="740"/>
                </a:cubicBezTo>
                <a:cubicBezTo>
                  <a:pt x="99" y="721"/>
                  <a:pt x="91" y="696"/>
                  <a:pt x="91" y="664"/>
                </a:cubicBezTo>
                <a:cubicBezTo>
                  <a:pt x="91" y="629"/>
                  <a:pt x="99" y="600"/>
                  <a:pt x="116" y="579"/>
                </a:cubicBezTo>
                <a:cubicBezTo>
                  <a:pt x="133" y="558"/>
                  <a:pt x="156" y="548"/>
                  <a:pt x="186" y="548"/>
                </a:cubicBezTo>
                <a:cubicBezTo>
                  <a:pt x="213" y="548"/>
                  <a:pt x="234" y="559"/>
                  <a:pt x="247" y="582"/>
                </a:cubicBezTo>
                <a:lnTo>
                  <a:pt x="248" y="582"/>
                </a:lnTo>
                <a:lnTo>
                  <a:pt x="248" y="553"/>
                </a:lnTo>
                <a:close/>
                <a:moveTo>
                  <a:pt x="0" y="763"/>
                </a:moveTo>
                <a:lnTo>
                  <a:pt x="0" y="763"/>
                </a:lnTo>
                <a:lnTo>
                  <a:pt x="50" y="763"/>
                </a:lnTo>
                <a:lnTo>
                  <a:pt x="50" y="469"/>
                </a:lnTo>
                <a:lnTo>
                  <a:pt x="0" y="469"/>
                </a:lnTo>
                <a:lnTo>
                  <a:pt x="0" y="763"/>
                </a:lnTo>
                <a:close/>
                <a:moveTo>
                  <a:pt x="1710" y="142"/>
                </a:moveTo>
                <a:lnTo>
                  <a:pt x="1710" y="142"/>
                </a:lnTo>
                <a:lnTo>
                  <a:pt x="1710" y="105"/>
                </a:lnTo>
                <a:lnTo>
                  <a:pt x="1660" y="105"/>
                </a:lnTo>
                <a:lnTo>
                  <a:pt x="1660" y="43"/>
                </a:lnTo>
                <a:lnTo>
                  <a:pt x="1613" y="56"/>
                </a:lnTo>
                <a:lnTo>
                  <a:pt x="1613" y="105"/>
                </a:lnTo>
                <a:lnTo>
                  <a:pt x="1579" y="105"/>
                </a:lnTo>
                <a:lnTo>
                  <a:pt x="1577" y="105"/>
                </a:lnTo>
                <a:lnTo>
                  <a:pt x="1530" y="105"/>
                </a:lnTo>
                <a:lnTo>
                  <a:pt x="1530" y="76"/>
                </a:lnTo>
                <a:cubicBezTo>
                  <a:pt x="1530" y="50"/>
                  <a:pt x="1542" y="37"/>
                  <a:pt x="1565" y="37"/>
                </a:cubicBezTo>
                <a:cubicBezTo>
                  <a:pt x="1573" y="37"/>
                  <a:pt x="1580" y="39"/>
                  <a:pt x="1587" y="43"/>
                </a:cubicBezTo>
                <a:lnTo>
                  <a:pt x="1587" y="4"/>
                </a:lnTo>
                <a:cubicBezTo>
                  <a:pt x="1580" y="1"/>
                  <a:pt x="1570" y="0"/>
                  <a:pt x="1559" y="0"/>
                </a:cubicBezTo>
                <a:cubicBezTo>
                  <a:pt x="1537" y="0"/>
                  <a:pt x="1519" y="6"/>
                  <a:pt x="1504" y="18"/>
                </a:cubicBezTo>
                <a:cubicBezTo>
                  <a:pt x="1490" y="31"/>
                  <a:pt x="1483" y="48"/>
                  <a:pt x="1483" y="71"/>
                </a:cubicBezTo>
                <a:lnTo>
                  <a:pt x="1483" y="105"/>
                </a:lnTo>
                <a:lnTo>
                  <a:pt x="1447" y="105"/>
                </a:lnTo>
                <a:lnTo>
                  <a:pt x="1447" y="142"/>
                </a:lnTo>
                <a:lnTo>
                  <a:pt x="1483" y="142"/>
                </a:lnTo>
                <a:lnTo>
                  <a:pt x="1483" y="315"/>
                </a:lnTo>
                <a:lnTo>
                  <a:pt x="1530" y="315"/>
                </a:lnTo>
                <a:lnTo>
                  <a:pt x="1530" y="142"/>
                </a:lnTo>
                <a:lnTo>
                  <a:pt x="1577" y="142"/>
                </a:lnTo>
                <a:lnTo>
                  <a:pt x="1579" y="142"/>
                </a:lnTo>
                <a:lnTo>
                  <a:pt x="1613" y="142"/>
                </a:lnTo>
                <a:lnTo>
                  <a:pt x="1613" y="261"/>
                </a:lnTo>
                <a:cubicBezTo>
                  <a:pt x="1613" y="300"/>
                  <a:pt x="1633" y="319"/>
                  <a:pt x="1674" y="319"/>
                </a:cubicBezTo>
                <a:cubicBezTo>
                  <a:pt x="1689" y="319"/>
                  <a:pt x="1701" y="317"/>
                  <a:pt x="1710" y="312"/>
                </a:cubicBezTo>
                <a:lnTo>
                  <a:pt x="1710" y="275"/>
                </a:lnTo>
                <a:cubicBezTo>
                  <a:pt x="1705" y="279"/>
                  <a:pt x="1698" y="282"/>
                  <a:pt x="1689" y="282"/>
                </a:cubicBezTo>
                <a:cubicBezTo>
                  <a:pt x="1679" y="282"/>
                  <a:pt x="1671" y="279"/>
                  <a:pt x="1667" y="274"/>
                </a:cubicBezTo>
                <a:cubicBezTo>
                  <a:pt x="1662" y="268"/>
                  <a:pt x="1660" y="259"/>
                  <a:pt x="1660" y="247"/>
                </a:cubicBezTo>
                <a:lnTo>
                  <a:pt x="1660" y="142"/>
                </a:lnTo>
                <a:lnTo>
                  <a:pt x="1710" y="142"/>
                </a:lnTo>
                <a:close/>
                <a:moveTo>
                  <a:pt x="1383" y="210"/>
                </a:moveTo>
                <a:lnTo>
                  <a:pt x="1383" y="210"/>
                </a:lnTo>
                <a:cubicBezTo>
                  <a:pt x="1383" y="187"/>
                  <a:pt x="1378" y="169"/>
                  <a:pt x="1368" y="157"/>
                </a:cubicBezTo>
                <a:cubicBezTo>
                  <a:pt x="1358" y="144"/>
                  <a:pt x="1343" y="138"/>
                  <a:pt x="1325" y="138"/>
                </a:cubicBezTo>
                <a:cubicBezTo>
                  <a:pt x="1306" y="138"/>
                  <a:pt x="1291" y="144"/>
                  <a:pt x="1281" y="157"/>
                </a:cubicBezTo>
                <a:cubicBezTo>
                  <a:pt x="1270" y="170"/>
                  <a:pt x="1264" y="188"/>
                  <a:pt x="1264" y="211"/>
                </a:cubicBezTo>
                <a:cubicBezTo>
                  <a:pt x="1264" y="233"/>
                  <a:pt x="1270" y="250"/>
                  <a:pt x="1281" y="263"/>
                </a:cubicBezTo>
                <a:cubicBezTo>
                  <a:pt x="1292" y="276"/>
                  <a:pt x="1306" y="282"/>
                  <a:pt x="1325" y="282"/>
                </a:cubicBezTo>
                <a:cubicBezTo>
                  <a:pt x="1343" y="282"/>
                  <a:pt x="1358" y="276"/>
                  <a:pt x="1368" y="263"/>
                </a:cubicBezTo>
                <a:cubicBezTo>
                  <a:pt x="1378" y="251"/>
                  <a:pt x="1383" y="233"/>
                  <a:pt x="1383" y="210"/>
                </a:cubicBezTo>
                <a:close/>
                <a:moveTo>
                  <a:pt x="1404" y="129"/>
                </a:moveTo>
                <a:lnTo>
                  <a:pt x="1404" y="129"/>
                </a:lnTo>
                <a:cubicBezTo>
                  <a:pt x="1423" y="148"/>
                  <a:pt x="1432" y="175"/>
                  <a:pt x="1432" y="209"/>
                </a:cubicBezTo>
                <a:cubicBezTo>
                  <a:pt x="1432" y="242"/>
                  <a:pt x="1422" y="269"/>
                  <a:pt x="1402" y="289"/>
                </a:cubicBezTo>
                <a:cubicBezTo>
                  <a:pt x="1382" y="310"/>
                  <a:pt x="1356" y="320"/>
                  <a:pt x="1322" y="320"/>
                </a:cubicBezTo>
                <a:cubicBezTo>
                  <a:pt x="1290" y="320"/>
                  <a:pt x="1264" y="310"/>
                  <a:pt x="1245" y="290"/>
                </a:cubicBezTo>
                <a:cubicBezTo>
                  <a:pt x="1225" y="271"/>
                  <a:pt x="1216" y="245"/>
                  <a:pt x="1216" y="212"/>
                </a:cubicBezTo>
                <a:cubicBezTo>
                  <a:pt x="1216" y="177"/>
                  <a:pt x="1226" y="149"/>
                  <a:pt x="1246" y="129"/>
                </a:cubicBezTo>
                <a:cubicBezTo>
                  <a:pt x="1266" y="110"/>
                  <a:pt x="1293" y="100"/>
                  <a:pt x="1327" y="100"/>
                </a:cubicBezTo>
                <a:cubicBezTo>
                  <a:pt x="1360" y="100"/>
                  <a:pt x="1386" y="109"/>
                  <a:pt x="1404" y="129"/>
                </a:cubicBezTo>
                <a:close/>
                <a:moveTo>
                  <a:pt x="1172" y="217"/>
                </a:moveTo>
                <a:lnTo>
                  <a:pt x="1172" y="217"/>
                </a:lnTo>
                <a:cubicBezTo>
                  <a:pt x="1167" y="212"/>
                  <a:pt x="1161" y="208"/>
                  <a:pt x="1154" y="204"/>
                </a:cubicBezTo>
                <a:cubicBezTo>
                  <a:pt x="1147" y="200"/>
                  <a:pt x="1139" y="197"/>
                  <a:pt x="1129" y="193"/>
                </a:cubicBezTo>
                <a:cubicBezTo>
                  <a:pt x="1123" y="191"/>
                  <a:pt x="1117" y="188"/>
                  <a:pt x="1111" y="186"/>
                </a:cubicBezTo>
                <a:cubicBezTo>
                  <a:pt x="1106" y="184"/>
                  <a:pt x="1102" y="182"/>
                  <a:pt x="1098" y="180"/>
                </a:cubicBezTo>
                <a:cubicBezTo>
                  <a:pt x="1094" y="177"/>
                  <a:pt x="1091" y="175"/>
                  <a:pt x="1089" y="172"/>
                </a:cubicBezTo>
                <a:cubicBezTo>
                  <a:pt x="1087" y="168"/>
                  <a:pt x="1086" y="165"/>
                  <a:pt x="1086" y="160"/>
                </a:cubicBezTo>
                <a:cubicBezTo>
                  <a:pt x="1086" y="156"/>
                  <a:pt x="1087" y="153"/>
                  <a:pt x="1089" y="150"/>
                </a:cubicBezTo>
                <a:cubicBezTo>
                  <a:pt x="1091" y="147"/>
                  <a:pt x="1094" y="144"/>
                  <a:pt x="1097" y="142"/>
                </a:cubicBezTo>
                <a:cubicBezTo>
                  <a:pt x="1101" y="140"/>
                  <a:pt x="1105" y="138"/>
                  <a:pt x="1110" y="137"/>
                </a:cubicBezTo>
                <a:cubicBezTo>
                  <a:pt x="1115" y="136"/>
                  <a:pt x="1120" y="135"/>
                  <a:pt x="1126" y="135"/>
                </a:cubicBezTo>
                <a:cubicBezTo>
                  <a:pt x="1145" y="135"/>
                  <a:pt x="1162" y="140"/>
                  <a:pt x="1177" y="150"/>
                </a:cubicBezTo>
                <a:lnTo>
                  <a:pt x="1177" y="109"/>
                </a:lnTo>
                <a:cubicBezTo>
                  <a:pt x="1162" y="103"/>
                  <a:pt x="1144" y="100"/>
                  <a:pt x="1125" y="100"/>
                </a:cubicBezTo>
                <a:cubicBezTo>
                  <a:pt x="1114" y="100"/>
                  <a:pt x="1103" y="101"/>
                  <a:pt x="1093" y="104"/>
                </a:cubicBezTo>
                <a:cubicBezTo>
                  <a:pt x="1083" y="106"/>
                  <a:pt x="1074" y="110"/>
                  <a:pt x="1065" y="116"/>
                </a:cubicBezTo>
                <a:cubicBezTo>
                  <a:pt x="1057" y="121"/>
                  <a:pt x="1051" y="127"/>
                  <a:pt x="1046" y="135"/>
                </a:cubicBezTo>
                <a:cubicBezTo>
                  <a:pt x="1041" y="143"/>
                  <a:pt x="1039" y="152"/>
                  <a:pt x="1039" y="162"/>
                </a:cubicBezTo>
                <a:cubicBezTo>
                  <a:pt x="1039" y="170"/>
                  <a:pt x="1040" y="177"/>
                  <a:pt x="1043" y="183"/>
                </a:cubicBezTo>
                <a:cubicBezTo>
                  <a:pt x="1045" y="190"/>
                  <a:pt x="1048" y="195"/>
                  <a:pt x="1053" y="200"/>
                </a:cubicBezTo>
                <a:cubicBezTo>
                  <a:pt x="1057" y="205"/>
                  <a:pt x="1063" y="209"/>
                  <a:pt x="1070" y="213"/>
                </a:cubicBezTo>
                <a:cubicBezTo>
                  <a:pt x="1077" y="217"/>
                  <a:pt x="1085" y="220"/>
                  <a:pt x="1093" y="224"/>
                </a:cubicBezTo>
                <a:cubicBezTo>
                  <a:pt x="1100" y="226"/>
                  <a:pt x="1107" y="229"/>
                  <a:pt x="1112" y="231"/>
                </a:cubicBezTo>
                <a:cubicBezTo>
                  <a:pt x="1118" y="233"/>
                  <a:pt x="1123" y="235"/>
                  <a:pt x="1127" y="238"/>
                </a:cubicBezTo>
                <a:cubicBezTo>
                  <a:pt x="1131" y="240"/>
                  <a:pt x="1135" y="243"/>
                  <a:pt x="1137" y="247"/>
                </a:cubicBezTo>
                <a:cubicBezTo>
                  <a:pt x="1140" y="250"/>
                  <a:pt x="1141" y="254"/>
                  <a:pt x="1141" y="259"/>
                </a:cubicBezTo>
                <a:cubicBezTo>
                  <a:pt x="1141" y="276"/>
                  <a:pt x="1126" y="284"/>
                  <a:pt x="1098" y="284"/>
                </a:cubicBezTo>
                <a:cubicBezTo>
                  <a:pt x="1076" y="284"/>
                  <a:pt x="1057" y="278"/>
                  <a:pt x="1039" y="264"/>
                </a:cubicBezTo>
                <a:lnTo>
                  <a:pt x="1039" y="308"/>
                </a:lnTo>
                <a:cubicBezTo>
                  <a:pt x="1056" y="316"/>
                  <a:pt x="1076" y="320"/>
                  <a:pt x="1099" y="320"/>
                </a:cubicBezTo>
                <a:cubicBezTo>
                  <a:pt x="1110" y="320"/>
                  <a:pt x="1122" y="318"/>
                  <a:pt x="1132" y="316"/>
                </a:cubicBezTo>
                <a:cubicBezTo>
                  <a:pt x="1143" y="313"/>
                  <a:pt x="1153" y="309"/>
                  <a:pt x="1161" y="304"/>
                </a:cubicBezTo>
                <a:cubicBezTo>
                  <a:pt x="1169" y="299"/>
                  <a:pt x="1176" y="292"/>
                  <a:pt x="1181" y="285"/>
                </a:cubicBezTo>
                <a:cubicBezTo>
                  <a:pt x="1185" y="277"/>
                  <a:pt x="1188" y="267"/>
                  <a:pt x="1188" y="257"/>
                </a:cubicBezTo>
                <a:cubicBezTo>
                  <a:pt x="1188" y="248"/>
                  <a:pt x="1187" y="240"/>
                  <a:pt x="1184" y="234"/>
                </a:cubicBezTo>
                <a:cubicBezTo>
                  <a:pt x="1181" y="228"/>
                  <a:pt x="1177" y="222"/>
                  <a:pt x="1172" y="217"/>
                </a:cubicBezTo>
                <a:close/>
                <a:moveTo>
                  <a:pt x="840" y="211"/>
                </a:moveTo>
                <a:lnTo>
                  <a:pt x="840" y="211"/>
                </a:lnTo>
                <a:cubicBezTo>
                  <a:pt x="840" y="233"/>
                  <a:pt x="845" y="250"/>
                  <a:pt x="856" y="263"/>
                </a:cubicBezTo>
                <a:cubicBezTo>
                  <a:pt x="867" y="276"/>
                  <a:pt x="882" y="282"/>
                  <a:pt x="900" y="282"/>
                </a:cubicBezTo>
                <a:cubicBezTo>
                  <a:pt x="919" y="282"/>
                  <a:pt x="933" y="276"/>
                  <a:pt x="943" y="263"/>
                </a:cubicBezTo>
                <a:cubicBezTo>
                  <a:pt x="954" y="251"/>
                  <a:pt x="959" y="233"/>
                  <a:pt x="959" y="210"/>
                </a:cubicBezTo>
                <a:cubicBezTo>
                  <a:pt x="959" y="187"/>
                  <a:pt x="954" y="169"/>
                  <a:pt x="943" y="157"/>
                </a:cubicBezTo>
                <a:cubicBezTo>
                  <a:pt x="933" y="144"/>
                  <a:pt x="919" y="138"/>
                  <a:pt x="900" y="138"/>
                </a:cubicBezTo>
                <a:cubicBezTo>
                  <a:pt x="882" y="138"/>
                  <a:pt x="867" y="144"/>
                  <a:pt x="856" y="157"/>
                </a:cubicBezTo>
                <a:cubicBezTo>
                  <a:pt x="845" y="170"/>
                  <a:pt x="840" y="188"/>
                  <a:pt x="840" y="211"/>
                </a:cubicBezTo>
                <a:close/>
                <a:moveTo>
                  <a:pt x="820" y="290"/>
                </a:moveTo>
                <a:lnTo>
                  <a:pt x="820" y="290"/>
                </a:lnTo>
                <a:cubicBezTo>
                  <a:pt x="801" y="271"/>
                  <a:pt x="791" y="245"/>
                  <a:pt x="791" y="212"/>
                </a:cubicBezTo>
                <a:cubicBezTo>
                  <a:pt x="791" y="177"/>
                  <a:pt x="801" y="149"/>
                  <a:pt x="822" y="129"/>
                </a:cubicBezTo>
                <a:cubicBezTo>
                  <a:pt x="842" y="110"/>
                  <a:pt x="869" y="100"/>
                  <a:pt x="903" y="100"/>
                </a:cubicBezTo>
                <a:cubicBezTo>
                  <a:pt x="936" y="100"/>
                  <a:pt x="962" y="109"/>
                  <a:pt x="980" y="129"/>
                </a:cubicBezTo>
                <a:cubicBezTo>
                  <a:pt x="998" y="148"/>
                  <a:pt x="1007" y="175"/>
                  <a:pt x="1007" y="209"/>
                </a:cubicBezTo>
                <a:cubicBezTo>
                  <a:pt x="1007" y="242"/>
                  <a:pt x="997" y="269"/>
                  <a:pt x="978" y="289"/>
                </a:cubicBezTo>
                <a:cubicBezTo>
                  <a:pt x="958" y="310"/>
                  <a:pt x="931" y="320"/>
                  <a:pt x="898" y="320"/>
                </a:cubicBezTo>
                <a:cubicBezTo>
                  <a:pt x="866" y="320"/>
                  <a:pt x="840" y="310"/>
                  <a:pt x="820" y="290"/>
                </a:cubicBezTo>
                <a:close/>
                <a:moveTo>
                  <a:pt x="701" y="214"/>
                </a:moveTo>
                <a:lnTo>
                  <a:pt x="701" y="214"/>
                </a:lnTo>
                <a:cubicBezTo>
                  <a:pt x="701" y="192"/>
                  <a:pt x="706" y="175"/>
                  <a:pt x="715" y="162"/>
                </a:cubicBezTo>
                <a:cubicBezTo>
                  <a:pt x="724" y="150"/>
                  <a:pt x="736" y="143"/>
                  <a:pt x="750" y="143"/>
                </a:cubicBezTo>
                <a:cubicBezTo>
                  <a:pt x="761" y="143"/>
                  <a:pt x="769" y="145"/>
                  <a:pt x="775" y="150"/>
                </a:cubicBezTo>
                <a:lnTo>
                  <a:pt x="775" y="105"/>
                </a:lnTo>
                <a:cubicBezTo>
                  <a:pt x="771" y="102"/>
                  <a:pt x="764" y="101"/>
                  <a:pt x="755" y="101"/>
                </a:cubicBezTo>
                <a:cubicBezTo>
                  <a:pt x="743" y="101"/>
                  <a:pt x="733" y="105"/>
                  <a:pt x="723" y="113"/>
                </a:cubicBezTo>
                <a:cubicBezTo>
                  <a:pt x="713" y="122"/>
                  <a:pt x="706" y="133"/>
                  <a:pt x="702" y="148"/>
                </a:cubicBezTo>
                <a:lnTo>
                  <a:pt x="701" y="148"/>
                </a:lnTo>
                <a:lnTo>
                  <a:pt x="701" y="105"/>
                </a:lnTo>
                <a:lnTo>
                  <a:pt x="653" y="105"/>
                </a:lnTo>
                <a:lnTo>
                  <a:pt x="653" y="315"/>
                </a:lnTo>
                <a:lnTo>
                  <a:pt x="701" y="315"/>
                </a:lnTo>
                <a:lnTo>
                  <a:pt x="701" y="214"/>
                </a:lnTo>
                <a:close/>
                <a:moveTo>
                  <a:pt x="610" y="264"/>
                </a:moveTo>
                <a:lnTo>
                  <a:pt x="610" y="264"/>
                </a:lnTo>
                <a:cubicBezTo>
                  <a:pt x="595" y="276"/>
                  <a:pt x="579" y="282"/>
                  <a:pt x="561" y="282"/>
                </a:cubicBezTo>
                <a:cubicBezTo>
                  <a:pt x="541" y="282"/>
                  <a:pt x="525" y="276"/>
                  <a:pt x="513" y="263"/>
                </a:cubicBezTo>
                <a:cubicBezTo>
                  <a:pt x="501" y="250"/>
                  <a:pt x="495" y="233"/>
                  <a:pt x="495" y="212"/>
                </a:cubicBezTo>
                <a:cubicBezTo>
                  <a:pt x="495" y="189"/>
                  <a:pt x="501" y="172"/>
                  <a:pt x="514" y="158"/>
                </a:cubicBezTo>
                <a:cubicBezTo>
                  <a:pt x="527" y="144"/>
                  <a:pt x="543" y="138"/>
                  <a:pt x="563" y="138"/>
                </a:cubicBezTo>
                <a:cubicBezTo>
                  <a:pt x="580" y="138"/>
                  <a:pt x="595" y="143"/>
                  <a:pt x="610" y="154"/>
                </a:cubicBezTo>
                <a:lnTo>
                  <a:pt x="610" y="110"/>
                </a:lnTo>
                <a:cubicBezTo>
                  <a:pt x="595" y="103"/>
                  <a:pt x="579" y="100"/>
                  <a:pt x="559" y="100"/>
                </a:cubicBezTo>
                <a:cubicBezTo>
                  <a:pt x="525" y="100"/>
                  <a:pt x="497" y="110"/>
                  <a:pt x="477" y="131"/>
                </a:cubicBezTo>
                <a:cubicBezTo>
                  <a:pt x="456" y="152"/>
                  <a:pt x="446" y="180"/>
                  <a:pt x="446" y="215"/>
                </a:cubicBezTo>
                <a:cubicBezTo>
                  <a:pt x="446" y="246"/>
                  <a:pt x="456" y="271"/>
                  <a:pt x="475" y="290"/>
                </a:cubicBezTo>
                <a:cubicBezTo>
                  <a:pt x="494" y="310"/>
                  <a:pt x="519" y="320"/>
                  <a:pt x="550" y="320"/>
                </a:cubicBezTo>
                <a:cubicBezTo>
                  <a:pt x="573" y="320"/>
                  <a:pt x="593" y="315"/>
                  <a:pt x="610" y="305"/>
                </a:cubicBezTo>
                <a:lnTo>
                  <a:pt x="610" y="264"/>
                </a:lnTo>
                <a:close/>
                <a:moveTo>
                  <a:pt x="386" y="61"/>
                </a:moveTo>
                <a:lnTo>
                  <a:pt x="386" y="61"/>
                </a:lnTo>
                <a:cubicBezTo>
                  <a:pt x="394" y="61"/>
                  <a:pt x="401" y="58"/>
                  <a:pt x="407" y="53"/>
                </a:cubicBezTo>
                <a:cubicBezTo>
                  <a:pt x="412" y="47"/>
                  <a:pt x="415" y="41"/>
                  <a:pt x="415" y="34"/>
                </a:cubicBezTo>
                <a:cubicBezTo>
                  <a:pt x="415" y="26"/>
                  <a:pt x="412" y="19"/>
                  <a:pt x="407" y="14"/>
                </a:cubicBezTo>
                <a:cubicBezTo>
                  <a:pt x="401" y="9"/>
                  <a:pt x="394" y="7"/>
                  <a:pt x="386" y="7"/>
                </a:cubicBezTo>
                <a:cubicBezTo>
                  <a:pt x="378" y="7"/>
                  <a:pt x="372" y="9"/>
                  <a:pt x="366" y="14"/>
                </a:cubicBezTo>
                <a:cubicBezTo>
                  <a:pt x="360" y="19"/>
                  <a:pt x="358" y="26"/>
                  <a:pt x="358" y="34"/>
                </a:cubicBezTo>
                <a:cubicBezTo>
                  <a:pt x="358" y="41"/>
                  <a:pt x="360" y="48"/>
                  <a:pt x="366" y="53"/>
                </a:cubicBezTo>
                <a:cubicBezTo>
                  <a:pt x="372" y="58"/>
                  <a:pt x="378" y="61"/>
                  <a:pt x="386" y="61"/>
                </a:cubicBezTo>
                <a:close/>
                <a:moveTo>
                  <a:pt x="362" y="315"/>
                </a:moveTo>
                <a:lnTo>
                  <a:pt x="362" y="315"/>
                </a:lnTo>
                <a:lnTo>
                  <a:pt x="410" y="315"/>
                </a:lnTo>
                <a:lnTo>
                  <a:pt x="410" y="105"/>
                </a:lnTo>
                <a:lnTo>
                  <a:pt x="362" y="105"/>
                </a:lnTo>
                <a:lnTo>
                  <a:pt x="362" y="315"/>
                </a:lnTo>
                <a:close/>
                <a:moveTo>
                  <a:pt x="249" y="21"/>
                </a:moveTo>
                <a:lnTo>
                  <a:pt x="249" y="21"/>
                </a:lnTo>
                <a:lnTo>
                  <a:pt x="316" y="21"/>
                </a:lnTo>
                <a:lnTo>
                  <a:pt x="316" y="315"/>
                </a:lnTo>
                <a:lnTo>
                  <a:pt x="267" y="315"/>
                </a:lnTo>
                <a:lnTo>
                  <a:pt x="267" y="124"/>
                </a:lnTo>
                <a:cubicBezTo>
                  <a:pt x="267" y="109"/>
                  <a:pt x="268" y="90"/>
                  <a:pt x="270" y="67"/>
                </a:cubicBezTo>
                <a:lnTo>
                  <a:pt x="269" y="67"/>
                </a:lnTo>
                <a:cubicBezTo>
                  <a:pt x="266" y="80"/>
                  <a:pt x="264" y="89"/>
                  <a:pt x="261" y="95"/>
                </a:cubicBezTo>
                <a:lnTo>
                  <a:pt x="173" y="315"/>
                </a:lnTo>
                <a:lnTo>
                  <a:pt x="140" y="315"/>
                </a:lnTo>
                <a:lnTo>
                  <a:pt x="52" y="96"/>
                </a:lnTo>
                <a:cubicBezTo>
                  <a:pt x="49" y="90"/>
                  <a:pt x="47" y="80"/>
                  <a:pt x="44" y="67"/>
                </a:cubicBezTo>
                <a:lnTo>
                  <a:pt x="43" y="67"/>
                </a:lnTo>
                <a:cubicBezTo>
                  <a:pt x="44" y="79"/>
                  <a:pt x="45" y="98"/>
                  <a:pt x="45" y="125"/>
                </a:cubicBezTo>
                <a:lnTo>
                  <a:pt x="45" y="315"/>
                </a:lnTo>
                <a:lnTo>
                  <a:pt x="0" y="315"/>
                </a:lnTo>
                <a:lnTo>
                  <a:pt x="0" y="21"/>
                </a:lnTo>
                <a:lnTo>
                  <a:pt x="68" y="21"/>
                </a:lnTo>
                <a:lnTo>
                  <a:pt x="146" y="216"/>
                </a:lnTo>
                <a:cubicBezTo>
                  <a:pt x="152" y="231"/>
                  <a:pt x="155" y="243"/>
                  <a:pt x="157" y="250"/>
                </a:cubicBezTo>
                <a:lnTo>
                  <a:pt x="158" y="250"/>
                </a:lnTo>
                <a:cubicBezTo>
                  <a:pt x="163" y="235"/>
                  <a:pt x="167" y="223"/>
                  <a:pt x="171" y="216"/>
                </a:cubicBezTo>
                <a:lnTo>
                  <a:pt x="249" y="21"/>
                </a:lnTo>
                <a:close/>
              </a:path>
            </a:pathLst>
          </a:custGeom>
          <a:solidFill>
            <a:srgbClr val="D7312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66508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4" orient="horz" pos="2160">
          <p15:clr>
            <a:srgbClr val="FBAE40"/>
          </p15:clr>
        </p15:guide>
      </p15:sldGuideLst>
    </p:ext>
  </p:extLs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D83B0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F28077D6-7EB1-4B7E-84A0-48374B645B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759981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7" name="Picture 6" descr="Microsoft Ignite cube graphic">
            <a:extLst>
              <a:ext uri="{FF2B5EF4-FFF2-40B4-BE49-F238E27FC236}">
                <a16:creationId xmlns:a16="http://schemas.microsoft.com/office/drawing/2014/main" id="{401D67D2-C1F9-48BE-931F-741D00A15B06}"/>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91552" y="0"/>
            <a:ext cx="8100447" cy="6858000"/>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9835710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p15:clr>
            <a:srgbClr val="5ACBF0"/>
          </p15:clr>
        </p15:guide>
        <p15:guide id="4" orient="horz" pos="2160">
          <p15:clr>
            <a:srgbClr val="FBAE40"/>
          </p15:clr>
        </p15:guide>
      </p15:sldGuideLst>
    </p:ext>
  </p:extLst>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Title Slide 3">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Picture 7" descr="Microsoft Ignite cube graphic">
            <a:extLst>
              <a:ext uri="{FF2B5EF4-FFF2-40B4-BE49-F238E27FC236}">
                <a16:creationId xmlns:a16="http://schemas.microsoft.com/office/drawing/2014/main" id="{1F0180E0-8AEF-4805-B05D-B6A240DA0D30}"/>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074617" y="-1"/>
            <a:ext cx="4117383" cy="6858001"/>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5811233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p15:clr>
            <a:srgbClr val="5ACBF0"/>
          </p15:clr>
        </p15:guide>
        <p15:guide id="4" orient="horz" pos="2160">
          <p15:clr>
            <a:srgbClr val="FBAE40"/>
          </p15:clr>
        </p15:guide>
      </p15:sldGuideLst>
    </p:ext>
  </p:extLst>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6" name="Picture 5" descr="A person sitting at a table using a computer&#10;&#10;Description automatically generated">
            <a:extLst>
              <a:ext uri="{FF2B5EF4-FFF2-40B4-BE49-F238E27FC236}">
                <a16:creationId xmlns:a16="http://schemas.microsoft.com/office/drawing/2014/main" id="{1B5497F1-768F-45ED-85F1-D14B37BE1F7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8000" cy="6858000"/>
          </a:xfrm>
          <a:prstGeom prst="rect">
            <a:avLst/>
          </a:prstGeom>
        </p:spPr>
      </p:pic>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40452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006309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342181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706981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Photo layout 1">
    <p:spTree>
      <p:nvGrpSpPr>
        <p:cNvPr id="1" name=""/>
        <p:cNvGrpSpPr/>
        <p:nvPr/>
      </p:nvGrpSpPr>
      <p:grpSpPr>
        <a:xfrm>
          <a:off x="0" y="0"/>
          <a:ext cx="0" cy="0"/>
          <a:chOff x="0" y="0"/>
          <a:chExt cx="0" cy="0"/>
        </a:xfrm>
      </p:grpSpPr>
      <p:pic>
        <p:nvPicPr>
          <p:cNvPr id="8" name="Picture 7" descr="Woman sitting in front of a window with two monitors and a laptop. She is on a conference call on Teams.">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p:txBody>
      </p:sp>
    </p:spTree>
    <p:extLst>
      <p:ext uri="{BB962C8B-B14F-4D97-AF65-F5344CB8AC3E}">
        <p14:creationId xmlns:p14="http://schemas.microsoft.com/office/powerpoint/2010/main" val="3621048651"/>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638933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702809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77545490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7" name="Picture Placeholder" descr="This photo is a 'placeholder' only. Drag or drop your photo here, or click and tap the center to insert a photo.">
            <a:extLst>
              <a:ext uri="{FF2B5EF4-FFF2-40B4-BE49-F238E27FC236}">
                <a16:creationId xmlns:a16="http://schemas.microsoft.com/office/drawing/2014/main" id="{CC6E92E5-E859-445F-856B-33F974FA3AC2}"/>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5402658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2DBE4BB-02BC-403B-BD4E-F269E8077083}"/>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24530609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AB7A8995-AE4E-430B-AF29-B4D106F867E8}"/>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a:t>Square photo layout with smaller text</a:t>
            </a:r>
          </a:p>
        </p:txBody>
      </p:sp>
    </p:spTree>
    <p:extLst>
      <p:ext uri="{BB962C8B-B14F-4D97-AF65-F5344CB8AC3E}">
        <p14:creationId xmlns:p14="http://schemas.microsoft.com/office/powerpoint/2010/main" val="341465133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88851534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09834418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632243703"/>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55669302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_Photo layout 1">
    <p:spTree>
      <p:nvGrpSpPr>
        <p:cNvPr id="1" name=""/>
        <p:cNvGrpSpPr/>
        <p:nvPr/>
      </p:nvGrpSpPr>
      <p:grpSpPr>
        <a:xfrm>
          <a:off x="0" y="0"/>
          <a:ext cx="0" cy="0"/>
          <a:chOff x="0" y="0"/>
          <a:chExt cx="0" cy="0"/>
        </a:xfrm>
      </p:grpSpPr>
      <p:pic>
        <p:nvPicPr>
          <p:cNvPr id="9" name="Picture 8" descr="Man on his laptop on a video call on Teams.">
            <a:extLst>
              <a:ext uri="{FF2B5EF4-FFF2-40B4-BE49-F238E27FC236}">
                <a16:creationId xmlns:a16="http://schemas.microsoft.com/office/drawing/2014/main" id="{3A11E156-1095-41ED-99F9-C199F218300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76923"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lvl="0"/>
            <a:endParaRPr lang="pt-BR"/>
          </a:p>
        </p:txBody>
      </p:sp>
    </p:spTree>
    <p:extLst>
      <p:ext uri="{BB962C8B-B14F-4D97-AF65-F5344CB8AC3E}">
        <p14:creationId xmlns:p14="http://schemas.microsoft.com/office/powerpoint/2010/main" val="1982502264"/>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665794456"/>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a:t>Drag &amp; drop a screenshot </a:t>
            </a:r>
            <a:br>
              <a:rPr lang="en-US"/>
            </a:br>
            <a:r>
              <a:rPr lang="en-US"/>
              <a:t>here or click or tap icon </a:t>
            </a:r>
            <a:br>
              <a:rPr lang="en-US"/>
            </a:br>
            <a:r>
              <a:rPr lang="en-US"/>
              <a:t>below to insert </a:t>
            </a:r>
          </a:p>
        </p:txBody>
      </p:sp>
    </p:spTree>
    <p:extLst>
      <p:ext uri="{BB962C8B-B14F-4D97-AF65-F5344CB8AC3E}">
        <p14:creationId xmlns:p14="http://schemas.microsoft.com/office/powerpoint/2010/main" val="739408118"/>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0567093"/>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Title and text side by side">
    <p:bg bwMode="ltGray">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3150414"/>
            <a:ext cx="3183637" cy="553998"/>
          </a:xfrm>
          <a:noFill/>
        </p:spPr>
        <p:txBody>
          <a:bodyPr anchor="ctr"/>
          <a:lstStyle>
            <a:lvl1pPr>
              <a:defRPr>
                <a:solidFill>
                  <a:schemeClr val="bg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148582837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88851795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26604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E924359-C8C2-4219-A048-2F828396910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17017" y="-10886"/>
            <a:ext cx="7787832" cy="6881400"/>
          </a:xfrm>
          <a:prstGeom prst="rect">
            <a:avLst/>
          </a:prstGeom>
        </p:spPr>
      </p:pic>
      <p:sp>
        <p:nvSpPr>
          <p:cNvPr id="2" name="Title 1"/>
          <p:cNvSpPr>
            <a:spLocks noGrp="1"/>
          </p:cNvSpPr>
          <p:nvPr>
            <p:ph type="title" hasCustomPrompt="1"/>
          </p:nvPr>
        </p:nvSpPr>
        <p:spPr>
          <a:xfrm>
            <a:off x="585216" y="3033223"/>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55107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8265782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840">
          <p15:clr>
            <a:srgbClr val="5ACBF0"/>
          </p15:clr>
        </p15:guide>
      </p15:sldGuideLst>
    </p:ext>
  </p:extLst>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pic>
        <p:nvPicPr>
          <p:cNvPr id="4" name="Picture 3" descr="Microsoft Ignite cube graphic">
            <a:extLst>
              <a:ext uri="{FF2B5EF4-FFF2-40B4-BE49-F238E27FC236}">
                <a16:creationId xmlns:a16="http://schemas.microsoft.com/office/drawing/2014/main" id="{30EEB0D1-1E0C-44AC-A84C-4B781152A448}"/>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074617" y="-1"/>
            <a:ext cx="4117383" cy="6858001"/>
          </a:xfrm>
          <a:prstGeom prst="rect">
            <a:avLst/>
          </a:prstGeom>
        </p:spPr>
      </p:pic>
    </p:spTree>
    <p:extLst>
      <p:ext uri="{BB962C8B-B14F-4D97-AF65-F5344CB8AC3E}">
        <p14:creationId xmlns:p14="http://schemas.microsoft.com/office/powerpoint/2010/main" val="6528363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5ACBF0"/>
          </p15:clr>
        </p15:guide>
        <p15:guide id="3" orient="horz" pos="1911">
          <p15:clr>
            <a:srgbClr val="5ACBF0"/>
          </p15:clr>
        </p15:guide>
      </p15:sldGuideLst>
    </p:ext>
  </p:extLst>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21861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10713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5_Photo layout 1">
    <p:spTree>
      <p:nvGrpSpPr>
        <p:cNvPr id="1" name=""/>
        <p:cNvGrpSpPr/>
        <p:nvPr/>
      </p:nvGrpSpPr>
      <p:grpSpPr>
        <a:xfrm>
          <a:off x="0" y="0"/>
          <a:ext cx="0" cy="0"/>
          <a:chOff x="0" y="0"/>
          <a:chExt cx="0" cy="0"/>
        </a:xfrm>
      </p:grpSpPr>
      <p:pic>
        <p:nvPicPr>
          <p:cNvPr id="3" name="Picture 2" descr="Woman on her laptop on a vidoe call on Teams.">
            <a:extLst>
              <a:ext uri="{FF2B5EF4-FFF2-40B4-BE49-F238E27FC236}">
                <a16:creationId xmlns:a16="http://schemas.microsoft.com/office/drawing/2014/main" id="{1B022A6E-47CB-4371-8E8B-E2117173C49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4139" y="0"/>
            <a:ext cx="6265009"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p:txBody>
      </p:sp>
    </p:spTree>
    <p:extLst>
      <p:ext uri="{BB962C8B-B14F-4D97-AF65-F5344CB8AC3E}">
        <p14:creationId xmlns:p14="http://schemas.microsoft.com/office/powerpoint/2010/main" val="2190985763"/>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Segoe UI" panose="020B0502040204020203" pitchFamily="34" charset="0"/>
                <a:cs typeface="Segoe UI" panose="020B0502040204020203" pitchFamily="34" charset="0"/>
              </a:defRPr>
            </a:lvl1pPr>
            <a:lvl2pPr marL="346553" indent="0">
              <a:buNone/>
              <a:defRPr sz="2400">
                <a:gradFill>
                  <a:gsLst>
                    <a:gs pos="61049">
                      <a:schemeClr val="tx1"/>
                    </a:gs>
                    <a:gs pos="43000">
                      <a:schemeClr val="tx1"/>
                    </a:gs>
                  </a:gsLst>
                  <a:lin ang="5400000" scaled="0"/>
                </a:gradFill>
                <a:latin typeface="Segoe UI" panose="020B0502040204020203" pitchFamily="34" charset="0"/>
                <a:cs typeface="Segoe UI" panose="020B0502040204020203" pitchFamily="34" charset="0"/>
              </a:defRPr>
            </a:lvl2pPr>
            <a:lvl3pPr marL="584607" indent="0">
              <a:buNone/>
              <a:defRPr sz="2000">
                <a:gradFill>
                  <a:gsLst>
                    <a:gs pos="61049">
                      <a:schemeClr val="tx1"/>
                    </a:gs>
                    <a:gs pos="43000">
                      <a:schemeClr val="tx1"/>
                    </a:gs>
                  </a:gsLst>
                  <a:lin ang="5400000" scaled="0"/>
                </a:gradFill>
                <a:latin typeface="Segoe UI" panose="020B0502040204020203" pitchFamily="34" charset="0"/>
                <a:cs typeface="Segoe UI" panose="020B0502040204020203" pitchFamily="34" charset="0"/>
              </a:defRPr>
            </a:lvl3pPr>
            <a:lvl4pPr marL="814563" indent="0">
              <a:buNone/>
              <a:defRPr sz="1800">
                <a:gradFill>
                  <a:gsLst>
                    <a:gs pos="61049">
                      <a:schemeClr val="tx1"/>
                    </a:gs>
                    <a:gs pos="43000">
                      <a:schemeClr val="tx1"/>
                    </a:gs>
                  </a:gsLst>
                  <a:lin ang="5400000" scaled="0"/>
                </a:gradFill>
                <a:latin typeface="Segoe UI" panose="020B0502040204020203" pitchFamily="34" charset="0"/>
                <a:cs typeface="Segoe UI" panose="020B0502040204020203" pitchFamily="34" charset="0"/>
              </a:defRPr>
            </a:lvl4pPr>
            <a:lvl5pPr marL="1050997" indent="0">
              <a:buNone/>
              <a:defRPr sz="1800">
                <a:gradFill>
                  <a:gsLst>
                    <a:gs pos="61049">
                      <a:schemeClr val="tx1"/>
                    </a:gs>
                    <a:gs pos="43000">
                      <a:schemeClr val="tx1"/>
                    </a:gs>
                  </a:gsLst>
                  <a:lin ang="5400000" scaled="0"/>
                </a:gra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0255770"/>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AC1A7617-8539-46AF-B383-CACBD8B22E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96144282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25792086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4_Title Slide wiith photo_white text">
    <p:bg>
      <p:bgPr>
        <a:solidFill>
          <a:schemeClr val="tx2"/>
        </a:solidFill>
        <a:effectLst/>
      </p:bgPr>
    </p:bg>
    <p:spTree>
      <p:nvGrpSpPr>
        <p:cNvPr id="1" name=""/>
        <p:cNvGrpSpPr/>
        <p:nvPr/>
      </p:nvGrpSpPr>
      <p:grpSpPr>
        <a:xfrm>
          <a:off x="0" y="0"/>
          <a:ext cx="0" cy="0"/>
          <a:chOff x="0" y="0"/>
          <a:chExt cx="0" cy="0"/>
        </a:xfrm>
      </p:grpSpPr>
      <p:pic>
        <p:nvPicPr>
          <p:cNvPr id="3" name="Picture 2" descr="A picture containing circuit, sky&#10;&#10;Description automatically generated">
            <a:extLst>
              <a:ext uri="{FF2B5EF4-FFF2-40B4-BE49-F238E27FC236}">
                <a16:creationId xmlns:a16="http://schemas.microsoft.com/office/drawing/2014/main" id="{48CD21F0-096D-43BD-8747-154F004D3C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3595085"/>
          </a:xfrm>
          <a:prstGeom prst="rect">
            <a:avLst/>
          </a:prstGeom>
        </p:spPr>
      </p:pic>
      <p:sp>
        <p:nvSpPr>
          <p:cNvPr id="9" name="Title 1"/>
          <p:cNvSpPr>
            <a:spLocks noGrp="1"/>
          </p:cNvSpPr>
          <p:nvPr>
            <p:ph type="title" hasCustomPrompt="1"/>
          </p:nvPr>
        </p:nvSpPr>
        <p:spPr bwMode="white">
          <a:xfrm>
            <a:off x="584636" y="3962402"/>
            <a:ext cx="5083629" cy="1107996"/>
          </a:xfrm>
          <a:noFill/>
        </p:spPr>
        <p:txBody>
          <a:bodyPr wrap="square" lIns="0" tIns="0" rIns="0" bIns="0" anchor="b" anchorCtr="0">
            <a:spAutoFit/>
          </a:bodyPr>
          <a:lstStyle>
            <a:lvl1pPr>
              <a:defRPr sz="3600" spc="-50"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84200" y="5499023"/>
            <a:ext cx="5084064" cy="271592"/>
          </a:xfrm>
          <a:noFill/>
        </p:spPr>
        <p:txBody>
          <a:bodyPr wrap="square" lIns="0" tIns="0" rIns="0" bIns="0">
            <a:spAutoFit/>
          </a:bodyPr>
          <a:lstStyle>
            <a:lvl1pPr marL="0" indent="0">
              <a:spcBef>
                <a:spcPts val="0"/>
              </a:spcBef>
              <a:buNone/>
              <a:defRPr sz="1765" spc="0" baseline="0">
                <a:solidFill>
                  <a:schemeClr val="bg2"/>
                </a:solidFill>
                <a:latin typeface="+mn-lt"/>
                <a:cs typeface="Segoe UI" panose="020B0502040204020203" pitchFamily="34" charset="0"/>
              </a:defRPr>
            </a:lvl1pPr>
          </a:lstStyle>
          <a:p>
            <a:pPr lvl="0"/>
            <a:r>
              <a:rPr lang="en-US"/>
              <a:t>Speaker name or subtitle text</a:t>
            </a:r>
          </a:p>
        </p:txBody>
      </p:sp>
      <p:pic>
        <p:nvPicPr>
          <p:cNvPr id="10" name="Picture 9" descr="A close up of a logo&#10;&#10;Description automatically generated">
            <a:extLst>
              <a:ext uri="{FF2B5EF4-FFF2-40B4-BE49-F238E27FC236}">
                <a16:creationId xmlns:a16="http://schemas.microsoft.com/office/drawing/2014/main" id="{2909513A-6623-4018-A76B-F954A5EA690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80954" y="301745"/>
            <a:ext cx="2906335" cy="877785"/>
          </a:xfrm>
          <a:prstGeom prst="rect">
            <a:avLst/>
          </a:prstGeom>
        </p:spPr>
      </p:pic>
    </p:spTree>
    <p:extLst>
      <p:ext uri="{BB962C8B-B14F-4D97-AF65-F5344CB8AC3E}">
        <p14:creationId xmlns:p14="http://schemas.microsoft.com/office/powerpoint/2010/main" val="34461517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5_Title Slide wiith photo_white text">
    <p:bg>
      <p:bgPr>
        <a:solidFill>
          <a:schemeClr val="tx2"/>
        </a:solidFill>
        <a:effectLst/>
      </p:bgPr>
    </p:bg>
    <p:spTree>
      <p:nvGrpSpPr>
        <p:cNvPr id="1" name=""/>
        <p:cNvGrpSpPr/>
        <p:nvPr/>
      </p:nvGrpSpPr>
      <p:grpSpPr>
        <a:xfrm>
          <a:off x="0" y="0"/>
          <a:ext cx="0" cy="0"/>
          <a:chOff x="0" y="0"/>
          <a:chExt cx="0" cy="0"/>
        </a:xfrm>
      </p:grpSpPr>
      <p:pic>
        <p:nvPicPr>
          <p:cNvPr id="4" name="Picture 3" descr="A person standing in front of a building&#10;&#10;Description automatically generated">
            <a:extLst>
              <a:ext uri="{FF2B5EF4-FFF2-40B4-BE49-F238E27FC236}">
                <a16:creationId xmlns:a16="http://schemas.microsoft.com/office/drawing/2014/main" id="{0F675252-21C2-469F-9CB8-756939581AF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3595085"/>
          </a:xfrm>
          <a:prstGeom prst="rect">
            <a:avLst/>
          </a:prstGeom>
        </p:spPr>
      </p:pic>
      <p:sp>
        <p:nvSpPr>
          <p:cNvPr id="8" name="Rectangle 7">
            <a:extLst>
              <a:ext uri="{FF2B5EF4-FFF2-40B4-BE49-F238E27FC236}">
                <a16:creationId xmlns:a16="http://schemas.microsoft.com/office/drawing/2014/main" id="{829C3351-8C42-44B1-B609-20F7C80D6393}"/>
              </a:ext>
            </a:extLst>
          </p:cNvPr>
          <p:cNvSpPr/>
          <p:nvPr userDrawn="1"/>
        </p:nvSpPr>
        <p:spPr bwMode="auto">
          <a:xfrm>
            <a:off x="0" y="0"/>
            <a:ext cx="4343400" cy="3595085"/>
          </a:xfrm>
          <a:prstGeom prst="rect">
            <a:avLst/>
          </a:prstGeom>
          <a:gradFill flip="none" rotWithShape="1">
            <a:gsLst>
              <a:gs pos="30000">
                <a:schemeClr val="bg1">
                  <a:alpha val="47000"/>
                </a:schemeClr>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white">
          <a:xfrm>
            <a:off x="584636" y="3962402"/>
            <a:ext cx="5083629" cy="1107996"/>
          </a:xfrm>
          <a:noFill/>
        </p:spPr>
        <p:txBody>
          <a:bodyPr wrap="square" lIns="0" tIns="0" rIns="0" bIns="0" anchor="b" anchorCtr="0">
            <a:spAutoFit/>
          </a:bodyPr>
          <a:lstStyle>
            <a:lvl1pPr>
              <a:defRPr sz="3600" spc="-50"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84200" y="5499023"/>
            <a:ext cx="5084064" cy="271592"/>
          </a:xfrm>
          <a:noFill/>
        </p:spPr>
        <p:txBody>
          <a:bodyPr wrap="square" lIns="0" tIns="0" rIns="0" bIns="0">
            <a:spAutoFit/>
          </a:bodyPr>
          <a:lstStyle>
            <a:lvl1pPr marL="0" indent="0">
              <a:spcBef>
                <a:spcPts val="0"/>
              </a:spcBef>
              <a:buNone/>
              <a:defRPr sz="1765" spc="0" baseline="0">
                <a:solidFill>
                  <a:schemeClr val="bg2"/>
                </a:solidFill>
                <a:latin typeface="+mn-lt"/>
                <a:cs typeface="Segoe UI" panose="020B0502040204020203" pitchFamily="34" charset="0"/>
              </a:defRPr>
            </a:lvl1pPr>
          </a:lstStyle>
          <a:p>
            <a:pPr lvl="0"/>
            <a:r>
              <a:rPr lang="en-US"/>
              <a:t>Speaker name or subtitle text</a:t>
            </a:r>
          </a:p>
        </p:txBody>
      </p:sp>
      <p:pic>
        <p:nvPicPr>
          <p:cNvPr id="11" name="Picture 10" descr="A close up of a logo&#10;&#10;Description automatically generated">
            <a:extLst>
              <a:ext uri="{FF2B5EF4-FFF2-40B4-BE49-F238E27FC236}">
                <a16:creationId xmlns:a16="http://schemas.microsoft.com/office/drawing/2014/main" id="{4F8D57CB-8CC7-45CC-84B2-106614F738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80954" y="301745"/>
            <a:ext cx="2906335" cy="877785"/>
          </a:xfrm>
          <a:prstGeom prst="rect">
            <a:avLst/>
          </a:prstGeom>
        </p:spPr>
      </p:pic>
    </p:spTree>
    <p:extLst>
      <p:ext uri="{BB962C8B-B14F-4D97-AF65-F5344CB8AC3E}">
        <p14:creationId xmlns:p14="http://schemas.microsoft.com/office/powerpoint/2010/main" val="19951799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6_Title Slide wiith photo_white text">
    <p:bg>
      <p:bgPr>
        <a:solidFill>
          <a:schemeClr val="tx2"/>
        </a:solidFill>
        <a:effectLst/>
      </p:bgPr>
    </p:bg>
    <p:spTree>
      <p:nvGrpSpPr>
        <p:cNvPr id="1" name=""/>
        <p:cNvGrpSpPr/>
        <p:nvPr/>
      </p:nvGrpSpPr>
      <p:grpSpPr>
        <a:xfrm>
          <a:off x="0" y="0"/>
          <a:ext cx="0" cy="0"/>
          <a:chOff x="0" y="0"/>
          <a:chExt cx="0" cy="0"/>
        </a:xfrm>
      </p:grpSpPr>
      <p:pic>
        <p:nvPicPr>
          <p:cNvPr id="4" name="Picture 3" descr="A group of people with luggage at an airport&#10;&#10;Description automatically generated">
            <a:extLst>
              <a:ext uri="{FF2B5EF4-FFF2-40B4-BE49-F238E27FC236}">
                <a16:creationId xmlns:a16="http://schemas.microsoft.com/office/drawing/2014/main" id="{97B5E5E6-3BB4-44A9-810E-0B40095E0A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0" y="0"/>
            <a:ext cx="12192000" cy="3595085"/>
          </a:xfrm>
          <a:prstGeom prst="rect">
            <a:avLst/>
          </a:prstGeom>
        </p:spPr>
      </p:pic>
      <p:sp>
        <p:nvSpPr>
          <p:cNvPr id="6" name="Rectangle 5">
            <a:extLst>
              <a:ext uri="{FF2B5EF4-FFF2-40B4-BE49-F238E27FC236}">
                <a16:creationId xmlns:a16="http://schemas.microsoft.com/office/drawing/2014/main" id="{0AE94066-ECAE-4916-921F-BA0A100C222A}"/>
              </a:ext>
            </a:extLst>
          </p:cNvPr>
          <p:cNvSpPr/>
          <p:nvPr userDrawn="1"/>
        </p:nvSpPr>
        <p:spPr bwMode="auto">
          <a:xfrm>
            <a:off x="0" y="0"/>
            <a:ext cx="4145280" cy="3595085"/>
          </a:xfrm>
          <a:prstGeom prst="rect">
            <a:avLst/>
          </a:prstGeom>
          <a:gradFill flip="none" rotWithShape="1">
            <a:gsLst>
              <a:gs pos="0">
                <a:schemeClr val="bg1">
                  <a:alpha val="47000"/>
                </a:schemeClr>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white">
          <a:xfrm>
            <a:off x="584636" y="3962402"/>
            <a:ext cx="5083629" cy="1107996"/>
          </a:xfrm>
          <a:noFill/>
        </p:spPr>
        <p:txBody>
          <a:bodyPr wrap="square" lIns="0" tIns="0" rIns="0" bIns="0" anchor="b" anchorCtr="0">
            <a:spAutoFit/>
          </a:bodyPr>
          <a:lstStyle>
            <a:lvl1pPr>
              <a:defRPr sz="3600" spc="-50"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84200" y="5499023"/>
            <a:ext cx="5084064" cy="271592"/>
          </a:xfrm>
          <a:noFill/>
        </p:spPr>
        <p:txBody>
          <a:bodyPr wrap="square" lIns="0" tIns="0" rIns="0" bIns="0">
            <a:spAutoFit/>
          </a:bodyPr>
          <a:lstStyle>
            <a:lvl1pPr marL="0" indent="0">
              <a:spcBef>
                <a:spcPts val="0"/>
              </a:spcBef>
              <a:buNone/>
              <a:defRPr sz="1765" spc="0" baseline="0">
                <a:solidFill>
                  <a:schemeClr val="bg2"/>
                </a:solidFill>
                <a:latin typeface="+mn-lt"/>
                <a:cs typeface="Segoe UI" panose="020B0502040204020203" pitchFamily="34" charset="0"/>
              </a:defRPr>
            </a:lvl1pPr>
          </a:lstStyle>
          <a:p>
            <a:pPr lvl="0"/>
            <a:r>
              <a:rPr lang="en-US"/>
              <a:t>Speaker name or subtitle text</a:t>
            </a:r>
          </a:p>
        </p:txBody>
      </p:sp>
      <p:pic>
        <p:nvPicPr>
          <p:cNvPr id="10" name="Picture 9" descr="A close up of a logo&#10;&#10;Description automatically generated">
            <a:extLst>
              <a:ext uri="{FF2B5EF4-FFF2-40B4-BE49-F238E27FC236}">
                <a16:creationId xmlns:a16="http://schemas.microsoft.com/office/drawing/2014/main" id="{2909513A-6623-4018-A76B-F954A5EA690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80954" y="1358649"/>
            <a:ext cx="2906335" cy="877785"/>
          </a:xfrm>
          <a:prstGeom prst="rect">
            <a:avLst/>
          </a:prstGeom>
        </p:spPr>
      </p:pic>
      <p:sp>
        <p:nvSpPr>
          <p:cNvPr id="12" name="Rectangle 11">
            <a:extLst>
              <a:ext uri="{FF2B5EF4-FFF2-40B4-BE49-F238E27FC236}">
                <a16:creationId xmlns:a16="http://schemas.microsoft.com/office/drawing/2014/main" id="{B72D5C27-E8EC-47BB-BCF4-CE4BDF03F029}"/>
              </a:ext>
            </a:extLst>
          </p:cNvPr>
          <p:cNvSpPr/>
          <p:nvPr userDrawn="1"/>
        </p:nvSpPr>
        <p:spPr bwMode="auto">
          <a:xfrm rot="10800000">
            <a:off x="8046722" y="0"/>
            <a:ext cx="4145280" cy="3595085"/>
          </a:xfrm>
          <a:prstGeom prst="rect">
            <a:avLst/>
          </a:prstGeom>
          <a:gradFill flip="none" rotWithShape="1">
            <a:gsLst>
              <a:gs pos="0">
                <a:schemeClr val="bg1">
                  <a:alpha val="47000"/>
                </a:schemeClr>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125781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76.xml><?xml version="1.0" encoding="utf-8"?>
<p:sldLayout xmlns:a="http://schemas.openxmlformats.org/drawingml/2006/main" xmlns:r="http://schemas.openxmlformats.org/officeDocument/2006/relationships" xmlns:p="http://schemas.openxmlformats.org/presentationml/2006/main"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392287"/>
          </a:xfrm>
          <a:noFill/>
        </p:spPr>
        <p:txBody>
          <a:bodyPr lIns="0" tIns="0" rIns="0" bIns="0" anchor="t" anchorCtr="0"/>
          <a:lstStyle>
            <a:lvl1pPr>
              <a:lnSpc>
                <a:spcPct val="100000"/>
              </a:lnSpc>
              <a:spcAft>
                <a:spcPts val="1274"/>
              </a:spcAft>
              <a:defRPr sz="2549" spc="-147" baseline="0">
                <a:gradFill>
                  <a:gsLst>
                    <a:gs pos="0">
                      <a:schemeClr val="accent1"/>
                    </a:gs>
                    <a:gs pos="100000">
                      <a:schemeClr val="accent1"/>
                    </a:gs>
                  </a:gsLst>
                  <a:lin ang="5400000" scaled="0"/>
                </a:gra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rgbClr val="000000"/>
                </a:solidFill>
                <a:cs typeface="Segoe UI" pitchFamily="34" charset="0"/>
              </a:rPr>
              <a:t>© Copyright Microsoft Corporation. All rights </a:t>
            </a:r>
            <a:r>
              <a:rPr lang="en-US" sz="686">
                <a:gradFill>
                  <a:gsLst>
                    <a:gs pos="0">
                      <a:schemeClr val="tx1"/>
                    </a:gs>
                    <a:gs pos="100000">
                      <a:schemeClr val="tx1"/>
                    </a:gs>
                  </a:gsLst>
                  <a:lin ang="5400000" scaled="0"/>
                </a:gradFill>
                <a:cs typeface="Segoe UI" pitchFamily="34" charset="0"/>
              </a:rPr>
              <a:t>reserved</a:t>
            </a:r>
            <a:r>
              <a:rPr lang="en-US" sz="686">
                <a:solidFill>
                  <a:srgbClr val="000000"/>
                </a:solidFill>
                <a:cs typeface="Segoe UI" pitchFamily="34" charset="0"/>
              </a:rPr>
              <a:t>.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40911797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Title_sub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0"/>
                </a:gradFill>
              </a:defRPr>
            </a:lvl1pPr>
          </a:lstStyle>
          <a:p>
            <a:r>
              <a:rPr lang="en-US"/>
              <a:t>Title</a:t>
            </a:r>
          </a:p>
        </p:txBody>
      </p:sp>
      <p:sp>
        <p:nvSpPr>
          <p:cNvPr id="4" name="Text Placeholder 3">
            <a:extLst>
              <a:ext uri="{FF2B5EF4-FFF2-40B4-BE49-F238E27FC236}">
                <a16:creationId xmlns:a16="http://schemas.microsoft.com/office/drawing/2014/main" id="{57BEFECC-0B6B-45D3-81EE-9C365B656BA6}"/>
              </a:ext>
            </a:extLst>
          </p:cNvPr>
          <p:cNvSpPr>
            <a:spLocks noGrp="1"/>
          </p:cNvSpPr>
          <p:nvPr>
            <p:ph type="body" sz="quarter" idx="10" hasCustomPrompt="1"/>
          </p:nvPr>
        </p:nvSpPr>
        <p:spPr>
          <a:xfrm>
            <a:off x="426424" y="1106226"/>
            <a:ext cx="11336039" cy="301749"/>
          </a:xfrm>
        </p:spPr>
        <p:txBody>
          <a:bodyPr>
            <a:spAutoFit/>
          </a:bodyPr>
          <a:lstStyle>
            <a:lvl1pPr>
              <a:defRPr lang="en-US" sz="1961" dirty="0">
                <a:gradFill>
                  <a:gsLst>
                    <a:gs pos="1250">
                      <a:schemeClr val="accent1"/>
                    </a:gs>
                    <a:gs pos="100000">
                      <a:schemeClr val="accent1"/>
                    </a:gs>
                  </a:gsLst>
                  <a:lin ang="5400000" scaled="0"/>
                </a:gradFill>
                <a:latin typeface="Segoe UI Semibold" panose="020B0702040204020203" pitchFamily="34" charset="0"/>
                <a:cs typeface="Segoe UI Semibold" panose="020B0702040204020203" pitchFamily="34" charset="0"/>
              </a:defRPr>
            </a:lvl1pPr>
          </a:lstStyle>
          <a:p>
            <a:pPr lvl="0"/>
            <a:r>
              <a:rPr lang="en-US"/>
              <a:t>Subtitle</a:t>
            </a:r>
          </a:p>
        </p:txBody>
      </p:sp>
    </p:spTree>
    <p:extLst>
      <p:ext uri="{BB962C8B-B14F-4D97-AF65-F5344CB8AC3E}">
        <p14:creationId xmlns:p14="http://schemas.microsoft.com/office/powerpoint/2010/main" val="325283184"/>
      </p:ext>
    </p:extLst>
  </p:cSld>
  <p:clrMapOvr>
    <a:masterClrMapping/>
  </p:clrMapOvr>
  <p:transition>
    <p:fade/>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03F3274D-8F90-4F75-B990-F6B7A291DE2C}"/>
              </a:ext>
            </a:extLst>
          </p:cNvPr>
          <p:cNvSpPr>
            <a:spLocks noGrp="1"/>
          </p:cNvSpPr>
          <p:nvPr>
            <p:ph type="title" hasCustomPrompt="1"/>
          </p:nvPr>
        </p:nvSpPr>
        <p:spPr>
          <a:xfrm>
            <a:off x="429383" y="437538"/>
            <a:ext cx="11333080" cy="742300"/>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852831349"/>
      </p:ext>
    </p:extLst>
  </p:cSld>
  <p:clrMapOvr>
    <a:masterClrMapping/>
  </p:clrMapOvr>
  <p:transition>
    <p:fade/>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userDrawn="1">
  <p:cSld name="4_Section_title_slide">
    <p:bg>
      <p:bgPr>
        <a:solidFill>
          <a:srgbClr val="000000"/>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166DD65-5445-4EEC-9748-3021B4E23498}"/>
              </a:ext>
            </a:extLst>
          </p:cNvPr>
          <p:cNvSpPr/>
          <p:nvPr userDrawn="1"/>
        </p:nvSpPr>
        <p:spPr bwMode="auto">
          <a:xfrm>
            <a:off x="6265777" y="465890"/>
            <a:ext cx="5926223" cy="5926221"/>
          </a:xfrm>
          <a:prstGeom prst="rect">
            <a:avLst/>
          </a:prstGeom>
          <a:solidFill>
            <a:srgbClr val="F5F5F5"/>
          </a:solidFill>
          <a:ln>
            <a:noFill/>
            <a:headEnd type="none" w="med" len="med"/>
            <a:tailEnd type="none" w="med" len="med"/>
          </a:ln>
          <a:effectLst>
            <a:outerShdw blurRad="254000" dist="50800" dir="2700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Picture Placeholder">
            <a:extLst>
              <a:ext uri="{FF2B5EF4-FFF2-40B4-BE49-F238E27FC236}">
                <a16:creationId xmlns:a16="http://schemas.microsoft.com/office/drawing/2014/main" id="{DEB1002C-678D-4DE8-8F18-213FFC9924FF}"/>
              </a:ext>
            </a:extLst>
          </p:cNvPr>
          <p:cNvSpPr>
            <a:spLocks noGrp="1"/>
          </p:cNvSpPr>
          <p:nvPr>
            <p:ph type="pic" sz="quarter" idx="13" hasCustomPrompt="1"/>
          </p:nvPr>
        </p:nvSpPr>
        <p:spPr bwMode="gray">
          <a:xfrm>
            <a:off x="6265777" y="465889"/>
            <a:ext cx="5926223" cy="5926223"/>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2670978"/>
            <a:ext cx="4636065" cy="758022"/>
          </a:xfrm>
          <a:prstGeom prst="rect">
            <a:avLst/>
          </a:prstGeom>
        </p:spPr>
        <p:txBody>
          <a:bodyPr vert="horz" wrap="square" lIns="0" tIns="164592" rIns="0" bIns="0" rtlCol="0" anchor="b" anchorCtr="0">
            <a:noAutofit/>
          </a:bodyPr>
          <a:lstStyle>
            <a:lvl1pPr>
              <a:defRPr sz="3921">
                <a:gradFill>
                  <a:gsLst>
                    <a:gs pos="0">
                      <a:schemeClr val="bg1"/>
                    </a:gs>
                    <a:gs pos="100000">
                      <a:schemeClr val="bg1"/>
                    </a:gs>
                  </a:gsLst>
                  <a:lin ang="5400000" scaled="0"/>
                </a:gradFill>
              </a:defRPr>
            </a:lvl1pPr>
          </a:lstStyle>
          <a:p>
            <a:r>
              <a:rPr lang="en-US"/>
              <a:t>Title</a:t>
            </a:r>
          </a:p>
        </p:txBody>
      </p:sp>
      <p:sp>
        <p:nvSpPr>
          <p:cNvPr id="15" name="Text Placeholder 78">
            <a:extLst>
              <a:ext uri="{FF2B5EF4-FFF2-40B4-BE49-F238E27FC236}">
                <a16:creationId xmlns:a16="http://schemas.microsoft.com/office/drawing/2014/main" id="{8E9616EC-AF57-4CEA-B35A-763F52DA3247}"/>
              </a:ext>
            </a:extLst>
          </p:cNvPr>
          <p:cNvSpPr>
            <a:spLocks noGrp="1"/>
          </p:cNvSpPr>
          <p:nvPr>
            <p:ph type="body" sz="quarter" idx="11" hasCustomPrompt="1"/>
          </p:nvPr>
        </p:nvSpPr>
        <p:spPr>
          <a:xfrm>
            <a:off x="446199" y="3721051"/>
            <a:ext cx="4636065" cy="561290"/>
          </a:xfrm>
          <a:noFill/>
        </p:spPr>
        <p:txBody>
          <a:bodyPr vert="horz" wrap="square" lIns="0" tIns="0" rIns="0" bIns="0" rtlCol="0" anchor="t" anchorCtr="0">
            <a:noAutofit/>
          </a:bodyPr>
          <a:lstStyle>
            <a:lvl1pPr>
              <a:defRPr lang="en-US" sz="1961" b="0" cap="none" spc="-50" dirty="0">
                <a:ln w="3175">
                  <a:noFill/>
                </a:ln>
                <a:gradFill>
                  <a:gsLst>
                    <a:gs pos="0">
                      <a:schemeClr val="accent1"/>
                    </a:gs>
                    <a:gs pos="100000">
                      <a:schemeClr val="accent1"/>
                    </a:gs>
                  </a:gsLst>
                  <a:lin ang="5400000" scaled="0"/>
                </a:gradFill>
                <a:effectLst/>
                <a:latin typeface="+mj-lt"/>
                <a:cs typeface="Segoe UI" pitchFamily="34" charset="0"/>
              </a:defRPr>
            </a:lvl1pPr>
          </a:lstStyle>
          <a:p>
            <a:pPr lvl="0" defTabSz="913927" fontAlgn="base">
              <a:spcBef>
                <a:spcPct val="0"/>
              </a:spcBef>
              <a:spcAft>
                <a:spcPct val="0"/>
              </a:spcAft>
            </a:pPr>
            <a:r>
              <a:rPr lang="en-US"/>
              <a:t>Description</a:t>
            </a:r>
          </a:p>
        </p:txBody>
      </p:sp>
    </p:spTree>
    <p:extLst>
      <p:ext uri="{BB962C8B-B14F-4D97-AF65-F5344CB8AC3E}">
        <p14:creationId xmlns:p14="http://schemas.microsoft.com/office/powerpoint/2010/main" val="3813950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par>
                                <p:cTn id="8" presetID="35" presetClass="path" presetSubtype="0" decel="100000" fill="hold" grpId="1" nodeType="withEffect">
                                  <p:stCondLst>
                                    <p:cond delay="0"/>
                                  </p:stCondLst>
                                  <p:childTnLst>
                                    <p:animMotion origin="layout" path="M 3.14526E-6 0 L 0.14781 0 " pathEditMode="relative" rAng="0" ptsTypes="AA">
                                      <p:cBhvr>
                                        <p:cTn id="9" dur="750" spd="-100000" fill="hold"/>
                                        <p:tgtEl>
                                          <p:spTgt spid="5"/>
                                        </p:tgtEl>
                                        <p:attrNameLst>
                                          <p:attrName>ppt_x</p:attrName>
                                          <p:attrName>ppt_y</p:attrName>
                                        </p:attrNameLst>
                                      </p:cBhvr>
                                      <p:rCtr x="7391" y="0"/>
                                    </p:animMotion>
                                  </p:childTnLst>
                                </p:cTn>
                              </p:par>
                              <p:par>
                                <p:cTn id="10" presetID="10"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par>
                                <p:cTn id="13" presetID="35" presetClass="path" presetSubtype="0" decel="100000" fill="hold" grpId="1" nodeType="withEffect">
                                  <p:stCondLst>
                                    <p:cond delay="0"/>
                                  </p:stCondLst>
                                  <p:childTnLst>
                                    <p:animMotion origin="layout" path="M 3.14526E-6 0 L 0.14781 0 " pathEditMode="relative" rAng="0" ptsTypes="AA">
                                      <p:cBhvr>
                                        <p:cTn id="14" dur="750" spd="-100000" fill="hold"/>
                                        <p:tgtEl>
                                          <p:spTgt spid="9"/>
                                        </p:tgtEl>
                                        <p:attrNameLst>
                                          <p:attrName>ppt_x</p:attrName>
                                          <p:attrName>ppt_y</p:attrName>
                                        </p:attrNameLst>
                                      </p:cBhvr>
                                      <p:rCtr x="739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9" grpId="0" animBg="1"/>
      <p:bldP spid="9" grpId="1"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7_Photo layout 1">
    <p:spTree>
      <p:nvGrpSpPr>
        <p:cNvPr id="1" name=""/>
        <p:cNvGrpSpPr/>
        <p:nvPr/>
      </p:nvGrpSpPr>
      <p:grpSpPr>
        <a:xfrm>
          <a:off x="0" y="0"/>
          <a:ext cx="0" cy="0"/>
          <a:chOff x="0" y="0"/>
          <a:chExt cx="0" cy="0"/>
        </a:xfrm>
      </p:grpSpPr>
      <p:pic>
        <p:nvPicPr>
          <p:cNvPr id="10" name="Picture 9" descr="A group of people sitting in a conference room with someone on the monitor on Teams.">
            <a:extLst>
              <a:ext uri="{FF2B5EF4-FFF2-40B4-BE49-F238E27FC236}">
                <a16:creationId xmlns:a16="http://schemas.microsoft.com/office/drawing/2014/main" id="{B5B0547B-7B7B-4C0E-9200-F5FE9FF626B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2"/>
            <a:ext cx="6481289"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p:txBody>
      </p:sp>
    </p:spTree>
    <p:extLst>
      <p:ext uri="{BB962C8B-B14F-4D97-AF65-F5344CB8AC3E}">
        <p14:creationId xmlns:p14="http://schemas.microsoft.com/office/powerpoint/2010/main" val="304317340"/>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380.xml><?xml version="1.0" encoding="utf-8"?>
<p:sldLayout xmlns:a="http://schemas.openxmlformats.org/drawingml/2006/main" xmlns:r="http://schemas.openxmlformats.org/officeDocument/2006/relationships" xmlns:p="http://schemas.openxmlformats.org/presentationml/2006/main" userDrawn="1">
  <p:cSld name="2_Title square photo">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902D146-5DB6-CD49-8FC8-0A577471A35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745" t="1" r="10152" b="846"/>
          <a:stretch/>
        </p:blipFill>
        <p:spPr>
          <a:xfrm>
            <a:off x="5333998" y="0"/>
            <a:ext cx="6858002"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MS logo white - EMF" descr="Microsoft logo white text version">
            <a:extLst>
              <a:ext uri="{FF2B5EF4-FFF2-40B4-BE49-F238E27FC236}">
                <a16:creationId xmlns:a16="http://schemas.microsoft.com/office/drawing/2014/main" id="{84238956-D655-E04F-9B07-6099476CCCE9}"/>
              </a:ext>
            </a:extLst>
          </p:cNvPr>
          <p:cNvPicPr>
            <a:picLocks noChangeAspect="1"/>
          </p:cNvPicPr>
          <p:nvPr userDrawn="1"/>
        </p:nvPicPr>
        <p:blipFill>
          <a:blip r:embed="rId3"/>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7582917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81.xml><?xml version="1.0" encoding="utf-8"?>
<p:sldLayout xmlns:a="http://schemas.openxmlformats.org/drawingml/2006/main" xmlns:r="http://schemas.openxmlformats.org/officeDocument/2006/relationships" xmlns:p="http://schemas.openxmlformats.org/presentationml/2006/main" userDrawn="1">
  <p:cSld name="1_Title Only">
    <p:bg>
      <p:bgPr>
        <a:solidFill>
          <a:srgbClr val="F2F2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97541"/>
            <a:ext cx="11018520" cy="430887"/>
          </a:xfrm>
        </p:spPr>
        <p:txBody>
          <a:bodyPr>
            <a:noAutofit/>
          </a:bodyPr>
          <a:lstStyle>
            <a:lvl1pPr>
              <a:defRPr sz="2800">
                <a:solidFill>
                  <a:srgbClr val="000000"/>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
        <p:nvSpPr>
          <p:cNvPr id="8" name="Content Placeholder 6">
            <a:extLst>
              <a:ext uri="{FF2B5EF4-FFF2-40B4-BE49-F238E27FC236}">
                <a16:creationId xmlns:a16="http://schemas.microsoft.com/office/drawing/2014/main" id="{41373CA6-F3F2-4F62-8708-1994F2214324}"/>
              </a:ext>
            </a:extLst>
          </p:cNvPr>
          <p:cNvSpPr>
            <a:spLocks noGrp="1"/>
          </p:cNvSpPr>
          <p:nvPr>
            <p:ph sz="quarter" idx="10"/>
          </p:nvPr>
        </p:nvSpPr>
        <p:spPr>
          <a:xfrm>
            <a:off x="592356" y="963924"/>
            <a:ext cx="11025187" cy="276999"/>
          </a:xfrm>
        </p:spPr>
        <p:txBody>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dirty="0" smtClean="0">
                <a:solidFill>
                  <a:schemeClr val="tx1"/>
                </a:solidFill>
                <a:latin typeface="+mn-lt"/>
                <a:ea typeface="+mn-ea"/>
                <a:cs typeface="Segoe UI Semilight" panose="020B0402040204020203" pitchFamily="34" charset="0"/>
              </a:defRPr>
            </a:lvl1pPr>
            <a:lvl2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dirty="0" smtClean="0">
                <a:solidFill>
                  <a:schemeClr val="accent1"/>
                </a:solidFill>
                <a:latin typeface="+mn-lt"/>
                <a:ea typeface="+mn-ea"/>
                <a:cs typeface="Segoe UI Semilight" panose="020B0402040204020203" pitchFamily="34" charset="0"/>
              </a:defRPr>
            </a:lvl2pPr>
            <a:lvl3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dirty="0" smtClean="0">
                <a:solidFill>
                  <a:schemeClr val="accent1"/>
                </a:solidFill>
                <a:latin typeface="+mn-lt"/>
                <a:ea typeface="+mn-ea"/>
                <a:cs typeface="Segoe UI Semilight" panose="020B0402040204020203" pitchFamily="34" charset="0"/>
              </a:defRPr>
            </a:lvl3pPr>
            <a:lvl4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dirty="0" smtClean="0">
                <a:solidFill>
                  <a:schemeClr val="accent1"/>
                </a:solidFill>
                <a:latin typeface="+mn-lt"/>
                <a:ea typeface="+mn-ea"/>
                <a:cs typeface="Segoe UI Semilight" panose="020B0402040204020203" pitchFamily="34" charset="0"/>
              </a:defRPr>
            </a:lvl4pPr>
            <a:lvl5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dirty="0">
                <a:solidFill>
                  <a:schemeClr val="accent1"/>
                </a:solidFill>
                <a:latin typeface="+mn-lt"/>
                <a:ea typeface="+mn-ea"/>
                <a:cs typeface="Segoe UI Semilight" panose="020B0402040204020203" pitchFamily="34" charset="0"/>
              </a:defRPr>
            </a:lvl5pPr>
          </a:lstStyle>
          <a:p>
            <a:pPr lvl="0"/>
            <a:r>
              <a:rPr lang="en-US"/>
              <a:t>Click to edit Master text styles</a:t>
            </a:r>
          </a:p>
        </p:txBody>
      </p:sp>
    </p:spTree>
    <p:extLst>
      <p:ext uri="{BB962C8B-B14F-4D97-AF65-F5344CB8AC3E}">
        <p14:creationId xmlns:p14="http://schemas.microsoft.com/office/powerpoint/2010/main" val="370985570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82.xml><?xml version="1.0" encoding="utf-8"?>
<p:sldLayout xmlns:a="http://schemas.openxmlformats.org/drawingml/2006/main" xmlns:r="http://schemas.openxmlformats.org/officeDocument/2006/relationships" xmlns:p="http://schemas.openxmlformats.org/presentationml/2006/main" userDrawn="1">
  <p:cSld name="Dem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9621005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83.xml><?xml version="1.0" encoding="utf-8"?>
<p:sldLayout xmlns:a="http://schemas.openxmlformats.org/drawingml/2006/main" xmlns:r="http://schemas.openxmlformats.org/officeDocument/2006/relationships" xmlns:p="http://schemas.openxmlformats.org/presentationml/2006/main" userDrawn="1">
  <p:cSld name="1_Closing logo slide">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55724DA6-565C-8B48-967D-A2E8F2761AD0}"/>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2313648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9519762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rgbClr val="1A1A1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6" name="MS logo gray - EMF">
            <a:extLst>
              <a:ext uri="{FF2B5EF4-FFF2-40B4-BE49-F238E27FC236}">
                <a16:creationId xmlns:a16="http://schemas.microsoft.com/office/drawing/2014/main" id="{8F86527F-B7BB-AF49-9D34-D1BF54FEAE0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pic>
        <p:nvPicPr>
          <p:cNvPr id="7" name="Picture 6">
            <a:extLst>
              <a:ext uri="{FF2B5EF4-FFF2-40B4-BE49-F238E27FC236}">
                <a16:creationId xmlns:a16="http://schemas.microsoft.com/office/drawing/2014/main" id="{5EE30564-C64B-8E46-9139-9003B0DD2FEA}"/>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5343525" y="0"/>
            <a:ext cx="6848475" cy="6858000"/>
          </a:xfrm>
          <a:prstGeom prst="rect">
            <a:avLst/>
          </a:prstGeom>
        </p:spPr>
      </p:pic>
    </p:spTree>
    <p:extLst>
      <p:ext uri="{BB962C8B-B14F-4D97-AF65-F5344CB8AC3E}">
        <p14:creationId xmlns:p14="http://schemas.microsoft.com/office/powerpoint/2010/main" val="42171707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71763"/>
            <a:ext cx="4167887" cy="861774"/>
          </a:xfrm>
        </p:spPr>
        <p:txBody>
          <a:bodyPr anchor="b" anchorCtr="0">
            <a:spAutoFit/>
          </a:bodyPr>
          <a:lstStyle>
            <a:lvl1pPr>
              <a:defRPr>
                <a:solidFill>
                  <a:srgbClr val="000000"/>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rgbClr val="000000"/>
                </a:solidFill>
                <a:latin typeface="+mn-lt"/>
                <a:cs typeface="Segoe UI" panose="020B0502040204020203" pitchFamily="34" charset="0"/>
              </a:defRPr>
            </a:lvl1pPr>
          </a:lstStyle>
          <a:p>
            <a:pPr lvl="0"/>
            <a:r>
              <a:rPr lang="en-US"/>
              <a:t>Speaker name or subtitle</a:t>
            </a:r>
          </a:p>
        </p:txBody>
      </p:sp>
      <p:pic>
        <p:nvPicPr>
          <p:cNvPr id="6" name="MS logo gray - EMF">
            <a:extLst>
              <a:ext uri="{FF2B5EF4-FFF2-40B4-BE49-F238E27FC236}">
                <a16:creationId xmlns:a16="http://schemas.microsoft.com/office/drawing/2014/main" id="{DBA914E4-44EB-1640-BCC3-F4246F3509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pic>
        <p:nvPicPr>
          <p:cNvPr id="9" name="Picture 8">
            <a:extLst>
              <a:ext uri="{FF2B5EF4-FFF2-40B4-BE49-F238E27FC236}">
                <a16:creationId xmlns:a16="http://schemas.microsoft.com/office/drawing/2014/main" id="{620CF735-8822-D546-BDF3-65F86EE07B5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5343525" y="-32320"/>
            <a:ext cx="6848476" cy="6890320"/>
          </a:xfrm>
          <a:prstGeom prst="rect">
            <a:avLst/>
          </a:prstGeom>
        </p:spPr>
      </p:pic>
    </p:spTree>
    <p:extLst>
      <p:ext uri="{BB962C8B-B14F-4D97-AF65-F5344CB8AC3E}">
        <p14:creationId xmlns:p14="http://schemas.microsoft.com/office/powerpoint/2010/main" val="27986453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31451692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bg1">
            <a:lumMod val="95000"/>
          </a:schemeClr>
        </a:solid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000000"/>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rgbClr val="000000"/>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85426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Title Slide wiith photo_black tex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62E1E1D-F8EE-C240-9AB2-FB6268723E0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Title 1"/>
          <p:cNvSpPr>
            <a:spLocks noGrp="1"/>
          </p:cNvSpPr>
          <p:nvPr>
            <p:ph type="title" hasCustomPrompt="1"/>
          </p:nvPr>
        </p:nvSpPr>
        <p:spPr>
          <a:xfrm>
            <a:off x="584200" y="2425780"/>
            <a:ext cx="5083629" cy="1107996"/>
          </a:xfrm>
          <a:noFill/>
        </p:spPr>
        <p:txBody>
          <a:bodyPr wrap="square" lIns="0" tIns="0" rIns="0" bIns="0" anchor="b" anchorCtr="0">
            <a:spAutoFit/>
          </a:bodyPr>
          <a:lstStyle>
            <a:lvl1pPr>
              <a:defRPr sz="3600" spc="-50" baseline="0">
                <a:gradFill>
                  <a:gsLst>
                    <a:gs pos="21764">
                      <a:srgbClr val="1A1A1A"/>
                    </a:gs>
                    <a:gs pos="12500">
                      <a:srgbClr val="1A1A1A"/>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084064" cy="246221"/>
          </a:xfrm>
          <a:noFill/>
        </p:spPr>
        <p:txBody>
          <a:bodyPr wrap="square" lIns="0" tIns="0" rIns="0" bIns="0">
            <a:spAutoFit/>
          </a:bodyPr>
          <a:lstStyle>
            <a:lvl1pPr marL="0" indent="0">
              <a:spcBef>
                <a:spcPts val="0"/>
              </a:spcBef>
              <a:buNone/>
              <a:defRPr sz="1600" spc="0" baseline="0">
                <a:gradFill>
                  <a:gsLst>
                    <a:gs pos="21764">
                      <a:srgbClr val="1A1A1A"/>
                    </a:gs>
                    <a:gs pos="12500">
                      <a:srgbClr val="1A1A1A"/>
                    </a:gs>
                  </a:gsLst>
                  <a:lin ang="5400000" scaled="0"/>
                </a:gradFill>
                <a:latin typeface="+mn-lt"/>
                <a:cs typeface="Segoe UI" panose="020B0502040204020203" pitchFamily="34" charset="0"/>
              </a:defRPr>
            </a:lvl1pPr>
          </a:lstStyle>
          <a:p>
            <a:pPr lvl="0"/>
            <a:r>
              <a:rPr lang="en-US"/>
              <a:t>Speaker name or subtitle text</a:t>
            </a:r>
          </a:p>
        </p:txBody>
      </p:sp>
      <p:pic>
        <p:nvPicPr>
          <p:cNvPr id="7" name="MS logo gray - EMF">
            <a:extLst>
              <a:ext uri="{FF2B5EF4-FFF2-40B4-BE49-F238E27FC236}">
                <a16:creationId xmlns:a16="http://schemas.microsoft.com/office/drawing/2014/main" id="{C4B60698-9D0C-2245-AB54-408320A0469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Tree>
    <p:extLst>
      <p:ext uri="{BB962C8B-B14F-4D97-AF65-F5344CB8AC3E}">
        <p14:creationId xmlns:p14="http://schemas.microsoft.com/office/powerpoint/2010/main" val="35501248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8_Photo layout 1">
    <p:spTree>
      <p:nvGrpSpPr>
        <p:cNvPr id="1" name=""/>
        <p:cNvGrpSpPr/>
        <p:nvPr/>
      </p:nvGrpSpPr>
      <p:grpSpPr>
        <a:xfrm>
          <a:off x="0" y="0"/>
          <a:ext cx="0" cy="0"/>
          <a:chOff x="0" y="0"/>
          <a:chExt cx="0" cy="0"/>
        </a:xfrm>
      </p:grpSpPr>
      <p:pic>
        <p:nvPicPr>
          <p:cNvPr id="10" name="Picture 9" descr="A group of people sitting in a conference room discussing the day's tasks.">
            <a:extLst>
              <a:ext uri="{FF2B5EF4-FFF2-40B4-BE49-F238E27FC236}">
                <a16:creationId xmlns:a16="http://schemas.microsoft.com/office/drawing/2014/main" id="{CDBC93B1-0775-48E2-9600-BB29A72E634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68100" y="-2"/>
            <a:ext cx="6264099"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87168"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5841"/>
            <a:ext cx="5387167"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p:txBody>
      </p:sp>
    </p:spTree>
    <p:extLst>
      <p:ext uri="{BB962C8B-B14F-4D97-AF65-F5344CB8AC3E}">
        <p14:creationId xmlns:p14="http://schemas.microsoft.com/office/powerpoint/2010/main" val="4219476654"/>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1_Title Slide wiith photo_black tex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62E1E1D-F8EE-C240-9AB2-FB6268723E0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9" name="Title 1"/>
          <p:cNvSpPr>
            <a:spLocks noGrp="1"/>
          </p:cNvSpPr>
          <p:nvPr>
            <p:ph type="title" hasCustomPrompt="1"/>
          </p:nvPr>
        </p:nvSpPr>
        <p:spPr>
          <a:xfrm>
            <a:off x="584200" y="2425780"/>
            <a:ext cx="5083629" cy="1107996"/>
          </a:xfrm>
          <a:noFill/>
        </p:spPr>
        <p:txBody>
          <a:bodyPr wrap="square" lIns="0" tIns="0" rIns="0" bIns="0" anchor="b" anchorCtr="0">
            <a:spAutoFit/>
          </a:bodyPr>
          <a:lstStyle>
            <a:lvl1pPr>
              <a:defRPr sz="3600" spc="-50"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084064" cy="246221"/>
          </a:xfr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 text</a:t>
            </a:r>
          </a:p>
        </p:txBody>
      </p:sp>
      <p:pic>
        <p:nvPicPr>
          <p:cNvPr id="7" name="MS logo gray - EMF">
            <a:extLst>
              <a:ext uri="{FF2B5EF4-FFF2-40B4-BE49-F238E27FC236}">
                <a16:creationId xmlns:a16="http://schemas.microsoft.com/office/drawing/2014/main" id="{504A74A9-1A66-7144-8ABD-FF62F89E6E3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Tree>
    <p:extLst>
      <p:ext uri="{BB962C8B-B14F-4D97-AF65-F5344CB8AC3E}">
        <p14:creationId xmlns:p14="http://schemas.microsoft.com/office/powerpoint/2010/main" val="42867680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Title Slide wiith photo_white text">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99E035-8F3C-C54D-844B-D184582FA58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Title 1"/>
          <p:cNvSpPr>
            <a:spLocks noGrp="1"/>
          </p:cNvSpPr>
          <p:nvPr>
            <p:ph type="title" hasCustomPrompt="1"/>
          </p:nvPr>
        </p:nvSpPr>
        <p:spPr bwMode="white">
          <a:xfrm>
            <a:off x="584635" y="2425780"/>
            <a:ext cx="5083629" cy="1107996"/>
          </a:xfrm>
          <a:noFill/>
        </p:spPr>
        <p:txBody>
          <a:bodyPr wrap="square" lIns="0" tIns="0" rIns="0" bIns="0" anchor="b" anchorCtr="0">
            <a:spAutoFit/>
          </a:bodyPr>
          <a:lstStyle>
            <a:lvl1pPr>
              <a:defRPr sz="3600" spc="-50" baseline="0">
                <a:gradFill>
                  <a:gsLst>
                    <a:gs pos="53365">
                      <a:srgbClr val="FFFFFF"/>
                    </a:gs>
                    <a:gs pos="21764">
                      <a:srgbClr val="FFFFFF"/>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84200" y="3962400"/>
            <a:ext cx="5084064" cy="246221"/>
          </a:xfrm>
          <a:noFill/>
        </p:spPr>
        <p:txBody>
          <a:bodyPr wrap="square" lIns="0" tIns="0" rIns="0" bIns="0">
            <a:spAutoFit/>
          </a:bodyPr>
          <a:lstStyle>
            <a:lvl1pPr marL="0" indent="0">
              <a:spcBef>
                <a:spcPts val="0"/>
              </a:spcBef>
              <a:buNone/>
              <a:defRPr sz="1600" spc="0" baseline="0">
                <a:gradFill>
                  <a:gsLst>
                    <a:gs pos="53365">
                      <a:srgbClr val="FFFFFF"/>
                    </a:gs>
                    <a:gs pos="21764">
                      <a:srgbClr val="FFFFFF"/>
                    </a:gs>
                  </a:gsLst>
                  <a:lin ang="5400000" scaled="0"/>
                </a:gradFill>
                <a:latin typeface="+mn-lt"/>
                <a:cs typeface="Segoe UI" panose="020B0502040204020203" pitchFamily="34" charset="0"/>
              </a:defRPr>
            </a:lvl1pPr>
          </a:lstStyle>
          <a:p>
            <a:pPr lvl="0"/>
            <a:r>
              <a:rPr lang="en-US"/>
              <a:t>Speaker name or subtitle text</a:t>
            </a:r>
          </a:p>
        </p:txBody>
      </p:sp>
      <p:pic>
        <p:nvPicPr>
          <p:cNvPr id="7" name="MS logo gray - EMF">
            <a:extLst>
              <a:ext uri="{FF2B5EF4-FFF2-40B4-BE49-F238E27FC236}">
                <a16:creationId xmlns:a16="http://schemas.microsoft.com/office/drawing/2014/main" id="{19A64866-81C9-F346-A699-D5FE5F62973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16012851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1_Title Slide wiith photo_white text">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99E035-8F3C-C54D-844B-D184582FA58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Title 1"/>
          <p:cNvSpPr>
            <a:spLocks noGrp="1"/>
          </p:cNvSpPr>
          <p:nvPr>
            <p:ph type="title" hasCustomPrompt="1"/>
          </p:nvPr>
        </p:nvSpPr>
        <p:spPr bwMode="white">
          <a:xfrm>
            <a:off x="584635" y="2425780"/>
            <a:ext cx="5083629" cy="1107996"/>
          </a:xfrm>
          <a:noFill/>
        </p:spPr>
        <p:txBody>
          <a:bodyPr wrap="square" lIns="0" tIns="0" rIns="0" bIns="0" anchor="b" anchorCtr="0">
            <a:spAutoFit/>
          </a:bodyPr>
          <a:lstStyle>
            <a:lvl1pPr>
              <a:defRPr sz="3600" spc="-50" baseline="0">
                <a:gradFill>
                  <a:gsLst>
                    <a:gs pos="53365">
                      <a:srgbClr val="FFFFFF"/>
                    </a:gs>
                    <a:gs pos="21764">
                      <a:srgbClr val="FFFFFF"/>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84200" y="3962400"/>
            <a:ext cx="5084064" cy="246221"/>
          </a:xfrm>
          <a:noFill/>
        </p:spPr>
        <p:txBody>
          <a:bodyPr wrap="square" lIns="0" tIns="0" rIns="0" bIns="0">
            <a:spAutoFit/>
          </a:bodyPr>
          <a:lstStyle>
            <a:lvl1pPr marL="0" indent="0">
              <a:spcBef>
                <a:spcPts val="0"/>
              </a:spcBef>
              <a:buNone/>
              <a:defRPr sz="1600" spc="0" baseline="0">
                <a:gradFill>
                  <a:gsLst>
                    <a:gs pos="53365">
                      <a:srgbClr val="FFFFFF"/>
                    </a:gs>
                    <a:gs pos="21764">
                      <a:srgbClr val="FFFFFF"/>
                    </a:gs>
                  </a:gsLst>
                  <a:lin ang="5400000" scaled="0"/>
                </a:gradFill>
                <a:latin typeface="+mn-lt"/>
                <a:cs typeface="Segoe UI" panose="020B0502040204020203" pitchFamily="34" charset="0"/>
              </a:defRPr>
            </a:lvl1pPr>
          </a:lstStyle>
          <a:p>
            <a:pPr lvl="0"/>
            <a:r>
              <a:rPr lang="en-US"/>
              <a:t>Speaker name or subtitle text</a:t>
            </a:r>
          </a:p>
        </p:txBody>
      </p:sp>
      <p:pic>
        <p:nvPicPr>
          <p:cNvPr id="7" name="MS logo gray - EMF">
            <a:extLst>
              <a:ext uri="{FF2B5EF4-FFF2-40B4-BE49-F238E27FC236}">
                <a16:creationId xmlns:a16="http://schemas.microsoft.com/office/drawing/2014/main" id="{19A64866-81C9-F346-A699-D5FE5F62973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34540584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lumMod val="9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588263" y="498764"/>
            <a:ext cx="11018520" cy="430887"/>
          </a:xfrm>
        </p:spPr>
        <p:txBody>
          <a:bodyPr/>
          <a:lstStyle>
            <a:lvl1pPr>
              <a:defRPr sz="2800">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86390" y="1434370"/>
            <a:ext cx="11018520" cy="1083374"/>
          </a:xfrm>
        </p:spPr>
        <p:txBody>
          <a:bodyPr wrap="square">
            <a:spAutoFit/>
          </a:bodyPr>
          <a:lstStyle>
            <a:lvl1pPr marL="0" indent="0">
              <a:buNone/>
              <a:defRPr sz="2000">
                <a:solidFill>
                  <a:srgbClr val="000000"/>
                </a:solidFill>
              </a:defRPr>
            </a:lvl1pPr>
            <a:lvl2pPr marL="228600" indent="0">
              <a:buNone/>
              <a:defRPr sz="1600">
                <a:solidFill>
                  <a:srgbClr val="000000"/>
                </a:solidFill>
              </a:defRPr>
            </a:lvl2pPr>
            <a:lvl3pPr marL="457200" indent="0">
              <a:buNone/>
              <a:defRPr sz="1400">
                <a:solidFill>
                  <a:srgbClr val="000000"/>
                </a:solidFill>
              </a:defRPr>
            </a:lvl3pPr>
            <a:lvl4pPr marL="685800" indent="0">
              <a:buNone/>
              <a:defRPr sz="1200">
                <a:solidFill>
                  <a:srgbClr val="000000"/>
                </a:solidFill>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10">
            <a:extLst>
              <a:ext uri="{FF2B5EF4-FFF2-40B4-BE49-F238E27FC236}">
                <a16:creationId xmlns:a16="http://schemas.microsoft.com/office/drawing/2014/main" id="{37A1A54A-CF38-9947-A8FB-BBD41DE025C0}"/>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76069485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509155"/>
            <a:ext cx="11018520"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84200" y="1435497"/>
            <a:ext cx="11018520" cy="1268039"/>
          </a:xfrm>
        </p:spPr>
        <p:txBody>
          <a:bodyPr/>
          <a:lstStyle>
            <a:lvl1pPr>
              <a:defRPr sz="2000">
                <a:solidFill>
                  <a:srgbClr val="000000"/>
                </a:solidFill>
              </a:defRPr>
            </a:lvl1pPr>
            <a:lvl2pPr>
              <a:defRPr sz="1600">
                <a:solidFill>
                  <a:srgbClr val="000000"/>
                </a:solidFill>
              </a:defRPr>
            </a:lvl2pPr>
            <a:lvl3pPr>
              <a:defRPr sz="1400">
                <a:solidFill>
                  <a:srgbClr val="000000"/>
                </a:solidFill>
              </a:defRPr>
            </a:lvl3pPr>
            <a:lvl4pPr>
              <a:defRPr sz="1200">
                <a:solidFill>
                  <a:srgbClr val="000000"/>
                </a:solidFill>
              </a:defRPr>
            </a:lvl4pPr>
            <a:lvl5pPr>
              <a:defRPr sz="100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418220321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98764"/>
            <a:ext cx="11018520" cy="430887"/>
          </a:xfrm>
        </p:spPr>
        <p:txBody>
          <a:bodyPr/>
          <a:lstStyle>
            <a:lvl1pPr>
              <a:defRPr sz="2800">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84200" y="1435100"/>
            <a:ext cx="5212080" cy="1268039"/>
          </a:xfrm>
        </p:spPr>
        <p:txBody>
          <a:bodyPr wrap="square">
            <a:spAutoFit/>
          </a:bodyPr>
          <a:lstStyle>
            <a:lvl1pPr marL="0" indent="0">
              <a:spcBef>
                <a:spcPts val="1224"/>
              </a:spcBef>
              <a:buClr>
                <a:schemeClr val="tx1"/>
              </a:buClr>
              <a:buFont typeface="Wingdings" panose="05000000000000000000" pitchFamily="2" charset="2"/>
              <a:buNone/>
              <a:defRPr sz="2000" b="0">
                <a:solidFill>
                  <a:srgbClr val="000000"/>
                </a:solidFill>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1600" b="0">
                <a:solidFill>
                  <a:srgbClr val="000000"/>
                </a:solidFill>
              </a:defRPr>
            </a:lvl2pPr>
            <a:lvl3pPr marL="450850" indent="0">
              <a:buFont typeface="Wingdings" panose="05000000000000000000" pitchFamily="2" charset="2"/>
              <a:buNone/>
              <a:tabLst/>
              <a:defRPr sz="1400" b="0">
                <a:solidFill>
                  <a:srgbClr val="000000"/>
                </a:solidFill>
              </a:defRPr>
            </a:lvl3pPr>
            <a:lvl4pPr marL="652462" indent="0">
              <a:buFont typeface="Wingdings" panose="05000000000000000000" pitchFamily="2" charset="2"/>
              <a:buNone/>
              <a:defRPr sz="1200" b="0">
                <a:solidFill>
                  <a:srgbClr val="000000"/>
                </a:solidFill>
              </a:defRPr>
            </a:lvl4pPr>
            <a:lvl5pPr marL="854075" indent="0">
              <a:buFont typeface="Wingdings" panose="05000000000000000000" pitchFamily="2" charset="2"/>
              <a:buNone/>
              <a:tabLst/>
              <a:defRPr sz="100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268039"/>
          </a:xfrm>
        </p:spPr>
        <p:txBody>
          <a:bodyPr wrap="square">
            <a:spAutoFit/>
          </a:bodyPr>
          <a:lstStyle>
            <a:lvl1pPr marL="0" indent="0">
              <a:spcBef>
                <a:spcPts val="1224"/>
              </a:spcBef>
              <a:buClr>
                <a:schemeClr val="tx1"/>
              </a:buClr>
              <a:buFont typeface="Wingdings" panose="05000000000000000000" pitchFamily="2" charset="2"/>
              <a:buNone/>
              <a:defRPr sz="2000" b="0">
                <a:solidFill>
                  <a:srgbClr val="000000"/>
                </a:solidFill>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1600" b="0">
                <a:solidFill>
                  <a:srgbClr val="000000"/>
                </a:solidFill>
              </a:defRPr>
            </a:lvl2pPr>
            <a:lvl3pPr marL="450850" indent="0">
              <a:buFont typeface="Wingdings" panose="05000000000000000000" pitchFamily="2" charset="2"/>
              <a:buNone/>
              <a:tabLst/>
              <a:defRPr sz="1400" b="0">
                <a:solidFill>
                  <a:srgbClr val="000000"/>
                </a:solidFill>
              </a:defRPr>
            </a:lvl3pPr>
            <a:lvl4pPr marL="652462" indent="0">
              <a:buFont typeface="Wingdings" panose="05000000000000000000" pitchFamily="2" charset="2"/>
              <a:buNone/>
              <a:defRPr sz="1200" b="0">
                <a:solidFill>
                  <a:srgbClr val="000000"/>
                </a:solidFill>
              </a:defRPr>
            </a:lvl4pPr>
            <a:lvl5pPr marL="854075" indent="0">
              <a:buFont typeface="Wingdings" panose="05000000000000000000" pitchFamily="2" charset="2"/>
              <a:buNone/>
              <a:tabLst/>
              <a:defRPr sz="100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298657520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88263" y="497541"/>
            <a:ext cx="11018520" cy="430887"/>
          </a:xfrm>
        </p:spPr>
        <p:txBody>
          <a:bodyPr/>
          <a:lstStyle>
            <a:lvl1pPr>
              <a:defRPr sz="2800">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84200" y="1437481"/>
            <a:ext cx="5212080" cy="1268039"/>
          </a:xfrm>
        </p:spPr>
        <p:txBody>
          <a:bodyPr wrap="square">
            <a:spAutoFit/>
          </a:bodyPr>
          <a:lstStyle>
            <a:lvl1pPr marL="231775" indent="-231775">
              <a:spcBef>
                <a:spcPts val="1224"/>
              </a:spcBef>
              <a:buClr>
                <a:schemeClr val="tx1"/>
              </a:buClr>
              <a:buFont typeface="Wingdings" panose="05000000000000000000" pitchFamily="2" charset="2"/>
              <a:buChar char=""/>
              <a:defRPr sz="2000" b="0">
                <a:solidFill>
                  <a:srgbClr val="000000"/>
                </a:solidFill>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1600" b="0">
                <a:solidFill>
                  <a:srgbClr val="000000"/>
                </a:solidFill>
              </a:defRPr>
            </a:lvl2pPr>
            <a:lvl3pPr marL="639763" indent="-188913">
              <a:buFont typeface="Wingdings" panose="05000000000000000000" pitchFamily="2" charset="2"/>
              <a:buChar char=""/>
              <a:tabLst/>
              <a:defRPr sz="1400" b="0">
                <a:solidFill>
                  <a:srgbClr val="000000"/>
                </a:solidFill>
              </a:defRPr>
            </a:lvl3pPr>
            <a:lvl4pPr marL="828675" indent="-176213">
              <a:buFont typeface="Wingdings" panose="05000000000000000000" pitchFamily="2" charset="2"/>
              <a:buChar char=""/>
              <a:defRPr sz="1200" b="0">
                <a:solidFill>
                  <a:srgbClr val="000000"/>
                </a:solidFill>
              </a:defRPr>
            </a:lvl4pPr>
            <a:lvl5pPr marL="1023938" indent="-169863">
              <a:buFont typeface="Wingdings" panose="05000000000000000000" pitchFamily="2" charset="2"/>
              <a:buChar char=""/>
              <a:tabLst/>
              <a:defRPr sz="100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1EF8841F-D2F8-0646-B645-839893A70343}"/>
              </a:ext>
            </a:extLst>
          </p:cNvPr>
          <p:cNvSpPr>
            <a:spLocks noGrp="1"/>
          </p:cNvSpPr>
          <p:nvPr>
            <p:ph type="body" sz="quarter" idx="12"/>
          </p:nvPr>
        </p:nvSpPr>
        <p:spPr>
          <a:xfrm>
            <a:off x="6392849" y="1437481"/>
            <a:ext cx="5212080" cy="1268039"/>
          </a:xfrm>
        </p:spPr>
        <p:txBody>
          <a:bodyPr wrap="square">
            <a:spAutoFit/>
          </a:bodyPr>
          <a:lstStyle>
            <a:lvl1pPr marL="231775" indent="-231775">
              <a:spcBef>
                <a:spcPts val="1224"/>
              </a:spcBef>
              <a:buClr>
                <a:schemeClr val="tx1"/>
              </a:buClr>
              <a:buFont typeface="Wingdings" panose="05000000000000000000" pitchFamily="2" charset="2"/>
              <a:buChar char=""/>
              <a:defRPr sz="2000" b="0">
                <a:solidFill>
                  <a:srgbClr val="000000"/>
                </a:solidFill>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1600" b="0">
                <a:solidFill>
                  <a:srgbClr val="000000"/>
                </a:solidFill>
              </a:defRPr>
            </a:lvl2pPr>
            <a:lvl3pPr marL="639763" indent="-188913">
              <a:buFont typeface="Wingdings" panose="05000000000000000000" pitchFamily="2" charset="2"/>
              <a:buChar char=""/>
              <a:tabLst/>
              <a:defRPr sz="1400" b="0">
                <a:solidFill>
                  <a:srgbClr val="000000"/>
                </a:solidFill>
              </a:defRPr>
            </a:lvl3pPr>
            <a:lvl4pPr marL="828675" indent="-176213">
              <a:buFont typeface="Wingdings" panose="05000000000000000000" pitchFamily="2" charset="2"/>
              <a:buChar char=""/>
              <a:defRPr sz="1200" b="0">
                <a:solidFill>
                  <a:srgbClr val="000000"/>
                </a:solidFill>
              </a:defRPr>
            </a:lvl4pPr>
            <a:lvl5pPr marL="1023938" indent="-169863">
              <a:buFont typeface="Wingdings" panose="05000000000000000000" pitchFamily="2" charset="2"/>
              <a:buChar char=""/>
              <a:tabLst/>
              <a:defRPr sz="100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9EF2168D-ABC8-AA43-9EDB-A155583EFD61}"/>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245948926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97541"/>
            <a:ext cx="11018520" cy="430887"/>
          </a:xfrm>
        </p:spPr>
        <p:txBody>
          <a:bodyPr/>
          <a:lstStyle>
            <a:lvl1pPr>
              <a:defRPr sz="2800">
                <a:gradFill>
                  <a:gsLst>
                    <a:gs pos="2917">
                      <a:schemeClr val="tx1"/>
                    </a:gs>
                    <a:gs pos="100000">
                      <a:schemeClr val="tx1"/>
                    </a:gs>
                  </a:gsLst>
                  <a:lin ang="5400000" scaled="0"/>
                </a:gra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2500108323"/>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97541"/>
            <a:ext cx="11018520" cy="430887"/>
          </a:xfrm>
        </p:spPr>
        <p:txBody>
          <a:bodyPr/>
          <a:lstStyle>
            <a:lvl1pPr>
              <a:defRPr sz="2800">
                <a:solidFill>
                  <a:srgbClr val="000000"/>
                </a:solidFill>
              </a:defRPr>
            </a:lvl1pPr>
          </a:lstStyle>
          <a:p>
            <a:r>
              <a:rPr lang="en-US"/>
              <a:t>Click to edit Master title style</a:t>
            </a:r>
          </a:p>
        </p:txBody>
      </p:sp>
      <p:sp>
        <p:nvSpPr>
          <p:cNvPr id="4" name="Footer Placeholder 10">
            <a:extLst>
              <a:ext uri="{FF2B5EF4-FFF2-40B4-BE49-F238E27FC236}">
                <a16:creationId xmlns:a16="http://schemas.microsoft.com/office/drawing/2014/main" id="{59A66667-56DD-0944-88F2-9EEF75B94EAF}"/>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40518085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84094"/>
            <a:ext cx="5508419" cy="372410"/>
          </a:xfrm>
        </p:spPr>
        <p:txBody>
          <a:bodyPr tIns="64008"/>
          <a:lstStyle>
            <a:lvl1pPr>
              <a:defRPr sz="2000" spc="0">
                <a:solidFill>
                  <a:srgbClr val="000000"/>
                </a:solidFill>
                <a:latin typeface="+mj-lt"/>
                <a:cs typeface="Segoe UI"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04552FE7-359D-6544-B2BC-512289B79DFF}"/>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64423455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position personnalisée">
    <p:bg>
      <p:bgPr>
        <a:solidFill>
          <a:srgbClr val="614E8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587576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Photo layout 1">
    <p:spTree>
      <p:nvGrpSpPr>
        <p:cNvPr id="1" name=""/>
        <p:cNvGrpSpPr/>
        <p:nvPr/>
      </p:nvGrpSpPr>
      <p:grpSpPr>
        <a:xfrm>
          <a:off x="0" y="0"/>
          <a:ext cx="0" cy="0"/>
          <a:chOff x="0" y="0"/>
          <a:chExt cx="0" cy="0"/>
        </a:xfrm>
      </p:grpSpPr>
      <p:pic>
        <p:nvPicPr>
          <p:cNvPr id="3" name="Picture 2" descr="Woman walking in the office hallway while having a Teams video call on her laptop.">
            <a:extLst>
              <a:ext uri="{FF2B5EF4-FFF2-40B4-BE49-F238E27FC236}">
                <a16:creationId xmlns:a16="http://schemas.microsoft.com/office/drawing/2014/main" id="{5DC9523C-3907-4939-8694-9C0D7F4E828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1982" y="-1"/>
            <a:ext cx="6337982"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29295"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3" y="2145841"/>
            <a:ext cx="5329294"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p:txBody>
      </p:sp>
    </p:spTree>
    <p:extLst>
      <p:ext uri="{BB962C8B-B14F-4D97-AF65-F5344CB8AC3E}">
        <p14:creationId xmlns:p14="http://schemas.microsoft.com/office/powerpoint/2010/main" val="2607922979"/>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271872"/>
            <a:ext cx="4161981" cy="861774"/>
          </a:xfrm>
        </p:spPr>
        <p:txBody>
          <a:bodyPr wrap="square" rIns="0" anchor="b">
            <a:spAutoFit/>
          </a:bodyPr>
          <a:lstStyle>
            <a:lvl1pPr>
              <a:lnSpc>
                <a:spcPct val="100000"/>
              </a:lnSpc>
              <a:defRPr sz="2800" b="0" spc="-49" baseline="0">
                <a:solidFill>
                  <a:srgbClr val="000000"/>
                </a:soli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246221"/>
          </a:xfrm>
        </p:spPr>
        <p:txBody>
          <a:bodyPr/>
          <a:lstStyle>
            <a:lvl1pPr marL="0" indent="0">
              <a:buNone/>
              <a:defRPr sz="1600">
                <a:solidFill>
                  <a:srgbClr val="000000"/>
                </a:solidFill>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60213411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5" y="2998113"/>
            <a:ext cx="4161981" cy="861774"/>
          </a:xfrm>
        </p:spPr>
        <p:txBody>
          <a:bodyPr wrap="square" rIns="0" anchor="ctr" anchorCtr="0">
            <a:spAutoFit/>
          </a:bodyPr>
          <a:lstStyle>
            <a:lvl1pPr>
              <a:lnSpc>
                <a:spcPct val="100000"/>
              </a:lnSpc>
              <a:defRPr sz="2800" b="0" spc="-49" baseline="0">
                <a:solidFill>
                  <a:srgbClr val="000000"/>
                </a:soli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08776512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4160520" cy="615553"/>
          </a:xfrm>
        </p:spPr>
        <p:txBody>
          <a:bodyPr wrap="square" anchor="t">
            <a:spAutoFit/>
          </a:bodyPr>
          <a:lstStyle>
            <a:lvl1pPr>
              <a:lnSpc>
                <a:spcPct val="100000"/>
              </a:lnSpc>
              <a:defRPr sz="2000"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78695001"/>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rgbClr val="1A1A1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8758828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318662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rgbClr val="1A1A1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6876099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207459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1A1A1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552514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0000"/>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8795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05595926"/>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Photo layout 1">
    <p:spTree>
      <p:nvGrpSpPr>
        <p:cNvPr id="1" name=""/>
        <p:cNvGrpSpPr/>
        <p:nvPr/>
      </p:nvGrpSpPr>
      <p:grpSpPr>
        <a:xfrm>
          <a:off x="0" y="0"/>
          <a:ext cx="0" cy="0"/>
          <a:chOff x="0" y="0"/>
          <a:chExt cx="0" cy="0"/>
        </a:xfrm>
      </p:grpSpPr>
      <p:pic>
        <p:nvPicPr>
          <p:cNvPr id="11" name="Picture 10" descr="A group of people in a conference room working on mockups while another group on Teams video looks on.">
            <a:extLst>
              <a:ext uri="{FF2B5EF4-FFF2-40B4-BE49-F238E27FC236}">
                <a16:creationId xmlns:a16="http://schemas.microsoft.com/office/drawing/2014/main" id="{17464ADA-BCE6-475E-89A8-63AD5A9EB7C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75596"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5841"/>
            <a:ext cx="537559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p:txBody>
      </p:sp>
    </p:spTree>
    <p:extLst>
      <p:ext uri="{BB962C8B-B14F-4D97-AF65-F5344CB8AC3E}">
        <p14:creationId xmlns:p14="http://schemas.microsoft.com/office/powerpoint/2010/main" val="3589571487"/>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28565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588263" y="497541"/>
            <a:ext cx="11018520" cy="430887"/>
          </a:xfrm>
        </p:spPr>
        <p:txBody>
          <a:bodyPr/>
          <a:lstStyle>
            <a:lvl1pPr>
              <a:defRPr sz="2800"/>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84201" y="6456459"/>
            <a:ext cx="11025188" cy="107854"/>
          </a:xfrm>
          <a:prstGeom prst="rect">
            <a:avLst/>
          </a:prstGeom>
        </p:spPr>
        <p:txBody>
          <a:bodyPr/>
          <a:lstStyle>
            <a:lvl1pPr>
              <a:defRPr sz="800">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290199451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a:xfrm>
            <a:off x="588263" y="510988"/>
            <a:ext cx="11018520" cy="430887"/>
          </a:xfrm>
        </p:spPr>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42715818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1A1A1A"/>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16568815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16" name="Content Placeholder 15"/>
          <p:cNvSpPr>
            <a:spLocks noGrp="1"/>
          </p:cNvSpPr>
          <p:nvPr>
            <p:ph sz="quarter" idx="17" hasCustomPrompt="1"/>
          </p:nvPr>
        </p:nvSpPr>
        <p:spPr>
          <a:xfrm>
            <a:off x="584200" y="1599722"/>
            <a:ext cx="3490176" cy="3099393"/>
          </a:xfrm>
          <a:blipFill>
            <a:blip r:embed="rId2" cstate="print">
              <a:extLst>
                <a:ext uri="{28A0092B-C50C-407E-A947-70E740481C1C}">
                  <a14:useLocalDpi xmlns:a14="http://schemas.microsoft.com/office/drawing/2010/main"/>
                </a:ext>
              </a:extLst>
            </a:blip>
            <a:stretch>
              <a:fillRect/>
            </a:stretch>
          </a:blipFill>
        </p:spPr>
        <p:txBody>
          <a:bodyPr anchor="ctr" anchorCtr="0">
            <a:noAutofit/>
          </a:bodyPr>
          <a:lstStyle>
            <a:lvl1pPr marL="0" indent="0" algn="ctr">
              <a:buNone/>
              <a:defRPr sz="1961">
                <a:solidFill>
                  <a:srgbClr val="000000"/>
                </a:solidFill>
              </a:defRPr>
            </a:lvl1pPr>
          </a:lstStyle>
          <a:p>
            <a:pPr lvl="0"/>
            <a:r>
              <a:rPr lang="en-US"/>
              <a:t>Place photo</a:t>
            </a:r>
          </a:p>
        </p:txBody>
      </p:sp>
      <p:sp>
        <p:nvSpPr>
          <p:cNvPr id="2" name="Title 1"/>
          <p:cNvSpPr>
            <a:spLocks noGrp="1"/>
          </p:cNvSpPr>
          <p:nvPr>
            <p:ph type="title" hasCustomPrompt="1"/>
          </p:nvPr>
        </p:nvSpPr>
        <p:spPr>
          <a:xfrm>
            <a:off x="584200" y="545447"/>
            <a:ext cx="11306469" cy="403137"/>
          </a:xfrm>
        </p:spPr>
        <p:txBody>
          <a:bodyPr wrap="square" lIns="0" tIns="0" rIns="0" bIns="0">
            <a:spAutoFit/>
          </a:bodyPr>
          <a:lstStyle>
            <a:lvl1pPr>
              <a:lnSpc>
                <a:spcPts val="3137"/>
              </a:lnSpc>
              <a:defRPr sz="2800">
                <a:solidFill>
                  <a:srgbClr val="000000"/>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584200" y="4927922"/>
            <a:ext cx="3490176" cy="1186064"/>
          </a:xfrm>
        </p:spPr>
        <p:txBody>
          <a:bodyPr lIns="0" tIns="0" rIns="0" bIns="0"/>
          <a:lstStyle>
            <a:lvl1pPr marL="0" indent="0">
              <a:lnSpc>
                <a:spcPts val="1765"/>
              </a:lnSpc>
              <a:spcBef>
                <a:spcPts val="1176"/>
              </a:spcBef>
              <a:buNone/>
              <a:defRPr lang="en-US" sz="1200" b="0" kern="1200" spc="0" baseline="0" dirty="0">
                <a:solidFill>
                  <a:srgbClr val="000000"/>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2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12/14</a:t>
            </a:r>
          </a:p>
          <a:p>
            <a:pPr lvl="1"/>
            <a:r>
              <a:rPr lang="en-US"/>
              <a:t>Body copy Segoe Regular 12/14.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3" y="4927922"/>
            <a:ext cx="3465305" cy="1182568"/>
          </a:xfrm>
        </p:spPr>
        <p:txBody>
          <a:bodyPr lIns="0" tIns="0" rIns="0" bIns="0"/>
          <a:lstStyle>
            <a:lvl1pPr marL="0" marR="0" indent="0" algn="l" defTabSz="932742" rtl="0" eaLnBrk="1" fontAlgn="auto" latinLnBrk="0" hangingPunct="1">
              <a:lnSpc>
                <a:spcPts val="1765"/>
              </a:lnSpc>
              <a:spcBef>
                <a:spcPts val="1200"/>
              </a:spcBef>
              <a:spcAft>
                <a:spcPts val="0"/>
              </a:spcAft>
              <a:buClrTx/>
              <a:buSzPct val="90000"/>
              <a:buFont typeface="Wingdings" panose="05000000000000000000" pitchFamily="2" charset="2"/>
              <a:buNone/>
              <a:tabLst/>
              <a:defRPr lang="en-US" sz="1200" b="0" kern="1200" spc="0" baseline="0" dirty="0">
                <a:solidFill>
                  <a:srgbClr val="000000"/>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2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12/14</a:t>
            </a:r>
          </a:p>
          <a:p>
            <a:pPr lvl="1"/>
            <a:r>
              <a:rPr lang="en-US"/>
              <a:t>Body copy Segoe Regular 12/14.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25" name="Content Placeholder 15">
            <a:extLst>
              <a:ext uri="{FF2B5EF4-FFF2-40B4-BE49-F238E27FC236}">
                <a16:creationId xmlns:a16="http://schemas.microsoft.com/office/drawing/2014/main" id="{FF38BC9F-387A-498E-A040-4619A490AEDD}"/>
              </a:ext>
            </a:extLst>
          </p:cNvPr>
          <p:cNvSpPr>
            <a:spLocks noGrp="1"/>
          </p:cNvSpPr>
          <p:nvPr>
            <p:ph sz="quarter" idx="18" hasCustomPrompt="1"/>
          </p:nvPr>
        </p:nvSpPr>
        <p:spPr>
          <a:xfrm>
            <a:off x="4303151" y="1599722"/>
            <a:ext cx="3618381" cy="3099393"/>
          </a:xfrm>
          <a:blipFill>
            <a:blip r:embed="rId3" cstate="print">
              <a:extLst>
                <a:ext uri="{28A0092B-C50C-407E-A947-70E740481C1C}">
                  <a14:useLocalDpi xmlns:a14="http://schemas.microsoft.com/office/drawing/2010/main"/>
                </a:ext>
              </a:extLst>
            </a:blip>
            <a:stretch>
              <a:fillRect/>
            </a:stretch>
          </a:blipFill>
        </p:spPr>
        <p:txBody>
          <a:bodyPr anchor="ctr" anchorCtr="0">
            <a:noAutofit/>
          </a:bodyPr>
          <a:lstStyle>
            <a:lvl1pPr marL="0" indent="0" algn="ctr">
              <a:buNone/>
              <a:defRPr sz="1961">
                <a:solidFill>
                  <a:srgbClr val="000000"/>
                </a:solidFill>
              </a:defRPr>
            </a:lvl1pPr>
          </a:lstStyle>
          <a:p>
            <a:pPr lvl="0"/>
            <a:r>
              <a:rPr lang="en-US"/>
              <a:t>Place photo</a:t>
            </a:r>
          </a:p>
        </p:txBody>
      </p:sp>
      <p:sp>
        <p:nvSpPr>
          <p:cNvPr id="26" name="Content Placeholder 15">
            <a:extLst>
              <a:ext uri="{FF2B5EF4-FFF2-40B4-BE49-F238E27FC236}">
                <a16:creationId xmlns:a16="http://schemas.microsoft.com/office/drawing/2014/main" id="{EEF5E46D-3409-4544-8C4E-211F133E580F}"/>
              </a:ext>
            </a:extLst>
          </p:cNvPr>
          <p:cNvSpPr>
            <a:spLocks noGrp="1"/>
          </p:cNvSpPr>
          <p:nvPr>
            <p:ph sz="quarter" idx="19" hasCustomPrompt="1"/>
          </p:nvPr>
        </p:nvSpPr>
        <p:spPr>
          <a:xfrm>
            <a:off x="8144083" y="1599722"/>
            <a:ext cx="3465305" cy="3099394"/>
          </a:xfrm>
          <a:blipFill>
            <a:blip r:embed="rId4" cstate="print">
              <a:extLst>
                <a:ext uri="{28A0092B-C50C-407E-A947-70E740481C1C}">
                  <a14:useLocalDpi xmlns:a14="http://schemas.microsoft.com/office/drawing/2010/main"/>
                </a:ext>
              </a:extLst>
            </a:blip>
            <a:stretch>
              <a:fillRect/>
            </a:stretch>
          </a:blipFill>
        </p:spPr>
        <p:txBody>
          <a:bodyPr anchor="ctr" anchorCtr="0">
            <a:noAutofit/>
          </a:bodyPr>
          <a:lstStyle>
            <a:lvl1pPr marL="0" indent="0" algn="ctr">
              <a:buNone/>
              <a:defRPr sz="1961">
                <a:solidFill>
                  <a:srgbClr val="000000"/>
                </a:solidFill>
              </a:defRPr>
            </a:lvl1pPr>
          </a:lstStyle>
          <a:p>
            <a:pPr lvl="0"/>
            <a:r>
              <a:rPr lang="en-US"/>
              <a:t>Place photo</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1182568"/>
          </a:xfrm>
        </p:spPr>
        <p:txBody>
          <a:bodyPr lIns="0" tIns="0" rIns="0" bIns="0"/>
          <a:lstStyle>
            <a:lvl1pPr marL="0" marR="0" indent="0" algn="l" defTabSz="932742" rtl="0" eaLnBrk="1" fontAlgn="auto" latinLnBrk="0" hangingPunct="1">
              <a:lnSpc>
                <a:spcPts val="1765"/>
              </a:lnSpc>
              <a:spcBef>
                <a:spcPts val="1200"/>
              </a:spcBef>
              <a:spcAft>
                <a:spcPts val="0"/>
              </a:spcAft>
              <a:buClrTx/>
              <a:buSzPct val="90000"/>
              <a:buFont typeface="Wingdings" panose="05000000000000000000" pitchFamily="2" charset="2"/>
              <a:buNone/>
              <a:tabLst/>
              <a:defRPr lang="en-US" sz="1200" b="0" kern="1200" spc="0" baseline="0" dirty="0">
                <a:solidFill>
                  <a:srgbClr val="000000"/>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2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12/14</a:t>
            </a:r>
          </a:p>
          <a:p>
            <a:pPr lvl="1"/>
            <a:r>
              <a:rPr lang="en-US"/>
              <a:t>Body copy Segoe Regular 12/14.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1" name="Footer Placeholder 14">
            <a:extLst>
              <a:ext uri="{FF2B5EF4-FFF2-40B4-BE49-F238E27FC236}">
                <a16:creationId xmlns:a16="http://schemas.microsoft.com/office/drawing/2014/main" id="{AE158E7B-0220-41AE-9E99-77C3807358BA}"/>
              </a:ext>
            </a:extLst>
          </p:cNvPr>
          <p:cNvSpPr>
            <a:spLocks noGrp="1"/>
          </p:cNvSpPr>
          <p:nvPr>
            <p:ph type="ftr" sz="quarter" idx="3"/>
          </p:nvPr>
        </p:nvSpPr>
        <p:spPr>
          <a:xfrm>
            <a:off x="361838" y="6450194"/>
            <a:ext cx="11586711" cy="118296"/>
          </a:xfrm>
          <a:prstGeom prst="rect">
            <a:avLst/>
          </a:prstGeom>
        </p:spPr>
        <p:txBody>
          <a:bodyPr vert="horz" lIns="91440" tIns="45720" rIns="91440" bIns="45720" numCol="2" rtlCol="0" anchor="ctr"/>
          <a:lstStyle>
            <a:lvl1pPr algn="l">
              <a:defRPr sz="68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4047931328"/>
      </p:ext>
    </p:extLst>
  </p:cSld>
  <p:clrMapOvr>
    <a:masterClrMapping/>
  </p:clrMapOvr>
  <p:transition>
    <p:fade/>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1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0365143"/>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sldGuideLst>
    </p:ext>
  </p:extLst>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3225306"/>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6" pos="3749">
          <p15:clr>
            <a:srgbClr val="A4A3A4"/>
          </p15:clr>
        </p15:guide>
        <p15:guide id="17" pos="3932">
          <p15:clr>
            <a:srgbClr val="A4A3A4"/>
          </p15:clr>
        </p15:guide>
        <p15:guide id="28" pos="3840">
          <p15:clr>
            <a:srgbClr val="F26B43"/>
          </p15:clr>
        </p15:guide>
      </p15:sldGuideLst>
    </p:ext>
  </p:extLst>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3-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1335197"/>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sldGuideLst>
    </p:ext>
  </p:extLst>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4-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3486151"/>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0" pos="1967">
          <p15:clr>
            <a:srgbClr val="A4A3A4"/>
          </p15:clr>
        </p15:guide>
        <p15:guide id="11" pos="2150">
          <p15:clr>
            <a:srgbClr val="A4A3A4"/>
          </p15:clr>
        </p15:guide>
        <p15:guide id="16" pos="3749">
          <p15:clr>
            <a:srgbClr val="A4A3A4"/>
          </p15:clr>
        </p15:guide>
        <p15:guide id="17" pos="3932">
          <p15:clr>
            <a:srgbClr val="A4A3A4"/>
          </p15:clr>
        </p15:guide>
        <p15:guide id="22" pos="5529">
          <p15:clr>
            <a:srgbClr val="A4A3A4"/>
          </p15:clr>
        </p15:guide>
        <p15:guide id="23" pos="5714">
          <p15:clr>
            <a:srgbClr val="A4A3A4"/>
          </p15:clr>
        </p15:guide>
        <p15:guide id="28" pos="3840">
          <p15:clr>
            <a:srgbClr val="F26B43"/>
          </p15:clr>
        </p15:guide>
        <p15:guide id="29" pos="5576">
          <p15:clr>
            <a:srgbClr val="F26B43"/>
          </p15:clr>
        </p15:guide>
        <p15:guide id="30" pos="2105">
          <p15:clr>
            <a:srgbClr val="F26B43"/>
          </p15:clr>
        </p15:guide>
      </p15:sldGuideLst>
    </p:ext>
  </p:extLst>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1x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485725115"/>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2" pos="2682">
          <p15:clr>
            <a:srgbClr val="F26B43"/>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3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40870"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2245"/>
            <a:ext cx="5340869"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p:txBody>
      </p:sp>
      <p:pic>
        <p:nvPicPr>
          <p:cNvPr id="9" name="Picture 8" descr="Three people in an open office, all working on different things.">
            <a:extLst>
              <a:ext uri="{FF2B5EF4-FFF2-40B4-BE49-F238E27FC236}">
                <a16:creationId xmlns:a16="http://schemas.microsoft.com/office/drawing/2014/main" id="{1A4596D9-A4C7-4880-AE58-A65AB45AE04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096000" cy="6858000"/>
          </a:xfrm>
          <a:prstGeom prst="rect">
            <a:avLst/>
          </a:prstGeom>
        </p:spPr>
      </p:pic>
    </p:spTree>
    <p:extLst>
      <p:ext uri="{BB962C8B-B14F-4D97-AF65-F5344CB8AC3E}">
        <p14:creationId xmlns:p14="http://schemas.microsoft.com/office/powerpoint/2010/main" val="3437081720"/>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2x1-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5356564"/>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20" pos="4937">
          <p15:clr>
            <a:srgbClr val="A4A3A4"/>
          </p15:clr>
        </p15:guide>
        <p15:guide id="21" pos="5120">
          <p15:clr>
            <a:srgbClr val="A4A3A4"/>
          </p15:clr>
        </p15:guide>
        <p15:guide id="23" pos="4998">
          <p15:clr>
            <a:srgbClr val="F26B43"/>
          </p15:clr>
        </p15:guide>
      </p15:sldGuideLst>
    </p:ext>
  </p:extLst>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Square-right 3-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5822930"/>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20" pos="3543">
          <p15:clr>
            <a:srgbClr val="A4A3A4"/>
          </p15:clr>
        </p15:guide>
        <p15:guide id="21" pos="3726">
          <p15:clr>
            <a:srgbClr val="A4A3A4"/>
          </p15:clr>
        </p15:guide>
        <p15:guide id="22" pos="2048">
          <p15:clr>
            <a:srgbClr val="A4A3A4"/>
          </p15:clr>
        </p15:guide>
        <p15:guide id="23" pos="1865">
          <p15:clr>
            <a:srgbClr val="A4A3A4"/>
          </p15:clr>
        </p15:guide>
      </p15:sldGuideLst>
    </p:ext>
  </p:extLst>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Square-left 3-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1537887"/>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20" pos="3954">
          <p15:clr>
            <a:srgbClr val="A4A3A4"/>
          </p15:clr>
        </p15:guide>
        <p15:guide id="21" pos="4137">
          <p15:clr>
            <a:srgbClr val="A4A3A4"/>
          </p15:clr>
        </p15:guide>
        <p15:guide id="22" pos="5816">
          <p15:clr>
            <a:srgbClr val="A4A3A4"/>
          </p15:clr>
        </p15:guide>
        <p15:guide id="23" pos="5633">
          <p15:clr>
            <a:srgbClr val="A4A3A4"/>
          </p15:clr>
        </p15:guide>
      </p15:sldGuideLst>
    </p:ext>
  </p:extLst>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Vertical 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0594668"/>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2160">
          <p15:clr>
            <a:srgbClr val="F26B43"/>
          </p15:clr>
        </p15:guide>
        <p15:guide id="7" orient="horz" pos="2069">
          <p15:clr>
            <a:srgbClr val="A4A3A4"/>
          </p15:clr>
        </p15:guide>
        <p15:guide id="8" orient="horz" pos="2252">
          <p15:clr>
            <a:srgbClr val="A4A3A4"/>
          </p15:clr>
        </p15:guide>
      </p15:sldGuideLst>
    </p:ext>
  </p:extLst>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1_Vertical 3-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478573"/>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1566">
          <p15:clr>
            <a:srgbClr val="F26B43"/>
          </p15:clr>
        </p15:guide>
        <p15:guide id="7" orient="horz" pos="2880">
          <p15:clr>
            <a:srgbClr val="A4A3A4"/>
          </p15:clr>
        </p15:guide>
        <p15:guide id="8" orient="horz" pos="1622">
          <p15:clr>
            <a:srgbClr val="A4A3A4"/>
          </p15:clr>
        </p15:guide>
        <p15:guide id="9" orient="horz" pos="2696">
          <p15:clr>
            <a:srgbClr val="A4A3A4"/>
          </p15:clr>
        </p15:guide>
        <p15:guide id="10" orient="horz" pos="2758">
          <p15:clr>
            <a:srgbClr val="F26B43"/>
          </p15:clr>
        </p15:guide>
        <p15:guide id="11" orient="horz" pos="1438">
          <p15:clr>
            <a:srgbClr val="A4A3A4"/>
          </p15:clr>
        </p15:guide>
      </p15:sldGuideLst>
    </p:ext>
  </p:extLst>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Vertical 4-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4933376"/>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2160">
          <p15:clr>
            <a:srgbClr val="F26B43"/>
          </p15:clr>
        </p15:guide>
        <p15:guide id="7" orient="horz" pos="2069">
          <p15:clr>
            <a:srgbClr val="A4A3A4"/>
          </p15:clr>
        </p15:guide>
        <p15:guide id="8" orient="horz" pos="2252">
          <p15:clr>
            <a:srgbClr val="A4A3A4"/>
          </p15:clr>
        </p15:guide>
        <p15:guide id="9" orient="horz" pos="1125">
          <p15:clr>
            <a:srgbClr val="A4A3A4"/>
          </p15:clr>
        </p15:guide>
        <p15:guide id="10" orient="horz" pos="1263">
          <p15:clr>
            <a:srgbClr val="F26B43"/>
          </p15:clr>
        </p15:guide>
        <p15:guide id="11" orient="horz" pos="1308">
          <p15:clr>
            <a:srgbClr val="A4A3A4"/>
          </p15:clr>
        </p15:guide>
        <p15:guide id="12" orient="horz" pos="3009">
          <p15:clr>
            <a:srgbClr val="A4A3A4"/>
          </p15:clr>
        </p15:guide>
        <p15:guide id="13" orient="horz" pos="3054">
          <p15:clr>
            <a:srgbClr val="F26B43"/>
          </p15:clr>
        </p15:guide>
        <p15:guide id="14" orient="horz" pos="3192">
          <p15:clr>
            <a:srgbClr val="A4A3A4"/>
          </p15:clr>
        </p15:guide>
      </p15:sldGuideLst>
    </p:ext>
  </p:extLst>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4x4-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11320"/>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2160">
          <p15:clr>
            <a:srgbClr val="F26B43"/>
          </p15:clr>
        </p15:guide>
        <p15:guide id="7" orient="horz" pos="2069">
          <p15:clr>
            <a:srgbClr val="A4A3A4"/>
          </p15:clr>
        </p15:guide>
        <p15:guide id="8" orient="horz" pos="2252">
          <p15:clr>
            <a:srgbClr val="A4A3A4"/>
          </p15:clr>
        </p15:guide>
        <p15:guide id="15" pos="3840">
          <p15:clr>
            <a:srgbClr val="F26B43"/>
          </p15:clr>
        </p15:guide>
        <p15:guide id="16" pos="2105">
          <p15:clr>
            <a:srgbClr val="F26B43"/>
          </p15:clr>
        </p15:guide>
        <p15:guide id="17" pos="5575">
          <p15:clr>
            <a:srgbClr val="F26B43"/>
          </p15:clr>
        </p15:guide>
        <p15:guide id="18" pos="5529">
          <p15:clr>
            <a:srgbClr val="A4A3A4"/>
          </p15:clr>
        </p15:guide>
        <p15:guide id="19" pos="2150">
          <p15:clr>
            <a:srgbClr val="A4A3A4"/>
          </p15:clr>
        </p15:guide>
        <p15:guide id="20" pos="1967">
          <p15:clr>
            <a:srgbClr val="A4A3A4"/>
          </p15:clr>
        </p15:guide>
        <p15:guide id="21" pos="5714">
          <p15:clr>
            <a:srgbClr val="A4A3A4"/>
          </p15:clr>
        </p15:guide>
        <p15:guide id="22" pos="3749">
          <p15:clr>
            <a:srgbClr val="A4A3A4"/>
          </p15:clr>
        </p15:guide>
        <p15:guide id="23" pos="3932">
          <p15:clr>
            <a:srgbClr val="A4A3A4"/>
          </p15:clr>
        </p15:guide>
      </p15:sldGuideLst>
    </p:ext>
  </p:extLst>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Vertical 1x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509453294"/>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1566">
          <p15:clr>
            <a:srgbClr val="F26B43"/>
          </p15:clr>
        </p15:guide>
        <p15:guide id="8" orient="horz" pos="1622">
          <p15:clr>
            <a:srgbClr val="A4A3A4"/>
          </p15:clr>
        </p15:guide>
        <p15:guide id="11" orient="horz" pos="1438">
          <p15:clr>
            <a:srgbClr val="A4A3A4"/>
          </p15:clr>
        </p15:guide>
      </p15:sldGuideLst>
    </p:ext>
  </p:extLst>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Vertical 2x1-column">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6410061"/>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7" orient="horz" pos="2880">
          <p15:clr>
            <a:srgbClr val="A4A3A4"/>
          </p15:clr>
        </p15:guide>
        <p15:guide id="9" orient="horz" pos="2696">
          <p15:clr>
            <a:srgbClr val="A4A3A4"/>
          </p15:clr>
        </p15:guide>
        <p15:guide id="10" orient="horz" pos="2758">
          <p15:clr>
            <a:srgbClr val="F26B43"/>
          </p15:clr>
        </p15:guide>
      </p15:sldGuideLst>
    </p:ext>
  </p:extLst>
</p:sldLayout>
</file>

<file path=ppt/slideLayouts/slideLayout42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5" y="440495"/>
            <a:ext cx="11336038" cy="758022"/>
          </a:xfrm>
          <a:prstGeom prst="rect">
            <a:avLst/>
          </a:prstGeom>
        </p:spPr>
        <p:txBody>
          <a:bodyPr vert="horz" wrap="square" lIns="0" tIns="164592" rIns="0" bIns="0" rtlCol="0" anchor="t">
            <a:noAutofit/>
          </a:bodyPr>
          <a:lstStyle>
            <a:lvl1pPr algn="l" defTabSz="914554" rtl="0" eaLnBrk="1" latinLnBrk="0" hangingPunct="1">
              <a:lnSpc>
                <a:spcPct val="90000"/>
              </a:lnSpc>
              <a:spcBef>
                <a:spcPct val="0"/>
              </a:spcBef>
              <a:buNone/>
              <a:defRPr lang="en-US" sz="3138" b="0" kern="1200" cap="none" spc="-147" baseline="0" dirty="0">
                <a:ln w="3175">
                  <a:noFill/>
                </a:ln>
                <a:gradFill>
                  <a:gsLst>
                    <a:gs pos="83000">
                      <a:schemeClr val="tx2"/>
                    </a:gs>
                    <a:gs pos="100000">
                      <a:schemeClr val="tx1"/>
                    </a:gs>
                  </a:gsLst>
                  <a:lin ang="5400000" scaled="1"/>
                </a:gradFill>
                <a:effectLst/>
                <a:latin typeface="+mj-lt"/>
                <a:ea typeface="+mn-ea"/>
                <a:cs typeface="Segoe UI" pitchFamily="34" charset="0"/>
              </a:defRPr>
            </a:lvl1pPr>
          </a:lstStyle>
          <a:p>
            <a:r>
              <a:rPr lang="en-US"/>
              <a:t>Title</a:t>
            </a:r>
          </a:p>
        </p:txBody>
      </p:sp>
    </p:spTree>
    <p:extLst>
      <p:ext uri="{BB962C8B-B14F-4D97-AF65-F5344CB8AC3E}">
        <p14:creationId xmlns:p14="http://schemas.microsoft.com/office/powerpoint/2010/main" val="330599522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6_Photo layout 1">
    <p:spTree>
      <p:nvGrpSpPr>
        <p:cNvPr id="1" name=""/>
        <p:cNvGrpSpPr/>
        <p:nvPr/>
      </p:nvGrpSpPr>
      <p:grpSpPr>
        <a:xfrm>
          <a:off x="0" y="0"/>
          <a:ext cx="0" cy="0"/>
          <a:chOff x="0" y="0"/>
          <a:chExt cx="0" cy="0"/>
        </a:xfrm>
      </p:grpSpPr>
      <p:pic>
        <p:nvPicPr>
          <p:cNvPr id="3" name="Picture 2" descr="Woman sitting at her home office with her coffee, while having a video chat on Teams.">
            <a:extLst>
              <a:ext uri="{FF2B5EF4-FFF2-40B4-BE49-F238E27FC236}">
                <a16:creationId xmlns:a16="http://schemas.microsoft.com/office/drawing/2014/main" id="{9D7045A7-B66B-4D7B-BB90-679A7FC35D2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68100" y="-1"/>
            <a:ext cx="6264099"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29295"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3" y="2145841"/>
            <a:ext cx="5329294"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p:txBody>
      </p:sp>
    </p:spTree>
    <p:extLst>
      <p:ext uri="{BB962C8B-B14F-4D97-AF65-F5344CB8AC3E}">
        <p14:creationId xmlns:p14="http://schemas.microsoft.com/office/powerpoint/2010/main" val="1849056236"/>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430.xml><?xml version="1.0" encoding="utf-8"?>
<p:sldLayout xmlns:a="http://schemas.openxmlformats.org/drawingml/2006/main" xmlns:r="http://schemas.openxmlformats.org/officeDocument/2006/relationships" xmlns:p="http://schemas.openxmlformats.org/presentationml/2006/main" userDrawn="1">
  <p:cSld name="1_Table of contents">
    <p:bg>
      <p:bgPr>
        <a:solidFill>
          <a:srgbClr val="2F2F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039" y="3224354"/>
            <a:ext cx="4295274" cy="1172553"/>
          </a:xfrm>
        </p:spPr>
        <p:txBody>
          <a:bodyPr lIns="0" tIns="0" rIns="0" bIns="0"/>
          <a:lstStyle>
            <a:lvl1pPr>
              <a:defRPr sz="1961" spc="0" baseline="0">
                <a:gradFill>
                  <a:gsLst>
                    <a:gs pos="83000">
                      <a:schemeClr val="bg1"/>
                    </a:gs>
                    <a:gs pos="100000">
                      <a:schemeClr val="bg1"/>
                    </a:gs>
                  </a:gsLst>
                  <a:lin ang="5400000" scaled="1"/>
                </a:gradFill>
              </a:defRPr>
            </a:lvl1pPr>
          </a:lstStyle>
          <a:p>
            <a:r>
              <a:rPr lang="en-US"/>
              <a:t>Contents</a:t>
            </a:r>
          </a:p>
        </p:txBody>
      </p:sp>
      <p:sp>
        <p:nvSpPr>
          <p:cNvPr id="4" name="Text Placeholder 3"/>
          <p:cNvSpPr>
            <a:spLocks noGrp="1"/>
          </p:cNvSpPr>
          <p:nvPr>
            <p:ph type="body" sz="quarter" idx="10" hasCustomPrompt="1"/>
          </p:nvPr>
        </p:nvSpPr>
        <p:spPr>
          <a:xfrm>
            <a:off x="5808344" y="2428726"/>
            <a:ext cx="5956617" cy="2000548"/>
          </a:xfrm>
        </p:spPr>
        <p:txBody>
          <a:bodyPr wrap="square" lIns="0" tIns="0" rIns="0" bIns="0" anchor="ctr" anchorCtr="0">
            <a:noAutofit/>
          </a:bodyPr>
          <a:lstStyle>
            <a:lvl1pPr marL="338138" marR="0" indent="-338138" algn="l" defTabSz="507433" rtl="0" eaLnBrk="1" fontAlgn="auto" latinLnBrk="0" hangingPunct="1">
              <a:lnSpc>
                <a:spcPct val="100000"/>
              </a:lnSpc>
              <a:spcBef>
                <a:spcPts val="0"/>
              </a:spcBef>
              <a:spcAft>
                <a:spcPts val="1200"/>
              </a:spcAft>
              <a:buClrTx/>
              <a:buSzPct val="90000"/>
              <a:buFontTx/>
              <a:buBlip>
                <a:blip r:embed="rId2"/>
              </a:buBlip>
              <a:tabLst/>
              <a:defRPr sz="1800" spc="0" baseline="0">
                <a:gradFill>
                  <a:gsLst>
                    <a:gs pos="83000">
                      <a:schemeClr val="bg1"/>
                    </a:gs>
                    <a:gs pos="100000">
                      <a:schemeClr val="bg1"/>
                    </a:gs>
                  </a:gsLst>
                  <a:lin ang="5400000" scaled="1"/>
                </a:gradFill>
                <a:latin typeface="+mj-lt"/>
              </a:defRPr>
            </a:lvl1pPr>
            <a:lvl2pPr marL="224142" indent="0">
              <a:buNone/>
              <a:defRPr sz="1765"/>
            </a:lvl2pPr>
            <a:lvl3pPr marL="448285" indent="0">
              <a:buNone/>
              <a:defRPr sz="1765"/>
            </a:lvl3pPr>
            <a:lvl4pPr marL="672427" indent="0">
              <a:buNone/>
              <a:defRPr sz="1765"/>
            </a:lvl4pPr>
            <a:lvl5pPr marL="896569"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pic>
        <p:nvPicPr>
          <p:cNvPr id="8" name="Graphic 7">
            <a:extLst>
              <a:ext uri="{FF2B5EF4-FFF2-40B4-BE49-F238E27FC236}">
                <a16:creationId xmlns:a16="http://schemas.microsoft.com/office/drawing/2014/main" id="{C1E56D9C-6D9B-4C93-B56A-E46023C4CE9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27038" y="406139"/>
            <a:ext cx="727994" cy="769299"/>
          </a:xfrm>
          <a:prstGeom prst="rect">
            <a:avLst/>
          </a:prstGeom>
        </p:spPr>
      </p:pic>
    </p:spTree>
    <p:extLst>
      <p:ext uri="{BB962C8B-B14F-4D97-AF65-F5344CB8AC3E}">
        <p14:creationId xmlns:p14="http://schemas.microsoft.com/office/powerpoint/2010/main" val="3704589253"/>
      </p:ext>
    </p:extLst>
  </p:cSld>
  <p:clrMapOvr>
    <a:masterClrMapping/>
  </p:clrMapOvr>
  <p:transition>
    <p:fade/>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p:cSld name="Title Slide Photo">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E553564-3A54-491F-BF5E-87D57045F2AA}"/>
              </a:ext>
            </a:extLst>
          </p:cNvPr>
          <p:cNvPicPr>
            <a:picLocks noChangeAspect="1"/>
          </p:cNvPicPr>
          <p:nvPr userDrawn="1"/>
        </p:nvPicPr>
        <p:blipFill rotWithShape="1">
          <a:blip r:embed="rId2"/>
          <a:srcRect t="17964"/>
          <a:stretch/>
        </p:blipFill>
        <p:spPr>
          <a:xfrm>
            <a:off x="-238126" y="0"/>
            <a:ext cx="12430126" cy="6858000"/>
          </a:xfrm>
          <a:prstGeom prst="rect">
            <a:avLst/>
          </a:prstGeom>
        </p:spPr>
      </p:pic>
      <p:sp>
        <p:nvSpPr>
          <p:cNvPr id="2" name="Rectangle 1"/>
          <p:cNvSpPr/>
          <p:nvPr/>
        </p:nvSpPr>
        <p:spPr bwMode="auto">
          <a:xfrm>
            <a:off x="5568582" y="341099"/>
            <a:ext cx="6274974" cy="3586208"/>
          </a:xfrm>
          <a:prstGeom prst="rect">
            <a:avLst/>
          </a:prstGeom>
          <a:solidFill>
            <a:schemeClr val="bg1">
              <a:lumMod val="65000"/>
              <a:alpha val="8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5591396" y="545424"/>
            <a:ext cx="6276530" cy="1793104"/>
          </a:xfrm>
          <a:noFill/>
        </p:spPr>
        <p:txBody>
          <a:bodyPr lIns="146304" tIns="91440" rIns="146304" bIns="91440" anchor="t" anchorCtr="0"/>
          <a:lstStyle>
            <a:lvl1pPr>
              <a:defRPr sz="5294" spc="-98" baseline="0">
                <a:gradFill>
                  <a:gsLst>
                    <a:gs pos="61616">
                      <a:srgbClr val="FFFFFF"/>
                    </a:gs>
                    <a:gs pos="43000">
                      <a:srgbClr val="FFFFFF"/>
                    </a:gs>
                  </a:gsLst>
                  <a:lin ang="5400000" scaled="0"/>
                </a:gradFill>
              </a:defRPr>
            </a:lvl1pPr>
          </a:lstStyle>
          <a:p>
            <a:r>
              <a:rPr lang="en-US"/>
              <a:t>FY21 Modern Workplace Plan</a:t>
            </a:r>
          </a:p>
        </p:txBody>
      </p:sp>
      <p:sp>
        <p:nvSpPr>
          <p:cNvPr id="3" name="Text Placeholder 2"/>
          <p:cNvSpPr>
            <a:spLocks noGrp="1"/>
          </p:cNvSpPr>
          <p:nvPr>
            <p:ph type="body" sz="quarter" idx="14" hasCustomPrompt="1"/>
          </p:nvPr>
        </p:nvSpPr>
        <p:spPr bwMode="auto">
          <a:xfrm>
            <a:off x="5589777" y="2338510"/>
            <a:ext cx="6276530" cy="1588798"/>
          </a:xfrm>
        </p:spPr>
        <p:txBody>
          <a:bodyPr tIns="109728" bIns="109728">
            <a:noAutofit/>
          </a:bodyPr>
          <a:lstStyle>
            <a:lvl1pPr marL="0" indent="0">
              <a:spcBef>
                <a:spcPts val="0"/>
              </a:spcBef>
              <a:buNone/>
              <a:defRPr sz="3137">
                <a:gradFill>
                  <a:gsLst>
                    <a:gs pos="61616">
                      <a:srgbClr val="FFFFFF"/>
                    </a:gs>
                    <a:gs pos="43000">
                      <a:srgbClr val="FFFFFF"/>
                    </a:gs>
                  </a:gsLst>
                  <a:lin ang="5400000" scaled="0"/>
                </a:gradFill>
              </a:defRPr>
            </a:lvl1pPr>
          </a:lstStyle>
          <a:p>
            <a:pPr lvl="0"/>
            <a:br>
              <a:rPr lang="en-US"/>
            </a:br>
            <a:r>
              <a:rPr lang="en-US"/>
              <a:t>Olivier GILLET</a:t>
            </a:r>
          </a:p>
        </p:txBody>
      </p:sp>
      <p:pic>
        <p:nvPicPr>
          <p:cNvPr id="6" name="Picture 5"/>
          <p:cNvPicPr>
            <a:picLocks noChangeAspect="1"/>
          </p:cNvPicPr>
          <p:nvPr/>
        </p:nvPicPr>
        <p:blipFill>
          <a:blip r:embed="rId3"/>
          <a:stretch>
            <a:fillRect/>
          </a:stretch>
        </p:blipFill>
        <p:spPr>
          <a:xfrm>
            <a:off x="179660" y="111794"/>
            <a:ext cx="1697253" cy="624413"/>
          </a:xfrm>
          <a:prstGeom prst="rect">
            <a:avLst/>
          </a:prstGeom>
        </p:spPr>
      </p:pic>
    </p:spTree>
    <p:extLst>
      <p:ext uri="{BB962C8B-B14F-4D97-AF65-F5344CB8AC3E}">
        <p14:creationId xmlns:p14="http://schemas.microsoft.com/office/powerpoint/2010/main" val="38719445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104" y="3877271"/>
            <a:ext cx="6273418" cy="1794661"/>
          </a:xfrm>
          <a:noFill/>
        </p:spPr>
        <p:txBody>
          <a:bodyPr lIns="146304" tIns="109728" rIns="146304" bIns="109728">
            <a:no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a:t>Speaker Name</a:t>
            </a:r>
          </a:p>
        </p:txBody>
      </p:sp>
      <p:sp>
        <p:nvSpPr>
          <p:cNvPr id="9" name="Title 1"/>
          <p:cNvSpPr>
            <a:spLocks noGrp="1"/>
          </p:cNvSpPr>
          <p:nvPr>
            <p:ph type="title" hasCustomPrompt="1"/>
          </p:nvPr>
        </p:nvSpPr>
        <p:spPr>
          <a:xfrm>
            <a:off x="269302" y="2075840"/>
            <a:ext cx="8067760" cy="1801436"/>
          </a:xfrm>
          <a:noFill/>
        </p:spPr>
        <p:txBody>
          <a:bodyPr lIns="146304" tIns="91440" rIns="146304" bIns="91440" anchor="t" anchorCtr="0"/>
          <a:lstStyle>
            <a:lvl1pPr>
              <a:defRPr sz="5294" spc="-98" baseline="0">
                <a:gradFill>
                  <a:gsLst>
                    <a:gs pos="3333">
                      <a:schemeClr val="tx2"/>
                    </a:gs>
                    <a:gs pos="39000">
                      <a:schemeClr val="tx2"/>
                    </a:gs>
                  </a:gsLst>
                  <a:lin ang="5400000" scaled="0"/>
                </a:gradFill>
              </a:defRPr>
            </a:lvl1pPr>
          </a:lstStyle>
          <a:p>
            <a:r>
              <a:rPr lang="en-US"/>
              <a:t>Presentation title</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invGray">
          <a:xfrm>
            <a:off x="448585" y="6002431"/>
            <a:ext cx="1792850" cy="384107"/>
          </a:xfrm>
          <a:prstGeom prst="rect">
            <a:avLst/>
          </a:prstGeom>
        </p:spPr>
      </p:pic>
    </p:spTree>
    <p:extLst>
      <p:ext uri="{BB962C8B-B14F-4D97-AF65-F5344CB8AC3E}">
        <p14:creationId xmlns:p14="http://schemas.microsoft.com/office/powerpoint/2010/main" val="24286420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058043"/>
      </p:ext>
    </p:extLst>
  </p:cSld>
  <p:clrMapOvr>
    <a:masterClrMapping/>
  </p:clrMapOvr>
  <p:transition>
    <p:fade/>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7276150"/>
      </p:ext>
    </p:extLst>
  </p:cSld>
  <p:clrMapOvr>
    <a:masterClrMapping/>
  </p:clrMapOvr>
  <p:transition>
    <p:fade/>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9617903"/>
      </p:ext>
    </p:extLst>
  </p:cSld>
  <p:clrMapOvr>
    <a:masterClrMapping/>
  </p:clrMapOvr>
  <p:transition>
    <p:fade/>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79583225"/>
      </p:ext>
    </p:extLst>
  </p:cSld>
  <p:clrMapOvr>
    <a:masterClrMapping/>
  </p:clrMapOvr>
  <p:transition>
    <p:fade/>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34697"/>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34697"/>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1354494"/>
      </p:ext>
    </p:extLst>
  </p:cSld>
  <p:clrMapOvr>
    <a:masterClrMapping/>
  </p:clrMapOvr>
  <p:transition>
    <p:fade/>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34697"/>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34697"/>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0518036"/>
      </p:ext>
    </p:extLst>
  </p:cSld>
  <p:clrMapOvr>
    <a:masterClrMapping/>
  </p:clrMapOvr>
  <p:transition>
    <p:fade/>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964882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281364" y="2135537"/>
            <a:ext cx="3623050" cy="2583813"/>
          </a:xfrm>
          <a:blipFill>
            <a:blip r:embed="rId3"/>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126963" y="2135536"/>
            <a:ext cx="3634002" cy="2583814"/>
          </a:xfrm>
          <a:blipFill>
            <a:blip r:embed="rId4" cstate="print">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26424" y="4927922"/>
            <a:ext cx="3630521" cy="1333698"/>
          </a:xfrm>
        </p:spPr>
        <p:txBody>
          <a:bodyPr lIns="0" tIns="0" rIns="0" bIns="0"/>
          <a:lstStyle>
            <a:lvl1pPr marL="0" indent="0">
              <a:lnSpc>
                <a:spcPct val="100000"/>
              </a:lnSpc>
              <a:spcBef>
                <a:spcPts val="0"/>
              </a:spcBef>
              <a:spcAft>
                <a:spcPts val="784"/>
              </a:spcAft>
              <a:buNone/>
              <a:defRPr sz="1600"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333698"/>
          </a:xfrm>
        </p:spPr>
        <p:txBody>
          <a:bodyPr lIns="0" tIns="0" rIns="0" bIns="0"/>
          <a:lstStyle>
            <a:lvl1pPr marL="0" indent="0">
              <a:lnSpc>
                <a:spcPct val="100000"/>
              </a:lnSpc>
              <a:spcBef>
                <a:spcPts val="0"/>
              </a:spcBef>
              <a:spcAft>
                <a:spcPts val="784"/>
              </a:spcAft>
              <a:buNone/>
              <a:defRPr sz="1600">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333698"/>
          </a:xfrm>
        </p:spPr>
        <p:txBody>
          <a:bodyPr lIns="0" tIns="0" rIns="0" bIns="0"/>
          <a:lstStyle>
            <a:lvl1pPr marL="0" indent="0">
              <a:lnSpc>
                <a:spcPct val="100000"/>
              </a:lnSpc>
              <a:spcBef>
                <a:spcPts val="0"/>
              </a:spcBef>
              <a:spcAft>
                <a:spcPts val="784"/>
              </a:spcAft>
              <a:buNone/>
              <a:defRPr sz="1600">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4177040709"/>
      </p:ext>
    </p:extLst>
  </p:cSld>
  <p:clrMapOvr>
    <a:masterClrMapping/>
  </p:clrMapOvr>
  <p:transition>
    <p:fade/>
  </p:transition>
  <p:hf hdr="0" dt="0"/>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2935372"/>
      </p:ext>
    </p:extLst>
  </p:cSld>
  <p:clrMapOvr>
    <a:masterClrMapping/>
  </p:clrMapOvr>
  <p:transition>
    <p:fade/>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14529463"/>
      </p:ext>
    </p:extLst>
  </p:cSld>
  <p:clrMapOvr>
    <a:masterClrMapping/>
  </p:clrMapOvr>
  <p:transition>
    <p:fade/>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9860674" cy="1793881"/>
          </a:xfrm>
          <a:noFill/>
        </p:spPr>
        <p:txBody>
          <a:bodyPr lIns="182880" tIns="146304" rIns="182880" bIns="146304">
            <a:noAutofit/>
          </a:bodyPr>
          <a:lstStyle>
            <a:lvl1pPr marL="0" indent="0">
              <a:spcBef>
                <a:spcPts val="0"/>
              </a:spcBef>
              <a:buNone/>
              <a:defRPr sz="3529"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26619712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43.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35609969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64565296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40328703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59904512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097556"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2575428843"/>
      </p:ext>
    </p:extLst>
  </p:cSld>
  <p:clrMapOvr>
    <a:masterClrMapping/>
  </p:clrMapOvr>
  <p:transition>
    <p:fade/>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584355"/>
      </p:ext>
    </p:extLst>
  </p:cSld>
  <p:clrMapOvr>
    <a:masterClrMapping/>
  </p:clrMapOvr>
  <p:transition>
    <p:fade/>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6946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5982391" y="2145841"/>
            <a:ext cx="5780073" cy="3756460"/>
          </a:xfrm>
        </p:spPr>
        <p:txBody>
          <a:bodyPr anchor="ctr">
            <a:noAutofit/>
          </a:bodyPr>
          <a:lstStyle>
            <a:lvl1pPr algn="ctr">
              <a:defRPr sz="1961">
                <a:latin typeface="+mj-lt"/>
              </a:defRPr>
            </a:lvl1pPr>
          </a:lstStyle>
          <a:p>
            <a:r>
              <a:rPr lang="en-US"/>
              <a:t>Drop photo here</a:t>
            </a:r>
          </a:p>
        </p:txBody>
      </p:sp>
      <p:sp>
        <p:nvSpPr>
          <p:cNvPr id="4" name="Text Placeholder 3"/>
          <p:cNvSpPr>
            <a:spLocks noGrp="1"/>
          </p:cNvSpPr>
          <p:nvPr>
            <p:ph type="body" sz="quarter" idx="10" hasCustomPrompt="1"/>
          </p:nvPr>
        </p:nvSpPr>
        <p:spPr>
          <a:xfrm>
            <a:off x="426424" y="2145841"/>
            <a:ext cx="513817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4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a:p>
            <a:pPr marL="0" marR="0" lvl="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a:pPr>
            <a:r>
              <a:rPr lang="pt-BR"/>
              <a:t>Subhead Segoe UI 24pt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1124383115"/>
      </p:ext>
    </p:extLst>
  </p:cSld>
  <p:clrMapOvr>
    <a:masterClrMapping/>
  </p:clrMapOvr>
  <p:transition>
    <p:fade/>
  </p:transition>
  <p:hf hdr="0" dt="0"/>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336444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20594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7703099"/>
      </p:ext>
    </p:extLst>
  </p:cSld>
  <p:clrMapOvr>
    <a:masterClrMapping/>
  </p:clrMapOvr>
  <p:transition>
    <p:fade/>
  </p:transition>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p:cSld name="Closing logo slide">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9240" y="6170059"/>
            <a:ext cx="11623331"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a:gradFill>
                  <a:gsLst>
                    <a:gs pos="0">
                      <a:schemeClr val="tx1"/>
                    </a:gs>
                    <a:gs pos="100000">
                      <a:schemeClr val="tx1"/>
                    </a:gs>
                  </a:gsLst>
                  <a:lin ang="5400000" scaled="0"/>
                </a:gradFill>
                <a:cs typeface="Segoe UI" pitchFamily="34" charset="0"/>
              </a:rPr>
              <a:t>© 2015 Microsoft Corporation. All rights reserved.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invGray">
          <a:xfrm>
            <a:off x="450202" y="3083653"/>
            <a:ext cx="3223861" cy="690694"/>
          </a:xfrm>
          <a:prstGeom prst="rect">
            <a:avLst/>
          </a:prstGeom>
        </p:spPr>
      </p:pic>
    </p:spTree>
    <p:extLst>
      <p:ext uri="{BB962C8B-B14F-4D97-AF65-F5344CB8AC3E}">
        <p14:creationId xmlns:p14="http://schemas.microsoft.com/office/powerpoint/2010/main" val="3899788294"/>
      </p:ext>
    </p:extLst>
  </p:cSld>
  <p:clrMapOvr>
    <a:masterClrMapping/>
  </p:clrMapOvr>
  <p:transition>
    <p:fade/>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141796278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56" y="1558"/>
          <a:ext cx="1556" cy="155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6" y="1558"/>
                        <a:ext cx="1556" cy="15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Rectangle 1"/>
          <p:cNvSpPr/>
          <p:nvPr userDrawn="1"/>
        </p:nvSpPr>
        <p:spPr>
          <a:xfrm>
            <a:off x="0" y="0"/>
            <a:ext cx="12192000" cy="6858000"/>
          </a:xfrm>
          <a:prstGeom prst="rect">
            <a:avLst/>
          </a:prstGeom>
          <a:solidFill>
            <a:srgbClr val="00205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88231" bIns="88231" rtlCol="0" anchor="ctr" anchorCtr="0"/>
          <a:lstStyle/>
          <a:p>
            <a:pPr algn="ctr"/>
            <a:endParaRPr lang="en-US" sz="1372">
              <a:solidFill>
                <a:schemeClr val="tx1"/>
              </a:solidFill>
              <a:latin typeface="Segoe UI"/>
              <a:cs typeface="Segoe UI"/>
              <a:sym typeface="Segoe UI"/>
            </a:endParaRPr>
          </a:p>
        </p:txBody>
      </p:sp>
      <p:sp>
        <p:nvSpPr>
          <p:cNvPr id="4" name="Text Placeholder 3"/>
          <p:cNvSpPr>
            <a:spLocks noGrp="1"/>
          </p:cNvSpPr>
          <p:nvPr>
            <p:ph type="body" sz="quarter" idx="10"/>
          </p:nvPr>
        </p:nvSpPr>
        <p:spPr>
          <a:xfrm>
            <a:off x="314960" y="2326239"/>
            <a:ext cx="11277993" cy="1158793"/>
          </a:xfrm>
          <a:noFill/>
        </p:spPr>
        <p:txBody>
          <a:bodyPr vert="horz" wrap="square" lIns="146304" tIns="91440" rIns="146304" bIns="91440" rtlCol="0" anchor="t" anchorCtr="0">
            <a:spAutoFit/>
          </a:bodyPr>
          <a:lstStyle>
            <a:lvl1pPr algn="l" defTabSz="914367" rtl="0" eaLnBrk="1" latinLnBrk="0" hangingPunct="1">
              <a:lnSpc>
                <a:spcPct val="90000"/>
              </a:lnSpc>
              <a:spcBef>
                <a:spcPct val="0"/>
              </a:spcBef>
              <a:buNone/>
              <a:defRPr lang="en-US" sz="7058" b="0" kern="1200" cap="none" spc="-98" baseline="0" dirty="0" smtClean="0">
                <a:ln w="3175">
                  <a:noFill/>
                </a:ln>
                <a:solidFill>
                  <a:schemeClr val="bg1"/>
                </a:solidFill>
                <a:effectLst/>
                <a:latin typeface="Segoe UI Light" pitchFamily="34" charset="0"/>
                <a:ea typeface="+mn-ea"/>
                <a:cs typeface="Segoe UI"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endParaRPr lang="en-US"/>
          </a:p>
        </p:txBody>
      </p:sp>
    </p:spTree>
    <p:extLst>
      <p:ext uri="{BB962C8B-B14F-4D97-AF65-F5344CB8AC3E}">
        <p14:creationId xmlns:p14="http://schemas.microsoft.com/office/powerpoint/2010/main" val="2437828167"/>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40E26-7D37-4729-AF41-0D6D2865BA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64EB6F-F421-4947-940C-CC85C361CB3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C5FE8E-0AB7-41A6-88CB-1AB55EA1816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9E1F35A-BF20-402E-BCCF-A247170E95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BE6CE5-A2A5-4D21-A588-DC7592A46413}"/>
              </a:ext>
            </a:extLst>
          </p:cNvPr>
          <p:cNvSpPr>
            <a:spLocks noGrp="1"/>
          </p:cNvSpPr>
          <p:nvPr>
            <p:ph type="sldNum" sz="quarter" idx="12"/>
          </p:nvPr>
        </p:nvSpPr>
        <p:spPr/>
        <p:txBody>
          <a:bodyPr/>
          <a:lstStyle/>
          <a:p>
            <a:fld id="{1014893A-127F-41A4-AB4B-9ACB2C6EACEA}" type="slidenum">
              <a:rPr lang="en-US" smtClean="0"/>
              <a:t>‹#›</a:t>
            </a:fld>
            <a:endParaRPr lang="en-US"/>
          </a:p>
        </p:txBody>
      </p:sp>
    </p:spTree>
    <p:extLst>
      <p:ext uri="{BB962C8B-B14F-4D97-AF65-F5344CB8AC3E}">
        <p14:creationId xmlns:p14="http://schemas.microsoft.com/office/powerpoint/2010/main" val="3789142503"/>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0" name="Subtitle 2"/>
          <p:cNvSpPr>
            <a:spLocks noGrp="1"/>
          </p:cNvSpPr>
          <p:nvPr>
            <p:ph type="subTitle" idx="1"/>
          </p:nvPr>
        </p:nvSpPr>
        <p:spPr>
          <a:xfrm>
            <a:off x="762058" y="1143000"/>
            <a:ext cx="10667884" cy="457220"/>
          </a:xfrm>
        </p:spPr>
        <p:txBody>
          <a:bodyPr>
            <a:normAutofit/>
          </a:bodyPr>
          <a:lstStyle>
            <a:lvl1pPr marL="0" indent="0" algn="l">
              <a:buNone/>
              <a:defRPr sz="2000"/>
            </a:lvl1pPr>
            <a:lvl2pPr marL="457103" indent="0" algn="ctr">
              <a:buNone/>
              <a:defRPr sz="2000"/>
            </a:lvl2pPr>
            <a:lvl3pPr marL="914206" indent="0" algn="ctr">
              <a:buNone/>
              <a:defRPr sz="1800"/>
            </a:lvl3pPr>
            <a:lvl4pPr marL="1371309" indent="0" algn="ctr">
              <a:buNone/>
              <a:defRPr sz="1600"/>
            </a:lvl4pPr>
            <a:lvl5pPr marL="1828413" indent="0" algn="ctr">
              <a:buNone/>
              <a:defRPr sz="1600"/>
            </a:lvl5pPr>
            <a:lvl6pPr marL="2285517" indent="0" algn="ctr">
              <a:buNone/>
              <a:defRPr sz="1600"/>
            </a:lvl6pPr>
            <a:lvl7pPr marL="2742620" indent="0" algn="ctr">
              <a:buNone/>
              <a:defRPr sz="1600"/>
            </a:lvl7pPr>
            <a:lvl8pPr marL="3199723" indent="0" algn="ctr">
              <a:buNone/>
              <a:defRPr sz="1600"/>
            </a:lvl8pPr>
            <a:lvl9pPr marL="3656826" indent="0" algn="ctr">
              <a:buNone/>
              <a:defRPr sz="1600"/>
            </a:lvl9pPr>
          </a:lstStyle>
          <a:p>
            <a:r>
              <a:rPr lang="en-US"/>
              <a:t>Click to edit Master subtitle style</a:t>
            </a:r>
            <a:endParaRPr lang="en-MY"/>
          </a:p>
        </p:txBody>
      </p:sp>
      <p:sp>
        <p:nvSpPr>
          <p:cNvPr id="4" name="Title Placeholder 1">
            <a:extLst>
              <a:ext uri="{FF2B5EF4-FFF2-40B4-BE49-F238E27FC236}">
                <a16:creationId xmlns:a16="http://schemas.microsoft.com/office/drawing/2014/main" id="{94365E65-6004-4BCB-B222-169BBEC888F7}"/>
              </a:ext>
            </a:extLst>
          </p:cNvPr>
          <p:cNvSpPr>
            <a:spLocks noGrp="1"/>
          </p:cNvSpPr>
          <p:nvPr>
            <p:ph type="title"/>
          </p:nvPr>
        </p:nvSpPr>
        <p:spPr>
          <a:xfrm>
            <a:off x="762058" y="381033"/>
            <a:ext cx="10667884" cy="914103"/>
          </a:xfrm>
          <a:prstGeom prst="rect">
            <a:avLst/>
          </a:prstGeom>
        </p:spPr>
        <p:txBody>
          <a:bodyPr vert="horz" lIns="91440" tIns="45720" rIns="91440" bIns="45720" rtlCol="0" anchor="b">
            <a:normAutofit/>
          </a:bodyPr>
          <a:lstStyle/>
          <a:p>
            <a:r>
              <a:rPr lang="en-US"/>
              <a:t>Click to edit Master title style</a:t>
            </a:r>
          </a:p>
        </p:txBody>
      </p:sp>
    </p:spTree>
    <p:extLst>
      <p:ext uri="{BB962C8B-B14F-4D97-AF65-F5344CB8AC3E}">
        <p14:creationId xmlns:p14="http://schemas.microsoft.com/office/powerpoint/2010/main" val="1221796699"/>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userDrawn="1">
  <p:cSld name="Title + Content">
    <p:spTree>
      <p:nvGrpSpPr>
        <p:cNvPr id="1" name=""/>
        <p:cNvGrpSpPr/>
        <p:nvPr/>
      </p:nvGrpSpPr>
      <p:grpSpPr>
        <a:xfrm>
          <a:off x="0" y="0"/>
          <a:ext cx="0" cy="0"/>
          <a:chOff x="0" y="0"/>
          <a:chExt cx="0" cy="0"/>
        </a:xfrm>
      </p:grpSpPr>
      <p:sp>
        <p:nvSpPr>
          <p:cNvPr id="4" name="Content Placeholder 3"/>
          <p:cNvSpPr>
            <a:spLocks noGrp="1"/>
          </p:cNvSpPr>
          <p:nvPr>
            <p:ph sz="quarter" idx="11"/>
          </p:nvPr>
        </p:nvSpPr>
        <p:spPr>
          <a:xfrm>
            <a:off x="269239" y="1196648"/>
            <a:ext cx="11653523" cy="5198756"/>
          </a:xfrm>
        </p:spPr>
        <p:txBody>
          <a:bodyPr>
            <a:noAutofit/>
          </a:bodyPr>
          <a:lstStyle>
            <a:lvl1pPr>
              <a:defRPr>
                <a:solidFill>
                  <a:srgbClr val="000000"/>
                </a:solidFill>
                <a:latin typeface="Segoe UI" panose="020B0502040204020203" pitchFamily="34" charset="0"/>
                <a:cs typeface="Segoe UI" panose="020B0502040204020203" pitchFamily="34" charset="0"/>
              </a:defRPr>
            </a:lvl1pPr>
            <a:lvl2pPr>
              <a:defRPr>
                <a:solidFill>
                  <a:srgbClr val="000000"/>
                </a:solidFill>
              </a:defRPr>
            </a:lvl2pPr>
            <a:lvl3pPr>
              <a:buClrTx/>
              <a:defRPr>
                <a:solidFill>
                  <a:srgbClr val="000000"/>
                </a:solidFill>
              </a:defRPr>
            </a:lvl3pPr>
            <a:lvl4pPr>
              <a:buClrTx/>
              <a:defRPr>
                <a:solidFill>
                  <a:srgbClr val="000000"/>
                </a:solidFill>
              </a:defRPr>
            </a:lvl4pPr>
            <a:lvl5pPr>
              <a:buClrTx/>
              <a:defRPr>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bwMode="auto">
          <a:xfrm>
            <a:off x="0" y="0"/>
            <a:ext cx="12192000" cy="834184"/>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98"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2"/>
          <p:cNvSpPr>
            <a:spLocks noGrp="1"/>
          </p:cNvSpPr>
          <p:nvPr>
            <p:ph type="title"/>
          </p:nvPr>
        </p:nvSpPr>
        <p:spPr>
          <a:xfrm>
            <a:off x="109010" y="86587"/>
            <a:ext cx="8634941" cy="784600"/>
          </a:xfrm>
        </p:spPr>
        <p:txBody>
          <a:bodyPr/>
          <a:lstStyle/>
          <a:p>
            <a:r>
              <a:rPr lang="en-US">
                <a:solidFill>
                  <a:schemeClr val="bg1"/>
                </a:solidFill>
              </a:rPr>
              <a:t>Click to Edit Title</a:t>
            </a:r>
          </a:p>
        </p:txBody>
      </p:sp>
    </p:spTree>
    <p:extLst>
      <p:ext uri="{BB962C8B-B14F-4D97-AF65-F5344CB8AC3E}">
        <p14:creationId xmlns:p14="http://schemas.microsoft.com/office/powerpoint/2010/main" val="1635981212"/>
      </p:ext>
    </p:extLst>
  </p:cSld>
  <p:clrMapOvr>
    <a:masterClrMapping/>
  </p:clrMapOvr>
  <p:transition>
    <p:fade/>
  </p:transition>
</p:sldLayout>
</file>

<file path=ppt/slideLayouts/slideLayout459.xml><?xml version="1.0" encoding="utf-8"?>
<p:sldLayout xmlns:a="http://schemas.openxmlformats.org/drawingml/2006/main" xmlns:r="http://schemas.openxmlformats.org/officeDocument/2006/relationships" xmlns:p="http://schemas.openxmlformats.org/presentationml/2006/main" showMasterSp="0" userDrawn="1">
  <p:cSld name="Title and Text">
    <p:bg>
      <p:bgRef idx="1001">
        <a:schemeClr val="bg1"/>
      </p:bgRef>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56" y="1558"/>
          <a:ext cx="1556" cy="155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6" y="1558"/>
                        <a:ext cx="1556" cy="15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p:nvPr userDrawn="1"/>
        </p:nvSpPr>
        <p:spPr bwMode="auto">
          <a:xfrm>
            <a:off x="0" y="2"/>
            <a:ext cx="12192000" cy="751797"/>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2"/>
          <p:cNvSpPr>
            <a:spLocks noGrp="1"/>
          </p:cNvSpPr>
          <p:nvPr>
            <p:ph type="title"/>
          </p:nvPr>
        </p:nvSpPr>
        <p:spPr>
          <a:xfrm>
            <a:off x="448215" y="-37707"/>
            <a:ext cx="10936849" cy="784600"/>
          </a:xfrm>
        </p:spPr>
        <p:txBody>
          <a:bodyPr/>
          <a:lstStyle>
            <a:lvl1pPr>
              <a:defRPr sz="3921">
                <a:solidFill>
                  <a:schemeClr val="bg1"/>
                </a:solidFill>
              </a:defRPr>
            </a:lvl1pPr>
          </a:lstStyle>
          <a:p>
            <a:r>
              <a:rPr lang="en-US"/>
              <a:t>Click to edit Master title style</a:t>
            </a:r>
          </a:p>
        </p:txBody>
      </p:sp>
    </p:spTree>
    <p:extLst>
      <p:ext uri="{BB962C8B-B14F-4D97-AF65-F5344CB8AC3E}">
        <p14:creationId xmlns:p14="http://schemas.microsoft.com/office/powerpoint/2010/main" val="38085950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Graphic layout: three columns graphic and text">
    <p:spTree>
      <p:nvGrpSpPr>
        <p:cNvPr id="1" name=""/>
        <p:cNvGrpSpPr/>
        <p:nvPr/>
      </p:nvGrpSpPr>
      <p:grpSpPr>
        <a:xfrm>
          <a:off x="0" y="0"/>
          <a:ext cx="0" cy="0"/>
          <a:chOff x="0" y="0"/>
          <a:chExt cx="0" cy="0"/>
        </a:xfrm>
      </p:grpSpPr>
      <p:sp>
        <p:nvSpPr>
          <p:cNvPr id="3" name="Rectangle 2"/>
          <p:cNvSpPr/>
          <p:nvPr/>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p:ph type="body" sz="quarter" idx="11" hasCustomPrompt="1"/>
          </p:nvPr>
        </p:nvSpPr>
        <p:spPr>
          <a:xfrm>
            <a:off x="426425" y="4927922"/>
            <a:ext cx="3627659" cy="1333698"/>
          </a:xfrm>
        </p:spPr>
        <p:txBody>
          <a:bodyPr lIns="0" tIns="0" rIns="0" bIns="0"/>
          <a:lstStyle>
            <a:lvl1pPr marL="0" indent="0">
              <a:lnSpc>
                <a:spcPct val="100000"/>
              </a:lnSpc>
              <a:spcBef>
                <a:spcPts val="0"/>
              </a:spcBef>
              <a:spcAft>
                <a:spcPts val="784"/>
              </a:spcAft>
              <a:buNone/>
              <a:defRPr sz="1600"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p:ph type="body" sz="quarter" idx="12" hasCustomPrompt="1"/>
          </p:nvPr>
        </p:nvSpPr>
        <p:spPr>
          <a:xfrm>
            <a:off x="4281362" y="4927922"/>
            <a:ext cx="3623051" cy="1333698"/>
          </a:xfrm>
        </p:spPr>
        <p:txBody>
          <a:bodyPr lIns="0" tIns="0" rIns="0" bIns="0"/>
          <a:lstStyle>
            <a:lvl1pPr marL="0" indent="0">
              <a:lnSpc>
                <a:spcPct val="100000"/>
              </a:lnSpc>
              <a:spcBef>
                <a:spcPts val="0"/>
              </a:spcBef>
              <a:spcAft>
                <a:spcPts val="784"/>
              </a:spcAft>
              <a:buNone/>
              <a:defRPr sz="1600">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p:ph type="body" sz="quarter" idx="13" hasCustomPrompt="1"/>
          </p:nvPr>
        </p:nvSpPr>
        <p:spPr>
          <a:xfrm>
            <a:off x="8126963" y="4927922"/>
            <a:ext cx="3635502" cy="1333698"/>
          </a:xfrm>
        </p:spPr>
        <p:txBody>
          <a:bodyPr lIns="0" tIns="0" rIns="0" bIns="0"/>
          <a:lstStyle>
            <a:lvl1pPr marL="0" indent="0">
              <a:lnSpc>
                <a:spcPct val="100000"/>
              </a:lnSpc>
              <a:spcBef>
                <a:spcPts val="0"/>
              </a:spcBef>
              <a:spcAft>
                <a:spcPts val="784"/>
              </a:spcAft>
              <a:buNone/>
              <a:defRPr sz="1600">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3076723352"/>
      </p:ext>
    </p:extLst>
  </p:cSld>
  <p:clrMapOvr>
    <a:masterClrMapping/>
  </p:clrMapOvr>
  <p:transition>
    <p:fade/>
  </p:transition>
  <p:hf hdr="0" dt="0"/>
</p:sldLayout>
</file>

<file path=ppt/slideLayouts/slideLayout460.xml><?xml version="1.0" encoding="utf-8"?>
<p:sldLayout xmlns:a="http://schemas.openxmlformats.org/drawingml/2006/main" xmlns:r="http://schemas.openxmlformats.org/officeDocument/2006/relationships" xmlns:p="http://schemas.openxmlformats.org/presentationml/2006/main" userDrawn="1">
  <p:cSld name="1_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6" name="Text Placeholder 5"/>
          <p:cNvSpPr>
            <a:spLocks noGrp="1"/>
          </p:cNvSpPr>
          <p:nvPr>
            <p:ph type="body" sz="quarter" idx="10"/>
          </p:nvPr>
        </p:nvSpPr>
        <p:spPr>
          <a:xfrm>
            <a:off x="269303" y="1189177"/>
            <a:ext cx="11653395" cy="1879771"/>
          </a:xfrm>
        </p:spPr>
        <p:txBody>
          <a:bodyPr/>
          <a:lstStyle>
            <a:lvl1pPr marL="0" indent="0">
              <a:buNone/>
              <a:defRPr>
                <a:solidFill>
                  <a:schemeClr val="accent1"/>
                </a:solidFill>
              </a:defRPr>
            </a:lvl1pPr>
            <a:lvl2pPr marL="0" indent="0">
              <a:buFontTx/>
              <a:buNone/>
              <a:defRPr sz="2000">
                <a:solidFill>
                  <a:srgbClr val="505050"/>
                </a:solidFill>
              </a:defRPr>
            </a:lvl2pPr>
            <a:lvl3pPr marL="224084" indent="0">
              <a:buNone/>
              <a:defRPr>
                <a:solidFill>
                  <a:srgbClr val="505050"/>
                </a:solidFill>
              </a:defRPr>
            </a:lvl3pPr>
            <a:lvl4pPr marL="448166" indent="0">
              <a:buNone/>
              <a:defRPr>
                <a:solidFill>
                  <a:srgbClr val="505050"/>
                </a:solidFill>
              </a:defRPr>
            </a:lvl4pPr>
            <a:lvl5pPr marL="672250" indent="0">
              <a:buNone/>
              <a:defRPr>
                <a:solidFill>
                  <a:srgbClr val="50505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A59820E-5969-4ECB-9019-D735C2082EC2}" type="slidenum">
              <a:rPr lang="en-US" smtClean="0"/>
              <a:pPr/>
              <a:t>‹#›</a:t>
            </a:fld>
            <a:endParaRPr lang="en-US"/>
          </a:p>
        </p:txBody>
      </p:sp>
    </p:spTree>
    <p:extLst>
      <p:ext uri="{BB962C8B-B14F-4D97-AF65-F5344CB8AC3E}">
        <p14:creationId xmlns:p14="http://schemas.microsoft.com/office/powerpoint/2010/main" val="1153452358"/>
      </p:ext>
    </p:extLst>
  </p:cSld>
  <p:clrMapOvr>
    <a:masterClrMapping/>
  </p:clrMapOvr>
  <p:transition>
    <p:fade/>
  </p:transition>
</p:sldLayout>
</file>

<file path=ppt/slideLayouts/slideLayout46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3" y="1187644"/>
            <a:ext cx="11655078" cy="537775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7"/>
          <p:cNvSpPr txBox="1"/>
          <p:nvPr userDrawn="1"/>
        </p:nvSpPr>
        <p:spPr bwMode="white">
          <a:xfrm>
            <a:off x="4332001" y="6566898"/>
            <a:ext cx="3527998"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b="0" spc="147" baseline="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603038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E00F8-B983-4EAB-86D3-ED8131B051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A95B94-1C8C-4D60-94B6-48BE6F8C4E3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1FC301-FD2B-4912-9AF8-914EA6FA504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7F1E14-E29D-4FC2-B5CA-B2F9C3A3B915}"/>
              </a:ext>
            </a:extLst>
          </p:cNvPr>
          <p:cNvSpPr>
            <a:spLocks noGrp="1"/>
          </p:cNvSpPr>
          <p:nvPr>
            <p:ph type="dt" sz="half" idx="10"/>
          </p:nvPr>
        </p:nvSpPr>
        <p:spPr/>
        <p:txBody>
          <a:bodyPr/>
          <a:lstStyle/>
          <a:p>
            <a:fld id="{FD9B3BD0-4F0D-49E7-8296-B93A1AFC63AF}" type="datetimeFigureOut">
              <a:rPr lang="en-US" smtClean="0"/>
              <a:t>12/6/2021</a:t>
            </a:fld>
            <a:endParaRPr lang="en-US"/>
          </a:p>
        </p:txBody>
      </p:sp>
      <p:sp>
        <p:nvSpPr>
          <p:cNvPr id="6" name="Footer Placeholder 5">
            <a:extLst>
              <a:ext uri="{FF2B5EF4-FFF2-40B4-BE49-F238E27FC236}">
                <a16:creationId xmlns:a16="http://schemas.microsoft.com/office/drawing/2014/main" id="{4EDFDE9E-5D0F-4B99-A0FB-85576D2A1E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C77FE6-7CB7-4316-8C97-39C013F3E958}"/>
              </a:ext>
            </a:extLst>
          </p:cNvPr>
          <p:cNvSpPr>
            <a:spLocks noGrp="1"/>
          </p:cNvSpPr>
          <p:nvPr>
            <p:ph type="sldNum" sz="quarter" idx="12"/>
          </p:nvPr>
        </p:nvSpPr>
        <p:spPr/>
        <p:txBody>
          <a:bodyPr/>
          <a:lstStyle/>
          <a:p>
            <a:fld id="{08137D05-293A-4591-9116-7E3B1DB97C72}" type="slidenum">
              <a:rPr lang="en-US" smtClean="0"/>
              <a:t>‹#›</a:t>
            </a:fld>
            <a:endParaRPr lang="en-US"/>
          </a:p>
        </p:txBody>
      </p:sp>
    </p:spTree>
    <p:extLst>
      <p:ext uri="{BB962C8B-B14F-4D97-AF65-F5344CB8AC3E}">
        <p14:creationId xmlns:p14="http://schemas.microsoft.com/office/powerpoint/2010/main" val="3302451985"/>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a:stretch>
            <a:fillRect/>
          </a:stretch>
        </p:blipFill>
        <p:spPr bwMode="white">
          <a:xfrm>
            <a:off x="584200" y="585788"/>
            <a:ext cx="1366245" cy="292608"/>
          </a:xfrm>
          <a:prstGeom prst="rect">
            <a:avLst/>
          </a:prstGeom>
        </p:spPr>
      </p:pic>
      <p:sp>
        <p:nvSpPr>
          <p:cNvPr id="9" name="Freeform 5" descr="Microsoft Ready event logo">
            <a:extLst>
              <a:ext uri="{FF2B5EF4-FFF2-40B4-BE49-F238E27FC236}">
                <a16:creationId xmlns:a16="http://schemas.microsoft.com/office/drawing/2014/main" id="{E3AD54F9-2268-42B8-9B71-49978DE1E17F}"/>
              </a:ext>
            </a:extLst>
          </p:cNvPr>
          <p:cNvSpPr>
            <a:spLocks noEditPoints="1"/>
          </p:cNvSpPr>
          <p:nvPr userDrawn="1"/>
        </p:nvSpPr>
        <p:spPr bwMode="white">
          <a:xfrm>
            <a:off x="599440" y="2913305"/>
            <a:ext cx="2792541" cy="1408297"/>
          </a:xfrm>
          <a:custGeom>
            <a:avLst/>
            <a:gdLst>
              <a:gd name="T0" fmla="*/ 507 w 3255"/>
              <a:gd name="T1" fmla="*/ 189 h 1645"/>
              <a:gd name="T2" fmla="*/ 84 w 3255"/>
              <a:gd name="T3" fmla="*/ 126 h 1645"/>
              <a:gd name="T4" fmla="*/ 0 w 3255"/>
              <a:gd name="T5" fmla="*/ 42 h 1645"/>
              <a:gd name="T6" fmla="*/ 336 w 3255"/>
              <a:gd name="T7" fmla="*/ 398 h 1645"/>
              <a:gd name="T8" fmla="*/ 809 w 3255"/>
              <a:gd name="T9" fmla="*/ 61 h 1645"/>
              <a:gd name="T10" fmla="*/ 713 w 3255"/>
              <a:gd name="T11" fmla="*/ 22 h 1645"/>
              <a:gd name="T12" fmla="*/ 706 w 3255"/>
              <a:gd name="T13" fmla="*/ 203 h 1645"/>
              <a:gd name="T14" fmla="*/ 1067 w 3255"/>
              <a:gd name="T15" fmla="*/ 617 h 1645"/>
              <a:gd name="T16" fmla="*/ 969 w 3255"/>
              <a:gd name="T17" fmla="*/ 221 h 1645"/>
              <a:gd name="T18" fmla="*/ 1089 w 3255"/>
              <a:gd name="T19" fmla="*/ 268 h 1645"/>
              <a:gd name="T20" fmla="*/ 1134 w 3255"/>
              <a:gd name="T21" fmla="*/ 534 h 1645"/>
              <a:gd name="T22" fmla="*/ 1448 w 3255"/>
              <a:gd name="T23" fmla="*/ 278 h 1645"/>
              <a:gd name="T24" fmla="*/ 1269 w 3255"/>
              <a:gd name="T25" fmla="*/ 203 h 1645"/>
              <a:gd name="T26" fmla="*/ 1465 w 3255"/>
              <a:gd name="T27" fmla="*/ 196 h 1645"/>
              <a:gd name="T28" fmla="*/ 1736 w 3255"/>
              <a:gd name="T29" fmla="*/ 617 h 1645"/>
              <a:gd name="T30" fmla="*/ 1893 w 3255"/>
              <a:gd name="T31" fmla="*/ 249 h 1645"/>
              <a:gd name="T32" fmla="*/ 1656 w 3255"/>
              <a:gd name="T33" fmla="*/ 304 h 1645"/>
              <a:gd name="T34" fmla="*/ 1852 w 3255"/>
              <a:gd name="T35" fmla="*/ 405 h 1645"/>
              <a:gd name="T36" fmla="*/ 1991 w 3255"/>
              <a:gd name="T37" fmla="*/ 595 h 1645"/>
              <a:gd name="T38" fmla="*/ 2159 w 3255"/>
              <a:gd name="T39" fmla="*/ 478 h 1645"/>
              <a:gd name="T40" fmla="*/ 1991 w 3255"/>
              <a:gd name="T41" fmla="*/ 317 h 1645"/>
              <a:gd name="T42" fmla="*/ 2236 w 3255"/>
              <a:gd name="T43" fmla="*/ 293 h 1645"/>
              <a:gd name="T44" fmla="*/ 2096 w 3255"/>
              <a:gd name="T45" fmla="*/ 342 h 1645"/>
              <a:gd name="T46" fmla="*/ 2667 w 3255"/>
              <a:gd name="T47" fmla="*/ 559 h 1645"/>
              <a:gd name="T48" fmla="*/ 2522 w 3255"/>
              <a:gd name="T49" fmla="*/ 194 h 1645"/>
              <a:gd name="T50" fmla="*/ 2517 w 3255"/>
              <a:gd name="T51" fmla="*/ 268 h 1645"/>
              <a:gd name="T52" fmla="*/ 2601 w 3255"/>
              <a:gd name="T53" fmla="*/ 508 h 1645"/>
              <a:gd name="T54" fmla="*/ 2910 w 3255"/>
              <a:gd name="T55" fmla="*/ 149 h 1645"/>
              <a:gd name="T56" fmla="*/ 2910 w 3255"/>
              <a:gd name="T57" fmla="*/ 607 h 1645"/>
              <a:gd name="T58" fmla="*/ 2818 w 3255"/>
              <a:gd name="T59" fmla="*/ 203 h 1645"/>
              <a:gd name="T60" fmla="*/ 3017 w 3255"/>
              <a:gd name="T61" fmla="*/ 7 h 1645"/>
              <a:gd name="T62" fmla="*/ 3066 w 3255"/>
              <a:gd name="T63" fmla="*/ 489 h 1645"/>
              <a:gd name="T64" fmla="*/ 3066 w 3255"/>
              <a:gd name="T65" fmla="*/ 110 h 1645"/>
              <a:gd name="T66" fmla="*/ 3158 w 3255"/>
              <a:gd name="T67" fmla="*/ 277 h 1645"/>
              <a:gd name="T68" fmla="*/ 3255 w 3255"/>
              <a:gd name="T69" fmla="*/ 530 h 1645"/>
              <a:gd name="T70" fmla="*/ 94 w 3255"/>
              <a:gd name="T71" fmla="*/ 1226 h 1645"/>
              <a:gd name="T72" fmla="*/ 321 w 3255"/>
              <a:gd name="T73" fmla="*/ 930 h 1645"/>
              <a:gd name="T74" fmla="*/ 281 w 3255"/>
              <a:gd name="T75" fmla="*/ 1227 h 1645"/>
              <a:gd name="T76" fmla="*/ 244 w 3255"/>
              <a:gd name="T77" fmla="*/ 990 h 1645"/>
              <a:gd name="T78" fmla="*/ 242 w 3255"/>
              <a:gd name="T79" fmla="*/ 1120 h 1645"/>
              <a:gd name="T80" fmla="*/ 672 w 3255"/>
              <a:gd name="T81" fmla="*/ 1382 h 1645"/>
              <a:gd name="T82" fmla="*/ 442 w 3255"/>
              <a:gd name="T83" fmla="*/ 1410 h 1645"/>
              <a:gd name="T84" fmla="*/ 714 w 3255"/>
              <a:gd name="T85" fmla="*/ 1093 h 1645"/>
              <a:gd name="T86" fmla="*/ 647 w 3255"/>
              <a:gd name="T87" fmla="*/ 1138 h 1645"/>
              <a:gd name="T88" fmla="*/ 1037 w 3255"/>
              <a:gd name="T89" fmla="*/ 1455 h 1645"/>
              <a:gd name="T90" fmla="*/ 787 w 3255"/>
              <a:gd name="T91" fmla="*/ 1345 h 1645"/>
              <a:gd name="T92" fmla="*/ 889 w 3255"/>
              <a:gd name="T93" fmla="*/ 1125 h 1645"/>
              <a:gd name="T94" fmla="*/ 1087 w 3255"/>
              <a:gd name="T95" fmla="*/ 1082 h 1645"/>
              <a:gd name="T96" fmla="*/ 896 w 3255"/>
              <a:gd name="T97" fmla="*/ 1378 h 1645"/>
              <a:gd name="T98" fmla="*/ 950 w 3255"/>
              <a:gd name="T99" fmla="*/ 1270 h 1645"/>
              <a:gd name="T100" fmla="*/ 1476 w 3255"/>
              <a:gd name="T101" fmla="*/ 1392 h 1645"/>
              <a:gd name="T102" fmla="*/ 1362 w 3255"/>
              <a:gd name="T103" fmla="*/ 1042 h 1645"/>
              <a:gd name="T104" fmla="*/ 1569 w 3255"/>
              <a:gd name="T105" fmla="*/ 857 h 1645"/>
              <a:gd name="T106" fmla="*/ 1379 w 3255"/>
              <a:gd name="T107" fmla="*/ 1116 h 1645"/>
              <a:gd name="T108" fmla="*/ 1449 w 3255"/>
              <a:gd name="T109" fmla="*/ 1356 h 1645"/>
              <a:gd name="T110" fmla="*/ 1628 w 3255"/>
              <a:gd name="T111" fmla="*/ 1561 h 1645"/>
              <a:gd name="T112" fmla="*/ 1712 w 3255"/>
              <a:gd name="T113" fmla="*/ 1051 h 1645"/>
              <a:gd name="T114" fmla="*/ 1925 w 3255"/>
              <a:gd name="T115" fmla="*/ 105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55" h="1645">
                <a:moveTo>
                  <a:pt x="520" y="607"/>
                </a:moveTo>
                <a:cubicBezTo>
                  <a:pt x="520" y="247"/>
                  <a:pt x="520" y="247"/>
                  <a:pt x="520" y="247"/>
                </a:cubicBezTo>
                <a:cubicBezTo>
                  <a:pt x="520" y="220"/>
                  <a:pt x="521" y="179"/>
                  <a:pt x="525" y="126"/>
                </a:cubicBezTo>
                <a:cubicBezTo>
                  <a:pt x="523" y="126"/>
                  <a:pt x="523" y="126"/>
                  <a:pt x="523" y="126"/>
                </a:cubicBezTo>
                <a:cubicBezTo>
                  <a:pt x="518" y="154"/>
                  <a:pt x="512" y="175"/>
                  <a:pt x="507" y="189"/>
                </a:cubicBezTo>
                <a:cubicBezTo>
                  <a:pt x="336" y="607"/>
                  <a:pt x="336" y="607"/>
                  <a:pt x="336" y="607"/>
                </a:cubicBezTo>
                <a:cubicBezTo>
                  <a:pt x="274" y="607"/>
                  <a:pt x="274" y="607"/>
                  <a:pt x="274" y="607"/>
                </a:cubicBezTo>
                <a:cubicBezTo>
                  <a:pt x="102" y="193"/>
                  <a:pt x="102" y="193"/>
                  <a:pt x="102" y="193"/>
                </a:cubicBezTo>
                <a:cubicBezTo>
                  <a:pt x="98" y="179"/>
                  <a:pt x="92" y="156"/>
                  <a:pt x="86" y="126"/>
                </a:cubicBezTo>
                <a:cubicBezTo>
                  <a:pt x="84" y="126"/>
                  <a:pt x="84" y="126"/>
                  <a:pt x="84" y="126"/>
                </a:cubicBezTo>
                <a:cubicBezTo>
                  <a:pt x="84" y="133"/>
                  <a:pt x="85" y="151"/>
                  <a:pt x="86" y="181"/>
                </a:cubicBezTo>
                <a:cubicBezTo>
                  <a:pt x="87" y="211"/>
                  <a:pt x="87" y="237"/>
                  <a:pt x="87" y="259"/>
                </a:cubicBezTo>
                <a:cubicBezTo>
                  <a:pt x="87" y="607"/>
                  <a:pt x="87" y="607"/>
                  <a:pt x="87" y="607"/>
                </a:cubicBezTo>
                <a:cubicBezTo>
                  <a:pt x="0" y="607"/>
                  <a:pt x="0" y="607"/>
                  <a:pt x="0" y="607"/>
                </a:cubicBezTo>
                <a:cubicBezTo>
                  <a:pt x="0" y="42"/>
                  <a:pt x="0" y="42"/>
                  <a:pt x="0" y="42"/>
                </a:cubicBezTo>
                <a:cubicBezTo>
                  <a:pt x="134" y="42"/>
                  <a:pt x="134" y="42"/>
                  <a:pt x="134" y="42"/>
                </a:cubicBezTo>
                <a:cubicBezTo>
                  <a:pt x="278" y="399"/>
                  <a:pt x="278" y="399"/>
                  <a:pt x="278" y="399"/>
                </a:cubicBezTo>
                <a:cubicBezTo>
                  <a:pt x="292" y="434"/>
                  <a:pt x="301" y="460"/>
                  <a:pt x="304" y="477"/>
                </a:cubicBezTo>
                <a:cubicBezTo>
                  <a:pt x="306" y="477"/>
                  <a:pt x="306" y="477"/>
                  <a:pt x="306" y="477"/>
                </a:cubicBezTo>
                <a:cubicBezTo>
                  <a:pt x="336" y="398"/>
                  <a:pt x="336" y="398"/>
                  <a:pt x="336" y="398"/>
                </a:cubicBezTo>
                <a:cubicBezTo>
                  <a:pt x="484" y="42"/>
                  <a:pt x="484" y="42"/>
                  <a:pt x="484" y="42"/>
                </a:cubicBezTo>
                <a:cubicBezTo>
                  <a:pt x="613" y="42"/>
                  <a:pt x="613" y="42"/>
                  <a:pt x="613" y="42"/>
                </a:cubicBezTo>
                <a:cubicBezTo>
                  <a:pt x="613" y="607"/>
                  <a:pt x="613" y="607"/>
                  <a:pt x="613" y="607"/>
                </a:cubicBezTo>
                <a:lnTo>
                  <a:pt x="520" y="607"/>
                </a:lnTo>
                <a:close/>
                <a:moveTo>
                  <a:pt x="809" y="61"/>
                </a:moveTo>
                <a:cubicBezTo>
                  <a:pt x="809" y="76"/>
                  <a:pt x="803" y="88"/>
                  <a:pt x="792" y="98"/>
                </a:cubicBezTo>
                <a:cubicBezTo>
                  <a:pt x="781" y="108"/>
                  <a:pt x="768" y="113"/>
                  <a:pt x="752" y="113"/>
                </a:cubicBezTo>
                <a:cubicBezTo>
                  <a:pt x="737" y="113"/>
                  <a:pt x="724" y="108"/>
                  <a:pt x="713" y="98"/>
                </a:cubicBezTo>
                <a:cubicBezTo>
                  <a:pt x="702" y="88"/>
                  <a:pt x="697" y="76"/>
                  <a:pt x="697" y="61"/>
                </a:cubicBezTo>
                <a:cubicBezTo>
                  <a:pt x="697" y="45"/>
                  <a:pt x="702" y="33"/>
                  <a:pt x="713" y="22"/>
                </a:cubicBezTo>
                <a:cubicBezTo>
                  <a:pt x="724" y="12"/>
                  <a:pt x="737" y="7"/>
                  <a:pt x="752" y="7"/>
                </a:cubicBezTo>
                <a:cubicBezTo>
                  <a:pt x="769" y="7"/>
                  <a:pt x="782" y="12"/>
                  <a:pt x="793" y="23"/>
                </a:cubicBezTo>
                <a:cubicBezTo>
                  <a:pt x="803" y="33"/>
                  <a:pt x="809" y="46"/>
                  <a:pt x="809" y="61"/>
                </a:cubicBezTo>
                <a:close/>
                <a:moveTo>
                  <a:pt x="706" y="607"/>
                </a:moveTo>
                <a:cubicBezTo>
                  <a:pt x="706" y="203"/>
                  <a:pt x="706" y="203"/>
                  <a:pt x="706" y="203"/>
                </a:cubicBezTo>
                <a:cubicBezTo>
                  <a:pt x="797" y="203"/>
                  <a:pt x="797" y="203"/>
                  <a:pt x="797" y="203"/>
                </a:cubicBezTo>
                <a:cubicBezTo>
                  <a:pt x="797" y="607"/>
                  <a:pt x="797" y="607"/>
                  <a:pt x="797" y="607"/>
                </a:cubicBezTo>
                <a:lnTo>
                  <a:pt x="706" y="607"/>
                </a:lnTo>
                <a:close/>
                <a:moveTo>
                  <a:pt x="1182" y="590"/>
                </a:moveTo>
                <a:cubicBezTo>
                  <a:pt x="1151" y="608"/>
                  <a:pt x="1113" y="617"/>
                  <a:pt x="1067" y="617"/>
                </a:cubicBezTo>
                <a:cubicBezTo>
                  <a:pt x="1028" y="617"/>
                  <a:pt x="994" y="609"/>
                  <a:pt x="963" y="592"/>
                </a:cubicBezTo>
                <a:cubicBezTo>
                  <a:pt x="933" y="575"/>
                  <a:pt x="909" y="551"/>
                  <a:pt x="892" y="520"/>
                </a:cubicBezTo>
                <a:cubicBezTo>
                  <a:pt x="875" y="489"/>
                  <a:pt x="867" y="454"/>
                  <a:pt x="867" y="416"/>
                </a:cubicBezTo>
                <a:cubicBezTo>
                  <a:pt x="867" y="372"/>
                  <a:pt x="875" y="333"/>
                  <a:pt x="893" y="300"/>
                </a:cubicBezTo>
                <a:cubicBezTo>
                  <a:pt x="910" y="266"/>
                  <a:pt x="936" y="240"/>
                  <a:pt x="969" y="221"/>
                </a:cubicBezTo>
                <a:cubicBezTo>
                  <a:pt x="1002" y="203"/>
                  <a:pt x="1041" y="194"/>
                  <a:pt x="1085" y="194"/>
                </a:cubicBezTo>
                <a:cubicBezTo>
                  <a:pt x="1102" y="194"/>
                  <a:pt x="1120" y="195"/>
                  <a:pt x="1138" y="199"/>
                </a:cubicBezTo>
                <a:cubicBezTo>
                  <a:pt x="1157" y="203"/>
                  <a:pt x="1171" y="208"/>
                  <a:pt x="1182" y="214"/>
                </a:cubicBezTo>
                <a:cubicBezTo>
                  <a:pt x="1182" y="300"/>
                  <a:pt x="1182" y="300"/>
                  <a:pt x="1182" y="300"/>
                </a:cubicBezTo>
                <a:cubicBezTo>
                  <a:pt x="1152" y="279"/>
                  <a:pt x="1121" y="268"/>
                  <a:pt x="1089" y="268"/>
                </a:cubicBezTo>
                <a:cubicBezTo>
                  <a:pt x="1051" y="268"/>
                  <a:pt x="1020" y="281"/>
                  <a:pt x="997" y="306"/>
                </a:cubicBezTo>
                <a:cubicBezTo>
                  <a:pt x="973" y="332"/>
                  <a:pt x="961" y="365"/>
                  <a:pt x="961" y="408"/>
                </a:cubicBezTo>
                <a:cubicBezTo>
                  <a:pt x="961" y="450"/>
                  <a:pt x="973" y="483"/>
                  <a:pt x="995" y="507"/>
                </a:cubicBezTo>
                <a:cubicBezTo>
                  <a:pt x="1018" y="531"/>
                  <a:pt x="1049" y="543"/>
                  <a:pt x="1087" y="543"/>
                </a:cubicBezTo>
                <a:cubicBezTo>
                  <a:pt x="1101" y="543"/>
                  <a:pt x="1117" y="540"/>
                  <a:pt x="1134" y="534"/>
                </a:cubicBezTo>
                <a:cubicBezTo>
                  <a:pt x="1152" y="528"/>
                  <a:pt x="1167" y="519"/>
                  <a:pt x="1182" y="509"/>
                </a:cubicBezTo>
                <a:lnTo>
                  <a:pt x="1182" y="590"/>
                </a:lnTo>
                <a:close/>
                <a:moveTo>
                  <a:pt x="1501" y="292"/>
                </a:moveTo>
                <a:cubicBezTo>
                  <a:pt x="1497" y="289"/>
                  <a:pt x="1489" y="286"/>
                  <a:pt x="1478" y="283"/>
                </a:cubicBezTo>
                <a:cubicBezTo>
                  <a:pt x="1467" y="280"/>
                  <a:pt x="1457" y="278"/>
                  <a:pt x="1448" y="278"/>
                </a:cubicBezTo>
                <a:cubicBezTo>
                  <a:pt x="1422" y="278"/>
                  <a:pt x="1400" y="290"/>
                  <a:pt x="1384" y="312"/>
                </a:cubicBezTo>
                <a:cubicBezTo>
                  <a:pt x="1368" y="335"/>
                  <a:pt x="1360" y="364"/>
                  <a:pt x="1360" y="401"/>
                </a:cubicBezTo>
                <a:cubicBezTo>
                  <a:pt x="1360" y="607"/>
                  <a:pt x="1360" y="607"/>
                  <a:pt x="1360" y="607"/>
                </a:cubicBezTo>
                <a:cubicBezTo>
                  <a:pt x="1269" y="607"/>
                  <a:pt x="1269" y="607"/>
                  <a:pt x="1269" y="607"/>
                </a:cubicBezTo>
                <a:cubicBezTo>
                  <a:pt x="1269" y="203"/>
                  <a:pt x="1269" y="203"/>
                  <a:pt x="1269" y="203"/>
                </a:cubicBezTo>
                <a:cubicBezTo>
                  <a:pt x="1360" y="203"/>
                  <a:pt x="1360" y="203"/>
                  <a:pt x="1360" y="203"/>
                </a:cubicBezTo>
                <a:cubicBezTo>
                  <a:pt x="1360" y="282"/>
                  <a:pt x="1360" y="282"/>
                  <a:pt x="1360" y="282"/>
                </a:cubicBezTo>
                <a:cubicBezTo>
                  <a:pt x="1361" y="282"/>
                  <a:pt x="1361" y="282"/>
                  <a:pt x="1361" y="282"/>
                </a:cubicBezTo>
                <a:cubicBezTo>
                  <a:pt x="1370" y="255"/>
                  <a:pt x="1384" y="234"/>
                  <a:pt x="1402" y="219"/>
                </a:cubicBezTo>
                <a:cubicBezTo>
                  <a:pt x="1420" y="204"/>
                  <a:pt x="1441" y="196"/>
                  <a:pt x="1465" y="196"/>
                </a:cubicBezTo>
                <a:cubicBezTo>
                  <a:pt x="1480" y="196"/>
                  <a:pt x="1493" y="198"/>
                  <a:pt x="1501" y="202"/>
                </a:cubicBezTo>
                <a:lnTo>
                  <a:pt x="1501" y="292"/>
                </a:lnTo>
                <a:close/>
                <a:moveTo>
                  <a:pt x="1947" y="401"/>
                </a:moveTo>
                <a:cubicBezTo>
                  <a:pt x="1947" y="467"/>
                  <a:pt x="1928" y="519"/>
                  <a:pt x="1890" y="559"/>
                </a:cubicBezTo>
                <a:cubicBezTo>
                  <a:pt x="1852" y="598"/>
                  <a:pt x="1801" y="617"/>
                  <a:pt x="1736" y="617"/>
                </a:cubicBezTo>
                <a:cubicBezTo>
                  <a:pt x="1673" y="617"/>
                  <a:pt x="1624" y="599"/>
                  <a:pt x="1587" y="561"/>
                </a:cubicBezTo>
                <a:cubicBezTo>
                  <a:pt x="1550" y="524"/>
                  <a:pt x="1531" y="474"/>
                  <a:pt x="1531" y="410"/>
                </a:cubicBezTo>
                <a:cubicBezTo>
                  <a:pt x="1531" y="343"/>
                  <a:pt x="1550" y="290"/>
                  <a:pt x="1588" y="252"/>
                </a:cubicBezTo>
                <a:cubicBezTo>
                  <a:pt x="1626" y="213"/>
                  <a:pt x="1678" y="194"/>
                  <a:pt x="1745" y="194"/>
                </a:cubicBezTo>
                <a:cubicBezTo>
                  <a:pt x="1809" y="194"/>
                  <a:pt x="1858" y="212"/>
                  <a:pt x="1893" y="249"/>
                </a:cubicBezTo>
                <a:cubicBezTo>
                  <a:pt x="1929" y="286"/>
                  <a:pt x="1947" y="337"/>
                  <a:pt x="1947" y="401"/>
                </a:cubicBezTo>
                <a:close/>
                <a:moveTo>
                  <a:pt x="1852" y="405"/>
                </a:moveTo>
                <a:cubicBezTo>
                  <a:pt x="1852" y="360"/>
                  <a:pt x="1842" y="326"/>
                  <a:pt x="1822" y="303"/>
                </a:cubicBezTo>
                <a:cubicBezTo>
                  <a:pt x="1802" y="280"/>
                  <a:pt x="1775" y="268"/>
                  <a:pt x="1740" y="268"/>
                </a:cubicBezTo>
                <a:cubicBezTo>
                  <a:pt x="1704" y="268"/>
                  <a:pt x="1676" y="280"/>
                  <a:pt x="1656" y="304"/>
                </a:cubicBezTo>
                <a:cubicBezTo>
                  <a:pt x="1636" y="329"/>
                  <a:pt x="1626" y="363"/>
                  <a:pt x="1626" y="407"/>
                </a:cubicBezTo>
                <a:cubicBezTo>
                  <a:pt x="1626" y="450"/>
                  <a:pt x="1636" y="483"/>
                  <a:pt x="1656" y="507"/>
                </a:cubicBezTo>
                <a:cubicBezTo>
                  <a:pt x="1676" y="531"/>
                  <a:pt x="1705" y="543"/>
                  <a:pt x="1741" y="543"/>
                </a:cubicBezTo>
                <a:cubicBezTo>
                  <a:pt x="1778" y="543"/>
                  <a:pt x="1805" y="531"/>
                  <a:pt x="1824" y="508"/>
                </a:cubicBezTo>
                <a:cubicBezTo>
                  <a:pt x="1843" y="484"/>
                  <a:pt x="1852" y="450"/>
                  <a:pt x="1852" y="405"/>
                </a:cubicBezTo>
                <a:close/>
                <a:moveTo>
                  <a:pt x="2258" y="492"/>
                </a:moveTo>
                <a:cubicBezTo>
                  <a:pt x="2258" y="529"/>
                  <a:pt x="2243" y="560"/>
                  <a:pt x="2214" y="583"/>
                </a:cubicBezTo>
                <a:cubicBezTo>
                  <a:pt x="2185" y="606"/>
                  <a:pt x="2146" y="617"/>
                  <a:pt x="2097" y="617"/>
                </a:cubicBezTo>
                <a:cubicBezTo>
                  <a:pt x="2081" y="617"/>
                  <a:pt x="2062" y="615"/>
                  <a:pt x="2042" y="611"/>
                </a:cubicBezTo>
                <a:cubicBezTo>
                  <a:pt x="2022" y="607"/>
                  <a:pt x="2005" y="602"/>
                  <a:pt x="1991" y="595"/>
                </a:cubicBezTo>
                <a:cubicBezTo>
                  <a:pt x="1991" y="508"/>
                  <a:pt x="1991" y="508"/>
                  <a:pt x="1991" y="508"/>
                </a:cubicBezTo>
                <a:cubicBezTo>
                  <a:pt x="2008" y="520"/>
                  <a:pt x="2026" y="529"/>
                  <a:pt x="2046" y="536"/>
                </a:cubicBezTo>
                <a:cubicBezTo>
                  <a:pt x="2066" y="543"/>
                  <a:pt x="2084" y="546"/>
                  <a:pt x="2100" y="546"/>
                </a:cubicBezTo>
                <a:cubicBezTo>
                  <a:pt x="2144" y="546"/>
                  <a:pt x="2166" y="531"/>
                  <a:pt x="2166" y="502"/>
                </a:cubicBezTo>
                <a:cubicBezTo>
                  <a:pt x="2166" y="492"/>
                  <a:pt x="2164" y="484"/>
                  <a:pt x="2159" y="478"/>
                </a:cubicBezTo>
                <a:cubicBezTo>
                  <a:pt x="2155" y="472"/>
                  <a:pt x="2147" y="465"/>
                  <a:pt x="2137" y="459"/>
                </a:cubicBezTo>
                <a:cubicBezTo>
                  <a:pt x="2126" y="453"/>
                  <a:pt x="2110" y="445"/>
                  <a:pt x="2087" y="436"/>
                </a:cubicBezTo>
                <a:cubicBezTo>
                  <a:pt x="2061" y="425"/>
                  <a:pt x="2041" y="414"/>
                  <a:pt x="2029" y="403"/>
                </a:cubicBezTo>
                <a:cubicBezTo>
                  <a:pt x="2016" y="393"/>
                  <a:pt x="2006" y="381"/>
                  <a:pt x="2000" y="366"/>
                </a:cubicBezTo>
                <a:cubicBezTo>
                  <a:pt x="1994" y="352"/>
                  <a:pt x="1991" y="336"/>
                  <a:pt x="1991" y="317"/>
                </a:cubicBezTo>
                <a:cubicBezTo>
                  <a:pt x="1991" y="280"/>
                  <a:pt x="2005" y="251"/>
                  <a:pt x="2034" y="228"/>
                </a:cubicBezTo>
                <a:cubicBezTo>
                  <a:pt x="2063" y="205"/>
                  <a:pt x="2100" y="194"/>
                  <a:pt x="2145" y="194"/>
                </a:cubicBezTo>
                <a:cubicBezTo>
                  <a:pt x="2159" y="194"/>
                  <a:pt x="2175" y="195"/>
                  <a:pt x="2193" y="198"/>
                </a:cubicBezTo>
                <a:cubicBezTo>
                  <a:pt x="2211" y="202"/>
                  <a:pt x="2225" y="206"/>
                  <a:pt x="2236" y="211"/>
                </a:cubicBezTo>
                <a:cubicBezTo>
                  <a:pt x="2236" y="293"/>
                  <a:pt x="2236" y="293"/>
                  <a:pt x="2236" y="293"/>
                </a:cubicBezTo>
                <a:cubicBezTo>
                  <a:pt x="2224" y="285"/>
                  <a:pt x="2209" y="278"/>
                  <a:pt x="2192" y="273"/>
                </a:cubicBezTo>
                <a:cubicBezTo>
                  <a:pt x="2175" y="268"/>
                  <a:pt x="2159" y="265"/>
                  <a:pt x="2142" y="265"/>
                </a:cubicBezTo>
                <a:cubicBezTo>
                  <a:pt x="2124" y="265"/>
                  <a:pt x="2110" y="269"/>
                  <a:pt x="2099" y="277"/>
                </a:cubicBezTo>
                <a:cubicBezTo>
                  <a:pt x="2089" y="285"/>
                  <a:pt x="2083" y="296"/>
                  <a:pt x="2083" y="308"/>
                </a:cubicBezTo>
                <a:cubicBezTo>
                  <a:pt x="2083" y="323"/>
                  <a:pt x="2087" y="334"/>
                  <a:pt x="2096" y="342"/>
                </a:cubicBezTo>
                <a:cubicBezTo>
                  <a:pt x="2104" y="350"/>
                  <a:pt x="2124" y="360"/>
                  <a:pt x="2154" y="372"/>
                </a:cubicBezTo>
                <a:cubicBezTo>
                  <a:pt x="2192" y="388"/>
                  <a:pt x="2219" y="405"/>
                  <a:pt x="2234" y="423"/>
                </a:cubicBezTo>
                <a:cubicBezTo>
                  <a:pt x="2250" y="442"/>
                  <a:pt x="2258" y="465"/>
                  <a:pt x="2258" y="492"/>
                </a:cubicBezTo>
                <a:close/>
                <a:moveTo>
                  <a:pt x="2723" y="401"/>
                </a:moveTo>
                <a:cubicBezTo>
                  <a:pt x="2723" y="467"/>
                  <a:pt x="2705" y="519"/>
                  <a:pt x="2667" y="559"/>
                </a:cubicBezTo>
                <a:cubicBezTo>
                  <a:pt x="2629" y="598"/>
                  <a:pt x="2577" y="617"/>
                  <a:pt x="2512" y="617"/>
                </a:cubicBezTo>
                <a:cubicBezTo>
                  <a:pt x="2450" y="617"/>
                  <a:pt x="2400" y="599"/>
                  <a:pt x="2363" y="561"/>
                </a:cubicBezTo>
                <a:cubicBezTo>
                  <a:pt x="2327" y="524"/>
                  <a:pt x="2308" y="474"/>
                  <a:pt x="2308" y="410"/>
                </a:cubicBezTo>
                <a:cubicBezTo>
                  <a:pt x="2308" y="343"/>
                  <a:pt x="2327" y="290"/>
                  <a:pt x="2365" y="252"/>
                </a:cubicBezTo>
                <a:cubicBezTo>
                  <a:pt x="2403" y="213"/>
                  <a:pt x="2455" y="194"/>
                  <a:pt x="2522" y="194"/>
                </a:cubicBezTo>
                <a:cubicBezTo>
                  <a:pt x="2585" y="194"/>
                  <a:pt x="2635" y="212"/>
                  <a:pt x="2670" y="249"/>
                </a:cubicBezTo>
                <a:cubicBezTo>
                  <a:pt x="2706" y="286"/>
                  <a:pt x="2723" y="337"/>
                  <a:pt x="2723" y="401"/>
                </a:cubicBezTo>
                <a:close/>
                <a:moveTo>
                  <a:pt x="2629" y="405"/>
                </a:moveTo>
                <a:cubicBezTo>
                  <a:pt x="2629" y="360"/>
                  <a:pt x="2619" y="326"/>
                  <a:pt x="2599" y="303"/>
                </a:cubicBezTo>
                <a:cubicBezTo>
                  <a:pt x="2579" y="280"/>
                  <a:pt x="2552" y="268"/>
                  <a:pt x="2517" y="268"/>
                </a:cubicBezTo>
                <a:cubicBezTo>
                  <a:pt x="2481" y="268"/>
                  <a:pt x="2453" y="280"/>
                  <a:pt x="2433" y="304"/>
                </a:cubicBezTo>
                <a:cubicBezTo>
                  <a:pt x="2413" y="329"/>
                  <a:pt x="2403" y="363"/>
                  <a:pt x="2403" y="407"/>
                </a:cubicBezTo>
                <a:cubicBezTo>
                  <a:pt x="2403" y="450"/>
                  <a:pt x="2413" y="483"/>
                  <a:pt x="2433" y="507"/>
                </a:cubicBezTo>
                <a:cubicBezTo>
                  <a:pt x="2453" y="531"/>
                  <a:pt x="2482" y="543"/>
                  <a:pt x="2518" y="543"/>
                </a:cubicBezTo>
                <a:cubicBezTo>
                  <a:pt x="2554" y="543"/>
                  <a:pt x="2582" y="531"/>
                  <a:pt x="2601" y="508"/>
                </a:cubicBezTo>
                <a:cubicBezTo>
                  <a:pt x="2619" y="484"/>
                  <a:pt x="2629" y="450"/>
                  <a:pt x="2629" y="405"/>
                </a:cubicBezTo>
                <a:close/>
                <a:moveTo>
                  <a:pt x="3017" y="84"/>
                </a:moveTo>
                <a:cubicBezTo>
                  <a:pt x="3002" y="77"/>
                  <a:pt x="2988" y="74"/>
                  <a:pt x="2973" y="74"/>
                </a:cubicBezTo>
                <a:cubicBezTo>
                  <a:pt x="2953" y="74"/>
                  <a:pt x="2938" y="80"/>
                  <a:pt x="2927" y="93"/>
                </a:cubicBezTo>
                <a:cubicBezTo>
                  <a:pt x="2916" y="106"/>
                  <a:pt x="2910" y="125"/>
                  <a:pt x="2910" y="149"/>
                </a:cubicBezTo>
                <a:cubicBezTo>
                  <a:pt x="2910" y="203"/>
                  <a:pt x="2910" y="203"/>
                  <a:pt x="2910" y="203"/>
                </a:cubicBezTo>
                <a:cubicBezTo>
                  <a:pt x="3001" y="203"/>
                  <a:pt x="3001" y="203"/>
                  <a:pt x="3001" y="203"/>
                </a:cubicBezTo>
                <a:cubicBezTo>
                  <a:pt x="3001" y="277"/>
                  <a:pt x="3001" y="277"/>
                  <a:pt x="3001" y="277"/>
                </a:cubicBezTo>
                <a:cubicBezTo>
                  <a:pt x="2910" y="277"/>
                  <a:pt x="2910" y="277"/>
                  <a:pt x="2910" y="277"/>
                </a:cubicBezTo>
                <a:cubicBezTo>
                  <a:pt x="2910" y="607"/>
                  <a:pt x="2910" y="607"/>
                  <a:pt x="2910" y="607"/>
                </a:cubicBezTo>
                <a:cubicBezTo>
                  <a:pt x="2818" y="607"/>
                  <a:pt x="2818" y="607"/>
                  <a:pt x="2818" y="607"/>
                </a:cubicBezTo>
                <a:cubicBezTo>
                  <a:pt x="2818" y="277"/>
                  <a:pt x="2818" y="277"/>
                  <a:pt x="2818" y="277"/>
                </a:cubicBezTo>
                <a:cubicBezTo>
                  <a:pt x="2750" y="277"/>
                  <a:pt x="2750" y="277"/>
                  <a:pt x="2750" y="277"/>
                </a:cubicBezTo>
                <a:cubicBezTo>
                  <a:pt x="2750" y="203"/>
                  <a:pt x="2750" y="203"/>
                  <a:pt x="2750" y="203"/>
                </a:cubicBezTo>
                <a:cubicBezTo>
                  <a:pt x="2818" y="203"/>
                  <a:pt x="2818" y="203"/>
                  <a:pt x="2818" y="203"/>
                </a:cubicBezTo>
                <a:cubicBezTo>
                  <a:pt x="2818" y="144"/>
                  <a:pt x="2818" y="144"/>
                  <a:pt x="2818" y="144"/>
                </a:cubicBezTo>
                <a:cubicBezTo>
                  <a:pt x="2818" y="116"/>
                  <a:pt x="2824" y="91"/>
                  <a:pt x="2836" y="69"/>
                </a:cubicBezTo>
                <a:cubicBezTo>
                  <a:pt x="2848" y="47"/>
                  <a:pt x="2866" y="30"/>
                  <a:pt x="2888" y="18"/>
                </a:cubicBezTo>
                <a:cubicBezTo>
                  <a:pt x="2910" y="6"/>
                  <a:pt x="2935" y="0"/>
                  <a:pt x="2963" y="0"/>
                </a:cubicBezTo>
                <a:cubicBezTo>
                  <a:pt x="2986" y="0"/>
                  <a:pt x="3004" y="2"/>
                  <a:pt x="3017" y="7"/>
                </a:cubicBezTo>
                <a:lnTo>
                  <a:pt x="3017" y="84"/>
                </a:lnTo>
                <a:close/>
                <a:moveTo>
                  <a:pt x="3255" y="603"/>
                </a:moveTo>
                <a:cubicBezTo>
                  <a:pt x="3250" y="607"/>
                  <a:pt x="3240" y="610"/>
                  <a:pt x="3226" y="613"/>
                </a:cubicBezTo>
                <a:cubicBezTo>
                  <a:pt x="3212" y="616"/>
                  <a:pt x="3198" y="617"/>
                  <a:pt x="3185" y="617"/>
                </a:cubicBezTo>
                <a:cubicBezTo>
                  <a:pt x="3106" y="617"/>
                  <a:pt x="3066" y="575"/>
                  <a:pt x="3066" y="489"/>
                </a:cubicBezTo>
                <a:cubicBezTo>
                  <a:pt x="3066" y="277"/>
                  <a:pt x="3066" y="277"/>
                  <a:pt x="3066" y="277"/>
                </a:cubicBezTo>
                <a:cubicBezTo>
                  <a:pt x="2999" y="277"/>
                  <a:pt x="2999" y="277"/>
                  <a:pt x="2999" y="277"/>
                </a:cubicBezTo>
                <a:cubicBezTo>
                  <a:pt x="2999" y="203"/>
                  <a:pt x="2999" y="203"/>
                  <a:pt x="2999" y="203"/>
                </a:cubicBezTo>
                <a:cubicBezTo>
                  <a:pt x="3066" y="203"/>
                  <a:pt x="3066" y="203"/>
                  <a:pt x="3066" y="203"/>
                </a:cubicBezTo>
                <a:cubicBezTo>
                  <a:pt x="3066" y="110"/>
                  <a:pt x="3066" y="110"/>
                  <a:pt x="3066" y="110"/>
                </a:cubicBezTo>
                <a:cubicBezTo>
                  <a:pt x="3158" y="82"/>
                  <a:pt x="3158" y="82"/>
                  <a:pt x="3158" y="82"/>
                </a:cubicBezTo>
                <a:cubicBezTo>
                  <a:pt x="3158" y="203"/>
                  <a:pt x="3158" y="203"/>
                  <a:pt x="3158" y="203"/>
                </a:cubicBezTo>
                <a:cubicBezTo>
                  <a:pt x="3255" y="203"/>
                  <a:pt x="3255" y="203"/>
                  <a:pt x="3255" y="203"/>
                </a:cubicBezTo>
                <a:cubicBezTo>
                  <a:pt x="3255" y="277"/>
                  <a:pt x="3255" y="277"/>
                  <a:pt x="3255" y="277"/>
                </a:cubicBezTo>
                <a:cubicBezTo>
                  <a:pt x="3158" y="277"/>
                  <a:pt x="3158" y="277"/>
                  <a:pt x="3158" y="277"/>
                </a:cubicBezTo>
                <a:cubicBezTo>
                  <a:pt x="3158" y="472"/>
                  <a:pt x="3158" y="472"/>
                  <a:pt x="3158" y="472"/>
                </a:cubicBezTo>
                <a:cubicBezTo>
                  <a:pt x="3158" y="498"/>
                  <a:pt x="3162" y="516"/>
                  <a:pt x="3172" y="527"/>
                </a:cubicBezTo>
                <a:cubicBezTo>
                  <a:pt x="3181" y="537"/>
                  <a:pt x="3195" y="543"/>
                  <a:pt x="3215" y="543"/>
                </a:cubicBezTo>
                <a:cubicBezTo>
                  <a:pt x="3220" y="543"/>
                  <a:pt x="3227" y="542"/>
                  <a:pt x="3235" y="539"/>
                </a:cubicBezTo>
                <a:cubicBezTo>
                  <a:pt x="3243" y="537"/>
                  <a:pt x="3250" y="534"/>
                  <a:pt x="3255" y="530"/>
                </a:cubicBezTo>
                <a:lnTo>
                  <a:pt x="3255" y="603"/>
                </a:lnTo>
                <a:close/>
                <a:moveTo>
                  <a:pt x="284" y="1455"/>
                </a:moveTo>
                <a:cubicBezTo>
                  <a:pt x="215" y="1292"/>
                  <a:pt x="215" y="1292"/>
                  <a:pt x="215" y="1292"/>
                </a:cubicBezTo>
                <a:cubicBezTo>
                  <a:pt x="197" y="1248"/>
                  <a:pt x="171" y="1226"/>
                  <a:pt x="138" y="1226"/>
                </a:cubicBezTo>
                <a:cubicBezTo>
                  <a:pt x="94" y="1226"/>
                  <a:pt x="94" y="1226"/>
                  <a:pt x="94" y="1226"/>
                </a:cubicBezTo>
                <a:cubicBezTo>
                  <a:pt x="94" y="1455"/>
                  <a:pt x="94" y="1455"/>
                  <a:pt x="94" y="1455"/>
                </a:cubicBezTo>
                <a:cubicBezTo>
                  <a:pt x="0" y="1455"/>
                  <a:pt x="0" y="1455"/>
                  <a:pt x="0" y="1455"/>
                </a:cubicBezTo>
                <a:cubicBezTo>
                  <a:pt x="0" y="890"/>
                  <a:pt x="0" y="890"/>
                  <a:pt x="0" y="890"/>
                </a:cubicBezTo>
                <a:cubicBezTo>
                  <a:pt x="183" y="890"/>
                  <a:pt x="183" y="890"/>
                  <a:pt x="183" y="890"/>
                </a:cubicBezTo>
                <a:cubicBezTo>
                  <a:pt x="242" y="890"/>
                  <a:pt x="288" y="903"/>
                  <a:pt x="321" y="930"/>
                </a:cubicBezTo>
                <a:cubicBezTo>
                  <a:pt x="353" y="957"/>
                  <a:pt x="370" y="994"/>
                  <a:pt x="370" y="1042"/>
                </a:cubicBezTo>
                <a:cubicBezTo>
                  <a:pt x="370" y="1082"/>
                  <a:pt x="359" y="1115"/>
                  <a:pt x="337" y="1142"/>
                </a:cubicBezTo>
                <a:cubicBezTo>
                  <a:pt x="315" y="1170"/>
                  <a:pt x="284" y="1189"/>
                  <a:pt x="245" y="1199"/>
                </a:cubicBezTo>
                <a:cubicBezTo>
                  <a:pt x="245" y="1200"/>
                  <a:pt x="245" y="1200"/>
                  <a:pt x="245" y="1200"/>
                </a:cubicBezTo>
                <a:cubicBezTo>
                  <a:pt x="257" y="1204"/>
                  <a:pt x="269" y="1213"/>
                  <a:pt x="281" y="1227"/>
                </a:cubicBezTo>
                <a:cubicBezTo>
                  <a:pt x="293" y="1241"/>
                  <a:pt x="303" y="1255"/>
                  <a:pt x="309" y="1270"/>
                </a:cubicBezTo>
                <a:cubicBezTo>
                  <a:pt x="396" y="1455"/>
                  <a:pt x="396" y="1455"/>
                  <a:pt x="396" y="1455"/>
                </a:cubicBezTo>
                <a:lnTo>
                  <a:pt x="284" y="1455"/>
                </a:lnTo>
                <a:close/>
                <a:moveTo>
                  <a:pt x="271" y="1051"/>
                </a:moveTo>
                <a:cubicBezTo>
                  <a:pt x="271" y="1025"/>
                  <a:pt x="262" y="1005"/>
                  <a:pt x="244" y="990"/>
                </a:cubicBezTo>
                <a:cubicBezTo>
                  <a:pt x="227" y="975"/>
                  <a:pt x="201" y="968"/>
                  <a:pt x="169" y="968"/>
                </a:cubicBezTo>
                <a:cubicBezTo>
                  <a:pt x="94" y="968"/>
                  <a:pt x="94" y="968"/>
                  <a:pt x="94" y="968"/>
                </a:cubicBezTo>
                <a:cubicBezTo>
                  <a:pt x="94" y="1147"/>
                  <a:pt x="94" y="1147"/>
                  <a:pt x="94" y="1147"/>
                </a:cubicBezTo>
                <a:cubicBezTo>
                  <a:pt x="168" y="1147"/>
                  <a:pt x="168" y="1147"/>
                  <a:pt x="168" y="1147"/>
                </a:cubicBezTo>
                <a:cubicBezTo>
                  <a:pt x="198" y="1147"/>
                  <a:pt x="223" y="1138"/>
                  <a:pt x="242" y="1120"/>
                </a:cubicBezTo>
                <a:cubicBezTo>
                  <a:pt x="261" y="1103"/>
                  <a:pt x="271" y="1080"/>
                  <a:pt x="271" y="1051"/>
                </a:cubicBezTo>
                <a:close/>
                <a:moveTo>
                  <a:pt x="485" y="1280"/>
                </a:moveTo>
                <a:cubicBezTo>
                  <a:pt x="487" y="1317"/>
                  <a:pt x="498" y="1345"/>
                  <a:pt x="519" y="1364"/>
                </a:cubicBezTo>
                <a:cubicBezTo>
                  <a:pt x="539" y="1383"/>
                  <a:pt x="568" y="1393"/>
                  <a:pt x="606" y="1393"/>
                </a:cubicBezTo>
                <a:cubicBezTo>
                  <a:pt x="629" y="1393"/>
                  <a:pt x="651" y="1389"/>
                  <a:pt x="672" y="1382"/>
                </a:cubicBezTo>
                <a:cubicBezTo>
                  <a:pt x="693" y="1375"/>
                  <a:pt x="712" y="1366"/>
                  <a:pt x="728" y="1354"/>
                </a:cubicBezTo>
                <a:cubicBezTo>
                  <a:pt x="728" y="1431"/>
                  <a:pt x="728" y="1431"/>
                  <a:pt x="728" y="1431"/>
                </a:cubicBezTo>
                <a:cubicBezTo>
                  <a:pt x="712" y="1441"/>
                  <a:pt x="692" y="1450"/>
                  <a:pt x="666" y="1456"/>
                </a:cubicBezTo>
                <a:cubicBezTo>
                  <a:pt x="640" y="1462"/>
                  <a:pt x="613" y="1465"/>
                  <a:pt x="584" y="1465"/>
                </a:cubicBezTo>
                <a:cubicBezTo>
                  <a:pt x="523" y="1465"/>
                  <a:pt x="476" y="1447"/>
                  <a:pt x="442" y="1410"/>
                </a:cubicBezTo>
                <a:cubicBezTo>
                  <a:pt x="408" y="1374"/>
                  <a:pt x="391" y="1323"/>
                  <a:pt x="391" y="1257"/>
                </a:cubicBezTo>
                <a:cubicBezTo>
                  <a:pt x="391" y="1214"/>
                  <a:pt x="400" y="1176"/>
                  <a:pt x="417" y="1144"/>
                </a:cubicBezTo>
                <a:cubicBezTo>
                  <a:pt x="433" y="1112"/>
                  <a:pt x="456" y="1087"/>
                  <a:pt x="486" y="1069"/>
                </a:cubicBezTo>
                <a:cubicBezTo>
                  <a:pt x="516" y="1051"/>
                  <a:pt x="548" y="1042"/>
                  <a:pt x="584" y="1042"/>
                </a:cubicBezTo>
                <a:cubicBezTo>
                  <a:pt x="639" y="1042"/>
                  <a:pt x="683" y="1059"/>
                  <a:pt x="714" y="1093"/>
                </a:cubicBezTo>
                <a:cubicBezTo>
                  <a:pt x="745" y="1127"/>
                  <a:pt x="760" y="1174"/>
                  <a:pt x="760" y="1235"/>
                </a:cubicBezTo>
                <a:cubicBezTo>
                  <a:pt x="760" y="1280"/>
                  <a:pt x="760" y="1280"/>
                  <a:pt x="760" y="1280"/>
                </a:cubicBezTo>
                <a:lnTo>
                  <a:pt x="485" y="1280"/>
                </a:lnTo>
                <a:close/>
                <a:moveTo>
                  <a:pt x="669" y="1212"/>
                </a:moveTo>
                <a:cubicBezTo>
                  <a:pt x="669" y="1180"/>
                  <a:pt x="662" y="1155"/>
                  <a:pt x="647" y="1138"/>
                </a:cubicBezTo>
                <a:cubicBezTo>
                  <a:pt x="632" y="1121"/>
                  <a:pt x="611" y="1113"/>
                  <a:pt x="584" y="1113"/>
                </a:cubicBezTo>
                <a:cubicBezTo>
                  <a:pt x="559" y="1113"/>
                  <a:pt x="537" y="1122"/>
                  <a:pt x="519" y="1140"/>
                </a:cubicBezTo>
                <a:cubicBezTo>
                  <a:pt x="501" y="1159"/>
                  <a:pt x="490" y="1182"/>
                  <a:pt x="485" y="1212"/>
                </a:cubicBezTo>
                <a:lnTo>
                  <a:pt x="669" y="1212"/>
                </a:lnTo>
                <a:close/>
                <a:moveTo>
                  <a:pt x="1037" y="1455"/>
                </a:moveTo>
                <a:cubicBezTo>
                  <a:pt x="1037" y="1400"/>
                  <a:pt x="1037" y="1400"/>
                  <a:pt x="1037" y="1400"/>
                </a:cubicBezTo>
                <a:cubicBezTo>
                  <a:pt x="1035" y="1400"/>
                  <a:pt x="1035" y="1400"/>
                  <a:pt x="1035" y="1400"/>
                </a:cubicBezTo>
                <a:cubicBezTo>
                  <a:pt x="1007" y="1443"/>
                  <a:pt x="967" y="1465"/>
                  <a:pt x="916" y="1465"/>
                </a:cubicBezTo>
                <a:cubicBezTo>
                  <a:pt x="876" y="1465"/>
                  <a:pt x="845" y="1455"/>
                  <a:pt x="822" y="1433"/>
                </a:cubicBezTo>
                <a:cubicBezTo>
                  <a:pt x="799" y="1411"/>
                  <a:pt x="787" y="1382"/>
                  <a:pt x="787" y="1345"/>
                </a:cubicBezTo>
                <a:cubicBezTo>
                  <a:pt x="787" y="1307"/>
                  <a:pt x="799" y="1277"/>
                  <a:pt x="821" y="1254"/>
                </a:cubicBezTo>
                <a:cubicBezTo>
                  <a:pt x="843" y="1231"/>
                  <a:pt x="876" y="1217"/>
                  <a:pt x="920" y="1212"/>
                </a:cubicBezTo>
                <a:cubicBezTo>
                  <a:pt x="1038" y="1195"/>
                  <a:pt x="1038" y="1195"/>
                  <a:pt x="1038" y="1195"/>
                </a:cubicBezTo>
                <a:cubicBezTo>
                  <a:pt x="1038" y="1140"/>
                  <a:pt x="1012" y="1113"/>
                  <a:pt x="961" y="1113"/>
                </a:cubicBezTo>
                <a:cubicBezTo>
                  <a:pt x="936" y="1113"/>
                  <a:pt x="912" y="1117"/>
                  <a:pt x="889" y="1125"/>
                </a:cubicBezTo>
                <a:cubicBezTo>
                  <a:pt x="866" y="1133"/>
                  <a:pt x="845" y="1144"/>
                  <a:pt x="827" y="1158"/>
                </a:cubicBezTo>
                <a:cubicBezTo>
                  <a:pt x="827" y="1077"/>
                  <a:pt x="827" y="1077"/>
                  <a:pt x="827" y="1077"/>
                </a:cubicBezTo>
                <a:cubicBezTo>
                  <a:pt x="841" y="1068"/>
                  <a:pt x="863" y="1060"/>
                  <a:pt x="892" y="1053"/>
                </a:cubicBezTo>
                <a:cubicBezTo>
                  <a:pt x="921" y="1045"/>
                  <a:pt x="947" y="1042"/>
                  <a:pt x="970" y="1042"/>
                </a:cubicBezTo>
                <a:cubicBezTo>
                  <a:pt x="1022" y="1042"/>
                  <a:pt x="1061" y="1055"/>
                  <a:pt x="1087" y="1082"/>
                </a:cubicBezTo>
                <a:cubicBezTo>
                  <a:pt x="1114" y="1109"/>
                  <a:pt x="1127" y="1148"/>
                  <a:pt x="1127" y="1199"/>
                </a:cubicBezTo>
                <a:cubicBezTo>
                  <a:pt x="1127" y="1455"/>
                  <a:pt x="1127" y="1455"/>
                  <a:pt x="1127" y="1455"/>
                </a:cubicBezTo>
                <a:lnTo>
                  <a:pt x="1037" y="1455"/>
                </a:lnTo>
                <a:close/>
                <a:moveTo>
                  <a:pt x="877" y="1336"/>
                </a:moveTo>
                <a:cubicBezTo>
                  <a:pt x="877" y="1353"/>
                  <a:pt x="883" y="1367"/>
                  <a:pt x="896" y="1378"/>
                </a:cubicBezTo>
                <a:cubicBezTo>
                  <a:pt x="909" y="1388"/>
                  <a:pt x="925" y="1393"/>
                  <a:pt x="944" y="1393"/>
                </a:cubicBezTo>
                <a:cubicBezTo>
                  <a:pt x="971" y="1393"/>
                  <a:pt x="993" y="1384"/>
                  <a:pt x="1011" y="1365"/>
                </a:cubicBezTo>
                <a:cubicBezTo>
                  <a:pt x="1029" y="1347"/>
                  <a:pt x="1038" y="1323"/>
                  <a:pt x="1038" y="1295"/>
                </a:cubicBezTo>
                <a:cubicBezTo>
                  <a:pt x="1038" y="1259"/>
                  <a:pt x="1038" y="1259"/>
                  <a:pt x="1038" y="1259"/>
                </a:cubicBezTo>
                <a:cubicBezTo>
                  <a:pt x="950" y="1270"/>
                  <a:pt x="950" y="1270"/>
                  <a:pt x="950" y="1270"/>
                </a:cubicBezTo>
                <a:cubicBezTo>
                  <a:pt x="923" y="1274"/>
                  <a:pt x="904" y="1281"/>
                  <a:pt x="893" y="1291"/>
                </a:cubicBezTo>
                <a:cubicBezTo>
                  <a:pt x="882" y="1301"/>
                  <a:pt x="877" y="1316"/>
                  <a:pt x="877" y="1336"/>
                </a:cubicBezTo>
                <a:close/>
                <a:moveTo>
                  <a:pt x="1478" y="1455"/>
                </a:moveTo>
                <a:cubicBezTo>
                  <a:pt x="1478" y="1392"/>
                  <a:pt x="1478" y="1392"/>
                  <a:pt x="1478" y="1392"/>
                </a:cubicBezTo>
                <a:cubicBezTo>
                  <a:pt x="1476" y="1392"/>
                  <a:pt x="1476" y="1392"/>
                  <a:pt x="1476" y="1392"/>
                </a:cubicBezTo>
                <a:cubicBezTo>
                  <a:pt x="1448" y="1441"/>
                  <a:pt x="1403" y="1465"/>
                  <a:pt x="1344" y="1465"/>
                </a:cubicBezTo>
                <a:cubicBezTo>
                  <a:pt x="1293" y="1465"/>
                  <a:pt x="1252" y="1447"/>
                  <a:pt x="1222" y="1411"/>
                </a:cubicBezTo>
                <a:cubicBezTo>
                  <a:pt x="1192" y="1375"/>
                  <a:pt x="1177" y="1325"/>
                  <a:pt x="1177" y="1263"/>
                </a:cubicBezTo>
                <a:cubicBezTo>
                  <a:pt x="1177" y="1196"/>
                  <a:pt x="1193" y="1142"/>
                  <a:pt x="1227" y="1102"/>
                </a:cubicBezTo>
                <a:cubicBezTo>
                  <a:pt x="1260" y="1062"/>
                  <a:pt x="1305" y="1042"/>
                  <a:pt x="1362" y="1042"/>
                </a:cubicBezTo>
                <a:cubicBezTo>
                  <a:pt x="1387" y="1042"/>
                  <a:pt x="1410" y="1047"/>
                  <a:pt x="1430" y="1057"/>
                </a:cubicBezTo>
                <a:cubicBezTo>
                  <a:pt x="1449" y="1067"/>
                  <a:pt x="1465" y="1082"/>
                  <a:pt x="1476" y="1102"/>
                </a:cubicBezTo>
                <a:cubicBezTo>
                  <a:pt x="1478" y="1102"/>
                  <a:pt x="1478" y="1102"/>
                  <a:pt x="1478" y="1102"/>
                </a:cubicBezTo>
                <a:cubicBezTo>
                  <a:pt x="1478" y="857"/>
                  <a:pt x="1478" y="857"/>
                  <a:pt x="1478" y="857"/>
                </a:cubicBezTo>
                <a:cubicBezTo>
                  <a:pt x="1569" y="857"/>
                  <a:pt x="1569" y="857"/>
                  <a:pt x="1569" y="857"/>
                </a:cubicBezTo>
                <a:cubicBezTo>
                  <a:pt x="1569" y="1455"/>
                  <a:pt x="1569" y="1455"/>
                  <a:pt x="1569" y="1455"/>
                </a:cubicBezTo>
                <a:lnTo>
                  <a:pt x="1478" y="1455"/>
                </a:lnTo>
                <a:close/>
                <a:moveTo>
                  <a:pt x="1479" y="1219"/>
                </a:moveTo>
                <a:cubicBezTo>
                  <a:pt x="1479" y="1191"/>
                  <a:pt x="1469" y="1167"/>
                  <a:pt x="1450" y="1147"/>
                </a:cubicBezTo>
                <a:cubicBezTo>
                  <a:pt x="1431" y="1126"/>
                  <a:pt x="1408" y="1116"/>
                  <a:pt x="1379" y="1116"/>
                </a:cubicBezTo>
                <a:cubicBezTo>
                  <a:pt x="1345" y="1116"/>
                  <a:pt x="1318" y="1129"/>
                  <a:pt x="1300" y="1154"/>
                </a:cubicBezTo>
                <a:cubicBezTo>
                  <a:pt x="1281" y="1179"/>
                  <a:pt x="1271" y="1215"/>
                  <a:pt x="1271" y="1261"/>
                </a:cubicBezTo>
                <a:cubicBezTo>
                  <a:pt x="1271" y="1301"/>
                  <a:pt x="1281" y="1333"/>
                  <a:pt x="1299" y="1356"/>
                </a:cubicBezTo>
                <a:cubicBezTo>
                  <a:pt x="1318" y="1379"/>
                  <a:pt x="1343" y="1391"/>
                  <a:pt x="1375" y="1391"/>
                </a:cubicBezTo>
                <a:cubicBezTo>
                  <a:pt x="1404" y="1391"/>
                  <a:pt x="1429" y="1379"/>
                  <a:pt x="1449" y="1356"/>
                </a:cubicBezTo>
                <a:cubicBezTo>
                  <a:pt x="1469" y="1333"/>
                  <a:pt x="1479" y="1302"/>
                  <a:pt x="1479" y="1265"/>
                </a:cubicBezTo>
                <a:lnTo>
                  <a:pt x="1479" y="1219"/>
                </a:lnTo>
                <a:close/>
                <a:moveTo>
                  <a:pt x="1684" y="1645"/>
                </a:moveTo>
                <a:cubicBezTo>
                  <a:pt x="1662" y="1645"/>
                  <a:pt x="1643" y="1643"/>
                  <a:pt x="1628" y="1639"/>
                </a:cubicBezTo>
                <a:cubicBezTo>
                  <a:pt x="1628" y="1561"/>
                  <a:pt x="1628" y="1561"/>
                  <a:pt x="1628" y="1561"/>
                </a:cubicBezTo>
                <a:cubicBezTo>
                  <a:pt x="1643" y="1568"/>
                  <a:pt x="1658" y="1571"/>
                  <a:pt x="1673" y="1571"/>
                </a:cubicBezTo>
                <a:cubicBezTo>
                  <a:pt x="1705" y="1571"/>
                  <a:pt x="1729" y="1554"/>
                  <a:pt x="1744" y="1519"/>
                </a:cubicBezTo>
                <a:cubicBezTo>
                  <a:pt x="1771" y="1455"/>
                  <a:pt x="1771" y="1455"/>
                  <a:pt x="1771" y="1455"/>
                </a:cubicBezTo>
                <a:cubicBezTo>
                  <a:pt x="1610" y="1051"/>
                  <a:pt x="1610" y="1051"/>
                  <a:pt x="1610" y="1051"/>
                </a:cubicBezTo>
                <a:cubicBezTo>
                  <a:pt x="1712" y="1051"/>
                  <a:pt x="1712" y="1051"/>
                  <a:pt x="1712" y="1051"/>
                </a:cubicBezTo>
                <a:cubicBezTo>
                  <a:pt x="1807" y="1336"/>
                  <a:pt x="1807" y="1336"/>
                  <a:pt x="1807" y="1336"/>
                </a:cubicBezTo>
                <a:cubicBezTo>
                  <a:pt x="1810" y="1346"/>
                  <a:pt x="1813" y="1359"/>
                  <a:pt x="1816" y="1375"/>
                </a:cubicBezTo>
                <a:cubicBezTo>
                  <a:pt x="1817" y="1375"/>
                  <a:pt x="1817" y="1375"/>
                  <a:pt x="1817" y="1375"/>
                </a:cubicBezTo>
                <a:cubicBezTo>
                  <a:pt x="1827" y="1336"/>
                  <a:pt x="1827" y="1336"/>
                  <a:pt x="1827" y="1336"/>
                </a:cubicBezTo>
                <a:cubicBezTo>
                  <a:pt x="1925" y="1051"/>
                  <a:pt x="1925" y="1051"/>
                  <a:pt x="1925" y="1051"/>
                </a:cubicBezTo>
                <a:cubicBezTo>
                  <a:pt x="2018" y="1051"/>
                  <a:pt x="2018" y="1051"/>
                  <a:pt x="2018" y="1051"/>
                </a:cubicBezTo>
                <a:cubicBezTo>
                  <a:pt x="1842" y="1504"/>
                  <a:pt x="1842" y="1504"/>
                  <a:pt x="1842" y="1504"/>
                </a:cubicBezTo>
                <a:cubicBezTo>
                  <a:pt x="1824" y="1553"/>
                  <a:pt x="1802" y="1589"/>
                  <a:pt x="1775" y="1611"/>
                </a:cubicBezTo>
                <a:cubicBezTo>
                  <a:pt x="1749" y="1634"/>
                  <a:pt x="1719" y="1645"/>
                  <a:pt x="1684" y="16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414AD803-1FD5-4461-AD35-4D4DB70E3A09}"/>
              </a:ext>
              <a:ext uri="{C183D7F6-B498-43B3-948B-1728B52AA6E4}">
                <adec:decorative xmlns:adec="http://schemas.microsoft.com/office/drawing/2017/decorative" val="1"/>
              </a:ext>
            </a:extLst>
          </p:cNvPr>
          <p:cNvPicPr>
            <a:picLocks noChangeAspect="1"/>
          </p:cNvPicPr>
          <p:nvPr userDrawn="1"/>
        </p:nvPicPr>
        <p:blipFill rotWithShape="1">
          <a:blip r:embed="rId3"/>
          <a:srcRect t="11809" r="3579" b="17467"/>
          <a:stretch/>
        </p:blipFill>
        <p:spPr>
          <a:xfrm>
            <a:off x="5958586" y="-1"/>
            <a:ext cx="6233414" cy="6858001"/>
          </a:xfrm>
          <a:prstGeom prst="rect">
            <a:avLst/>
          </a:prstGeom>
        </p:spPr>
      </p:pic>
    </p:spTree>
    <p:extLst>
      <p:ext uri="{BB962C8B-B14F-4D97-AF65-F5344CB8AC3E}">
        <p14:creationId xmlns:p14="http://schemas.microsoft.com/office/powerpoint/2010/main" val="22635507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64.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
        <p:nvSpPr>
          <p:cNvPr id="6" name="Text Placeholder 16">
            <a:extLst>
              <a:ext uri="{FF2B5EF4-FFF2-40B4-BE49-F238E27FC236}">
                <a16:creationId xmlns:a16="http://schemas.microsoft.com/office/drawing/2014/main" id="{B1A530C8-2C73-4ADC-AF39-34FB5781FF59}"/>
              </a:ext>
            </a:extLst>
          </p:cNvPr>
          <p:cNvSpPr>
            <a:spLocks noGrp="1"/>
          </p:cNvSpPr>
          <p:nvPr>
            <p:ph type="body" sz="quarter" idx="13" hasCustomPrompt="1"/>
          </p:nvPr>
        </p:nvSpPr>
        <p:spPr>
          <a:xfrm>
            <a:off x="8408988" y="589607"/>
            <a:ext cx="3200400" cy="457200"/>
          </a:xfrm>
        </p:spPr>
        <p:txBody>
          <a:bodyPr lIns="0" tIns="0" rIns="0" bIns="0"/>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a:t>
            </a:r>
          </a:p>
        </p:txBody>
      </p:sp>
    </p:spTree>
    <p:extLst>
      <p:ext uri="{BB962C8B-B14F-4D97-AF65-F5344CB8AC3E}">
        <p14:creationId xmlns:p14="http://schemas.microsoft.com/office/powerpoint/2010/main" val="52659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420120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774103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055777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12088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36900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p:nvSpPr>
        <p:spPr bwMode="auto">
          <a:xfrm>
            <a:off x="910904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p:nvSpPr>
        <p:spPr bwMode="auto">
          <a:xfrm>
            <a:off x="6214840"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p:nvSpPr>
        <p:spPr bwMode="auto">
          <a:xfrm>
            <a:off x="3320633"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p:nvSpPr>
        <p:spPr bwMode="auto">
          <a:xfrm>
            <a:off x="42642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4" y="435824"/>
            <a:ext cx="11336039"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333698"/>
          </a:xfrm>
        </p:spPr>
        <p:txBody>
          <a:bodyPr lIns="0" tIns="0" rIns="0" bIns="0"/>
          <a:lstStyle>
            <a:lvl1pPr marL="0" indent="0">
              <a:lnSpc>
                <a:spcPct val="100000"/>
              </a:lnSpc>
              <a:spcBef>
                <a:spcPts val="0"/>
              </a:spcBef>
              <a:spcAft>
                <a:spcPts val="784"/>
              </a:spcAft>
              <a:buNone/>
              <a:defRPr sz="1600"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3" y="4927922"/>
            <a:ext cx="2653417" cy="1333698"/>
          </a:xfrm>
        </p:spPr>
        <p:txBody>
          <a:bodyPr lIns="0" tIns="0" rIns="0" bIns="0"/>
          <a:lstStyle>
            <a:lvl1pPr marL="0" indent="0">
              <a:lnSpc>
                <a:spcPct val="100000"/>
              </a:lnSpc>
              <a:spcBef>
                <a:spcPts val="0"/>
              </a:spcBef>
              <a:spcAft>
                <a:spcPts val="784"/>
              </a:spcAft>
              <a:buNone/>
              <a:defRPr sz="1600">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0" y="4927922"/>
            <a:ext cx="2653417" cy="1333698"/>
          </a:xfrm>
        </p:spPr>
        <p:txBody>
          <a:bodyPr lIns="0" tIns="0" rIns="0" bIns="0"/>
          <a:lstStyle>
            <a:lvl1pPr marL="0" indent="0">
              <a:lnSpc>
                <a:spcPct val="100000"/>
              </a:lnSpc>
              <a:spcBef>
                <a:spcPts val="0"/>
              </a:spcBef>
              <a:spcAft>
                <a:spcPts val="784"/>
              </a:spcAft>
              <a:buNone/>
              <a:defRPr sz="1600">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333698"/>
          </a:xfrm>
        </p:spPr>
        <p:txBody>
          <a:bodyPr lIns="0" tIns="0" rIns="0" bIns="0"/>
          <a:lstStyle>
            <a:lvl1pPr marL="0" indent="0">
              <a:lnSpc>
                <a:spcPct val="100000"/>
              </a:lnSpc>
              <a:spcBef>
                <a:spcPts val="0"/>
              </a:spcBef>
              <a:spcAft>
                <a:spcPts val="784"/>
              </a:spcAft>
              <a:buNone/>
              <a:defRPr sz="1600">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4129030039"/>
      </p:ext>
    </p:extLst>
  </p:cSld>
  <p:clrMapOvr>
    <a:masterClrMapping/>
  </p:clrMapOvr>
  <p:transition>
    <p:fade/>
  </p:transition>
  <p:hf hdr="0" dt="0"/>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801222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368A4440-C91D-4429-9B72-48F2E9115574}"/>
              </a:ext>
            </a:extLst>
          </p:cNvPr>
          <p:cNvSpPr>
            <a:spLocks noGrp="1" noChangeAspect="1"/>
          </p:cNvSpPr>
          <p:nvPr>
            <p:ph type="pic" sz="quarter" idx="11" hasCustomPrompt="1"/>
          </p:nvPr>
        </p:nvSpPr>
        <p:spPr bwMode="gray">
          <a:xfrm>
            <a:off x="5626100" y="292608"/>
            <a:ext cx="6272784" cy="6272784"/>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22446589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E266A0AB-7A3A-45EB-9973-4F8F9206575C}"/>
              </a:ext>
            </a:extLst>
          </p:cNvPr>
          <p:cNvSpPr>
            <a:spLocks noGrp="1" noChangeAspect="1"/>
          </p:cNvSpPr>
          <p:nvPr>
            <p:ph type="pic" sz="quarter" idx="11" hasCustomPrompt="1"/>
          </p:nvPr>
        </p:nvSpPr>
        <p:spPr bwMode="gray">
          <a:xfrm>
            <a:off x="5626100" y="292608"/>
            <a:ext cx="6272784" cy="6272784"/>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80277327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a:t>Square photo layout with smaller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C7A34110-4BA5-4935-9A8E-A7F0D013D6FF}"/>
              </a:ext>
            </a:extLst>
          </p:cNvPr>
          <p:cNvSpPr>
            <a:spLocks noGrp="1" noChangeAspect="1"/>
          </p:cNvSpPr>
          <p:nvPr>
            <p:ph type="pic" sz="quarter" idx="11" hasCustomPrompt="1"/>
          </p:nvPr>
        </p:nvSpPr>
        <p:spPr bwMode="gray">
          <a:xfrm>
            <a:off x="5626100" y="292608"/>
            <a:ext cx="6272784" cy="6272784"/>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109789400"/>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460332686"/>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588890056"/>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5811738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150691910"/>
      </p:ext>
    </p:extLst>
  </p:cSld>
  <p:clrMapOvr>
    <a:masterClrMapping/>
  </p:clrMapOvr>
  <p:transition>
    <p:fade/>
  </p:transition>
  <p:extLst>
    <p:ext uri="{DCECCB84-F9BA-43D5-87BE-67443E8EF086}">
      <p15:sldGuideLst xmlns:p15="http://schemas.microsoft.com/office/powerpoint/2012/main">
        <p15:guide id="3" orient="horz" pos="3576">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971155779"/>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a:t>Drag &amp; drop a screenshot </a:t>
            </a:r>
            <a:br>
              <a:rPr lang="en-US"/>
            </a:br>
            <a:r>
              <a:rPr lang="en-US"/>
              <a:t>here or click or tap icon </a:t>
            </a:r>
            <a:br>
              <a:rPr lang="en-US"/>
            </a:br>
            <a:r>
              <a:rPr lang="en-US"/>
              <a:t>below to insert </a:t>
            </a:r>
          </a:p>
        </p:txBody>
      </p:sp>
    </p:spTree>
    <p:extLst>
      <p:ext uri="{BB962C8B-B14F-4D97-AF65-F5344CB8AC3E}">
        <p14:creationId xmlns:p14="http://schemas.microsoft.com/office/powerpoint/2010/main" val="3224417344"/>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3466016350"/>
      </p:ext>
    </p:extLst>
  </p:cSld>
  <p:clrMapOvr>
    <a:masterClrMapping/>
  </p:clrMapOvr>
  <p:transition>
    <p:fade/>
  </p:transition>
  <p:hf hdr="0" dt="0"/>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9753543"/>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50E6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27424542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46479476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975429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666011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85.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4964005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86.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8153732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6198186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9995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89.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90342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6425" y="1184319"/>
            <a:ext cx="7477989" cy="3535032"/>
          </a:xfrm>
          <a:noFill/>
        </p:spPr>
        <p:txBody>
          <a:bodyPr vert="horz" wrap="square" lIns="0" tIns="0" rIns="0" bIns="0" rtlCol="0" anchor="ctr" anchorCtr="0">
            <a:noAutofit/>
          </a:bodyPr>
          <a:lstStyle>
            <a:lvl1pPr>
              <a:defRPr lang="en-US" sz="3528"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1519920624"/>
      </p:ext>
    </p:extLst>
  </p:cSld>
  <p:clrMapOvr>
    <a:overrideClrMapping bg1="lt1" tx1="dk1" bg2="lt2" tx2="dk2" accent1="accent1" accent2="accent2" accent3="accent3" accent4="accent4" accent5="accent5" accent6="accent6" hlink="hlink" folHlink="folHlink"/>
  </p:clrMapOvr>
  <p:transition>
    <p:fade/>
  </p:transition>
  <p:hf hdr="0" dt="0"/>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55475712"/>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21083937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6209301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493.xml><?xml version="1.0" encoding="utf-8"?>
<p:sldLayout xmlns:a="http://schemas.openxmlformats.org/drawingml/2006/main" xmlns:r="http://schemas.openxmlformats.org/officeDocument/2006/relationships" xmlns:p="http://schemas.openxmlformats.org/presentationml/2006/main" userDrawn="1">
  <p:cSld name="Title Only dark">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lvl1pPr>
              <a:defRPr/>
            </a:lvl1pPr>
          </a:lstStyle>
          <a:p>
            <a:r>
              <a:rPr lang="en-US"/>
              <a:t>Click to edit Master title style</a:t>
            </a:r>
          </a:p>
        </p:txBody>
      </p:sp>
    </p:spTree>
    <p:extLst>
      <p:ext uri="{BB962C8B-B14F-4D97-AF65-F5344CB8AC3E}">
        <p14:creationId xmlns:p14="http://schemas.microsoft.com/office/powerpoint/2010/main" val="185833365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494.xml><?xml version="1.0" encoding="utf-8"?>
<p:sldLayout xmlns:a="http://schemas.openxmlformats.org/drawingml/2006/main" xmlns:r="http://schemas.openxmlformats.org/officeDocument/2006/relationships" xmlns:p="http://schemas.openxmlformats.org/presentationml/2006/main"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Text Placeholder 4">
            <a:extLst>
              <a:ext uri="{FF2B5EF4-FFF2-40B4-BE49-F238E27FC236}">
                <a16:creationId xmlns:a16="http://schemas.microsoft.com/office/drawing/2014/main" id="{15DA218C-BA83-4181-901D-C486606417EB}"/>
              </a:ext>
            </a:extLst>
          </p:cNvPr>
          <p:cNvSpPr>
            <a:spLocks noGrp="1"/>
          </p:cNvSpPr>
          <p:nvPr>
            <p:ph type="body" sz="quarter" idx="14" hasCustomPrompt="1"/>
          </p:nvPr>
        </p:nvSpPr>
        <p:spPr>
          <a:xfrm>
            <a:off x="584200" y="6016752"/>
            <a:ext cx="4142232" cy="307777"/>
          </a:xfrm>
          <a:noFill/>
        </p:spPr>
        <p:txBody>
          <a:bodyPr wrap="square" lIns="0" tIns="0" rIns="0" bIns="0" anchor="b">
            <a:noAutofit/>
          </a:bodyPr>
          <a:lstStyle>
            <a:lvl1pPr marL="0" indent="0" algn="l">
              <a:spcBef>
                <a:spcPts val="0"/>
              </a:spcBef>
              <a:buNone/>
              <a:defRPr sz="1800" spc="0" baseline="0">
                <a:gradFill>
                  <a:gsLst>
                    <a:gs pos="91000">
                      <a:schemeClr val="tx1"/>
                    </a:gs>
                    <a:gs pos="0">
                      <a:schemeClr val="tx1"/>
                    </a:gs>
                  </a:gsLst>
                  <a:lin ang="5400000" scaled="0"/>
                </a:gradFill>
                <a:latin typeface="+mj-lt"/>
                <a:cs typeface="Segoe UI" panose="020B0502040204020203" pitchFamily="34" charset="0"/>
              </a:defRPr>
            </a:lvl1pPr>
          </a:lstStyle>
          <a:p>
            <a:pPr lvl="0"/>
            <a:r>
              <a:rPr lang="en-US"/>
              <a:t>Session code</a:t>
            </a:r>
          </a:p>
        </p:txBody>
      </p:sp>
      <p:pic>
        <p:nvPicPr>
          <p:cNvPr id="6" name="Picture 5" descr="A person sitting at a table using a computer&#10;&#10;Description automatically generated">
            <a:extLst>
              <a:ext uri="{FF2B5EF4-FFF2-40B4-BE49-F238E27FC236}">
                <a16:creationId xmlns:a16="http://schemas.microsoft.com/office/drawing/2014/main" id="{1B5497F1-768F-45ED-85F1-D14B37BE1F7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8000" cy="6858000"/>
          </a:xfrm>
          <a:prstGeom prst="rect">
            <a:avLst/>
          </a:prstGeom>
        </p:spPr>
      </p:pic>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591072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9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620355839"/>
      </p:ext>
    </p:extLst>
  </p:cSld>
  <p:clrMapOvr>
    <a:masterClrMapping/>
  </p:clrMapOvr>
  <p:transition>
    <p:fade/>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7D970-6BC8-4463-9F58-96AE4228C4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BB7296-0E09-4FD2-A68C-66FB269080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9F325AF-23BE-421E-8047-E4D4963B9C72}"/>
              </a:ext>
            </a:extLst>
          </p:cNvPr>
          <p:cNvSpPr>
            <a:spLocks noGrp="1"/>
          </p:cNvSpPr>
          <p:nvPr>
            <p:ph type="dt" sz="half" idx="10"/>
          </p:nvPr>
        </p:nvSpPr>
        <p:spPr/>
        <p:txBody>
          <a:bodyPr/>
          <a:lstStyle/>
          <a:p>
            <a:fld id="{E889D355-C9C4-4485-9434-7A29CCD5C95C}" type="datetimeFigureOut">
              <a:rPr lang="en-US" smtClean="0"/>
              <a:t>12/6/2021</a:t>
            </a:fld>
            <a:endParaRPr lang="en-US"/>
          </a:p>
        </p:txBody>
      </p:sp>
      <p:sp>
        <p:nvSpPr>
          <p:cNvPr id="5" name="Footer Placeholder 4">
            <a:extLst>
              <a:ext uri="{FF2B5EF4-FFF2-40B4-BE49-F238E27FC236}">
                <a16:creationId xmlns:a16="http://schemas.microsoft.com/office/drawing/2014/main" id="{364A0C8E-6C8C-4808-9307-297998FA89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43F925-27E6-430F-A207-02053BD8008F}"/>
              </a:ext>
            </a:extLst>
          </p:cNvPr>
          <p:cNvSpPr>
            <a:spLocks noGrp="1"/>
          </p:cNvSpPr>
          <p:nvPr>
            <p:ph type="sldNum" sz="quarter" idx="12"/>
          </p:nvPr>
        </p:nvSpPr>
        <p:spPr/>
        <p:txBody>
          <a:bodyPr/>
          <a:lstStyle/>
          <a:p>
            <a:fld id="{85DAD6D9-B360-4BF6-ADA0-7E51756138A2}" type="slidenum">
              <a:rPr lang="en-US" smtClean="0"/>
              <a:t>‹#›</a:t>
            </a:fld>
            <a:endParaRPr lang="en-US"/>
          </a:p>
        </p:txBody>
      </p:sp>
    </p:spTree>
    <p:extLst>
      <p:ext uri="{BB962C8B-B14F-4D97-AF65-F5344CB8AC3E}">
        <p14:creationId xmlns:p14="http://schemas.microsoft.com/office/powerpoint/2010/main" val="1847764627"/>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523C46B0-B5A4-4CF0-8CF6-AEFC88BC846A}"/>
              </a:ext>
            </a:extLst>
          </p:cNvPr>
          <p:cNvSpPr txBox="1"/>
          <p:nvPr userDrawn="1"/>
        </p:nvSpPr>
        <p:spPr>
          <a:xfrm>
            <a:off x="5111147" y="6471980"/>
            <a:ext cx="1969706" cy="184666"/>
          </a:xfrm>
          <a:prstGeom prst="rect">
            <a:avLst/>
          </a:prstGeom>
          <a:noFill/>
        </p:spPr>
        <p:txBody>
          <a:bodyPr wrap="square" lIns="0" tIns="0" rIns="0" bIns="0" rtlCol="0" anchor="ctr">
            <a:spAutoFit/>
          </a:bodyPr>
          <a:lstStyle/>
          <a:p>
            <a:pPr algn="ctr"/>
            <a:r>
              <a:rPr lang="en-US" sz="1200">
                <a:gradFill>
                  <a:gsLst>
                    <a:gs pos="2917">
                      <a:schemeClr val="tx1">
                        <a:alpha val="25000"/>
                      </a:schemeClr>
                    </a:gs>
                    <a:gs pos="30000">
                      <a:schemeClr val="tx1">
                        <a:alpha val="25000"/>
                      </a:schemeClr>
                    </a:gs>
                  </a:gsLst>
                  <a:lin ang="5400000" scaled="0"/>
                </a:gradFill>
                <a:latin typeface="+mj-lt"/>
              </a:rPr>
              <a:t>MICROSOFT CONFIDENTIAL</a:t>
            </a:r>
          </a:p>
        </p:txBody>
      </p:sp>
    </p:spTree>
    <p:extLst>
      <p:ext uri="{BB962C8B-B14F-4D97-AF65-F5344CB8AC3E}">
        <p14:creationId xmlns:p14="http://schemas.microsoft.com/office/powerpoint/2010/main" val="314889822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98.xml><?xml version="1.0" encoding="utf-8"?>
<p:sldLayout xmlns:a="http://schemas.openxmlformats.org/drawingml/2006/main" xmlns:r="http://schemas.openxmlformats.org/officeDocument/2006/relationships" xmlns:p="http://schemas.openxmlformats.org/presentationml/2006/main"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209610" y="0"/>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289469" y="1408054"/>
            <a:ext cx="5692920"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
        <p:nvSpPr>
          <p:cNvPr id="8" name="Title Placeholder 1">
            <a:extLst>
              <a:ext uri="{FF2B5EF4-FFF2-40B4-BE49-F238E27FC236}">
                <a16:creationId xmlns:a16="http://schemas.microsoft.com/office/drawing/2014/main" id="{D44FF691-5B56-431E-BA69-F7F8594BC0BD}"/>
              </a:ext>
            </a:extLst>
          </p:cNvPr>
          <p:cNvSpPr>
            <a:spLocks noGrp="1"/>
          </p:cNvSpPr>
          <p:nvPr>
            <p:ph type="title" hasCustomPrompt="1"/>
          </p:nvPr>
        </p:nvSpPr>
        <p:spPr>
          <a:xfrm>
            <a:off x="232536" y="3679"/>
            <a:ext cx="11643619" cy="558221"/>
          </a:xfrm>
          <a:prstGeom prst="rect">
            <a:avLst/>
          </a:prstGeom>
        </p:spPr>
        <p:txBody>
          <a:bodyPr vert="horz" wrap="square" lIns="0" tIns="164592" rIns="0" bIns="0" rtlCol="0" anchor="t">
            <a:noAutofit/>
          </a:bodyPr>
          <a:lstStyle>
            <a:lvl1pPr>
              <a:defRPr>
                <a:solidFill>
                  <a:srgbClr val="000000"/>
                </a:solidFill>
              </a:defRPr>
            </a:lvl1pPr>
          </a:lstStyle>
          <a:p>
            <a:r>
              <a:rPr lang="en-US"/>
              <a:t>Photo Layout 1</a:t>
            </a:r>
          </a:p>
        </p:txBody>
      </p:sp>
    </p:spTree>
    <p:extLst>
      <p:ext uri="{BB962C8B-B14F-4D97-AF65-F5344CB8AC3E}">
        <p14:creationId xmlns:p14="http://schemas.microsoft.com/office/powerpoint/2010/main" val="3463026"/>
      </p:ext>
    </p:extLst>
  </p:cSld>
  <p:clrMapOvr>
    <a:masterClrMapping/>
  </p:clrMapOvr>
  <p:transition>
    <p:fade/>
  </p:transition>
  <p:extLst>
    <p:ext uri="{DCECCB84-F9BA-43D5-87BE-67443E8EF086}">
      <p15:sldGuideLst xmlns:p15="http://schemas.microsoft.com/office/powerpoint/2012/main"/>
    </p:ext>
  </p:extLst>
</p:sldLayout>
</file>

<file path=ppt/slideLayouts/slideLayout499.xml><?xml version="1.0" encoding="utf-8"?>
<p:sldLayout xmlns:a="http://schemas.openxmlformats.org/drawingml/2006/main" xmlns:r="http://schemas.openxmlformats.org/officeDocument/2006/relationships" xmlns:p="http://schemas.openxmlformats.org/presentationml/2006/main" userDrawn="1">
  <p:cSld name="Title &amp; body slide (with bullets)">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58BA6E1C-5D76-43E1-B864-8AD1F2B83B95}"/>
              </a:ext>
            </a:extLst>
          </p:cNvPr>
          <p:cNvSpPr>
            <a:spLocks noGrp="1"/>
          </p:cNvSpPr>
          <p:nvPr>
            <p:ph type="title" hasCustomPrompt="1"/>
          </p:nvPr>
        </p:nvSpPr>
        <p:spPr>
          <a:xfrm>
            <a:off x="241874" y="13018"/>
            <a:ext cx="11643619" cy="55822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390609937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enter_Blank">
    <p:bg>
      <p:bgPr>
        <a:solidFill>
          <a:srgbClr val="EEEEEE"/>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2AD621-2F23-4A54-9CD3-9B91A54987AB}"/>
              </a:ext>
            </a:extLst>
          </p:cNvPr>
          <p:cNvSpPr/>
          <p:nvPr userDrawn="1"/>
        </p:nvSpPr>
        <p:spPr bwMode="auto">
          <a:xfrm>
            <a:off x="0" y="-25400"/>
            <a:ext cx="12192000" cy="6858000"/>
          </a:xfrm>
          <a:prstGeom prst="rect">
            <a:avLst/>
          </a:prstGeom>
          <a:solidFill>
            <a:srgbClr val="0078D4"/>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1667699075"/>
      </p:ext>
    </p:extLst>
  </p:cSld>
  <p:clrMapOvr>
    <a:masterClrMapping/>
  </p:clrMapOvr>
  <p:transition>
    <p:fade/>
  </p:transition>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ection title blue">
    <p:bg>
      <p:bgPr>
        <a:solidFill>
          <a:srgbClr val="00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3315223063"/>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5" y="3029995"/>
            <a:ext cx="9401560" cy="1793104"/>
          </a:xfrm>
          <a:noFill/>
        </p:spPr>
        <p:txBody>
          <a:bodyPr lIns="0" tIns="0" rIns="0" bIns="182880" anchor="b" anchorCtr="0"/>
          <a:lstStyle>
            <a:lvl1pPr>
              <a:defRPr sz="5400"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600" spc="0" baseline="0">
                <a:solidFill>
                  <a:srgbClr val="000000"/>
                </a:solidFill>
                <a:latin typeface="+mn-lt"/>
              </a:defRPr>
            </a:lvl1pPr>
          </a:lstStyle>
          <a:p>
            <a:pPr lvl="0"/>
            <a:r>
              <a:rPr lang="en-US"/>
              <a:t>Author name</a:t>
            </a:r>
          </a:p>
          <a:p>
            <a:pPr lvl="0"/>
            <a:r>
              <a:rPr lang="en-US"/>
              <a:t>Date</a:t>
            </a:r>
          </a:p>
        </p:txBody>
      </p:sp>
      <p:pic>
        <p:nvPicPr>
          <p:cNvPr id="7" name="Picture 6">
            <a:extLst>
              <a:ext uri="{FF2B5EF4-FFF2-40B4-BE49-F238E27FC236}">
                <a16:creationId xmlns:a16="http://schemas.microsoft.com/office/drawing/2014/main" id="{38A0A395-3392-45A6-B80A-0A4DF48B2C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6425" y="438484"/>
            <a:ext cx="1361869" cy="224138"/>
          </a:xfrm>
          <a:prstGeom prst="rect">
            <a:avLst/>
          </a:prstGeom>
        </p:spPr>
      </p:pic>
    </p:spTree>
    <p:extLst>
      <p:ext uri="{BB962C8B-B14F-4D97-AF65-F5344CB8AC3E}">
        <p14:creationId xmlns:p14="http://schemas.microsoft.com/office/powerpoint/2010/main" val="19201208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7"/>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EF8822D-F745-4E56-A540-A9547E7BCE07}"/>
              </a:ext>
            </a:extLst>
          </p:cNvPr>
          <p:cNvSpPr>
            <a:spLocks noGrp="1"/>
          </p:cNvSpPr>
          <p:nvPr>
            <p:ph type="title" hasCustomPrompt="1"/>
          </p:nvPr>
        </p:nvSpPr>
        <p:spPr>
          <a:xfrm>
            <a:off x="429545" y="3029995"/>
            <a:ext cx="9401560" cy="1793104"/>
          </a:xfrm>
          <a:noFill/>
        </p:spPr>
        <p:txBody>
          <a:bodyPr lIns="0" tIns="0" rIns="0" bIns="182880" anchor="b" anchorCtr="0"/>
          <a:lstStyle>
            <a:lvl1pPr>
              <a:defRPr sz="4800" strike="noStrike" spc="-147" baseline="0">
                <a:solidFill>
                  <a:srgbClr val="FFFFFF"/>
                </a:solidFill>
              </a:defRPr>
            </a:lvl1pPr>
          </a:lstStyle>
          <a:p>
            <a:r>
              <a:rPr lang="en-US"/>
              <a:t>Microsoft 365</a:t>
            </a:r>
            <a:br>
              <a:rPr lang="en-US"/>
            </a:br>
            <a:r>
              <a:rPr lang="en-US"/>
              <a:t>title or event name</a:t>
            </a:r>
          </a:p>
        </p:txBody>
      </p:sp>
      <p:sp>
        <p:nvSpPr>
          <p:cNvPr id="9" name="Text Placeholder 4">
            <a:extLst>
              <a:ext uri="{FF2B5EF4-FFF2-40B4-BE49-F238E27FC236}">
                <a16:creationId xmlns:a16="http://schemas.microsoft.com/office/drawing/2014/main" id="{3A25CC0D-FC54-4BD7-82BD-929FB99709CA}"/>
              </a:ext>
            </a:extLst>
          </p:cNvPr>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800" spc="0" baseline="0">
                <a:solidFill>
                  <a:srgbClr val="FFFFFF"/>
                </a:solidFill>
                <a:latin typeface="+mn-lt"/>
              </a:defRPr>
            </a:lvl1pPr>
          </a:lstStyle>
          <a:p>
            <a:pPr lvl="0"/>
            <a:r>
              <a:rPr lang="en-US"/>
              <a:t>Author name</a:t>
            </a:r>
          </a:p>
          <a:p>
            <a:pPr lvl="0"/>
            <a:r>
              <a:rPr lang="en-US"/>
              <a:t>Date</a:t>
            </a:r>
          </a:p>
        </p:txBody>
      </p:sp>
      <p:pic>
        <p:nvPicPr>
          <p:cNvPr id="5" name="Picture 4" descr="Microsoft 365 logo">
            <a:extLst>
              <a:ext uri="{FF2B5EF4-FFF2-40B4-BE49-F238E27FC236}">
                <a16:creationId xmlns:a16="http://schemas.microsoft.com/office/drawing/2014/main" id="{EC140D21-9CBD-4648-AC20-72B193B8E10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6424" y="438438"/>
            <a:ext cx="1364901" cy="224637"/>
          </a:xfrm>
          <a:prstGeom prst="rect">
            <a:avLst/>
          </a:prstGeom>
        </p:spPr>
      </p:pic>
    </p:spTree>
    <p:extLst>
      <p:ext uri="{BB962C8B-B14F-4D97-AF65-F5344CB8AC3E}">
        <p14:creationId xmlns:p14="http://schemas.microsoft.com/office/powerpoint/2010/main" val="12312194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2.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9" name="Picture 8" descr="A living room&#10;&#10;Description generated with high confidence">
            <a:extLst>
              <a:ext uri="{FF2B5EF4-FFF2-40B4-BE49-F238E27FC236}">
                <a16:creationId xmlns:a16="http://schemas.microsoft.com/office/drawing/2014/main" id="{585DC8B1-301F-412C-9E28-3D87D396CEC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973"/>
          </a:xfrm>
          <a:prstGeom prst="rect">
            <a:avLst/>
          </a:prstGeom>
        </p:spPr>
      </p:pic>
      <p:sp>
        <p:nvSpPr>
          <p:cNvPr id="13" name="Rectangle 12">
            <a:extLst>
              <a:ext uri="{FF2B5EF4-FFF2-40B4-BE49-F238E27FC236}">
                <a16:creationId xmlns:a16="http://schemas.microsoft.com/office/drawing/2014/main" id="{F385865E-24CB-4331-A1DD-6278EFBF973F}"/>
              </a:ext>
            </a:extLst>
          </p:cNvPr>
          <p:cNvSpPr/>
          <p:nvPr userDrawn="1"/>
        </p:nvSpPr>
        <p:spPr bwMode="auto">
          <a:xfrm>
            <a:off x="0" y="-1"/>
            <a:ext cx="10174422" cy="6858973"/>
          </a:xfrm>
          <a:prstGeom prst="rect">
            <a:avLst/>
          </a:prstGeom>
          <a:gradFill flip="none" rotWithShape="1">
            <a:gsLst>
              <a:gs pos="0">
                <a:srgbClr val="000000">
                  <a:alpha val="41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CA7C8B6F-372D-4AED-9EBD-C53B2BF27A24}"/>
              </a:ext>
            </a:extLst>
          </p:cNvPr>
          <p:cNvSpPr>
            <a:spLocks noGrp="1"/>
          </p:cNvSpPr>
          <p:nvPr>
            <p:ph type="title" hasCustomPrompt="1"/>
          </p:nvPr>
        </p:nvSpPr>
        <p:spPr>
          <a:xfrm>
            <a:off x="429545" y="3029995"/>
            <a:ext cx="9401560" cy="1793104"/>
          </a:xfrm>
          <a:noFill/>
        </p:spPr>
        <p:txBody>
          <a:bodyPr lIns="0" tIns="0" rIns="0" bIns="182880" anchor="b" anchorCtr="0"/>
          <a:lstStyle>
            <a:lvl1pPr>
              <a:defRPr sz="4800" strike="noStrike" spc="-147" baseline="0">
                <a:solidFill>
                  <a:srgbClr val="FFFFFF"/>
                </a:solidFill>
              </a:defRPr>
            </a:lvl1pPr>
          </a:lstStyle>
          <a:p>
            <a:r>
              <a:rPr lang="en-US"/>
              <a:t>Microsoft 365</a:t>
            </a:r>
            <a:br>
              <a:rPr lang="en-US"/>
            </a:br>
            <a:r>
              <a:rPr lang="en-US"/>
              <a:t>title or event name</a:t>
            </a:r>
          </a:p>
        </p:txBody>
      </p:sp>
      <p:sp>
        <p:nvSpPr>
          <p:cNvPr id="8" name="Text Placeholder 4">
            <a:extLst>
              <a:ext uri="{FF2B5EF4-FFF2-40B4-BE49-F238E27FC236}">
                <a16:creationId xmlns:a16="http://schemas.microsoft.com/office/drawing/2014/main" id="{785A3DC9-B076-4B37-93A9-33E5EB147888}"/>
              </a:ext>
            </a:extLst>
          </p:cNvPr>
          <p:cNvSpPr>
            <a:spLocks noGrp="1"/>
          </p:cNvSpPr>
          <p:nvPr>
            <p:ph type="body" sz="quarter" idx="12" hasCustomPrompt="1"/>
          </p:nvPr>
        </p:nvSpPr>
        <p:spPr>
          <a:xfrm>
            <a:off x="429544" y="4826339"/>
            <a:ext cx="11762455" cy="945435"/>
          </a:xfrm>
          <a:noFill/>
        </p:spPr>
        <p:txBody>
          <a:bodyPr vert="horz" wrap="square" lIns="0" tIns="0" rIns="0" bIns="0" rtlCol="0">
            <a:noAutofit/>
          </a:bodyPr>
          <a:lstStyle>
            <a:lvl1pPr>
              <a:defRPr lang="en-US" sz="1800">
                <a:solidFill>
                  <a:srgbClr val="FFFFFF"/>
                </a:solidFill>
              </a:defRPr>
            </a:lvl1pPr>
          </a:lstStyle>
          <a:p>
            <a:pPr lvl="0">
              <a:lnSpc>
                <a:spcPct val="100000"/>
              </a:lnSpc>
            </a:pPr>
            <a:r>
              <a:rPr lang="en-US"/>
              <a:t>Author name</a:t>
            </a:r>
          </a:p>
          <a:p>
            <a:pPr lvl="0">
              <a:lnSpc>
                <a:spcPct val="100000"/>
              </a:lnSpc>
            </a:pPr>
            <a:r>
              <a:rPr lang="en-US"/>
              <a:t>Date</a:t>
            </a:r>
          </a:p>
        </p:txBody>
      </p:sp>
      <p:pic>
        <p:nvPicPr>
          <p:cNvPr id="11" name="Picture 10">
            <a:extLst>
              <a:ext uri="{FF2B5EF4-FFF2-40B4-BE49-F238E27FC236}">
                <a16:creationId xmlns:a16="http://schemas.microsoft.com/office/drawing/2014/main" id="{75DD6168-74ED-47A7-AE28-853A858FA1A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26424" y="438438"/>
            <a:ext cx="1364901" cy="224637"/>
          </a:xfrm>
          <a:prstGeom prst="rect">
            <a:avLst/>
          </a:prstGeom>
        </p:spPr>
      </p:pic>
    </p:spTree>
    <p:extLst>
      <p:ext uri="{BB962C8B-B14F-4D97-AF65-F5344CB8AC3E}">
        <p14:creationId xmlns:p14="http://schemas.microsoft.com/office/powerpoint/2010/main" val="2766895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0357" y="1183795"/>
            <a:ext cx="3628455" cy="1174324"/>
          </a:xfrm>
        </p:spPr>
        <p:txBody>
          <a:bodyPr lIns="0" tIns="0" rIns="0" bIns="0"/>
          <a:lstStyle>
            <a:lvl1pPr>
              <a:lnSpc>
                <a:spcPct val="100000"/>
              </a:lnSpc>
              <a:defRPr sz="32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5232400" y="1183794"/>
            <a:ext cx="6540500" cy="4836006"/>
          </a:xfrm>
        </p:spPr>
        <p:txBody>
          <a:bodyPr wrap="square" lIns="0" tIns="0" rIns="0" bIns="0">
            <a:noAutofit/>
          </a:bodyPr>
          <a:lstStyle>
            <a:lvl1pPr marL="0" marR="0" indent="0" algn="l" defTabSz="507330" rtl="0" eaLnBrk="1" fontAlgn="auto" latinLnBrk="0" hangingPunct="1">
              <a:lnSpc>
                <a:spcPct val="100000"/>
              </a:lnSpc>
              <a:spcBef>
                <a:spcPts val="0"/>
              </a:spcBef>
              <a:spcAft>
                <a:spcPts val="1800"/>
              </a:spcAft>
              <a:buClrTx/>
              <a:buSzPct val="90000"/>
              <a:buFont typeface="Wingdings" panose="05000000000000000000" pitchFamily="2" charset="2"/>
              <a:buNone/>
              <a:tabLst/>
              <a:defRPr sz="2000"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2111859693"/>
      </p:ext>
    </p:extLst>
  </p:cSld>
  <p:clrMapOvr>
    <a:masterClrMapping/>
  </p:clrMapOvr>
  <p:transition>
    <p:fade/>
  </p:transition>
</p:sldLayout>
</file>

<file path=ppt/slideLayouts/slideLayout5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73B0F-0369-4DE4-BB9C-99EBEB57C74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5055269"/>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preserve="1" userDrawn="1">
  <p:cSld name="1_Title Only">
    <p:bg>
      <p:bgPr>
        <a:gradFill flip="none" rotWithShape="1">
          <a:gsLst>
            <a:gs pos="46000">
              <a:schemeClr val="bg1"/>
            </a:gs>
            <a:gs pos="46000">
              <a:srgbClr val="EEEEEE"/>
            </a:gs>
          </a:gsLst>
          <a:lin ang="0" scaled="1"/>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73B0F-0369-4DE4-BB9C-99EBEB57C74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21113255"/>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preserve="1" userDrawn="1">
  <p:cSld name="Agenda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73B0F-0369-4DE4-BB9C-99EBEB57C747}"/>
              </a:ext>
            </a:extLst>
          </p:cNvPr>
          <p:cNvSpPr>
            <a:spLocks noGrp="1"/>
          </p:cNvSpPr>
          <p:nvPr>
            <p:ph type="title"/>
          </p:nvPr>
        </p:nvSpPr>
        <p:spPr/>
        <p:txBody>
          <a:bodyPr vert="horz" wrap="square" lIns="0" tIns="164592" rIns="0" bIns="0" rtlCol="0" anchor="t">
            <a:noAutofit/>
          </a:bodyPr>
          <a:lstStyle>
            <a:lvl1pPr>
              <a:defRPr lang="en-US" sz="4400">
                <a:solidFill>
                  <a:schemeClr val="bg1"/>
                </a:solidFill>
                <a:latin typeface="Segoe UI Semibold" panose="020B0702040204020203" pitchFamily="34" charset="0"/>
                <a:cs typeface="Segoe UI Semibold" panose="020B0702040204020203" pitchFamily="34" charset="0"/>
              </a:defRPr>
            </a:lvl1pPr>
          </a:lstStyle>
          <a:p>
            <a:pPr lvl="0"/>
            <a:r>
              <a:rPr lang="en-US"/>
              <a:t>Click to edit Master title style</a:t>
            </a:r>
          </a:p>
        </p:txBody>
      </p:sp>
    </p:spTree>
    <p:extLst>
      <p:ext uri="{BB962C8B-B14F-4D97-AF65-F5344CB8AC3E}">
        <p14:creationId xmlns:p14="http://schemas.microsoft.com/office/powerpoint/2010/main" val="2503727108"/>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0531599"/>
      </p:ext>
    </p:extLst>
  </p:cSld>
  <p:clrMapOvr>
    <a:masterClrMapping/>
  </p:clrMapOvr>
  <p:transition>
    <p:fade/>
  </p:transition>
</p:sldLayout>
</file>

<file path=ppt/slideLayouts/slideLayout508.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00000"/>
        </a:solidFill>
        <a:effectLst/>
      </p:bgPr>
    </p:bg>
    <p:spTree>
      <p:nvGrpSpPr>
        <p:cNvPr id="1" name=""/>
        <p:cNvGrpSpPr/>
        <p:nvPr/>
      </p:nvGrpSpPr>
      <p:grpSpPr>
        <a:xfrm>
          <a:off x="0" y="0"/>
          <a:ext cx="0" cy="0"/>
          <a:chOff x="0" y="0"/>
          <a:chExt cx="0" cy="0"/>
        </a:xfrm>
      </p:grpSpPr>
      <p:pic>
        <p:nvPicPr>
          <p:cNvPr id="3" name="Picture 2" descr="A picture containing wall, indoor, man, person&#10;&#10;Description generated with very high confidence">
            <a:extLst>
              <a:ext uri="{FF2B5EF4-FFF2-40B4-BE49-F238E27FC236}">
                <a16:creationId xmlns:a16="http://schemas.microsoft.com/office/drawing/2014/main" id="{DF7804C7-A2D4-0D45-B70B-88854F3B4673}"/>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a:stretch/>
        </p:blipFill>
        <p:spPr>
          <a:xfrm>
            <a:off x="0" y="874"/>
            <a:ext cx="12192000" cy="6858000"/>
          </a:xfrm>
          <a:prstGeom prst="rect">
            <a:avLst/>
          </a:prstGeom>
          <a:noFill/>
        </p:spPr>
      </p:pic>
      <p:sp>
        <p:nvSpPr>
          <p:cNvPr id="5" name="Title Placeholder 1">
            <a:extLst>
              <a:ext uri="{FF2B5EF4-FFF2-40B4-BE49-F238E27FC236}">
                <a16:creationId xmlns:a16="http://schemas.microsoft.com/office/drawing/2014/main" id="{03F3274D-8F90-4F75-B990-F6B7A291DE2C}"/>
              </a:ext>
            </a:extLst>
          </p:cNvPr>
          <p:cNvSpPr>
            <a:spLocks noGrp="1"/>
          </p:cNvSpPr>
          <p:nvPr>
            <p:ph type="title"/>
          </p:nvPr>
        </p:nvSpPr>
        <p:spPr>
          <a:xfrm>
            <a:off x="429383" y="437538"/>
            <a:ext cx="11333080" cy="742300"/>
          </a:xfrm>
          <a:prstGeom prst="rect">
            <a:avLst/>
          </a:prstGeom>
        </p:spPr>
        <p:txBody>
          <a:bodyPr vert="horz" wrap="square" lIns="0" tIns="164592" rIns="0" bIns="0" rtlCol="0" anchor="t">
            <a:noAutofit/>
          </a:bodyPr>
          <a:lstStyle>
            <a:lvl1pPr>
              <a:defRPr>
                <a:solidFill>
                  <a:schemeClr val="bg1"/>
                </a:solidFill>
              </a:defRPr>
            </a:lvl1pPr>
          </a:lstStyle>
          <a:p>
            <a:endParaRPr lang="en-US"/>
          </a:p>
        </p:txBody>
      </p:sp>
    </p:spTree>
    <p:extLst>
      <p:ext uri="{BB962C8B-B14F-4D97-AF65-F5344CB8AC3E}">
        <p14:creationId xmlns:p14="http://schemas.microsoft.com/office/powerpoint/2010/main" val="2830472690"/>
      </p:ext>
    </p:extLst>
  </p:cSld>
  <p:clrMapOvr>
    <a:masterClrMapping/>
  </p:clrMapOvr>
  <p:transition>
    <p:fade/>
  </p:transition>
</p:sldLayout>
</file>

<file path=ppt/slideLayouts/slideLayout509.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9383" y="2122072"/>
            <a:ext cx="5553007" cy="2374698"/>
          </a:xfrm>
        </p:spPr>
        <p:txBody>
          <a:bodyPr wrap="square" lIns="0" tIns="0" rIns="0" bIns="0">
            <a:noAutofit/>
          </a:bodyPr>
          <a:lstStyle>
            <a:lvl1pPr marL="0" marR="0" indent="0" algn="l" defTabSz="914367" rtl="0" eaLnBrk="1" fontAlgn="auto" latinLnBrk="0" hangingPunct="1">
              <a:lnSpc>
                <a:spcPct val="100000"/>
              </a:lnSpc>
              <a:spcBef>
                <a:spcPts val="1961"/>
              </a:spcBef>
              <a:spcAft>
                <a:spcPts val="0"/>
              </a:spcAft>
              <a:buClrTx/>
              <a:buSzPct val="90000"/>
              <a:buFont typeface="Wingdings" panose="05000000000000000000" pitchFamily="2" charset="2"/>
              <a:buNone/>
              <a:tabLst/>
              <a:defRPr sz="28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a:t>
            </a:r>
          </a:p>
          <a:p>
            <a:pPr lvl="0"/>
            <a:r>
              <a:rPr lang="pt-BR"/>
              <a:t>Subhead Segoe UI 26</a:t>
            </a:r>
          </a:p>
          <a:p>
            <a:pPr lvl="0"/>
            <a:r>
              <a:rPr lang="pt-BR"/>
              <a:t>Subhead Segoe UI 26</a:t>
            </a:r>
          </a:p>
        </p:txBody>
      </p:sp>
      <p:sp>
        <p:nvSpPr>
          <p:cNvPr id="7" name="Picture Placeholder 3">
            <a:extLst>
              <a:ext uri="{FF2B5EF4-FFF2-40B4-BE49-F238E27FC236}">
                <a16:creationId xmlns:a16="http://schemas.microsoft.com/office/drawing/2014/main" id="{2A12A0E8-1E58-4A65-BA42-BEF0F69D25C0}"/>
              </a:ext>
            </a:extLst>
          </p:cNvPr>
          <p:cNvSpPr>
            <a:spLocks noGrp="1"/>
          </p:cNvSpPr>
          <p:nvPr>
            <p:ph type="pic" sz="quarter" idx="10" hasCustomPrompt="1"/>
          </p:nvPr>
        </p:nvSpPr>
        <p:spPr>
          <a:xfrm>
            <a:off x="6209610" y="2"/>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dirty="0"/>
              <a:t> </a:t>
            </a:r>
          </a:p>
        </p:txBody>
      </p:sp>
      <p:sp>
        <p:nvSpPr>
          <p:cNvPr id="2" name="Title 1">
            <a:extLst>
              <a:ext uri="{FF2B5EF4-FFF2-40B4-BE49-F238E27FC236}">
                <a16:creationId xmlns:a16="http://schemas.microsoft.com/office/drawing/2014/main" id="{536688D0-E161-4C1E-AC4F-CE798BE41DC6}"/>
              </a:ext>
            </a:extLst>
          </p:cNvPr>
          <p:cNvSpPr>
            <a:spLocks noGrp="1"/>
          </p:cNvSpPr>
          <p:nvPr>
            <p:ph type="title" hasCustomPrompt="1"/>
          </p:nvPr>
        </p:nvSpPr>
        <p:spPr/>
        <p:txBody>
          <a:bodyPr/>
          <a:lstStyle>
            <a:lvl1pPr>
              <a:defRPr/>
            </a:lvl1pPr>
          </a:lstStyle>
          <a:p>
            <a:r>
              <a:rPr lang="en-US"/>
              <a:t>Photo layout 1</a:t>
            </a:r>
          </a:p>
        </p:txBody>
      </p:sp>
    </p:spTree>
    <p:extLst>
      <p:ext uri="{BB962C8B-B14F-4D97-AF65-F5344CB8AC3E}">
        <p14:creationId xmlns:p14="http://schemas.microsoft.com/office/powerpoint/2010/main" val="1677427709"/>
      </p:ext>
    </p:extLst>
  </p:cSld>
  <p:clrMapOvr>
    <a:masterClrMapping/>
  </p:clrMapOvr>
  <p:transition>
    <p:fade/>
  </p:transition>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_Section title blue">
    <p:bg>
      <p:bgPr>
        <a:solidFill>
          <a:srgbClr val="00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661484"/>
            <a:ext cx="7477989" cy="3535032"/>
          </a:xfrm>
          <a:noFill/>
        </p:spPr>
        <p:txBody>
          <a:bodyPr vert="horz" wrap="square" lIns="0" tIns="0" rIns="0" bIns="0" rtlCol="0" anchor="ctr" anchorCtr="0">
            <a:noAutofit/>
          </a:bodyPr>
          <a:lstStyle>
            <a:lvl1pPr>
              <a:lnSpc>
                <a:spcPct val="90000"/>
              </a:lnSpc>
              <a:defRPr lang="en-US" sz="3528"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2286073644"/>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426425" y="4927922"/>
            <a:ext cx="3630521" cy="1408256"/>
          </a:xfrm>
        </p:spPr>
        <p:txBody>
          <a:bodyPr lIns="0" tIns="0" rIns="0" bIns="0"/>
          <a:lstStyle>
            <a:lvl1pPr marL="0" indent="0">
              <a:lnSpc>
                <a:spcPct val="100000"/>
              </a:lnSpc>
              <a:spcBef>
                <a:spcPts val="1568"/>
              </a:spcBef>
              <a:spcAft>
                <a:spcPts val="0"/>
              </a:spcAft>
              <a:buNone/>
              <a:defRPr sz="1600" b="1">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408256"/>
          </a:xfrm>
        </p:spPr>
        <p:txBody>
          <a:bodyPr lIns="0" tIns="0" rIns="0" bIns="0"/>
          <a:lstStyle>
            <a:lvl1pPr marL="0" indent="0">
              <a:lnSpc>
                <a:spcPct val="100000"/>
              </a:lnSpc>
              <a:spcBef>
                <a:spcPts val="1568"/>
              </a:spcBef>
              <a:spcAft>
                <a:spcPts val="0"/>
              </a:spcAft>
              <a:buNone/>
              <a:defRPr sz="1600">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408256"/>
          </a:xfrm>
        </p:spPr>
        <p:txBody>
          <a:bodyPr lIns="0" tIns="0" rIns="0" bIns="0"/>
          <a:lstStyle>
            <a:lvl1pPr marL="0" indent="0">
              <a:lnSpc>
                <a:spcPct val="100000"/>
              </a:lnSpc>
              <a:spcBef>
                <a:spcPts val="1568"/>
              </a:spcBef>
              <a:spcAft>
                <a:spcPts val="0"/>
              </a:spcAft>
              <a:buNone/>
              <a:defRPr sz="1600">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Picture Placeholder 10">
            <a:extLst>
              <a:ext uri="{FF2B5EF4-FFF2-40B4-BE49-F238E27FC236}">
                <a16:creationId xmlns:a16="http://schemas.microsoft.com/office/drawing/2014/main" id="{2A24BECD-9F61-4DC6-BC63-6426A320F58D}"/>
              </a:ext>
            </a:extLst>
          </p:cNvPr>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dirty="0"/>
              <a:t> </a:t>
            </a:r>
          </a:p>
        </p:txBody>
      </p:sp>
      <p:sp>
        <p:nvSpPr>
          <p:cNvPr id="16" name="Picture Placeholder 10">
            <a:extLst>
              <a:ext uri="{FF2B5EF4-FFF2-40B4-BE49-F238E27FC236}">
                <a16:creationId xmlns:a16="http://schemas.microsoft.com/office/drawing/2014/main" id="{F4C8D9CF-70F4-4C96-8B25-C6E6B7E9A260}"/>
              </a:ext>
            </a:extLst>
          </p:cNvPr>
          <p:cNvSpPr>
            <a:spLocks noGrp="1"/>
          </p:cNvSpPr>
          <p:nvPr>
            <p:ph type="pic" sz="quarter" idx="15" hasCustomPrompt="1"/>
          </p:nvPr>
        </p:nvSpPr>
        <p:spPr>
          <a:xfrm>
            <a:off x="4281364" y="2135537"/>
            <a:ext cx="3623050" cy="2583813"/>
          </a:xfrm>
          <a:blipFill>
            <a:blip r:embed="rId3"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dirty="0"/>
              <a:t>v</a:t>
            </a:r>
          </a:p>
        </p:txBody>
      </p:sp>
      <p:sp>
        <p:nvSpPr>
          <p:cNvPr id="17" name="Picture Placeholder 10">
            <a:extLst>
              <a:ext uri="{FF2B5EF4-FFF2-40B4-BE49-F238E27FC236}">
                <a16:creationId xmlns:a16="http://schemas.microsoft.com/office/drawing/2014/main" id="{C142A4C4-16C5-4F9B-8B41-005DE02869AB}"/>
              </a:ext>
            </a:extLst>
          </p:cNvPr>
          <p:cNvSpPr>
            <a:spLocks noGrp="1"/>
          </p:cNvSpPr>
          <p:nvPr>
            <p:ph type="pic" sz="quarter" idx="16" hasCustomPrompt="1"/>
          </p:nvPr>
        </p:nvSpPr>
        <p:spPr>
          <a:xfrm>
            <a:off x="8126964" y="2135538"/>
            <a:ext cx="3634002" cy="2583814"/>
          </a:xfrm>
          <a:blipFill>
            <a:blip r:embed="rId4"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dirty="0"/>
              <a:t> </a:t>
            </a:r>
          </a:p>
        </p:txBody>
      </p:sp>
      <p:sp>
        <p:nvSpPr>
          <p:cNvPr id="2" name="Title 1">
            <a:extLst>
              <a:ext uri="{FF2B5EF4-FFF2-40B4-BE49-F238E27FC236}">
                <a16:creationId xmlns:a16="http://schemas.microsoft.com/office/drawing/2014/main" id="{CAA8649A-6C49-4403-8FFA-2EB46EC46FC3}"/>
              </a:ext>
            </a:extLst>
          </p:cNvPr>
          <p:cNvSpPr>
            <a:spLocks noGrp="1"/>
          </p:cNvSpPr>
          <p:nvPr>
            <p:ph type="title" hasCustomPrompt="1"/>
          </p:nvPr>
        </p:nvSpPr>
        <p:spPr/>
        <p:txBody>
          <a:bodyPr/>
          <a:lstStyle/>
          <a:p>
            <a:r>
              <a:rPr lang="en-US"/>
              <a:t>Photo layout 2</a:t>
            </a:r>
          </a:p>
        </p:txBody>
      </p:sp>
    </p:spTree>
    <p:extLst>
      <p:ext uri="{BB962C8B-B14F-4D97-AF65-F5344CB8AC3E}">
        <p14:creationId xmlns:p14="http://schemas.microsoft.com/office/powerpoint/2010/main" val="3382771259"/>
      </p:ext>
    </p:extLst>
  </p:cSld>
  <p:clrMapOvr>
    <a:masterClrMapping/>
  </p:clrMapOvr>
  <p:transition>
    <p:fade/>
  </p:transition>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213692" y="2126903"/>
            <a:ext cx="5545571" cy="3775398"/>
          </a:xfrm>
        </p:spPr>
        <p:txBody>
          <a:bodyPr anchor="ctr">
            <a:noAutofit/>
          </a:bodyPr>
          <a:lstStyle>
            <a:lvl1pPr algn="ctr">
              <a:defRPr sz="2000">
                <a:latin typeface="+mj-lt"/>
              </a:defRPr>
            </a:lvl1pPr>
          </a:lstStyle>
          <a:p>
            <a:r>
              <a:rPr lang="en-US" dirty="0"/>
              <a:t> </a:t>
            </a:r>
          </a:p>
        </p:txBody>
      </p:sp>
      <p:sp>
        <p:nvSpPr>
          <p:cNvPr id="4" name="Text Placeholder 3"/>
          <p:cNvSpPr>
            <a:spLocks noGrp="1"/>
          </p:cNvSpPr>
          <p:nvPr>
            <p:ph type="body" sz="quarter" idx="10" hasCustomPrompt="1"/>
          </p:nvPr>
        </p:nvSpPr>
        <p:spPr>
          <a:xfrm>
            <a:off x="432738" y="2126903"/>
            <a:ext cx="5228893" cy="2592447"/>
          </a:xfrm>
        </p:spPr>
        <p:txBody>
          <a:bodyPr wrap="square" lIns="0" tIns="0" rIns="0" bIns="0">
            <a:noAutofit/>
          </a:bodyPr>
          <a:lstStyle>
            <a:lvl1pPr marL="0" marR="0" indent="0" algn="l" defTabSz="914367" rtl="0" eaLnBrk="1" fontAlgn="auto" latinLnBrk="0" hangingPunct="1">
              <a:lnSpc>
                <a:spcPct val="100000"/>
              </a:lnSpc>
              <a:spcBef>
                <a:spcPts val="1961"/>
              </a:spcBef>
              <a:spcAft>
                <a:spcPts val="0"/>
              </a:spcAft>
              <a:buClrTx/>
              <a:buSzPct val="90000"/>
              <a:buFont typeface="Wingdings" panose="05000000000000000000" pitchFamily="2" charset="2"/>
              <a:buNone/>
              <a:tabLst/>
              <a:defRPr sz="28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a:t>
            </a:r>
          </a:p>
          <a:p>
            <a:pPr lvl="0"/>
            <a:r>
              <a:rPr lang="pt-BR"/>
              <a:t>Subhead Segoe UI 26</a:t>
            </a:r>
          </a:p>
          <a:p>
            <a:pPr lvl="0"/>
            <a:r>
              <a:rPr lang="pt-BR"/>
              <a:t>Subhead Segoe UI 26</a:t>
            </a:r>
          </a:p>
        </p:txBody>
      </p:sp>
      <p:sp>
        <p:nvSpPr>
          <p:cNvPr id="2" name="Title 1">
            <a:extLst>
              <a:ext uri="{FF2B5EF4-FFF2-40B4-BE49-F238E27FC236}">
                <a16:creationId xmlns:a16="http://schemas.microsoft.com/office/drawing/2014/main" id="{5B11769B-2C5C-4432-BC0E-481D5EFABA81}"/>
              </a:ext>
            </a:extLst>
          </p:cNvPr>
          <p:cNvSpPr>
            <a:spLocks noGrp="1"/>
          </p:cNvSpPr>
          <p:nvPr>
            <p:ph type="title" hasCustomPrompt="1"/>
          </p:nvPr>
        </p:nvSpPr>
        <p:spPr/>
        <p:txBody>
          <a:bodyPr/>
          <a:lstStyle>
            <a:lvl1pPr>
              <a:defRPr sz="3200"/>
            </a:lvl1pPr>
          </a:lstStyle>
          <a:p>
            <a:r>
              <a:rPr lang="en-US"/>
              <a:t>Device layout</a:t>
            </a:r>
          </a:p>
        </p:txBody>
      </p:sp>
    </p:spTree>
    <p:extLst>
      <p:ext uri="{BB962C8B-B14F-4D97-AF65-F5344CB8AC3E}">
        <p14:creationId xmlns:p14="http://schemas.microsoft.com/office/powerpoint/2010/main" val="1950655749"/>
      </p:ext>
    </p:extLst>
  </p:cSld>
  <p:clrMapOvr>
    <a:masterClrMapping/>
  </p:clrMapOvr>
  <p:transition>
    <p:fade/>
  </p:transition>
</p:sldLayout>
</file>

<file path=ppt/slideLayouts/slideLayout512.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958468"/>
            <a:ext cx="2698612" cy="2411476"/>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0" y="1958468"/>
            <a:ext cx="2698612" cy="2411476"/>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6" y="4927922"/>
            <a:ext cx="3627659" cy="1408256"/>
          </a:xfrm>
        </p:spPr>
        <p:txBody>
          <a:bodyPr lIns="0" tIns="0" rIns="0" bIns="0"/>
          <a:lstStyle>
            <a:lvl1pPr marL="0" indent="0">
              <a:lnSpc>
                <a:spcPct val="100000"/>
              </a:lnSpc>
              <a:spcBef>
                <a:spcPts val="1568"/>
              </a:spcBef>
              <a:spcAft>
                <a:spcPts val="0"/>
              </a:spcAft>
              <a:buNone/>
              <a:defRPr sz="1600" b="1">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3" y="4927922"/>
            <a:ext cx="3623051" cy="1408256"/>
          </a:xfrm>
        </p:spPr>
        <p:txBody>
          <a:bodyPr lIns="0" tIns="0" rIns="0" bIns="0"/>
          <a:lstStyle>
            <a:lvl1pPr marL="0" indent="0">
              <a:lnSpc>
                <a:spcPct val="100000"/>
              </a:lnSpc>
              <a:spcBef>
                <a:spcPts val="1568"/>
              </a:spcBef>
              <a:spcAft>
                <a:spcPts val="0"/>
              </a:spcAft>
              <a:buNone/>
              <a:defRPr sz="1600">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4" y="4927922"/>
            <a:ext cx="3635502" cy="1408256"/>
          </a:xfrm>
        </p:spPr>
        <p:txBody>
          <a:bodyPr lIns="0" tIns="0" rIns="0" bIns="0"/>
          <a:lstStyle>
            <a:lvl1pPr marL="0" indent="0">
              <a:lnSpc>
                <a:spcPct val="100000"/>
              </a:lnSpc>
              <a:spcBef>
                <a:spcPts val="1568"/>
              </a:spcBef>
              <a:spcAft>
                <a:spcPts val="0"/>
              </a:spcAft>
              <a:buNone/>
              <a:defRPr sz="1600">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2" name="Title 1">
            <a:extLst>
              <a:ext uri="{FF2B5EF4-FFF2-40B4-BE49-F238E27FC236}">
                <a16:creationId xmlns:a16="http://schemas.microsoft.com/office/drawing/2014/main" id="{B650B45F-7A2D-4211-83B6-257FA3F0D76D}"/>
              </a:ext>
            </a:extLst>
          </p:cNvPr>
          <p:cNvSpPr>
            <a:spLocks noGrp="1"/>
          </p:cNvSpPr>
          <p:nvPr>
            <p:ph type="title" hasCustomPrompt="1"/>
          </p:nvPr>
        </p:nvSpPr>
        <p:spPr/>
        <p:txBody>
          <a:bodyPr/>
          <a:lstStyle/>
          <a:p>
            <a:r>
              <a:rPr lang="en-US"/>
              <a:t>Graphic layout: three columns graphic and text</a:t>
            </a:r>
          </a:p>
        </p:txBody>
      </p:sp>
    </p:spTree>
    <p:extLst>
      <p:ext uri="{BB962C8B-B14F-4D97-AF65-F5344CB8AC3E}">
        <p14:creationId xmlns:p14="http://schemas.microsoft.com/office/powerpoint/2010/main" val="3200644717"/>
      </p:ext>
    </p:extLst>
  </p:cSld>
  <p:clrMapOvr>
    <a:masterClrMapping/>
  </p:clrMapOvr>
  <p:transition>
    <p:fade/>
  </p:transition>
</p:sldLayout>
</file>

<file path=ppt/slideLayouts/slideLayout513.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109046"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1"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4"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6"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408256"/>
          </a:xfrm>
        </p:spPr>
        <p:txBody>
          <a:bodyPr lIns="0" tIns="0" rIns="0" bIns="0"/>
          <a:lstStyle>
            <a:lvl1pPr marL="0" indent="0">
              <a:lnSpc>
                <a:spcPct val="100000"/>
              </a:lnSpc>
              <a:spcBef>
                <a:spcPts val="1568"/>
              </a:spcBef>
              <a:spcAft>
                <a:spcPts val="0"/>
              </a:spcAft>
              <a:buNone/>
              <a:defRPr sz="1568" b="1">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4" y="4927922"/>
            <a:ext cx="2653417"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1" y="4927922"/>
            <a:ext cx="2653417"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3" name="Title 2">
            <a:extLst>
              <a:ext uri="{FF2B5EF4-FFF2-40B4-BE49-F238E27FC236}">
                <a16:creationId xmlns:a16="http://schemas.microsoft.com/office/drawing/2014/main" id="{6B73C393-68AF-4ED5-BD0B-EB558A747DC5}"/>
              </a:ext>
            </a:extLst>
          </p:cNvPr>
          <p:cNvSpPr>
            <a:spLocks noGrp="1"/>
          </p:cNvSpPr>
          <p:nvPr>
            <p:ph type="title" hasCustomPrompt="1"/>
          </p:nvPr>
        </p:nvSpPr>
        <p:spPr/>
        <p:txBody>
          <a:bodyPr/>
          <a:lstStyle>
            <a:lvl1pPr>
              <a:defRPr/>
            </a:lvl1pPr>
          </a:lstStyle>
          <a:p>
            <a:r>
              <a:rPr lang="en-US"/>
              <a:t>Graphic layout: four columns graphic and text</a:t>
            </a:r>
          </a:p>
        </p:txBody>
      </p:sp>
    </p:spTree>
    <p:extLst>
      <p:ext uri="{BB962C8B-B14F-4D97-AF65-F5344CB8AC3E}">
        <p14:creationId xmlns:p14="http://schemas.microsoft.com/office/powerpoint/2010/main" val="509059384"/>
      </p:ext>
    </p:extLst>
  </p:cSld>
  <p:clrMapOvr>
    <a:masterClrMapping/>
  </p:clrMapOvr>
  <p:transition>
    <p:fade/>
  </p:transition>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9771" y="1184321"/>
            <a:ext cx="7474643" cy="3535032"/>
          </a:xfrm>
          <a:noFill/>
        </p:spPr>
        <p:txBody>
          <a:bodyPr vert="horz" wrap="square" lIns="0" tIns="0" rIns="0" bIns="0" rtlCol="0" anchor="t" anchorCtr="0">
            <a:noAutofit/>
          </a:bodyPr>
          <a:lstStyle>
            <a:lvl1pPr>
              <a:lnSpc>
                <a:spcPct val="90000"/>
              </a:lnSpc>
              <a:defRPr lang="en-US" sz="5400"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1711203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7"/>
        </a:solidFill>
        <a:effectLst/>
      </p:bgPr>
    </p:bg>
    <p:spTree>
      <p:nvGrpSpPr>
        <p:cNvPr id="1" name=""/>
        <p:cNvGrpSpPr/>
        <p:nvPr/>
      </p:nvGrpSpPr>
      <p:grpSpPr>
        <a:xfrm>
          <a:off x="0" y="0"/>
          <a:ext cx="0" cy="0"/>
          <a:chOff x="0" y="0"/>
          <a:chExt cx="0" cy="0"/>
        </a:xfrm>
      </p:grpSpPr>
      <p:sp>
        <p:nvSpPr>
          <p:cNvPr id="4" name="Title 35">
            <a:extLst>
              <a:ext uri="{FF2B5EF4-FFF2-40B4-BE49-F238E27FC236}">
                <a16:creationId xmlns:a16="http://schemas.microsoft.com/office/drawing/2014/main" id="{1CB8D96F-CB58-48EC-B5B5-5C28F11ADE0C}"/>
              </a:ext>
            </a:extLst>
          </p:cNvPr>
          <p:cNvSpPr>
            <a:spLocks noGrp="1"/>
          </p:cNvSpPr>
          <p:nvPr>
            <p:ph type="title" hasCustomPrompt="1"/>
          </p:nvPr>
        </p:nvSpPr>
        <p:spPr>
          <a:xfrm>
            <a:off x="429771" y="1184321"/>
            <a:ext cx="7474643" cy="3535032"/>
          </a:xfrm>
          <a:noFill/>
        </p:spPr>
        <p:txBody>
          <a:bodyPr vert="horz" wrap="square" lIns="0" tIns="0" rIns="0" bIns="0" rtlCol="0" anchor="t" anchorCtr="0">
            <a:noAutofit/>
          </a:bodyPr>
          <a:lstStyle>
            <a:lvl1pPr>
              <a:lnSpc>
                <a:spcPct val="90000"/>
              </a:lnSpc>
              <a:defRPr lang="en-US" sz="5400" spc="-147" dirty="0">
                <a:solidFill>
                  <a:srgbClr val="FFFFFF"/>
                </a:solidFill>
              </a:defRPr>
            </a:lvl1pPr>
          </a:lstStyle>
          <a:p>
            <a:pPr marL="0" lvl="0">
              <a:lnSpc>
                <a:spcPts val="5490"/>
              </a:lnSpc>
            </a:pPr>
            <a:r>
              <a:rPr lang="en-US"/>
              <a:t>Section title</a:t>
            </a:r>
          </a:p>
        </p:txBody>
      </p:sp>
    </p:spTree>
    <p:extLst>
      <p:ext uri="{BB962C8B-B14F-4D97-AF65-F5344CB8AC3E}">
        <p14:creationId xmlns:p14="http://schemas.microsoft.com/office/powerpoint/2010/main" val="38623751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0F1C0C-4E87-46DA-8897-72B588A797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751" y="0"/>
            <a:ext cx="12190249" cy="6858974"/>
          </a:xfrm>
          <a:prstGeom prst="rect">
            <a:avLst/>
          </a:prstGeom>
        </p:spPr>
      </p:pic>
      <p:sp>
        <p:nvSpPr>
          <p:cNvPr id="8" name="Rectangle 7">
            <a:extLst>
              <a:ext uri="{FF2B5EF4-FFF2-40B4-BE49-F238E27FC236}">
                <a16:creationId xmlns:a16="http://schemas.microsoft.com/office/drawing/2014/main" id="{21D19981-2B58-4DF2-8493-DB92F377C816}"/>
              </a:ext>
            </a:extLst>
          </p:cNvPr>
          <p:cNvSpPr/>
          <p:nvPr userDrawn="1"/>
        </p:nvSpPr>
        <p:spPr bwMode="auto">
          <a:xfrm>
            <a:off x="0" y="-1"/>
            <a:ext cx="10174422" cy="6858973"/>
          </a:xfrm>
          <a:prstGeom prst="rect">
            <a:avLst/>
          </a:prstGeom>
          <a:gradFill flip="none" rotWithShape="1">
            <a:gsLst>
              <a:gs pos="0">
                <a:srgbClr val="000000">
                  <a:alpha val="41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5">
            <a:extLst>
              <a:ext uri="{FF2B5EF4-FFF2-40B4-BE49-F238E27FC236}">
                <a16:creationId xmlns:a16="http://schemas.microsoft.com/office/drawing/2014/main" id="{72E7EE4D-F34D-406F-9E33-428BB86000E9}"/>
              </a:ext>
            </a:extLst>
          </p:cNvPr>
          <p:cNvSpPr>
            <a:spLocks noGrp="1"/>
          </p:cNvSpPr>
          <p:nvPr>
            <p:ph type="title" hasCustomPrompt="1"/>
          </p:nvPr>
        </p:nvSpPr>
        <p:spPr>
          <a:xfrm>
            <a:off x="429771" y="1184321"/>
            <a:ext cx="7474643" cy="3535032"/>
          </a:xfrm>
          <a:noFill/>
        </p:spPr>
        <p:txBody>
          <a:bodyPr vert="horz" wrap="square" lIns="0" tIns="0" rIns="0" bIns="0" rtlCol="0" anchor="t" anchorCtr="0">
            <a:noAutofit/>
          </a:bodyPr>
          <a:lstStyle>
            <a:lvl1pPr>
              <a:lnSpc>
                <a:spcPct val="90000"/>
              </a:lnSpc>
              <a:defRPr lang="en-US" sz="5400" spc="-147" dirty="0">
                <a:solidFill>
                  <a:schemeClr val="bg1"/>
                </a:solidFill>
              </a:defRPr>
            </a:lvl1pPr>
          </a:lstStyle>
          <a:p>
            <a:pPr marL="0" lvl="0">
              <a:lnSpc>
                <a:spcPts val="5490"/>
              </a:lnSpc>
            </a:pPr>
            <a:r>
              <a:rPr lang="en-US"/>
              <a:t>Section title</a:t>
            </a:r>
          </a:p>
        </p:txBody>
      </p:sp>
    </p:spTree>
    <p:extLst>
      <p:ext uri="{BB962C8B-B14F-4D97-AF65-F5344CB8AC3E}">
        <p14:creationId xmlns:p14="http://schemas.microsoft.com/office/powerpoint/2010/main" val="19901582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0545" y="2125362"/>
            <a:ext cx="7474057" cy="1415708"/>
          </a:xfrm>
          <a:noFill/>
        </p:spPr>
        <p:txBody>
          <a:bodyPr lIns="0" tIns="0" rIns="0" bIns="0" anchor="t" anchorCtr="0"/>
          <a:lstStyle>
            <a:lvl1pPr>
              <a:lnSpc>
                <a:spcPct val="100000"/>
              </a:lnSpc>
              <a:spcAft>
                <a:spcPts val="1274"/>
              </a:spcAft>
              <a:defRPr sz="2549" spc="-147" baseline="0">
                <a:solidFill>
                  <a:schemeClr val="accent1"/>
                </a:solidFill>
              </a:defRPr>
            </a:lvl1pPr>
          </a:lstStyle>
          <a:p>
            <a:r>
              <a:rPr lang="en-US" dirty="0"/>
              <a:t>Thank you.</a:t>
            </a:r>
          </a:p>
        </p:txBody>
      </p:sp>
      <p:pic>
        <p:nvPicPr>
          <p:cNvPr id="8" name="Picture 7" descr="Microsoft 365 logo">
            <a:extLst>
              <a:ext uri="{FF2B5EF4-FFF2-40B4-BE49-F238E27FC236}">
                <a16:creationId xmlns:a16="http://schemas.microsoft.com/office/drawing/2014/main" id="{B4E5D379-8A6F-4F8A-AE3E-368C174696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6425" y="438484"/>
            <a:ext cx="1361869" cy="224138"/>
          </a:xfrm>
          <a:prstGeom prst="rect">
            <a:avLst/>
          </a:prstGeom>
        </p:spPr>
      </p:pic>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rgbClr val="000000"/>
                </a:solidFill>
                <a:cs typeface="Segoe UI" pitchFamily="34" charset="0"/>
              </a:rPr>
              <a:t>© Copyright Microsoft Corporation. All rights reserved. </a:t>
            </a:r>
          </a:p>
        </p:txBody>
      </p:sp>
    </p:spTree>
    <p:extLst>
      <p:ext uri="{BB962C8B-B14F-4D97-AF65-F5344CB8AC3E}">
        <p14:creationId xmlns:p14="http://schemas.microsoft.com/office/powerpoint/2010/main" val="40004801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5" y="2124920"/>
            <a:ext cx="7474869" cy="1416149"/>
          </a:xfrm>
          <a:noFill/>
        </p:spPr>
        <p:txBody>
          <a:bodyPr lIns="0" tIns="0" rIns="0" bIns="0" anchor="t" anchorCtr="0"/>
          <a:lstStyle>
            <a:lvl1pPr>
              <a:lnSpc>
                <a:spcPct val="100000"/>
              </a:lnSpc>
              <a:spcAft>
                <a:spcPts val="1274"/>
              </a:spcAft>
              <a:defRPr sz="2800"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88BBF88D-B97C-4F45-9617-663CF4FB251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6424" y="438438"/>
            <a:ext cx="1364901" cy="224637"/>
          </a:xfrm>
          <a:prstGeom prst="rect">
            <a:avLst/>
          </a:prstGeom>
        </p:spPr>
      </p:pic>
    </p:spTree>
    <p:extLst>
      <p:ext uri="{BB962C8B-B14F-4D97-AF65-F5344CB8AC3E}">
        <p14:creationId xmlns:p14="http://schemas.microsoft.com/office/powerpoint/2010/main" val="3979817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9.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4" name="Title 5"/>
          <p:cNvSpPr txBox="1">
            <a:spLocks/>
          </p:cNvSpPr>
          <p:nvPr userDrawn="1"/>
        </p:nvSpPr>
        <p:spPr>
          <a:xfrm>
            <a:off x="267684" y="304800"/>
            <a:ext cx="5371116" cy="899665"/>
          </a:xfrm>
          <a:prstGeom prst="rect">
            <a:avLst/>
          </a:prstGeom>
        </p:spPr>
        <p:txBody>
          <a:bodyPr vert="horz" wrap="square" lIns="146304" tIns="91440" rIns="146304" bIns="91440" rtlCol="0" anchor="t">
            <a:noAutofit/>
          </a:bodyPr>
          <a:lstStyle>
            <a:lvl1pPr algn="l" defTabSz="913505" rtl="0" fontAlgn="base">
              <a:lnSpc>
                <a:spcPct val="90000"/>
              </a:lnSpc>
              <a:spcBef>
                <a:spcPct val="0"/>
              </a:spcBef>
              <a:spcAft>
                <a:spcPct val="0"/>
              </a:spcAft>
              <a:defRPr lang="en-US" sz="4000" kern="1200" spc="-100">
                <a:ln w="3175">
                  <a:noFill/>
                </a:ln>
                <a:solidFill>
                  <a:schemeClr val="bg1"/>
                </a:solidFill>
                <a:latin typeface="+mj-lt"/>
                <a:ea typeface="ＭＳ Ｐゴシック" charset="0"/>
                <a:cs typeface="Segoe UI" pitchFamily="34" charset="0"/>
              </a:defRPr>
            </a:lvl1pPr>
            <a:lvl2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2pPr>
            <a:lvl3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3pPr>
            <a:lvl4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4pPr>
            <a:lvl5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5pPr>
            <a:lvl6pPr marL="448193" algn="l" defTabSz="913505" rtl="0" fontAlgn="base">
              <a:lnSpc>
                <a:spcPct val="90000"/>
              </a:lnSpc>
              <a:spcBef>
                <a:spcPct val="0"/>
              </a:spcBef>
              <a:spcAft>
                <a:spcPct val="0"/>
              </a:spcAft>
              <a:defRPr sz="5294">
                <a:solidFill>
                  <a:schemeClr val="tx1"/>
                </a:solidFill>
                <a:latin typeface="Segoe UI Light" charset="0"/>
                <a:ea typeface="ＭＳ Ｐゴシック" charset="0"/>
              </a:defRPr>
            </a:lvl6pPr>
            <a:lvl7pPr marL="896386" algn="l" defTabSz="913505" rtl="0" fontAlgn="base">
              <a:lnSpc>
                <a:spcPct val="90000"/>
              </a:lnSpc>
              <a:spcBef>
                <a:spcPct val="0"/>
              </a:spcBef>
              <a:spcAft>
                <a:spcPct val="0"/>
              </a:spcAft>
              <a:defRPr sz="5294">
                <a:solidFill>
                  <a:schemeClr val="tx1"/>
                </a:solidFill>
                <a:latin typeface="Segoe UI Light" charset="0"/>
                <a:ea typeface="ＭＳ Ｐゴシック" charset="0"/>
              </a:defRPr>
            </a:lvl7pPr>
            <a:lvl8pPr marL="1344579" algn="l" defTabSz="913505" rtl="0" fontAlgn="base">
              <a:lnSpc>
                <a:spcPct val="90000"/>
              </a:lnSpc>
              <a:spcBef>
                <a:spcPct val="0"/>
              </a:spcBef>
              <a:spcAft>
                <a:spcPct val="0"/>
              </a:spcAft>
              <a:defRPr sz="5294">
                <a:solidFill>
                  <a:schemeClr val="tx1"/>
                </a:solidFill>
                <a:latin typeface="Segoe UI Light" charset="0"/>
                <a:ea typeface="ＭＳ Ｐゴシック" charset="0"/>
              </a:defRPr>
            </a:lvl8pPr>
            <a:lvl9pPr marL="1792773" algn="l" defTabSz="913505" rtl="0" fontAlgn="base">
              <a:lnSpc>
                <a:spcPct val="90000"/>
              </a:lnSpc>
              <a:spcBef>
                <a:spcPct val="0"/>
              </a:spcBef>
              <a:spcAft>
                <a:spcPct val="0"/>
              </a:spcAft>
              <a:defRPr sz="5294">
                <a:solidFill>
                  <a:schemeClr val="tx1"/>
                </a:solidFill>
                <a:latin typeface="Segoe UI Light" charset="0"/>
                <a:ea typeface="ＭＳ Ｐゴシック" charset="0"/>
              </a:defRPr>
            </a:lvl9pPr>
          </a:lstStyle>
          <a:p>
            <a:r>
              <a:rPr lang="en-US" dirty="0"/>
              <a:t>Click to edit Master title style</a:t>
            </a:r>
          </a:p>
        </p:txBody>
      </p:sp>
      <p:sp>
        <p:nvSpPr>
          <p:cNvPr id="5" name="Rectangle 4"/>
          <p:cNvSpPr/>
          <p:nvPr userDrawn="1"/>
        </p:nvSpPr>
        <p:spPr bwMode="auto">
          <a:xfrm>
            <a:off x="320" y="0"/>
            <a:ext cx="5638480" cy="6880274"/>
          </a:xfrm>
          <a:prstGeom prst="rect">
            <a:avLst/>
          </a:prstGeom>
          <a:solidFill>
            <a:schemeClr val="accent1">
              <a:lumMod val="90000"/>
              <a:lumOff val="10000"/>
              <a:alpha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userDrawn="1"/>
        </p:nvSpPr>
        <p:spPr bwMode="auto">
          <a:xfrm>
            <a:off x="320" y="-3959"/>
            <a:ext cx="5638480" cy="6880274"/>
          </a:xfrm>
          <a:prstGeom prst="rect">
            <a:avLst/>
          </a:prstGeom>
          <a:solidFill>
            <a:srgbClr val="002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aseline="-25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69240" y="289512"/>
            <a:ext cx="5073725" cy="899665"/>
          </a:xfrm>
        </p:spPr>
        <p:txBody>
          <a:bodyPr/>
          <a:lstStyle>
            <a:lvl1pPr>
              <a:defRPr>
                <a:solidFill>
                  <a:schemeClr val="bg1"/>
                </a:solidFill>
              </a:defRPr>
            </a:lvl1pPr>
          </a:lstStyle>
          <a:p>
            <a:r>
              <a:rPr lang="en-US"/>
              <a:t>Click to edit Master title style</a:t>
            </a:r>
          </a:p>
        </p:txBody>
      </p:sp>
      <p:sp>
        <p:nvSpPr>
          <p:cNvPr id="6" name="Content Placeholder 5"/>
          <p:cNvSpPr>
            <a:spLocks noGrp="1"/>
          </p:cNvSpPr>
          <p:nvPr>
            <p:ph sz="quarter" idx="10"/>
          </p:nvPr>
        </p:nvSpPr>
        <p:spPr>
          <a:xfrm>
            <a:off x="267683" y="2156092"/>
            <a:ext cx="5075281" cy="1884298"/>
          </a:xfrm>
        </p:spPr>
        <p:txBody>
          <a:bodyPr/>
          <a:lstStyle>
            <a:lvl1pPr>
              <a:defRPr>
                <a:solidFill>
                  <a:schemeClr val="bg1"/>
                </a:solidFill>
                <a:latin typeface="+mj-lt"/>
              </a:defRPr>
            </a:lvl1pPr>
            <a:lvl2pPr>
              <a:defRPr>
                <a:solidFill>
                  <a:schemeClr val="bg1"/>
                </a:solidFill>
                <a:latin typeface="+mj-lt"/>
              </a:defRPr>
            </a:lvl2pPr>
            <a:lvl3pPr>
              <a:defRPr>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713232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F1CCDE9-6610-4C2B-99BE-D85FEC4C7A60}"/>
              </a:ext>
            </a:extLst>
          </p:cNvPr>
          <p:cNvSpPr>
            <a:spLocks noGrp="1"/>
          </p:cNvSpPr>
          <p:nvPr>
            <p:ph type="title"/>
          </p:nvPr>
        </p:nvSpPr>
        <p:spPr>
          <a:xfrm>
            <a:off x="426425" y="1202871"/>
            <a:ext cx="3632388" cy="1172553"/>
          </a:xfrm>
        </p:spPr>
        <p:txBody>
          <a:bodyPr/>
          <a:lstStyle>
            <a:lvl1pPr>
              <a:defRPr sz="2800" spc="-49" baseline="0"/>
            </a:lvl1pPr>
          </a:lstStyle>
          <a:p>
            <a:r>
              <a:rPr lang="en-US" sz="2745">
                <a:solidFill>
                  <a:schemeClr val="accent1"/>
                </a:solidFill>
              </a:rPr>
              <a:t>Click to edit Master title style</a:t>
            </a:r>
          </a:p>
        </p:txBody>
      </p:sp>
      <p:sp>
        <p:nvSpPr>
          <p:cNvPr id="4" name="Text Placeholder 2">
            <a:extLst>
              <a:ext uri="{FF2B5EF4-FFF2-40B4-BE49-F238E27FC236}">
                <a16:creationId xmlns:a16="http://schemas.microsoft.com/office/drawing/2014/main" id="{1E5D324E-B60B-47CE-9777-1A1294F46257}"/>
              </a:ext>
            </a:extLst>
          </p:cNvPr>
          <p:cNvSpPr>
            <a:spLocks noGrp="1"/>
          </p:cNvSpPr>
          <p:nvPr>
            <p:ph type="body" sz="quarter" idx="10" hasCustomPrompt="1"/>
          </p:nvPr>
        </p:nvSpPr>
        <p:spPr>
          <a:xfrm>
            <a:off x="4514807" y="1202872"/>
            <a:ext cx="3618382" cy="2185214"/>
          </a:xfrm>
        </p:spPr>
        <p:txBody>
          <a:bodyPr tIns="182880"/>
          <a:lstStyle>
            <a:lvl1pPr>
              <a:lnSpc>
                <a:spcPct val="90000"/>
              </a:lnSpc>
              <a:spcBef>
                <a:spcPts val="1176"/>
              </a:spcBef>
              <a:defRPr sz="2000"/>
            </a:lvl1pPr>
          </a:lstStyle>
          <a:p>
            <a:r>
              <a:rPr lang="en-US">
                <a:solidFill>
                  <a:srgbClr val="000000"/>
                </a:solidFill>
                <a:latin typeface="+mn-lt"/>
              </a:rPr>
              <a:t>Resource 1</a:t>
            </a:r>
          </a:p>
          <a:p>
            <a:r>
              <a:rPr lang="en-US">
                <a:solidFill>
                  <a:srgbClr val="000000"/>
                </a:solidFill>
                <a:latin typeface="+mn-lt"/>
              </a:rPr>
              <a:t>Resource 2</a:t>
            </a:r>
          </a:p>
          <a:p>
            <a:r>
              <a:rPr lang="en-US">
                <a:solidFill>
                  <a:srgbClr val="000000"/>
                </a:solidFill>
                <a:latin typeface="+mn-lt"/>
              </a:rPr>
              <a:t>Resource 3</a:t>
            </a:r>
          </a:p>
          <a:p>
            <a:r>
              <a:rPr lang="en-US">
                <a:solidFill>
                  <a:srgbClr val="000000"/>
                </a:solidFill>
                <a:latin typeface="+mn-lt"/>
              </a:rPr>
              <a:t>Resource 4</a:t>
            </a:r>
          </a:p>
          <a:p>
            <a:r>
              <a:rPr lang="en-US">
                <a:solidFill>
                  <a:srgbClr val="000000"/>
                </a:solidFill>
                <a:latin typeface="+mn-lt"/>
              </a:rPr>
              <a:t>Resource 5</a:t>
            </a:r>
          </a:p>
        </p:txBody>
      </p:sp>
    </p:spTree>
    <p:extLst>
      <p:ext uri="{BB962C8B-B14F-4D97-AF65-F5344CB8AC3E}">
        <p14:creationId xmlns:p14="http://schemas.microsoft.com/office/powerpoint/2010/main" val="1423852705"/>
      </p:ext>
    </p:extLst>
  </p:cSld>
  <p:clrMapOvr>
    <a:masterClrMapping/>
  </p:clrMapOvr>
  <p:transition>
    <p:fade/>
  </p:transition>
  <p:hf hdr="0" dt="0"/>
</p:sldLayout>
</file>

<file path=ppt/slideLayouts/slideLayout520.xml><?xml version="1.0" encoding="utf-8"?>
<p:sldLayout xmlns:a="http://schemas.openxmlformats.org/drawingml/2006/main" xmlns:r="http://schemas.openxmlformats.org/officeDocument/2006/relationships" xmlns:p="http://schemas.openxmlformats.org/presentationml/2006/main" userDrawn="1">
  <p:cSld name="Diagrams slide ">
    <p:spTree>
      <p:nvGrpSpPr>
        <p:cNvPr id="1" name=""/>
        <p:cNvGrpSpPr/>
        <p:nvPr/>
      </p:nvGrpSpPr>
      <p:grpSpPr>
        <a:xfrm>
          <a:off x="0" y="0"/>
          <a:ext cx="0" cy="0"/>
          <a:chOff x="0" y="0"/>
          <a:chExt cx="0" cy="0"/>
        </a:xfrm>
      </p:grpSpPr>
      <p:sp>
        <p:nvSpPr>
          <p:cNvPr id="4" name="Rectangle 3"/>
          <p:cNvSpPr/>
          <p:nvPr userDrawn="1"/>
        </p:nvSpPr>
        <p:spPr bwMode="auto">
          <a:xfrm>
            <a:off x="0" y="1848718"/>
            <a:ext cx="12192000" cy="500928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5" name="Text Placeholder 3"/>
          <p:cNvSpPr>
            <a:spLocks noGrp="1"/>
          </p:cNvSpPr>
          <p:nvPr>
            <p:ph type="body" sz="quarter" idx="10"/>
          </p:nvPr>
        </p:nvSpPr>
        <p:spPr>
          <a:xfrm>
            <a:off x="419100" y="1189177"/>
            <a:ext cx="11503662" cy="423723"/>
          </a:xfrm>
        </p:spPr>
        <p:txBody>
          <a:bodyPr/>
          <a:lstStyle>
            <a:lvl1pPr marL="0" indent="0">
              <a:buNone/>
              <a:defRPr/>
            </a:lvl1pPr>
            <a:lvl2pPr marL="336145" indent="0">
              <a:buNone/>
              <a:defRPr/>
            </a:lvl2pPr>
            <a:lvl3pPr marL="560241" indent="0">
              <a:buNone/>
              <a:defRPr/>
            </a:lvl3pPr>
            <a:lvl4pPr marL="784338" indent="0">
              <a:buNone/>
              <a:defRPr/>
            </a:lvl4pPr>
            <a:lvl5pPr marL="1008434" indent="0">
              <a:buNone/>
              <a:defRPr/>
            </a:lvl5pPr>
          </a:lstStyle>
          <a:p>
            <a:pPr lvl="0"/>
            <a:r>
              <a:rPr lang="en-US"/>
              <a:t>Click to edit Master text styles</a:t>
            </a:r>
          </a:p>
        </p:txBody>
      </p:sp>
      <p:sp>
        <p:nvSpPr>
          <p:cNvPr id="2" name="Title 1">
            <a:extLst>
              <a:ext uri="{FF2B5EF4-FFF2-40B4-BE49-F238E27FC236}">
                <a16:creationId xmlns:a16="http://schemas.microsoft.com/office/drawing/2014/main" id="{F84CD408-F7D0-4D4F-8C92-5F2FC31939E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26023148"/>
      </p:ext>
    </p:extLst>
  </p:cSld>
  <p:clrMapOvr>
    <a:masterClrMapping/>
  </p:clrMapOvr>
  <p:transition>
    <p:fade/>
  </p:transition>
</p:sldLayout>
</file>

<file path=ppt/slideLayouts/slideLayout521.xml><?xml version="1.0" encoding="utf-8"?>
<p:sldLayout xmlns:a="http://schemas.openxmlformats.org/drawingml/2006/main" xmlns:r="http://schemas.openxmlformats.org/officeDocument/2006/relationships" xmlns:p="http://schemas.openxmlformats.org/presentationml/2006/main" userDrawn="1">
  <p:cSld name="Diagrams slide with breadcrum">
    <p:spTree>
      <p:nvGrpSpPr>
        <p:cNvPr id="1" name=""/>
        <p:cNvGrpSpPr/>
        <p:nvPr/>
      </p:nvGrpSpPr>
      <p:grpSpPr>
        <a:xfrm>
          <a:off x="0" y="0"/>
          <a:ext cx="0" cy="0"/>
          <a:chOff x="0" y="0"/>
          <a:chExt cx="0" cy="0"/>
        </a:xfrm>
      </p:grpSpPr>
      <p:sp>
        <p:nvSpPr>
          <p:cNvPr id="4" name="Rectangle 3"/>
          <p:cNvSpPr/>
          <p:nvPr userDrawn="1"/>
        </p:nvSpPr>
        <p:spPr bwMode="auto">
          <a:xfrm>
            <a:off x="0" y="1848718"/>
            <a:ext cx="12192000" cy="500928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Text Placeholder 5"/>
          <p:cNvSpPr>
            <a:spLocks noGrp="1"/>
          </p:cNvSpPr>
          <p:nvPr>
            <p:ph type="body" sz="quarter" idx="10" hasCustomPrompt="1"/>
          </p:nvPr>
        </p:nvSpPr>
        <p:spPr>
          <a:xfrm>
            <a:off x="419100" y="233600"/>
            <a:ext cx="11653523" cy="410369"/>
          </a:xfrm>
        </p:spPr>
        <p:txBody>
          <a:bodyPr/>
          <a:lstStyle>
            <a:lvl1pPr marL="0" indent="0">
              <a:buNone/>
              <a:defRPr sz="1600" b="1">
                <a:solidFill>
                  <a:schemeClr val="accent4"/>
                </a:solidFill>
                <a:latin typeface="+mn-lt"/>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CHAPTER TITLE </a:t>
            </a:r>
            <a:r>
              <a:rPr lang="en-US" err="1"/>
              <a:t>BREADCRUM</a:t>
            </a:r>
            <a:endParaRPr lang="en-US"/>
          </a:p>
        </p:txBody>
      </p:sp>
      <p:sp>
        <p:nvSpPr>
          <p:cNvPr id="3" name="Title 2">
            <a:extLst>
              <a:ext uri="{FF2B5EF4-FFF2-40B4-BE49-F238E27FC236}">
                <a16:creationId xmlns:a16="http://schemas.microsoft.com/office/drawing/2014/main" id="{8ED6410E-DD01-4BDE-8FCB-81313BE5938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04050418"/>
      </p:ext>
    </p:extLst>
  </p:cSld>
  <p:clrMapOvr>
    <a:masterClrMapping/>
  </p:clrMapOvr>
  <p:transition>
    <p:fade/>
  </p:transition>
</p:sldLayout>
</file>

<file path=ppt/slideLayouts/slideLayout522.xml><?xml version="1.0" encoding="utf-8"?>
<p:sldLayout xmlns:a="http://schemas.openxmlformats.org/drawingml/2006/main" xmlns:r="http://schemas.openxmlformats.org/officeDocument/2006/relationships" xmlns:p="http://schemas.openxmlformats.org/presentationml/2006/main"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2" y="3012559"/>
            <a:ext cx="5378548" cy="832882"/>
          </a:xfrm>
        </p:spPr>
        <p:txBody>
          <a:bodyPr anchor="ctr">
            <a:spAutoFit/>
          </a:bodyPr>
          <a:lstStyle>
            <a:lvl1pPr>
              <a:defRPr sz="4704"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097556" y="0"/>
            <a:ext cx="6094444" cy="6856100"/>
          </a:xfrm>
          <a:blipFill>
            <a:blip r:embed="rId2" cstate="screen">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720332092"/>
      </p:ext>
    </p:extLst>
  </p:cSld>
  <p:clrMapOvr>
    <a:masterClrMapping/>
  </p:clrMapOvr>
  <p:transition>
    <p:fade/>
  </p:transition>
  <p:extLst>
    <p:ext uri="{DCECCB84-F9BA-43D5-87BE-67443E8EF086}">
      <p15:sldGuideLst xmlns:p15="http://schemas.microsoft.com/office/powerpoint/2012/main">
        <p15:guide id="1" pos="3917">
          <p15:clr>
            <a:srgbClr val="FBAE40"/>
          </p15:clr>
        </p15:guide>
      </p15:sldGuideLst>
    </p:ext>
  </p:extLst>
</p:sldLayout>
</file>

<file path=ppt/slideLayouts/slideLayout523.xml><?xml version="1.0" encoding="utf-8"?>
<p:sldLayout xmlns:a="http://schemas.openxmlformats.org/drawingml/2006/main" xmlns:r="http://schemas.openxmlformats.org/officeDocument/2006/relationships" xmlns:p="http://schemas.openxmlformats.org/presentationml/2006/main" userDrawn="1">
  <p:cSld name="Question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B40017-D41E-4A66-9629-69BE2A341CAA}"/>
              </a:ext>
            </a:extLst>
          </p:cNvPr>
          <p:cNvSpPr/>
          <p:nvPr userDrawn="1"/>
        </p:nvSpPr>
        <p:spPr bwMode="auto">
          <a:xfrm>
            <a:off x="7670800" y="0"/>
            <a:ext cx="4521200" cy="68580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 name="Picture 4" descr="A group of people looking at a computer&#10;&#10;Description generated with very high confidence">
            <a:extLst>
              <a:ext uri="{FF2B5EF4-FFF2-40B4-BE49-F238E27FC236}">
                <a16:creationId xmlns:a16="http://schemas.microsoft.com/office/drawing/2014/main" id="{5A3D7F1C-FA9B-4922-9237-5178BD5EFA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670800" cy="6858000"/>
          </a:xfrm>
          <a:prstGeom prst="rect">
            <a:avLst/>
          </a:prstGeom>
        </p:spPr>
      </p:pic>
      <p:sp>
        <p:nvSpPr>
          <p:cNvPr id="3" name="Slide Number Placeholder 2">
            <a:extLst>
              <a:ext uri="{FF2B5EF4-FFF2-40B4-BE49-F238E27FC236}">
                <a16:creationId xmlns:a16="http://schemas.microsoft.com/office/drawing/2014/main" id="{1CC7FCEA-60B7-44FC-90E7-9750BF6CF8BF}"/>
              </a:ext>
            </a:extLst>
          </p:cNvPr>
          <p:cNvSpPr>
            <a:spLocks noGrp="1"/>
          </p:cNvSpPr>
          <p:nvPr>
            <p:ph type="sldNum" sz="quarter" idx="10"/>
          </p:nvPr>
        </p:nvSpPr>
        <p:spPr/>
        <p:txBody>
          <a:bodyPr/>
          <a:lstStyle>
            <a:lvl1pPr>
              <a:defRPr>
                <a:solidFill>
                  <a:schemeClr val="bg1"/>
                </a:solidFill>
              </a:defRPr>
            </a:lvl1pPr>
          </a:lstStyle>
          <a:p>
            <a:fld id="{1B9E5074-78FC-4E9C-A6CE-E5B8F16E6461}" type="slidenum">
              <a:rPr lang="en-US" smtClean="0"/>
              <a:pPr/>
              <a:t>‹#›</a:t>
            </a:fld>
            <a:endParaRPr lang="en-US" dirty="0"/>
          </a:p>
        </p:txBody>
      </p:sp>
    </p:spTree>
    <p:extLst>
      <p:ext uri="{BB962C8B-B14F-4D97-AF65-F5344CB8AC3E}">
        <p14:creationId xmlns:p14="http://schemas.microsoft.com/office/powerpoint/2010/main" val="306600600"/>
      </p:ext>
    </p:extLst>
  </p:cSld>
  <p:clrMapOvr>
    <a:masterClrMapping/>
  </p:clrMapOvr>
  <p:transition>
    <p:fade/>
  </p:transition>
</p:sldLayout>
</file>

<file path=ppt/slideLayouts/slideLayout524.xml><?xml version="1.0" encoding="utf-8"?>
<p:sldLayout xmlns:a="http://schemas.openxmlformats.org/drawingml/2006/main" xmlns:r="http://schemas.openxmlformats.org/officeDocument/2006/relationships" xmlns:p="http://schemas.openxmlformats.org/presentationml/2006/main"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129268" y="291068"/>
            <a:ext cx="6769045" cy="553998"/>
          </a:xfrm>
        </p:spPr>
        <p:txBody>
          <a:bodyPr/>
          <a:lstStyle>
            <a:lvl1pPr>
              <a:defRPr sz="3600"/>
            </a:lvl1pPr>
          </a:lstStyle>
          <a:p>
            <a:r>
              <a:rPr lang="en-US"/>
              <a:t>Click to edit Master title style</a:t>
            </a:r>
          </a:p>
        </p:txBody>
      </p:sp>
      <p:sp>
        <p:nvSpPr>
          <p:cNvPr id="4" name="Text Placeholder 3"/>
          <p:cNvSpPr>
            <a:spLocks noGrp="1"/>
          </p:cNvSpPr>
          <p:nvPr>
            <p:ph type="body" sz="quarter" idx="10"/>
          </p:nvPr>
        </p:nvSpPr>
        <p:spPr>
          <a:xfrm>
            <a:off x="5129267" y="4773828"/>
            <a:ext cx="6769045" cy="1793104"/>
          </a:xfrm>
        </p:spPr>
        <p:txBody>
          <a:bodyPr wrap="square">
            <a:noAutofit/>
          </a:bodyPr>
          <a:lstStyle>
            <a:lvl1pPr marL="0" indent="0">
              <a:spcBef>
                <a:spcPts val="1765"/>
              </a:spcBef>
              <a:buNone/>
              <a:defRPr sz="2000">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4828867" cy="6858623"/>
          </a:xfrm>
          <a:prstGeom prst="rect">
            <a:avLst/>
          </a:prstGeom>
        </p:spPr>
      </p:pic>
    </p:spTree>
    <p:extLst>
      <p:ext uri="{BB962C8B-B14F-4D97-AF65-F5344CB8AC3E}">
        <p14:creationId xmlns:p14="http://schemas.microsoft.com/office/powerpoint/2010/main" val="3642652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5.xml><?xml version="1.0" encoding="utf-8"?>
<p:sldLayout xmlns:a="http://schemas.openxmlformats.org/drawingml/2006/main" xmlns:r="http://schemas.openxmlformats.org/officeDocument/2006/relationships" xmlns:p="http://schemas.openxmlformats.org/presentationml/2006/main"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409637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03F3274D-8F90-4F75-B990-F6B7A291DE2C}"/>
              </a:ext>
            </a:extLst>
          </p:cNvPr>
          <p:cNvSpPr>
            <a:spLocks noGrp="1"/>
          </p:cNvSpPr>
          <p:nvPr>
            <p:ph type="title" hasCustomPrompt="1"/>
          </p:nvPr>
        </p:nvSpPr>
        <p:spPr>
          <a:xfrm>
            <a:off x="429383" y="437538"/>
            <a:ext cx="11333080" cy="742300"/>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699946888"/>
      </p:ext>
    </p:extLst>
  </p:cSld>
  <p:clrMapOvr>
    <a:masterClrMapping/>
  </p:clrMapOvr>
  <p:transition>
    <p:fade/>
  </p:transition>
</p:sldLayout>
</file>

<file path=ppt/slideLayouts/slideLayout527.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9144000" cy="1107996"/>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fr-FR" noProof="0" dirty="0"/>
              <a:t>Titre de la</a:t>
            </a:r>
            <a:br>
              <a:rPr lang="fr-FR" noProof="0" dirty="0"/>
            </a:br>
            <a:r>
              <a:rPr lang="fr-FR" noProof="0" dirty="0"/>
              <a:t>présentation</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fr-FR" noProof="0" dirty="0"/>
              <a:t>Sous-titre</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8495261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p:txBody>
          <a:bodyPr/>
          <a:lstStyle>
            <a:lvl1pPr>
              <a:defRPr>
                <a:solidFill>
                  <a:schemeClr val="tx1"/>
                </a:solidFill>
              </a:defRPr>
            </a:lvl1pPr>
          </a:lstStyle>
          <a:p>
            <a:r>
              <a:rPr lang="fr-FR" noProof="0" dirty="0"/>
              <a:t>Titre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482445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260166881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2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hasCustomPrompt="1"/>
          </p:nvPr>
        </p:nvSpPr>
        <p:spPr/>
        <p:txBody>
          <a:bodyPr/>
          <a:lstStyle>
            <a:lvl1pPr>
              <a:defRPr/>
            </a:lvl1pPr>
          </a:lstStyle>
          <a:p>
            <a:r>
              <a:rPr lang="fr-FR" noProof="0"/>
              <a:t>Titre</a:t>
            </a:r>
          </a:p>
        </p:txBody>
      </p:sp>
      <p:sp>
        <p:nvSpPr>
          <p:cNvPr id="4" name="Text Placeholder 3"/>
          <p:cNvSpPr>
            <a:spLocks noGrp="1"/>
          </p:cNvSpPr>
          <p:nvPr>
            <p:ph type="body" sz="quarter" idx="10" hasCustomPrompt="1"/>
          </p:nvPr>
        </p:nvSpPr>
        <p:spPr>
          <a:xfrm>
            <a:off x="586390" y="1434370"/>
            <a:ext cx="11018520" cy="1612749"/>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Tree>
    <p:extLst>
      <p:ext uri="{BB962C8B-B14F-4D97-AF65-F5344CB8AC3E}">
        <p14:creationId xmlns:p14="http://schemas.microsoft.com/office/powerpoint/2010/main" val="301951813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1473396"/>
          </a:xfrm>
          <a:noFill/>
        </p:spPr>
        <p:txBody>
          <a:bodyPr lIns="0" tIns="0" rIns="0" bIns="0" anchor="t" anchorCtr="0"/>
          <a:lstStyle>
            <a:lvl1pPr>
              <a:lnSpc>
                <a:spcPct val="100000"/>
              </a:lnSpc>
              <a:spcAft>
                <a:spcPts val="1274"/>
              </a:spcAft>
              <a:defRPr sz="2549" spc="-147"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p:nvSpPr>
        <p:spPr bwMode="blackWhite">
          <a:xfrm>
            <a:off x="428494" y="6318462"/>
            <a:ext cx="4482124" cy="13849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90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38227780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5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hasCustomPrompt="1"/>
          </p:nvPr>
        </p:nvSpPr>
        <p:spPr/>
        <p:txBody>
          <a:bodyPr/>
          <a:lstStyle>
            <a:lvl1pPr>
              <a:defRPr/>
            </a:lvl1pPr>
          </a:lstStyle>
          <a:p>
            <a:r>
              <a:rPr lang="fr-FR" noProof="0"/>
              <a:t>Titre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hasCustomPrompt="1"/>
          </p:nvPr>
        </p:nvSpPr>
        <p:spPr>
          <a:xfrm>
            <a:off x="584200" y="1435100"/>
            <a:ext cx="5211763" cy="4817017"/>
          </a:xfrm>
        </p:spPr>
        <p:txBody>
          <a:bodyPr/>
          <a:lstStyle>
            <a:lvl1pPr>
              <a:defRPr/>
            </a:lvl1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hasCustomPrompt="1"/>
          </p:nvPr>
        </p:nvSpPr>
        <p:spPr>
          <a:xfrm>
            <a:off x="6389688" y="1435100"/>
            <a:ext cx="5219700" cy="4817017"/>
          </a:xfrm>
        </p:spPr>
        <p:txBody>
          <a:bodyPr/>
          <a:lstStyle>
            <a:lvl1pPr>
              <a:defRPr/>
            </a:lvl1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TextBox 5">
            <a:extLst>
              <a:ext uri="{FF2B5EF4-FFF2-40B4-BE49-F238E27FC236}">
                <a16:creationId xmlns:a16="http://schemas.microsoft.com/office/drawing/2014/main" id="{5F6A123D-3A27-499F-9210-3E0D7CED39C6}"/>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189708258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5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lstStyle>
            <a:lvl1pPr>
              <a:defRPr/>
            </a:lvl1pPr>
          </a:lstStyle>
          <a:p>
            <a:r>
              <a:rPr lang="fr-FR" noProof="0"/>
              <a:t>Titre</a:t>
            </a:r>
          </a:p>
        </p:txBody>
      </p:sp>
      <p:sp>
        <p:nvSpPr>
          <p:cNvPr id="4" name="Text Placeholder 3"/>
          <p:cNvSpPr>
            <a:spLocks noGrp="1"/>
          </p:cNvSpPr>
          <p:nvPr>
            <p:ph type="body" sz="quarter" idx="10" hasCustomPrompt="1"/>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hasCustomPrompt="1"/>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Tree>
    <p:extLst>
      <p:ext uri="{BB962C8B-B14F-4D97-AF65-F5344CB8AC3E}">
        <p14:creationId xmlns:p14="http://schemas.microsoft.com/office/powerpoint/2010/main" val="147343249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5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p:txBody>
          <a:bodyPr/>
          <a:lstStyle>
            <a:lvl1pPr>
              <a:defRPr/>
            </a:lvl1pPr>
          </a:lstStyle>
          <a:p>
            <a:r>
              <a:rPr lang="fr-FR" noProof="0" dirty="0"/>
              <a:t>Titre</a:t>
            </a:r>
          </a:p>
        </p:txBody>
      </p:sp>
    </p:spTree>
    <p:extLst>
      <p:ext uri="{BB962C8B-B14F-4D97-AF65-F5344CB8AC3E}">
        <p14:creationId xmlns:p14="http://schemas.microsoft.com/office/powerpoint/2010/main" val="21896697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33.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fr-FR" noProof="0"/>
              <a:t>Titre</a:t>
            </a:r>
          </a:p>
        </p:txBody>
      </p:sp>
    </p:spTree>
    <p:extLst>
      <p:ext uri="{BB962C8B-B14F-4D97-AF65-F5344CB8AC3E}">
        <p14:creationId xmlns:p14="http://schemas.microsoft.com/office/powerpoint/2010/main" val="157756094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1"/>
            <a:ext cx="3182027" cy="3959217"/>
          </a:xfrm>
        </p:spPr>
        <p:txBody>
          <a:bodyPr anchor="t"/>
          <a:lstStyle>
            <a:lvl1pPr>
              <a:defRPr>
                <a:solidFill>
                  <a:schemeClr val="tx1"/>
                </a:solidFill>
              </a:defRPr>
            </a:lvl1pPr>
          </a:lstStyle>
          <a:p>
            <a:r>
              <a:rPr lang="fr-FR" noProof="0" dirty="0"/>
              <a:t>Titre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354523" y="2309812"/>
            <a:ext cx="7254865" cy="3959221"/>
          </a:xfrm>
        </p:spPr>
        <p:txBody>
          <a:bodyPr anchor="t"/>
          <a:lstStyle>
            <a:lvl1pPr marL="0" indent="0">
              <a:spcAft>
                <a:spcPts val="800"/>
              </a:spcAft>
              <a:buNone/>
              <a:defRPr/>
            </a:lvl1pPr>
          </a:lstStyle>
          <a:p>
            <a:pPr lvl="0"/>
            <a:r>
              <a:rPr lang="fr-FR" noProof="0" dirty="0"/>
              <a:t>Texte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903923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535.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7"/>
            <a:ext cx="3182027" cy="5683231"/>
          </a:xfrm>
        </p:spPr>
        <p:txBody>
          <a:bodyPr anchor="ctr"/>
          <a:lstStyle>
            <a:lvl1pPr>
              <a:defRPr/>
            </a:lvl1pPr>
          </a:lstStyle>
          <a:p>
            <a:r>
              <a:rPr lang="fr-FR" noProof="0" dirty="0"/>
              <a:t>Titre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7"/>
            <a:ext cx="6667500" cy="5683231"/>
          </a:xfrm>
        </p:spPr>
        <p:txBody>
          <a:bodyPr anchor="ctr"/>
          <a:lstStyle>
            <a:lvl1pPr marL="0" indent="0">
              <a:buNone/>
              <a:defRPr/>
            </a:lvl1pPr>
          </a:lstStyle>
          <a:p>
            <a:pPr lvl="0"/>
            <a:r>
              <a:rPr lang="fr-FR" noProof="0" dirty="0"/>
              <a:t>Texte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B5FBAF-D5DB-4D1E-9D76-AE83D1B7417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340770917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536.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fr-FR" noProof="0" dirty="0"/>
              <a:t>Titre démo</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fr-FR" noProof="0" dirty="0"/>
              <a:t>Sous-titre / speaker</a:t>
            </a:r>
          </a:p>
        </p:txBody>
      </p:sp>
    </p:spTree>
    <p:extLst>
      <p:ext uri="{BB962C8B-B14F-4D97-AF65-F5344CB8AC3E}">
        <p14:creationId xmlns:p14="http://schemas.microsoft.com/office/powerpoint/2010/main" val="29262626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37.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fr-FR" noProof="0"/>
              <a:t>Titre démo</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fr-FR" noProof="0"/>
              <a:t>Sous-titre / speaker</a:t>
            </a:r>
          </a:p>
        </p:txBody>
      </p:sp>
    </p:spTree>
    <p:extLst>
      <p:ext uri="{BB962C8B-B14F-4D97-AF65-F5344CB8AC3E}">
        <p14:creationId xmlns:p14="http://schemas.microsoft.com/office/powerpoint/2010/main" val="1188533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38.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fr-FR" noProof="0"/>
              <a:t>Titre section</a:t>
            </a:r>
          </a:p>
        </p:txBody>
      </p:sp>
    </p:spTree>
    <p:extLst>
      <p:ext uri="{BB962C8B-B14F-4D97-AF65-F5344CB8AC3E}">
        <p14:creationId xmlns:p14="http://schemas.microsoft.com/office/powerpoint/2010/main" val="13820819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539.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fr-FR" noProof="0"/>
              <a:t>Titre section</a:t>
            </a:r>
          </a:p>
        </p:txBody>
      </p:sp>
    </p:spTree>
    <p:extLst>
      <p:ext uri="{BB962C8B-B14F-4D97-AF65-F5344CB8AC3E}">
        <p14:creationId xmlns:p14="http://schemas.microsoft.com/office/powerpoint/2010/main" val="28159573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hank you blue">
    <p:bg>
      <p:bgPr>
        <a:solidFill>
          <a:srgbClr val="00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4"/>
              </a:spcAft>
              <a:defRPr sz="2549"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p:nvSpPr>
        <p:spPr bwMode="blackWhite">
          <a:xfrm>
            <a:off x="428494" y="6318462"/>
            <a:ext cx="4482124" cy="13849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900">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6390302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5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69152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41.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781980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4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fr-FR" noProof="0" dirty="0"/>
              <a:t>Titre code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solidFill>
                  <a:schemeClr val="tx1"/>
                </a:solidFill>
                <a:latin typeface="Consolas" panose="020B0609020204030204" pitchFamily="49" charset="0"/>
                <a:cs typeface="Consolas" panose="020B0609020204030204" pitchFamily="49" charset="0"/>
              </a:defRPr>
            </a:lvl1pPr>
            <a:lvl2pPr marL="346553" indent="0">
              <a:buNone/>
              <a:defRPr sz="2400">
                <a:solidFill>
                  <a:schemeClr val="tx1"/>
                </a:solidFill>
                <a:latin typeface="Consolas" panose="020B0609020204030204" pitchFamily="49" charset="0"/>
                <a:cs typeface="Consolas" panose="020B0609020204030204" pitchFamily="49" charset="0"/>
              </a:defRPr>
            </a:lvl2pPr>
            <a:lvl3pPr marL="584607" indent="0">
              <a:buNone/>
              <a:defRPr sz="2000">
                <a:solidFill>
                  <a:schemeClr val="tx1"/>
                </a:solidFill>
                <a:latin typeface="Consolas" panose="020B0609020204030204" pitchFamily="49" charset="0"/>
                <a:cs typeface="Consolas" panose="020B0609020204030204" pitchFamily="49" charset="0"/>
              </a:defRPr>
            </a:lvl3pPr>
            <a:lvl4pPr marL="814563" indent="0">
              <a:buNone/>
              <a:defRPr sz="1800">
                <a:solidFill>
                  <a:schemeClr val="tx1"/>
                </a:solidFill>
                <a:latin typeface="Consolas" panose="020B0609020204030204" pitchFamily="49" charset="0"/>
                <a:cs typeface="Consolas" panose="020B0609020204030204" pitchFamily="49" charset="0"/>
              </a:defRPr>
            </a:lvl4pPr>
            <a:lvl5pPr marL="1050997" indent="0">
              <a:buNone/>
              <a:defRPr sz="1800">
                <a:solidFill>
                  <a:schemeClr val="tx1"/>
                </a:solidFill>
                <a:latin typeface="Consolas" panose="020B0609020204030204" pitchFamily="49" charset="0"/>
                <a:cs typeface="Consolas" panose="020B0609020204030204" pitchFamily="49" charset="0"/>
              </a:defRPr>
            </a:lvl5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Tree>
    <p:extLst>
      <p:ext uri="{BB962C8B-B14F-4D97-AF65-F5344CB8AC3E}">
        <p14:creationId xmlns:p14="http://schemas.microsoft.com/office/powerpoint/2010/main" val="1695711991"/>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543.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19312955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4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7" name="3 Content Placeholder">
            <a:extLst>
              <a:ext uri="{FF2B5EF4-FFF2-40B4-BE49-F238E27FC236}">
                <a16:creationId xmlns:a16="http://schemas.microsoft.com/office/drawing/2014/main" id="{67FFA91E-2F74-4D40-9DCA-2240811B5980}"/>
              </a:ext>
            </a:extLst>
          </p:cNvPr>
          <p:cNvSpPr>
            <a:spLocks noGrp="1"/>
          </p:cNvSpPr>
          <p:nvPr>
            <p:ph sz="quarter" idx="13"/>
          </p:nvPr>
        </p:nvSpPr>
        <p:spPr>
          <a:xfrm>
            <a:off x="655638" y="1408114"/>
            <a:ext cx="10880726" cy="4819650"/>
          </a:xfrm>
          <a:prstGeom prst="rect">
            <a:avLst/>
          </a:prstGeom>
        </p:spPr>
        <p:txBody>
          <a:bodyPr/>
          <a:lstStyle>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1 Title">
            <a:extLst>
              <a:ext uri="{FF2B5EF4-FFF2-40B4-BE49-F238E27FC236}">
                <a16:creationId xmlns:a16="http://schemas.microsoft.com/office/drawing/2014/main" id="{BA75DCF9-2114-4543-8491-DC0390D875DB}"/>
              </a:ext>
            </a:extLst>
          </p:cNvPr>
          <p:cNvSpPr>
            <a:spLocks noGrp="1"/>
          </p:cNvSpPr>
          <p:nvPr>
            <p:ph type="title"/>
          </p:nvPr>
        </p:nvSpPr>
        <p:spPr>
          <a:xfrm>
            <a:off x="655638" y="320040"/>
            <a:ext cx="10880725" cy="461665"/>
          </a:xfrm>
          <a:solidFill>
            <a:schemeClr val="bg1"/>
          </a:solidFill>
        </p:spPr>
        <p:txBody>
          <a:bodyPr/>
          <a:lstStyle>
            <a:lvl1pPr>
              <a:defRPr/>
            </a:lvl1pPr>
          </a:lstStyle>
          <a:p>
            <a:r>
              <a:rPr lang="en-US" noProof="0"/>
              <a:t>Click to edit Master title style</a:t>
            </a:r>
          </a:p>
        </p:txBody>
      </p:sp>
      <p:sp>
        <p:nvSpPr>
          <p:cNvPr id="3" name="Date Placeholder 2" hidden="1">
            <a:extLst>
              <a:ext uri="{FF2B5EF4-FFF2-40B4-BE49-F238E27FC236}">
                <a16:creationId xmlns:a16="http://schemas.microsoft.com/office/drawing/2014/main" id="{CB867B7F-AC9A-4CA3-AD36-6B39955869BE}"/>
              </a:ext>
            </a:extLst>
          </p:cNvPr>
          <p:cNvSpPr>
            <a:spLocks noGrp="1"/>
          </p:cNvSpPr>
          <p:nvPr>
            <p:ph type="dt" sz="half" idx="10"/>
          </p:nvPr>
        </p:nvSpPr>
        <p:spPr/>
        <p:txBody>
          <a:bodyPr/>
          <a:lstStyle/>
          <a:p>
            <a:fld id="{FAFC967B-0749-4D17-A7EB-2101F93BD3EC}" type="datetimeFigureOut">
              <a:rPr lang="en-US" smtClean="0"/>
              <a:pPr/>
              <a:t>12/6/2021</a:t>
            </a:fld>
            <a:endParaRPr lang="en-US"/>
          </a:p>
        </p:txBody>
      </p:sp>
      <p:sp>
        <p:nvSpPr>
          <p:cNvPr id="4" name="Footer Placeholder 3" hidden="1">
            <a:extLst>
              <a:ext uri="{FF2B5EF4-FFF2-40B4-BE49-F238E27FC236}">
                <a16:creationId xmlns:a16="http://schemas.microsoft.com/office/drawing/2014/main" id="{94996F78-8FDF-4592-BE2E-4D0F753057D1}"/>
              </a:ext>
            </a:extLst>
          </p:cNvPr>
          <p:cNvSpPr>
            <a:spLocks noGrp="1"/>
          </p:cNvSpPr>
          <p:nvPr>
            <p:ph type="ftr" sz="quarter" idx="11"/>
          </p:nvPr>
        </p:nvSpPr>
        <p:spPr/>
        <p:txBody>
          <a:bodyPr/>
          <a:lstStyle/>
          <a:p>
            <a:endParaRPr lang="en-US"/>
          </a:p>
        </p:txBody>
      </p:sp>
      <p:sp>
        <p:nvSpPr>
          <p:cNvPr id="5" name="Slide Number Placeholder 4" hidden="1">
            <a:extLst>
              <a:ext uri="{FF2B5EF4-FFF2-40B4-BE49-F238E27FC236}">
                <a16:creationId xmlns:a16="http://schemas.microsoft.com/office/drawing/2014/main" id="{240BA6BF-9FC2-4544-8AB2-E9A123AE2D86}"/>
              </a:ext>
            </a:extLst>
          </p:cNvPr>
          <p:cNvSpPr>
            <a:spLocks noGrp="1"/>
          </p:cNvSpPr>
          <p:nvPr>
            <p:ph type="sldNum" sz="quarter" idx="12"/>
          </p:nvPr>
        </p:nvSpPr>
        <p:spPr/>
        <p:txBody>
          <a:bodyPr/>
          <a:lstStyle/>
          <a:p>
            <a:fld id="{74D507C6-88C1-4CA5-9D41-A22302CA96A7}" type="slidenum">
              <a:rPr lang="en-US" smtClean="0"/>
              <a:pPr/>
              <a:t>‹#›</a:t>
            </a:fld>
            <a:endParaRPr lang="en-US"/>
          </a:p>
        </p:txBody>
      </p:sp>
    </p:spTree>
    <p:extLst>
      <p:ext uri="{BB962C8B-B14F-4D97-AF65-F5344CB8AC3E}">
        <p14:creationId xmlns:p14="http://schemas.microsoft.com/office/powerpoint/2010/main" val="21856342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hf sldNum="0" hdr="0" ftr="0" dt="0"/>
  <p:extLst>
    <p:ext uri="{DCECCB84-F9BA-43D5-87BE-67443E8EF086}">
      <p15:sldGuideLst xmlns:p15="http://schemas.microsoft.com/office/powerpoint/2012/main">
        <p15:guide id="1" orient="horz" pos="880">
          <p15:clr>
            <a:srgbClr val="547EBF"/>
          </p15:clr>
        </p15:guide>
        <p15:guide id="2" orient="horz" pos="3923">
          <p15:clr>
            <a:srgbClr val="547EBF"/>
          </p15:clr>
        </p15:guide>
        <p15:guide id="3" orient="horz" pos="789">
          <p15:clr>
            <a:srgbClr val="547EBF"/>
          </p15:clr>
        </p15:guide>
        <p15:guide id="4" orient="horz" pos="202">
          <p15:clr>
            <a:srgbClr val="547EBF"/>
          </p15:clr>
        </p15:guide>
        <p15:guide id="5" orient="horz" pos="495">
          <p15:clr>
            <a:srgbClr val="547EBF"/>
          </p15:clr>
        </p15:guide>
        <p15:guide id="6" pos="384">
          <p15:clr>
            <a:srgbClr val="547EBF"/>
          </p15:clr>
        </p15:guide>
        <p15:guide id="7" pos="7267">
          <p15:clr>
            <a:srgbClr val="547EBF"/>
          </p15:clr>
        </p15:guide>
      </p15:sldGuideLst>
    </p:ext>
  </p:extLst>
</p:sldLayout>
</file>

<file path=ppt/slideLayouts/slideLayout545.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A8C369B-5D44-4E03-9AC2-542A442B28F1}"/>
              </a:ext>
            </a:extLst>
          </p:cNvPr>
          <p:cNvGrpSpPr/>
          <p:nvPr userDrawn="1"/>
        </p:nvGrpSpPr>
        <p:grpSpPr>
          <a:xfrm>
            <a:off x="6031772" y="0"/>
            <a:ext cx="6167177" cy="6858000"/>
            <a:chOff x="6152721" y="0"/>
            <a:chExt cx="6290842" cy="6994525"/>
          </a:xfrm>
        </p:grpSpPr>
        <p:pic>
          <p:nvPicPr>
            <p:cNvPr id="7" name="Picture 6">
              <a:extLst>
                <a:ext uri="{FF2B5EF4-FFF2-40B4-BE49-F238E27FC236}">
                  <a16:creationId xmlns:a16="http://schemas.microsoft.com/office/drawing/2014/main" id="{26D345CF-1953-4D1B-9441-6B8FE87E695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152721" y="0"/>
              <a:ext cx="6283754" cy="6994525"/>
            </a:xfrm>
            <a:prstGeom prst="rect">
              <a:avLst/>
            </a:prstGeom>
          </p:spPr>
        </p:pic>
        <p:pic>
          <p:nvPicPr>
            <p:cNvPr id="9" name="Picture 8">
              <a:extLst>
                <a:ext uri="{FF2B5EF4-FFF2-40B4-BE49-F238E27FC236}">
                  <a16:creationId xmlns:a16="http://schemas.microsoft.com/office/drawing/2014/main" id="{1C6EE44B-36C2-4BE6-9F30-D056BCE5CC8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399720" y="1246097"/>
              <a:ext cx="4043843" cy="2971484"/>
            </a:xfrm>
            <a:prstGeom prst="rect">
              <a:avLst/>
            </a:prstGeom>
          </p:spPr>
        </p:pic>
      </p:grpSp>
      <p:sp>
        <p:nvSpPr>
          <p:cNvPr id="2" name="Title 1"/>
          <p:cNvSpPr>
            <a:spLocks noGrp="1"/>
          </p:cNvSpPr>
          <p:nvPr>
            <p:ph type="title"/>
          </p:nvPr>
        </p:nvSpPr>
        <p:spPr>
          <a:xfrm>
            <a:off x="468776" y="1709739"/>
            <a:ext cx="6994483" cy="2852737"/>
          </a:xfrm>
        </p:spPr>
        <p:txBody>
          <a:bodyPr lIns="0" rIns="0" anchor="b"/>
          <a:lstStyle>
            <a:lvl1pPr>
              <a:defRPr sz="2941">
                <a:latin typeface="Segoe UI Light" panose="020B0502040204020203" pitchFamily="34" charset="0"/>
                <a:cs typeface="Segoe UI Light" panose="020B0502040204020203" pitchFamily="34" charset="0"/>
              </a:defRPr>
            </a:lvl1pPr>
          </a:lstStyle>
          <a:p>
            <a:r>
              <a:rPr lang="en-US"/>
              <a:t>Click to edit Master title style</a:t>
            </a:r>
          </a:p>
        </p:txBody>
      </p:sp>
      <p:sp>
        <p:nvSpPr>
          <p:cNvPr id="3" name="Text Placeholder 2"/>
          <p:cNvSpPr>
            <a:spLocks noGrp="1"/>
          </p:cNvSpPr>
          <p:nvPr>
            <p:ph type="body" idx="1"/>
          </p:nvPr>
        </p:nvSpPr>
        <p:spPr>
          <a:xfrm>
            <a:off x="468776" y="4589464"/>
            <a:ext cx="6994483" cy="833276"/>
          </a:xfrm>
          <a:prstGeom prst="rect">
            <a:avLst/>
          </a:prstGeom>
        </p:spPr>
        <p:txBody>
          <a:bodyPr lIns="0" rIns="0">
            <a:normAutofit/>
          </a:bodyPr>
          <a:lstStyle>
            <a:lvl1pPr marL="0" indent="0">
              <a:buNone/>
              <a:defRPr sz="1372">
                <a:solidFill>
                  <a:srgbClr val="505050"/>
                </a:solidFill>
                <a:latin typeface="Segoe UI Semilight" panose="020B0402040204020203" pitchFamily="34" charset="0"/>
                <a:cs typeface="Segoe UI Semilight" panose="020B0402040204020203" pitchFamily="34" charset="0"/>
              </a:defRPr>
            </a:lvl1pPr>
            <a:lvl2pPr marL="457112" indent="0">
              <a:buNone/>
              <a:defRPr sz="2000">
                <a:solidFill>
                  <a:schemeClr val="tx1">
                    <a:tint val="75000"/>
                  </a:schemeClr>
                </a:solidFill>
              </a:defRPr>
            </a:lvl2pPr>
            <a:lvl3pPr marL="914225" indent="0">
              <a:buNone/>
              <a:defRPr sz="1800">
                <a:solidFill>
                  <a:schemeClr val="tx1">
                    <a:tint val="75000"/>
                  </a:schemeClr>
                </a:solidFill>
              </a:defRPr>
            </a:lvl3pPr>
            <a:lvl4pPr marL="1371337" indent="0">
              <a:buNone/>
              <a:defRPr sz="1600">
                <a:solidFill>
                  <a:schemeClr val="tx1">
                    <a:tint val="75000"/>
                  </a:schemeClr>
                </a:solidFill>
              </a:defRPr>
            </a:lvl4pPr>
            <a:lvl5pPr marL="1828449" indent="0">
              <a:buNone/>
              <a:defRPr sz="1600">
                <a:solidFill>
                  <a:schemeClr val="tx1">
                    <a:tint val="75000"/>
                  </a:schemeClr>
                </a:solidFill>
              </a:defRPr>
            </a:lvl5pPr>
            <a:lvl6pPr marL="2285561" indent="0">
              <a:buNone/>
              <a:defRPr sz="1600">
                <a:solidFill>
                  <a:schemeClr val="tx1">
                    <a:tint val="75000"/>
                  </a:schemeClr>
                </a:solidFill>
              </a:defRPr>
            </a:lvl6pPr>
            <a:lvl7pPr marL="2742674" indent="0">
              <a:buNone/>
              <a:defRPr sz="1600">
                <a:solidFill>
                  <a:schemeClr val="tx1">
                    <a:tint val="75000"/>
                  </a:schemeClr>
                </a:solidFill>
              </a:defRPr>
            </a:lvl7pPr>
            <a:lvl8pPr marL="3199785" indent="0">
              <a:buNone/>
              <a:defRPr sz="1600">
                <a:solidFill>
                  <a:schemeClr val="tx1">
                    <a:tint val="75000"/>
                  </a:schemeClr>
                </a:solidFill>
              </a:defRPr>
            </a:lvl8pPr>
            <a:lvl9pPr marL="3656897" indent="0">
              <a:buNone/>
              <a:defRPr sz="1600">
                <a:solidFill>
                  <a:schemeClr val="tx1">
                    <a:tint val="75000"/>
                  </a:schemeClr>
                </a:solidFill>
              </a:defRPr>
            </a:lvl9pPr>
          </a:lstStyle>
          <a:p>
            <a:pPr lvl="0"/>
            <a:r>
              <a:rPr lang="en-US"/>
              <a:t>Edit Master text styles</a:t>
            </a:r>
          </a:p>
        </p:txBody>
      </p:sp>
      <p:pic>
        <p:nvPicPr>
          <p:cNvPr id="5" name="Picture 4" descr="Windows10_rgb_Blue_S.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0925" y="6026034"/>
            <a:ext cx="1730100" cy="349655"/>
          </a:xfrm>
          <a:prstGeom prst="rect">
            <a:avLst/>
          </a:prstGeom>
        </p:spPr>
      </p:pic>
    </p:spTree>
    <p:extLst>
      <p:ext uri="{BB962C8B-B14F-4D97-AF65-F5344CB8AC3E}">
        <p14:creationId xmlns:p14="http://schemas.microsoft.com/office/powerpoint/2010/main" val="1958005076"/>
      </p:ext>
    </p:extLst>
  </p:cSld>
  <p:clrMapOvr>
    <a:masterClrMapping/>
  </p:clrMapOvr>
  <p:transition>
    <p:fade/>
  </p:transition>
</p:sldLayout>
</file>

<file path=ppt/slideLayouts/slideLayout546.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sp>
        <p:nvSpPr>
          <p:cNvPr id="10" name="Rectangle 9"/>
          <p:cNvSpPr/>
          <p:nvPr userDrawn="1"/>
        </p:nvSpPr>
        <p:spPr bwMode="auto">
          <a:xfrm>
            <a:off x="10721829" y="0"/>
            <a:ext cx="1470171"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t="22454" b="21917"/>
          <a:stretch/>
        </p:blipFill>
        <p:spPr>
          <a:xfrm>
            <a:off x="395476" y="1"/>
            <a:ext cx="11796524" cy="3691783"/>
          </a:xfrm>
          <a:prstGeom prst="rect">
            <a:avLst/>
          </a:prstGeom>
        </p:spPr>
      </p:pic>
      <p:sp>
        <p:nvSpPr>
          <p:cNvPr id="2" name="Title 1"/>
          <p:cNvSpPr>
            <a:spLocks noGrp="1"/>
          </p:cNvSpPr>
          <p:nvPr>
            <p:ph type="title"/>
          </p:nvPr>
        </p:nvSpPr>
        <p:spPr>
          <a:xfrm>
            <a:off x="468776" y="1709739"/>
            <a:ext cx="10878675" cy="2852737"/>
          </a:xfrm>
        </p:spPr>
        <p:txBody>
          <a:bodyPr lIns="0" rIns="0" anchor="b"/>
          <a:lstStyle>
            <a:lvl1pPr>
              <a:defRPr sz="2941">
                <a:latin typeface="Segoe UI Light" panose="020B0502040204020203" pitchFamily="34" charset="0"/>
                <a:cs typeface="Segoe UI Light" panose="020B0502040204020203" pitchFamily="34" charset="0"/>
              </a:defRPr>
            </a:lvl1pPr>
          </a:lstStyle>
          <a:p>
            <a:r>
              <a:rPr lang="en-US"/>
              <a:t>Click to edit Master title style</a:t>
            </a:r>
          </a:p>
        </p:txBody>
      </p:sp>
      <p:sp>
        <p:nvSpPr>
          <p:cNvPr id="3" name="Text Placeholder 2"/>
          <p:cNvSpPr>
            <a:spLocks noGrp="1"/>
          </p:cNvSpPr>
          <p:nvPr>
            <p:ph type="body" idx="1"/>
          </p:nvPr>
        </p:nvSpPr>
        <p:spPr>
          <a:xfrm>
            <a:off x="468776" y="4589464"/>
            <a:ext cx="10878675" cy="833276"/>
          </a:xfrm>
          <a:prstGeom prst="rect">
            <a:avLst/>
          </a:prstGeom>
        </p:spPr>
        <p:txBody>
          <a:bodyPr lIns="0" rIns="0">
            <a:normAutofit/>
          </a:bodyPr>
          <a:lstStyle>
            <a:lvl1pPr marL="0" indent="0">
              <a:buNone/>
              <a:defRPr sz="1372">
                <a:solidFill>
                  <a:srgbClr val="505050"/>
                </a:solidFill>
                <a:latin typeface="Segoe UI Semilight" panose="020B0402040204020203" pitchFamily="34" charset="0"/>
                <a:cs typeface="Segoe UI Semilight" panose="020B0402040204020203" pitchFamily="34" charset="0"/>
              </a:defRPr>
            </a:lvl1pPr>
            <a:lvl2pPr marL="457112" indent="0">
              <a:buNone/>
              <a:defRPr sz="2000">
                <a:solidFill>
                  <a:schemeClr val="tx1">
                    <a:tint val="75000"/>
                  </a:schemeClr>
                </a:solidFill>
              </a:defRPr>
            </a:lvl2pPr>
            <a:lvl3pPr marL="914225" indent="0">
              <a:buNone/>
              <a:defRPr sz="1800">
                <a:solidFill>
                  <a:schemeClr val="tx1">
                    <a:tint val="75000"/>
                  </a:schemeClr>
                </a:solidFill>
              </a:defRPr>
            </a:lvl3pPr>
            <a:lvl4pPr marL="1371337" indent="0">
              <a:buNone/>
              <a:defRPr sz="1600">
                <a:solidFill>
                  <a:schemeClr val="tx1">
                    <a:tint val="75000"/>
                  </a:schemeClr>
                </a:solidFill>
              </a:defRPr>
            </a:lvl4pPr>
            <a:lvl5pPr marL="1828449" indent="0">
              <a:buNone/>
              <a:defRPr sz="1600">
                <a:solidFill>
                  <a:schemeClr val="tx1">
                    <a:tint val="75000"/>
                  </a:schemeClr>
                </a:solidFill>
              </a:defRPr>
            </a:lvl5pPr>
            <a:lvl6pPr marL="2285561" indent="0">
              <a:buNone/>
              <a:defRPr sz="1600">
                <a:solidFill>
                  <a:schemeClr val="tx1">
                    <a:tint val="75000"/>
                  </a:schemeClr>
                </a:solidFill>
              </a:defRPr>
            </a:lvl6pPr>
            <a:lvl7pPr marL="2742674" indent="0">
              <a:buNone/>
              <a:defRPr sz="1600">
                <a:solidFill>
                  <a:schemeClr val="tx1">
                    <a:tint val="75000"/>
                  </a:schemeClr>
                </a:solidFill>
              </a:defRPr>
            </a:lvl7pPr>
            <a:lvl8pPr marL="3199785" indent="0">
              <a:buNone/>
              <a:defRPr sz="1600">
                <a:solidFill>
                  <a:schemeClr val="tx1">
                    <a:tint val="75000"/>
                  </a:schemeClr>
                </a:solidFill>
              </a:defRPr>
            </a:lvl8pPr>
            <a:lvl9pPr marL="3656897" indent="0">
              <a:buNone/>
              <a:defRPr sz="1600">
                <a:solidFill>
                  <a:schemeClr val="tx1">
                    <a:tint val="75000"/>
                  </a:schemeClr>
                </a:solidFill>
              </a:defRPr>
            </a:lvl9pPr>
          </a:lstStyle>
          <a:p>
            <a:pPr lvl="0"/>
            <a:r>
              <a:rPr lang="en-US"/>
              <a:t>Edit Master text styles</a:t>
            </a:r>
          </a:p>
        </p:txBody>
      </p:sp>
      <p:pic>
        <p:nvPicPr>
          <p:cNvPr id="7" name="Picture 6" descr="Windows10_rgb_Blue_S.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0925" y="6026034"/>
            <a:ext cx="1730100" cy="349655"/>
          </a:xfrm>
          <a:prstGeom prst="rect">
            <a:avLst/>
          </a:prstGeom>
        </p:spPr>
      </p:pic>
    </p:spTree>
    <p:extLst>
      <p:ext uri="{BB962C8B-B14F-4D97-AF65-F5344CB8AC3E}">
        <p14:creationId xmlns:p14="http://schemas.microsoft.com/office/powerpoint/2010/main" val="2170055042"/>
      </p:ext>
    </p:extLst>
  </p:cSld>
  <p:clrMapOvr>
    <a:masterClrMapping/>
  </p:clrMapOvr>
  <p:transition>
    <p:fade/>
  </p:transition>
</p:sldLayout>
</file>

<file path=ppt/slideLayouts/slideLayout547.xml><?xml version="1.0" encoding="utf-8"?>
<p:sldLayout xmlns:a="http://schemas.openxmlformats.org/drawingml/2006/main" xmlns:r="http://schemas.openxmlformats.org/officeDocument/2006/relationships" xmlns:p="http://schemas.openxmlformats.org/presentationml/2006/main" type="secHead" preserve="1">
  <p:cSld name="5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8776" y="1709739"/>
            <a:ext cx="10878675" cy="2852737"/>
          </a:xfrm>
        </p:spPr>
        <p:txBody>
          <a:bodyPr lIns="0" rIns="0" anchor="b"/>
          <a:lstStyle>
            <a:lvl1pPr>
              <a:defRPr sz="2941">
                <a:latin typeface="Segoe UI Light" panose="020B0502040204020203" pitchFamily="34" charset="0"/>
                <a:cs typeface="Segoe UI Light" panose="020B0502040204020203" pitchFamily="34" charset="0"/>
              </a:defRPr>
            </a:lvl1pPr>
          </a:lstStyle>
          <a:p>
            <a:r>
              <a:rPr lang="en-US"/>
              <a:t>Click to edit Master title style</a:t>
            </a:r>
          </a:p>
        </p:txBody>
      </p:sp>
      <p:sp>
        <p:nvSpPr>
          <p:cNvPr id="3" name="Text Placeholder 2"/>
          <p:cNvSpPr>
            <a:spLocks noGrp="1"/>
          </p:cNvSpPr>
          <p:nvPr>
            <p:ph type="body" idx="1"/>
          </p:nvPr>
        </p:nvSpPr>
        <p:spPr>
          <a:xfrm>
            <a:off x="468776" y="4589464"/>
            <a:ext cx="10878675" cy="833276"/>
          </a:xfrm>
          <a:prstGeom prst="rect">
            <a:avLst/>
          </a:prstGeom>
        </p:spPr>
        <p:txBody>
          <a:bodyPr lIns="0" rIns="0">
            <a:normAutofit/>
          </a:bodyPr>
          <a:lstStyle>
            <a:lvl1pPr marL="0" indent="0">
              <a:buNone/>
              <a:defRPr sz="1372">
                <a:solidFill>
                  <a:srgbClr val="505050"/>
                </a:solidFill>
                <a:latin typeface="Segoe UI Semilight" panose="020B0402040204020203" pitchFamily="34" charset="0"/>
                <a:cs typeface="Segoe UI Semilight" panose="020B0402040204020203" pitchFamily="34" charset="0"/>
              </a:defRPr>
            </a:lvl1pPr>
            <a:lvl2pPr marL="457112" indent="0">
              <a:buNone/>
              <a:defRPr sz="2000">
                <a:solidFill>
                  <a:schemeClr val="tx1">
                    <a:tint val="75000"/>
                  </a:schemeClr>
                </a:solidFill>
              </a:defRPr>
            </a:lvl2pPr>
            <a:lvl3pPr marL="914225" indent="0">
              <a:buNone/>
              <a:defRPr sz="1800">
                <a:solidFill>
                  <a:schemeClr val="tx1">
                    <a:tint val="75000"/>
                  </a:schemeClr>
                </a:solidFill>
              </a:defRPr>
            </a:lvl3pPr>
            <a:lvl4pPr marL="1371337" indent="0">
              <a:buNone/>
              <a:defRPr sz="1600">
                <a:solidFill>
                  <a:schemeClr val="tx1">
                    <a:tint val="75000"/>
                  </a:schemeClr>
                </a:solidFill>
              </a:defRPr>
            </a:lvl4pPr>
            <a:lvl5pPr marL="1828449" indent="0">
              <a:buNone/>
              <a:defRPr sz="1600">
                <a:solidFill>
                  <a:schemeClr val="tx1">
                    <a:tint val="75000"/>
                  </a:schemeClr>
                </a:solidFill>
              </a:defRPr>
            </a:lvl5pPr>
            <a:lvl6pPr marL="2285561" indent="0">
              <a:buNone/>
              <a:defRPr sz="1600">
                <a:solidFill>
                  <a:schemeClr val="tx1">
                    <a:tint val="75000"/>
                  </a:schemeClr>
                </a:solidFill>
              </a:defRPr>
            </a:lvl6pPr>
            <a:lvl7pPr marL="2742674" indent="0">
              <a:buNone/>
              <a:defRPr sz="1600">
                <a:solidFill>
                  <a:schemeClr val="tx1">
                    <a:tint val="75000"/>
                  </a:schemeClr>
                </a:solidFill>
              </a:defRPr>
            </a:lvl7pPr>
            <a:lvl8pPr marL="3199785" indent="0">
              <a:buNone/>
              <a:defRPr sz="1600">
                <a:solidFill>
                  <a:schemeClr val="tx1">
                    <a:tint val="75000"/>
                  </a:schemeClr>
                </a:solidFill>
              </a:defRPr>
            </a:lvl8pPr>
            <a:lvl9pPr marL="3656897"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555761922"/>
      </p:ext>
    </p:extLst>
  </p:cSld>
  <p:clrMapOvr>
    <a:masterClrMapping/>
  </p:clrMapOvr>
  <p:transition>
    <p:fade/>
  </p:transition>
</p:sldLayout>
</file>

<file path=ppt/slideLayouts/slideLayout548.xml><?xml version="1.0" encoding="utf-8"?>
<p:sldLayout xmlns:a="http://schemas.openxmlformats.org/drawingml/2006/main" xmlns:r="http://schemas.openxmlformats.org/officeDocument/2006/relationships" xmlns:p="http://schemas.openxmlformats.org/presentationml/2006/main" type="secHead" preserve="1">
  <p:cSld name="6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8776" y="1709739"/>
            <a:ext cx="10878675" cy="2852737"/>
          </a:xfrm>
        </p:spPr>
        <p:txBody>
          <a:bodyPr lIns="0" rIns="0" anchor="b"/>
          <a:lstStyle>
            <a:lvl1pPr>
              <a:defRPr sz="2941">
                <a:solidFill>
                  <a:srgbClr val="505050"/>
                </a:solidFill>
                <a:latin typeface="Segoe UI Light" panose="020B0502040204020203" pitchFamily="34" charset="0"/>
                <a:cs typeface="Segoe UI Light" panose="020B0502040204020203" pitchFamily="34" charset="0"/>
              </a:defRPr>
            </a:lvl1pPr>
          </a:lstStyle>
          <a:p>
            <a:r>
              <a:rPr lang="en-US"/>
              <a:t>Click to edit Master title style</a:t>
            </a:r>
          </a:p>
        </p:txBody>
      </p:sp>
      <p:sp>
        <p:nvSpPr>
          <p:cNvPr id="3" name="Text Placeholder 2"/>
          <p:cNvSpPr>
            <a:spLocks noGrp="1"/>
          </p:cNvSpPr>
          <p:nvPr>
            <p:ph type="body" idx="1"/>
          </p:nvPr>
        </p:nvSpPr>
        <p:spPr>
          <a:xfrm>
            <a:off x="468776" y="4589464"/>
            <a:ext cx="10878675" cy="833276"/>
          </a:xfrm>
          <a:prstGeom prst="rect">
            <a:avLst/>
          </a:prstGeom>
        </p:spPr>
        <p:txBody>
          <a:bodyPr lIns="0" rIns="0">
            <a:normAutofit/>
          </a:bodyPr>
          <a:lstStyle>
            <a:lvl1pPr marL="0" indent="0">
              <a:buNone/>
              <a:defRPr sz="1372">
                <a:solidFill>
                  <a:srgbClr val="505050"/>
                </a:solidFill>
                <a:latin typeface="Segoe UI Semilight" panose="020B0402040204020203" pitchFamily="34" charset="0"/>
                <a:cs typeface="Segoe UI Semilight" panose="020B0402040204020203" pitchFamily="34" charset="0"/>
              </a:defRPr>
            </a:lvl1pPr>
            <a:lvl2pPr marL="457112" indent="0">
              <a:buNone/>
              <a:defRPr sz="2000">
                <a:solidFill>
                  <a:schemeClr val="tx1">
                    <a:tint val="75000"/>
                  </a:schemeClr>
                </a:solidFill>
              </a:defRPr>
            </a:lvl2pPr>
            <a:lvl3pPr marL="914225" indent="0">
              <a:buNone/>
              <a:defRPr sz="1800">
                <a:solidFill>
                  <a:schemeClr val="tx1">
                    <a:tint val="75000"/>
                  </a:schemeClr>
                </a:solidFill>
              </a:defRPr>
            </a:lvl3pPr>
            <a:lvl4pPr marL="1371337" indent="0">
              <a:buNone/>
              <a:defRPr sz="1600">
                <a:solidFill>
                  <a:schemeClr val="tx1">
                    <a:tint val="75000"/>
                  </a:schemeClr>
                </a:solidFill>
              </a:defRPr>
            </a:lvl4pPr>
            <a:lvl5pPr marL="1828449" indent="0">
              <a:buNone/>
              <a:defRPr sz="1600">
                <a:solidFill>
                  <a:schemeClr val="tx1">
                    <a:tint val="75000"/>
                  </a:schemeClr>
                </a:solidFill>
              </a:defRPr>
            </a:lvl5pPr>
            <a:lvl6pPr marL="2285561" indent="0">
              <a:buNone/>
              <a:defRPr sz="1600">
                <a:solidFill>
                  <a:schemeClr val="tx1">
                    <a:tint val="75000"/>
                  </a:schemeClr>
                </a:solidFill>
              </a:defRPr>
            </a:lvl6pPr>
            <a:lvl7pPr marL="2742674" indent="0">
              <a:buNone/>
              <a:defRPr sz="1600">
                <a:solidFill>
                  <a:schemeClr val="tx1">
                    <a:tint val="75000"/>
                  </a:schemeClr>
                </a:solidFill>
              </a:defRPr>
            </a:lvl7pPr>
            <a:lvl8pPr marL="3199785" indent="0">
              <a:buNone/>
              <a:defRPr sz="1600">
                <a:solidFill>
                  <a:schemeClr val="tx1">
                    <a:tint val="75000"/>
                  </a:schemeClr>
                </a:solidFill>
              </a:defRPr>
            </a:lvl8pPr>
            <a:lvl9pPr marL="3656897" indent="0">
              <a:buNone/>
              <a:defRPr sz="1600">
                <a:solidFill>
                  <a:schemeClr val="tx1">
                    <a:tint val="75000"/>
                  </a:schemeClr>
                </a:solidFill>
              </a:defRPr>
            </a:lvl9pPr>
          </a:lstStyle>
          <a:p>
            <a:pPr lvl="0"/>
            <a:r>
              <a:rPr lang="en-US"/>
              <a:t>Edit Master text styles</a:t>
            </a:r>
          </a:p>
        </p:txBody>
      </p:sp>
      <p:pic>
        <p:nvPicPr>
          <p:cNvPr id="8" name="Picture 7" descr="Windows10_rgb_Blue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70925" y="6026034"/>
            <a:ext cx="1730100" cy="349655"/>
          </a:xfrm>
          <a:prstGeom prst="rect">
            <a:avLst/>
          </a:prstGeom>
        </p:spPr>
      </p:pic>
    </p:spTree>
    <p:extLst>
      <p:ext uri="{BB962C8B-B14F-4D97-AF65-F5344CB8AC3E}">
        <p14:creationId xmlns:p14="http://schemas.microsoft.com/office/powerpoint/2010/main" val="2892270907"/>
      </p:ext>
    </p:extLst>
  </p:cSld>
  <p:clrMapOvr>
    <a:masterClrMapping/>
  </p:clrMapOvr>
  <p:transition>
    <p:fade/>
  </p:transition>
</p:sldLayout>
</file>

<file path=ppt/slideLayouts/slideLayout549.xml><?xml version="1.0" encoding="utf-8"?>
<p:sldLayout xmlns:a="http://schemas.openxmlformats.org/drawingml/2006/main" xmlns:r="http://schemas.openxmlformats.org/officeDocument/2006/relationships" xmlns:p="http://schemas.openxmlformats.org/presentationml/2006/main" preserve="1" userDrawn="1">
  <p:cSld name="Title Slide Blue">
    <p:bg>
      <p:bgRef idx="1001">
        <a:schemeClr val="bg2"/>
      </p:bgRef>
    </p:bg>
    <p:spTree>
      <p:nvGrpSpPr>
        <p:cNvPr id="1" name=""/>
        <p:cNvGrpSpPr/>
        <p:nvPr/>
      </p:nvGrpSpPr>
      <p:grpSpPr>
        <a:xfrm>
          <a:off x="0" y="0"/>
          <a:ext cx="0" cy="0"/>
          <a:chOff x="0" y="0"/>
          <a:chExt cx="0" cy="0"/>
        </a:xfrm>
      </p:grpSpPr>
      <p:sp>
        <p:nvSpPr>
          <p:cNvPr id="7" name="Title 1"/>
          <p:cNvSpPr>
            <a:spLocks noGrp="1"/>
          </p:cNvSpPr>
          <p:nvPr>
            <p:ph type="title"/>
          </p:nvPr>
        </p:nvSpPr>
        <p:spPr>
          <a:xfrm>
            <a:off x="468776" y="1709739"/>
            <a:ext cx="10878675" cy="2852737"/>
          </a:xfrm>
        </p:spPr>
        <p:txBody>
          <a:bodyPr lIns="0" rIns="0" anchor="b"/>
          <a:lstStyle>
            <a:lvl1pPr>
              <a:defRPr sz="2941">
                <a:solidFill>
                  <a:schemeClr val="tx1"/>
                </a:solidFill>
                <a:latin typeface="Segoe UI Light" panose="020B0502040204020203" pitchFamily="34" charset="0"/>
                <a:cs typeface="Segoe UI Light" panose="020B0502040204020203" pitchFamily="34" charset="0"/>
              </a:defRPr>
            </a:lvl1pPr>
          </a:lstStyle>
          <a:p>
            <a:r>
              <a:rPr lang="en-US"/>
              <a:t>Click to edit Master title style</a:t>
            </a:r>
          </a:p>
        </p:txBody>
      </p:sp>
      <p:sp>
        <p:nvSpPr>
          <p:cNvPr id="12" name="Text Placeholder 2"/>
          <p:cNvSpPr>
            <a:spLocks noGrp="1"/>
          </p:cNvSpPr>
          <p:nvPr>
            <p:ph type="body" idx="1"/>
          </p:nvPr>
        </p:nvSpPr>
        <p:spPr>
          <a:xfrm>
            <a:off x="468776" y="4589464"/>
            <a:ext cx="10878675" cy="833276"/>
          </a:xfrm>
          <a:prstGeom prst="rect">
            <a:avLst/>
          </a:prstGeom>
        </p:spPr>
        <p:txBody>
          <a:bodyPr lIns="0" rIns="0">
            <a:normAutofit/>
          </a:bodyPr>
          <a:lstStyle>
            <a:lvl1pPr marL="0" indent="0">
              <a:buNone/>
              <a:defRPr sz="1372">
                <a:solidFill>
                  <a:schemeClr val="tx1"/>
                </a:solidFill>
                <a:latin typeface="Segoe UI Semilight" panose="020B0402040204020203" pitchFamily="34" charset="0"/>
                <a:cs typeface="Segoe UI Semilight" panose="020B0402040204020203" pitchFamily="34" charset="0"/>
              </a:defRPr>
            </a:lvl1pPr>
            <a:lvl2pPr marL="457112" indent="0">
              <a:buNone/>
              <a:defRPr sz="2000">
                <a:solidFill>
                  <a:schemeClr val="tx1">
                    <a:tint val="75000"/>
                  </a:schemeClr>
                </a:solidFill>
              </a:defRPr>
            </a:lvl2pPr>
            <a:lvl3pPr marL="914225" indent="0">
              <a:buNone/>
              <a:defRPr sz="1800">
                <a:solidFill>
                  <a:schemeClr val="tx1">
                    <a:tint val="75000"/>
                  </a:schemeClr>
                </a:solidFill>
              </a:defRPr>
            </a:lvl3pPr>
            <a:lvl4pPr marL="1371337" indent="0">
              <a:buNone/>
              <a:defRPr sz="1600">
                <a:solidFill>
                  <a:schemeClr val="tx1">
                    <a:tint val="75000"/>
                  </a:schemeClr>
                </a:solidFill>
              </a:defRPr>
            </a:lvl4pPr>
            <a:lvl5pPr marL="1828449" indent="0">
              <a:buNone/>
              <a:defRPr sz="1600">
                <a:solidFill>
                  <a:schemeClr val="tx1">
                    <a:tint val="75000"/>
                  </a:schemeClr>
                </a:solidFill>
              </a:defRPr>
            </a:lvl5pPr>
            <a:lvl6pPr marL="2285561" indent="0">
              <a:buNone/>
              <a:defRPr sz="1600">
                <a:solidFill>
                  <a:schemeClr val="tx1">
                    <a:tint val="75000"/>
                  </a:schemeClr>
                </a:solidFill>
              </a:defRPr>
            </a:lvl6pPr>
            <a:lvl7pPr marL="2742674" indent="0">
              <a:buNone/>
              <a:defRPr sz="1600">
                <a:solidFill>
                  <a:schemeClr val="tx1">
                    <a:tint val="75000"/>
                  </a:schemeClr>
                </a:solidFill>
              </a:defRPr>
            </a:lvl7pPr>
            <a:lvl8pPr marL="3199785" indent="0">
              <a:buNone/>
              <a:defRPr sz="1600">
                <a:solidFill>
                  <a:schemeClr val="tx1">
                    <a:tint val="75000"/>
                  </a:schemeClr>
                </a:solidFill>
              </a:defRPr>
            </a:lvl8pPr>
            <a:lvl9pPr marL="3656897" indent="0">
              <a:buNone/>
              <a:defRPr sz="1600">
                <a:solidFill>
                  <a:schemeClr val="tx1">
                    <a:tint val="75000"/>
                  </a:schemeClr>
                </a:solidFill>
              </a:defRPr>
            </a:lvl9pPr>
          </a:lstStyle>
          <a:p>
            <a:pPr lvl="0"/>
            <a:r>
              <a:rPr lang="en-US"/>
              <a:t>Edit Master text styles</a:t>
            </a:r>
          </a:p>
        </p:txBody>
      </p:sp>
      <p:pic>
        <p:nvPicPr>
          <p:cNvPr id="5" name="Picture 4" descr="Windows10_rgb_Wht_S.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68308" y="6027399"/>
            <a:ext cx="1730100" cy="349655"/>
          </a:xfrm>
          <a:prstGeom prst="rect">
            <a:avLst/>
          </a:prstGeom>
        </p:spPr>
      </p:pic>
    </p:spTree>
    <p:extLst>
      <p:ext uri="{BB962C8B-B14F-4D97-AF65-F5344CB8AC3E}">
        <p14:creationId xmlns:p14="http://schemas.microsoft.com/office/powerpoint/2010/main" val="34487436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3767936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a:t>Title Text Style</a:t>
            </a:r>
          </a:p>
        </p:txBody>
      </p:sp>
      <p:sp>
        <p:nvSpPr>
          <p:cNvPr id="4" name="Content Placeholder 3"/>
          <p:cNvSpPr>
            <a:spLocks noGrp="1"/>
          </p:cNvSpPr>
          <p:nvPr>
            <p:ph sz="quarter" idx="10" hasCustomPrompt="1"/>
          </p:nvPr>
        </p:nvSpPr>
        <p:spPr>
          <a:xfrm>
            <a:off x="269240" y="1189177"/>
            <a:ext cx="11655078" cy="851323"/>
          </a:xfrm>
        </p:spPr>
        <p:txBody>
          <a:bodyPr/>
          <a:lstStyle>
            <a:lvl1pPr>
              <a:defRPr/>
            </a:lvl1pPr>
            <a:lvl2pPr>
              <a:defRPr/>
            </a:lvl2pPr>
            <a:lvl3pPr>
              <a:defRPr/>
            </a:lvl3pPr>
            <a:lvl4pPr>
              <a:defRPr sz="980" b="0"/>
            </a:lvl4pPr>
            <a:lvl5pPr>
              <a:defRPr sz="980" b="0"/>
            </a:lvl5pPr>
          </a:lstStyle>
          <a:p>
            <a:pPr lvl="0"/>
            <a:r>
              <a:rPr lang="en-US"/>
              <a:t>Subheading text style</a:t>
            </a:r>
          </a:p>
          <a:p>
            <a:pPr lvl="1"/>
            <a:r>
              <a:rPr lang="en-US"/>
              <a:t>Paragraph title text style</a:t>
            </a:r>
          </a:p>
          <a:p>
            <a:pPr lvl="2"/>
            <a:r>
              <a:rPr lang="en-US"/>
              <a:t>Body text style</a:t>
            </a:r>
          </a:p>
        </p:txBody>
      </p:sp>
    </p:spTree>
    <p:extLst>
      <p:ext uri="{BB962C8B-B14F-4D97-AF65-F5344CB8AC3E}">
        <p14:creationId xmlns:p14="http://schemas.microsoft.com/office/powerpoint/2010/main" val="2984836807"/>
      </p:ext>
    </p:extLst>
  </p:cSld>
  <p:clrMapOvr>
    <a:masterClrMapping/>
  </p:clrMapOvr>
  <p:transition>
    <p:fade/>
  </p:transition>
</p:sldLayout>
</file>

<file path=ppt/slideLayouts/slideLayout551.xml><?xml version="1.0" encoding="utf-8"?>
<p:sldLayout xmlns:a="http://schemas.openxmlformats.org/drawingml/2006/main" xmlns:r="http://schemas.openxmlformats.org/officeDocument/2006/relationships" xmlns:p="http://schemas.openxmlformats.org/presentationml/2006/main" preserve="1" userDrawn="1">
  <p:cSld name="1_Title &amp; 2-color Non-bulleted tex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89C595-9E7E-4300-AA51-3A78214E0B0C}"/>
              </a:ext>
            </a:extLst>
          </p:cNvPr>
          <p:cNvSpPr/>
          <p:nvPr userDrawn="1"/>
        </p:nvSpPr>
        <p:spPr bwMode="auto">
          <a:xfrm>
            <a:off x="11857256" y="0"/>
            <a:ext cx="33474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hasCustomPrompt="1"/>
          </p:nvPr>
        </p:nvSpPr>
        <p:spPr/>
        <p:txBody>
          <a:bodyPr/>
          <a:lstStyle/>
          <a:p>
            <a:r>
              <a:rPr lang="en-US"/>
              <a:t>Title Text Style</a:t>
            </a:r>
          </a:p>
        </p:txBody>
      </p:sp>
      <p:sp>
        <p:nvSpPr>
          <p:cNvPr id="4" name="Content Placeholder 3"/>
          <p:cNvSpPr>
            <a:spLocks noGrp="1"/>
          </p:cNvSpPr>
          <p:nvPr>
            <p:ph sz="quarter" idx="10" hasCustomPrompt="1"/>
          </p:nvPr>
        </p:nvSpPr>
        <p:spPr>
          <a:xfrm>
            <a:off x="269240" y="1189177"/>
            <a:ext cx="11655078" cy="851323"/>
          </a:xfrm>
        </p:spPr>
        <p:txBody>
          <a:bodyPr/>
          <a:lstStyle>
            <a:lvl1pPr>
              <a:defRPr/>
            </a:lvl1pPr>
            <a:lvl2pPr>
              <a:defRPr/>
            </a:lvl2pPr>
            <a:lvl3pPr>
              <a:defRPr/>
            </a:lvl3pPr>
            <a:lvl4pPr>
              <a:defRPr sz="980" b="0"/>
            </a:lvl4pPr>
            <a:lvl5pPr>
              <a:defRPr sz="980" b="0"/>
            </a:lvl5pPr>
          </a:lstStyle>
          <a:p>
            <a:pPr lvl="0"/>
            <a:r>
              <a:rPr lang="en-US"/>
              <a:t>Subheading text style</a:t>
            </a:r>
          </a:p>
          <a:p>
            <a:pPr lvl="1"/>
            <a:r>
              <a:rPr lang="en-US"/>
              <a:t>Paragraph title text style</a:t>
            </a:r>
          </a:p>
          <a:p>
            <a:pPr lvl="2"/>
            <a:r>
              <a:rPr lang="en-US"/>
              <a:t>Body text style</a:t>
            </a:r>
          </a:p>
        </p:txBody>
      </p:sp>
    </p:spTree>
    <p:extLst>
      <p:ext uri="{BB962C8B-B14F-4D97-AF65-F5344CB8AC3E}">
        <p14:creationId xmlns:p14="http://schemas.microsoft.com/office/powerpoint/2010/main" val="1864329973"/>
      </p:ext>
    </p:extLst>
  </p:cSld>
  <p:clrMapOvr>
    <a:masterClrMapping/>
  </p:clrMapOvr>
  <p:transition>
    <p:fade/>
  </p:transition>
</p:sldLayout>
</file>

<file path=ppt/slideLayouts/slideLayout5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a:t>Title Text Style</a:t>
            </a:r>
          </a:p>
        </p:txBody>
      </p:sp>
    </p:spTree>
    <p:extLst>
      <p:ext uri="{BB962C8B-B14F-4D97-AF65-F5344CB8AC3E}">
        <p14:creationId xmlns:p14="http://schemas.microsoft.com/office/powerpoint/2010/main" val="424309897"/>
      </p:ext>
    </p:extLst>
  </p:cSld>
  <p:clrMapOvr>
    <a:masterClrMapping/>
  </p:clrMapOvr>
  <p:transition>
    <p:fade/>
  </p:transition>
</p:sldLayout>
</file>

<file path=ppt/slideLayouts/slideLayout553.xml><?xml version="1.0" encoding="utf-8"?>
<p:sldLayout xmlns:a="http://schemas.openxmlformats.org/drawingml/2006/main" xmlns:r="http://schemas.openxmlformats.org/officeDocument/2006/relationships" xmlns:p="http://schemas.openxmlformats.org/presentationml/2006/main" preserve="1" userDrawn="1">
  <p:cSld name="2_Title &amp; 2-color Non-bulleted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a:t>Title Text Style</a:t>
            </a:r>
          </a:p>
        </p:txBody>
      </p:sp>
      <p:sp>
        <p:nvSpPr>
          <p:cNvPr id="4" name="Content Placeholder 3"/>
          <p:cNvSpPr>
            <a:spLocks noGrp="1"/>
          </p:cNvSpPr>
          <p:nvPr>
            <p:ph sz="quarter" idx="10" hasCustomPrompt="1"/>
          </p:nvPr>
        </p:nvSpPr>
        <p:spPr>
          <a:xfrm>
            <a:off x="269240" y="1189177"/>
            <a:ext cx="5734722" cy="851323"/>
          </a:xfrm>
        </p:spPr>
        <p:txBody>
          <a:bodyPr/>
          <a:lstStyle>
            <a:lvl1pPr>
              <a:defRPr/>
            </a:lvl1pPr>
            <a:lvl2pPr>
              <a:defRPr/>
            </a:lvl2pPr>
            <a:lvl3pPr>
              <a:defRPr/>
            </a:lvl3pPr>
            <a:lvl4pPr>
              <a:defRPr sz="980" b="0"/>
            </a:lvl4pPr>
            <a:lvl5pPr>
              <a:defRPr sz="980" b="0"/>
            </a:lvl5pPr>
          </a:lstStyle>
          <a:p>
            <a:pPr lvl="0"/>
            <a:r>
              <a:rPr lang="en-US"/>
              <a:t>Subheading text style</a:t>
            </a:r>
          </a:p>
          <a:p>
            <a:pPr lvl="1"/>
            <a:r>
              <a:rPr lang="en-US"/>
              <a:t>Paragraph title text style</a:t>
            </a:r>
          </a:p>
          <a:p>
            <a:pPr lvl="2"/>
            <a:r>
              <a:rPr lang="en-US"/>
              <a:t>Body text style</a:t>
            </a:r>
          </a:p>
        </p:txBody>
      </p:sp>
      <p:sp>
        <p:nvSpPr>
          <p:cNvPr id="5" name="Content Placeholder 3">
            <a:extLst>
              <a:ext uri="{FF2B5EF4-FFF2-40B4-BE49-F238E27FC236}">
                <a16:creationId xmlns:a16="http://schemas.microsoft.com/office/drawing/2014/main" id="{84E5A0EC-0F33-43DD-A08D-5B6612A15CBC}"/>
              </a:ext>
            </a:extLst>
          </p:cNvPr>
          <p:cNvSpPr>
            <a:spLocks noGrp="1"/>
          </p:cNvSpPr>
          <p:nvPr>
            <p:ph sz="quarter" idx="11" hasCustomPrompt="1"/>
          </p:nvPr>
        </p:nvSpPr>
        <p:spPr>
          <a:xfrm>
            <a:off x="6212433" y="1189177"/>
            <a:ext cx="5711885" cy="851323"/>
          </a:xfrm>
        </p:spPr>
        <p:txBody>
          <a:bodyPr/>
          <a:lstStyle>
            <a:lvl1pPr>
              <a:defRPr/>
            </a:lvl1pPr>
            <a:lvl2pPr>
              <a:defRPr/>
            </a:lvl2pPr>
            <a:lvl3pPr>
              <a:defRPr/>
            </a:lvl3pPr>
            <a:lvl4pPr>
              <a:defRPr sz="980" b="0"/>
            </a:lvl4pPr>
            <a:lvl5pPr>
              <a:defRPr sz="980" b="0"/>
            </a:lvl5pPr>
          </a:lstStyle>
          <a:p>
            <a:pPr lvl="0"/>
            <a:r>
              <a:rPr lang="en-US"/>
              <a:t>Subheading text style</a:t>
            </a:r>
          </a:p>
          <a:p>
            <a:pPr lvl="1"/>
            <a:r>
              <a:rPr lang="en-US"/>
              <a:t>Paragraph title text style</a:t>
            </a:r>
          </a:p>
          <a:p>
            <a:pPr lvl="2"/>
            <a:r>
              <a:rPr lang="en-US"/>
              <a:t>Body text style</a:t>
            </a:r>
          </a:p>
        </p:txBody>
      </p:sp>
    </p:spTree>
    <p:extLst>
      <p:ext uri="{BB962C8B-B14F-4D97-AF65-F5344CB8AC3E}">
        <p14:creationId xmlns:p14="http://schemas.microsoft.com/office/powerpoint/2010/main" val="31412488"/>
      </p:ext>
    </p:extLst>
  </p:cSld>
  <p:clrMapOvr>
    <a:masterClrMapping/>
  </p:clrMapOvr>
  <p:transition>
    <p:fade/>
  </p:transition>
</p:sldLayout>
</file>

<file path=ppt/slideLayouts/slideLayout554.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Rectangle 1"/>
          <p:cNvSpPr/>
          <p:nvPr userDrawn="1"/>
        </p:nvSpPr>
        <p:spPr bwMode="auto">
          <a:xfrm>
            <a:off x="6096484" y="0"/>
            <a:ext cx="6095515" cy="685800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hasCustomPrompt="1"/>
          </p:nvPr>
        </p:nvSpPr>
        <p:spPr>
          <a:xfrm>
            <a:off x="269240" y="289512"/>
            <a:ext cx="5369422" cy="899665"/>
          </a:xfrm>
        </p:spPr>
        <p:txBody>
          <a:bodyPr/>
          <a:lstStyle/>
          <a:p>
            <a:r>
              <a:rPr lang="en-US"/>
              <a:t>Title Text Style</a:t>
            </a:r>
          </a:p>
        </p:txBody>
      </p:sp>
      <p:sp>
        <p:nvSpPr>
          <p:cNvPr id="11" name="Content Placeholder 10"/>
          <p:cNvSpPr>
            <a:spLocks noGrp="1"/>
          </p:cNvSpPr>
          <p:nvPr>
            <p:ph sz="quarter" idx="10" hasCustomPrompt="1"/>
          </p:nvPr>
        </p:nvSpPr>
        <p:spPr>
          <a:xfrm>
            <a:off x="269240" y="1189177"/>
            <a:ext cx="5369211" cy="851323"/>
          </a:xfrm>
        </p:spPr>
        <p:txBody>
          <a:bodyPr/>
          <a:lstStyle>
            <a:lvl1pPr>
              <a:defRPr/>
            </a:lvl1pPr>
            <a:lvl2pPr>
              <a:defRPr/>
            </a:lvl2pPr>
            <a:lvl3pPr>
              <a:defRPr/>
            </a:lvl3pPr>
          </a:lstStyle>
          <a:p>
            <a:pPr lvl="0"/>
            <a:r>
              <a:rPr lang="en-US"/>
              <a:t>Subheading text style</a:t>
            </a:r>
          </a:p>
          <a:p>
            <a:pPr lvl="1"/>
            <a:r>
              <a:rPr lang="en-US"/>
              <a:t>Paragraph title text style</a:t>
            </a:r>
          </a:p>
          <a:p>
            <a:pPr lvl="2"/>
            <a:r>
              <a:rPr lang="en-US"/>
              <a:t>Body text style</a:t>
            </a:r>
          </a:p>
        </p:txBody>
      </p:sp>
    </p:spTree>
    <p:extLst>
      <p:ext uri="{BB962C8B-B14F-4D97-AF65-F5344CB8AC3E}">
        <p14:creationId xmlns:p14="http://schemas.microsoft.com/office/powerpoint/2010/main" val="2234985788"/>
      </p:ext>
    </p:extLst>
  </p:cSld>
  <p:clrMapOvr>
    <a:masterClrMapping/>
  </p:clrMapOvr>
  <p:transition>
    <p:fade/>
  </p:transition>
</p:sldLayout>
</file>

<file path=ppt/slideLayouts/slideLayout555.xml><?xml version="1.0" encoding="utf-8"?>
<p:sldLayout xmlns:a="http://schemas.openxmlformats.org/drawingml/2006/main" xmlns:r="http://schemas.openxmlformats.org/officeDocument/2006/relationships" xmlns:p="http://schemas.openxmlformats.org/presentationml/2006/main" preserve="1" userDrawn="1">
  <p:cSld name="1_50-50 Right Photo Layout">
    <p:spTree>
      <p:nvGrpSpPr>
        <p:cNvPr id="1" name=""/>
        <p:cNvGrpSpPr/>
        <p:nvPr/>
      </p:nvGrpSpPr>
      <p:grpSpPr>
        <a:xfrm>
          <a:off x="0" y="0"/>
          <a:ext cx="0" cy="0"/>
          <a:chOff x="0" y="0"/>
          <a:chExt cx="0" cy="0"/>
        </a:xfrm>
      </p:grpSpPr>
      <p:sp>
        <p:nvSpPr>
          <p:cNvPr id="5" name="Rectangle 4"/>
          <p:cNvSpPr/>
          <p:nvPr userDrawn="1"/>
        </p:nvSpPr>
        <p:spPr bwMode="auto">
          <a:xfrm>
            <a:off x="3635500" y="0"/>
            <a:ext cx="8556499" cy="685800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289512"/>
            <a:ext cx="3080221" cy="899665"/>
          </a:xfrm>
        </p:spPr>
        <p:txBody>
          <a:bodyPr/>
          <a:lstStyle>
            <a:lvl1pPr>
              <a:defRPr baseline="0"/>
            </a:lvl1pPr>
          </a:lstStyle>
          <a:p>
            <a:r>
              <a:rPr lang="en-US"/>
              <a:t>Title Text Style</a:t>
            </a:r>
          </a:p>
        </p:txBody>
      </p:sp>
      <p:sp>
        <p:nvSpPr>
          <p:cNvPr id="4" name="Content Placeholder 3"/>
          <p:cNvSpPr>
            <a:spLocks noGrp="1"/>
          </p:cNvSpPr>
          <p:nvPr>
            <p:ph sz="quarter" idx="10" hasCustomPrompt="1"/>
          </p:nvPr>
        </p:nvSpPr>
        <p:spPr>
          <a:xfrm>
            <a:off x="269239" y="1189177"/>
            <a:ext cx="3080222" cy="851323"/>
          </a:xfrm>
        </p:spPr>
        <p:txBody>
          <a:bodyPr/>
          <a:lstStyle>
            <a:lvl1pPr>
              <a:defRPr/>
            </a:lvl1pPr>
            <a:lvl2pPr>
              <a:defRPr/>
            </a:lvl2pPr>
            <a:lvl3pPr>
              <a:defRPr/>
            </a:lvl3pPr>
          </a:lstStyle>
          <a:p>
            <a:pPr lvl="0"/>
            <a:r>
              <a:rPr lang="en-US"/>
              <a:t>Subheading text style</a:t>
            </a:r>
          </a:p>
          <a:p>
            <a:pPr lvl="1"/>
            <a:r>
              <a:rPr lang="en-US"/>
              <a:t>Paragraph title text style</a:t>
            </a:r>
          </a:p>
          <a:p>
            <a:pPr lvl="2"/>
            <a:r>
              <a:rPr lang="en-US"/>
              <a:t>Body text style</a:t>
            </a:r>
          </a:p>
        </p:txBody>
      </p:sp>
    </p:spTree>
    <p:extLst>
      <p:ext uri="{BB962C8B-B14F-4D97-AF65-F5344CB8AC3E}">
        <p14:creationId xmlns:p14="http://schemas.microsoft.com/office/powerpoint/2010/main" val="1001466969"/>
      </p:ext>
    </p:extLst>
  </p:cSld>
  <p:clrMapOvr>
    <a:masterClrMapping/>
  </p:clrMapOvr>
  <p:transition>
    <p:fade/>
  </p:transition>
</p:sldLayout>
</file>

<file path=ppt/slideLayouts/slideLayout55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p:cNvSpPr/>
          <p:nvPr userDrawn="1"/>
        </p:nvSpPr>
        <p:spPr bwMode="auto">
          <a:xfrm>
            <a:off x="11725132" y="0"/>
            <a:ext cx="466868"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ln>
                <a:solidFill>
                  <a:schemeClr val="bg1"/>
                </a:solidFill>
              </a:ln>
              <a:solidFill>
                <a:schemeClr val="bg1"/>
              </a:solidFill>
              <a:ea typeface="Segoe UI" pitchFamily="34" charset="0"/>
              <a:cs typeface="Segoe UI" pitchFamily="34" charset="0"/>
            </a:endParaRPr>
          </a:p>
        </p:txBody>
      </p:sp>
      <p:sp>
        <p:nvSpPr>
          <p:cNvPr id="2" name="Title 1"/>
          <p:cNvSpPr>
            <a:spLocks noGrp="1"/>
          </p:cNvSpPr>
          <p:nvPr>
            <p:ph type="title" hasCustomPrompt="1"/>
          </p:nvPr>
        </p:nvSpPr>
        <p:spPr/>
        <p:txBody>
          <a:bodyPr/>
          <a:lstStyle>
            <a:lvl1pPr>
              <a:defRPr/>
            </a:lvl1pPr>
          </a:lstStyle>
          <a:p>
            <a:r>
              <a:rPr lang="en-US"/>
              <a:t>Title Text Style</a:t>
            </a:r>
          </a:p>
        </p:txBody>
      </p:sp>
      <p:sp>
        <p:nvSpPr>
          <p:cNvPr id="3" name="Text Placeholder 3"/>
          <p:cNvSpPr>
            <a:spLocks noGrp="1"/>
          </p:cNvSpPr>
          <p:nvPr>
            <p:ph idx="1" hasCustomPrompt="1"/>
          </p:nvPr>
        </p:nvSpPr>
        <p:spPr>
          <a:xfrm>
            <a:off x="269243" y="1795187"/>
            <a:ext cx="3586252" cy="623569"/>
          </a:xfrm>
          <a:prstGeom prst="rect">
            <a:avLst/>
          </a:prstGeom>
        </p:spPr>
        <p:txBody>
          <a:bodyPr vert="horz" wrap="square" lIns="146304" tIns="91440" rIns="146304" bIns="91440" rtlCol="0">
            <a:spAutoFit/>
          </a:bodyPr>
          <a:lstStyle>
            <a:lvl1pPr>
              <a:buFontTx/>
              <a:buNone/>
              <a:defRPr sz="1372"/>
            </a:lvl1pPr>
            <a:lvl2pPr marL="504217" indent="-168072">
              <a:buFont typeface="Arial"/>
              <a:buChar char="•"/>
              <a:defRPr>
                <a:latin typeface="Segoe UI"/>
                <a:cs typeface="Segoe UI"/>
              </a:defRPr>
            </a:lvl2pPr>
            <a:lvl3pPr marL="728314" indent="-168072">
              <a:buFont typeface="Arial"/>
              <a:buChar char="•"/>
              <a:defRPr>
                <a:latin typeface="Segoe UI"/>
                <a:cs typeface="Segoe UI"/>
              </a:defRPr>
            </a:lvl3pPr>
          </a:lstStyle>
          <a:p>
            <a:pPr lvl="0"/>
            <a:r>
              <a:rPr lang="en-US"/>
              <a:t>Subheading text style</a:t>
            </a:r>
          </a:p>
          <a:p>
            <a:pPr lvl="1"/>
            <a:r>
              <a:rPr lang="en-US"/>
              <a:t>Statement</a:t>
            </a:r>
          </a:p>
        </p:txBody>
      </p:sp>
      <p:sp>
        <p:nvSpPr>
          <p:cNvPr id="5" name="Rectangle 4"/>
          <p:cNvSpPr/>
          <p:nvPr userDrawn="1"/>
        </p:nvSpPr>
        <p:spPr bwMode="auto">
          <a:xfrm>
            <a:off x="1" y="2771721"/>
            <a:ext cx="12191999" cy="408628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3"/>
          <p:cNvSpPr>
            <a:spLocks noGrp="1"/>
          </p:cNvSpPr>
          <p:nvPr>
            <p:ph idx="10" hasCustomPrompt="1"/>
          </p:nvPr>
        </p:nvSpPr>
        <p:spPr>
          <a:xfrm>
            <a:off x="4309482" y="1795187"/>
            <a:ext cx="3578219" cy="623569"/>
          </a:xfrm>
          <a:prstGeom prst="rect">
            <a:avLst/>
          </a:prstGeom>
        </p:spPr>
        <p:txBody>
          <a:bodyPr vert="horz" wrap="square" lIns="146304" tIns="91440" rIns="146304" bIns="91440" rtlCol="0">
            <a:spAutoFit/>
          </a:bodyPr>
          <a:lstStyle>
            <a:lvl2pPr>
              <a:defRPr sz="980" b="0">
                <a:latin typeface="Segoe UI"/>
                <a:cs typeface="Segoe UI"/>
              </a:defRPr>
            </a:lvl2pPr>
            <a:lvl3pPr marL="728314" indent="-168072">
              <a:buFont typeface="Arial"/>
              <a:buChar char="•"/>
              <a:defRPr/>
            </a:lvl3pPr>
          </a:lstStyle>
          <a:p>
            <a:pPr lvl="0"/>
            <a:r>
              <a:rPr lang="en-US"/>
              <a:t>Subheading text style</a:t>
            </a:r>
          </a:p>
          <a:p>
            <a:pPr lvl="1"/>
            <a:r>
              <a:rPr lang="en-US"/>
              <a:t>Statement</a:t>
            </a:r>
          </a:p>
        </p:txBody>
      </p:sp>
      <p:sp>
        <p:nvSpPr>
          <p:cNvPr id="7" name="Text Placeholder 3"/>
          <p:cNvSpPr>
            <a:spLocks noGrp="1"/>
          </p:cNvSpPr>
          <p:nvPr>
            <p:ph idx="11" hasCustomPrompt="1"/>
          </p:nvPr>
        </p:nvSpPr>
        <p:spPr>
          <a:xfrm>
            <a:off x="8353574" y="1795187"/>
            <a:ext cx="3582398" cy="623569"/>
          </a:xfrm>
          <a:prstGeom prst="rect">
            <a:avLst/>
          </a:prstGeom>
        </p:spPr>
        <p:txBody>
          <a:bodyPr vert="horz" wrap="square" lIns="146304" tIns="91440" rIns="146304" bIns="91440" rtlCol="0">
            <a:spAutoFit/>
          </a:bodyPr>
          <a:lstStyle>
            <a:lvl2pPr>
              <a:defRPr>
                <a:latin typeface="Segoe UI"/>
                <a:cs typeface="Segoe UI"/>
              </a:defRPr>
            </a:lvl2pPr>
            <a:lvl3pPr marL="560241" indent="0">
              <a:buNone/>
              <a:defRPr/>
            </a:lvl3pPr>
          </a:lstStyle>
          <a:p>
            <a:pPr lvl="0"/>
            <a:r>
              <a:rPr lang="en-US"/>
              <a:t>Subheading text style</a:t>
            </a:r>
          </a:p>
          <a:p>
            <a:pPr lvl="1"/>
            <a:r>
              <a:rPr lang="en-US"/>
              <a:t>Statement</a:t>
            </a:r>
          </a:p>
        </p:txBody>
      </p:sp>
    </p:spTree>
    <p:extLst>
      <p:ext uri="{BB962C8B-B14F-4D97-AF65-F5344CB8AC3E}">
        <p14:creationId xmlns:p14="http://schemas.microsoft.com/office/powerpoint/2010/main" val="66991953"/>
      </p:ext>
    </p:extLst>
  </p:cSld>
  <p:clrMapOvr>
    <a:masterClrMapping/>
  </p:clrMapOvr>
  <p:transition>
    <p:fade/>
  </p:transition>
</p:sldLayout>
</file>

<file path=ppt/slideLayouts/slideLayout55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6" name="Rectangle 15"/>
          <p:cNvSpPr/>
          <p:nvPr userDrawn="1"/>
        </p:nvSpPr>
        <p:spPr bwMode="auto">
          <a:xfrm>
            <a:off x="11725132" y="0"/>
            <a:ext cx="466868"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ln>
                <a:solidFill>
                  <a:schemeClr val="bg1"/>
                </a:solidFill>
              </a:ln>
              <a:solidFill>
                <a:schemeClr val="bg1"/>
              </a:solidFill>
              <a:ea typeface="Segoe UI" pitchFamily="34" charset="0"/>
              <a:cs typeface="Segoe UI" pitchFamily="34" charset="0"/>
            </a:endParaRPr>
          </a:p>
        </p:txBody>
      </p:sp>
      <p:sp>
        <p:nvSpPr>
          <p:cNvPr id="4" name="Rectangle 3"/>
          <p:cNvSpPr/>
          <p:nvPr userDrawn="1"/>
        </p:nvSpPr>
        <p:spPr bwMode="auto">
          <a:xfrm>
            <a:off x="0" y="2171451"/>
            <a:ext cx="4094907" cy="2400549"/>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8097093" y="2171451"/>
            <a:ext cx="4094907" cy="2400549"/>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4208299" y="2171451"/>
            <a:ext cx="3783775" cy="2400549"/>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6"/>
          <p:cNvSpPr>
            <a:spLocks noGrp="1"/>
          </p:cNvSpPr>
          <p:nvPr>
            <p:ph type="title" hasCustomPrompt="1"/>
          </p:nvPr>
        </p:nvSpPr>
        <p:spPr/>
        <p:txBody>
          <a:bodyPr/>
          <a:lstStyle/>
          <a:p>
            <a:r>
              <a:rPr lang="en-US"/>
              <a:t>Title Text Style</a:t>
            </a:r>
          </a:p>
        </p:txBody>
      </p:sp>
      <p:sp>
        <p:nvSpPr>
          <p:cNvPr id="9" name="Content Placeholder 8"/>
          <p:cNvSpPr>
            <a:spLocks noGrp="1"/>
          </p:cNvSpPr>
          <p:nvPr>
            <p:ph sz="quarter" idx="10" hasCustomPrompt="1"/>
          </p:nvPr>
        </p:nvSpPr>
        <p:spPr>
          <a:xfrm>
            <a:off x="269239" y="4565247"/>
            <a:ext cx="3573249" cy="563231"/>
          </a:xfrm>
        </p:spPr>
        <p:txBody>
          <a:bodyPr/>
          <a:lstStyle>
            <a:lvl2pPr>
              <a:defRPr/>
            </a:lvl2pPr>
            <a:lvl3pPr>
              <a:defRPr/>
            </a:lvl3pPr>
          </a:lstStyle>
          <a:p>
            <a:pPr lvl="1"/>
            <a:r>
              <a:rPr lang="en-US"/>
              <a:t>Paragraph title text style</a:t>
            </a:r>
          </a:p>
          <a:p>
            <a:pPr lvl="2"/>
            <a:r>
              <a:rPr lang="en-US"/>
              <a:t>Body copy text style</a:t>
            </a:r>
          </a:p>
        </p:txBody>
      </p:sp>
      <p:sp>
        <p:nvSpPr>
          <p:cNvPr id="15" name="Content Placeholder 8"/>
          <p:cNvSpPr>
            <a:spLocks noGrp="1"/>
          </p:cNvSpPr>
          <p:nvPr>
            <p:ph sz="quarter" idx="11" hasCustomPrompt="1"/>
          </p:nvPr>
        </p:nvSpPr>
        <p:spPr>
          <a:xfrm>
            <a:off x="4210560" y="4565247"/>
            <a:ext cx="3573249" cy="563231"/>
          </a:xfrm>
        </p:spPr>
        <p:txBody>
          <a:bodyPr/>
          <a:lstStyle>
            <a:lvl2pPr>
              <a:defRPr/>
            </a:lvl2pPr>
            <a:lvl3pPr>
              <a:defRPr/>
            </a:lvl3pPr>
          </a:lstStyle>
          <a:p>
            <a:pPr lvl="1"/>
            <a:r>
              <a:rPr lang="en-US"/>
              <a:t>Paragraph title text style</a:t>
            </a:r>
          </a:p>
          <a:p>
            <a:pPr lvl="2"/>
            <a:r>
              <a:rPr lang="en-US"/>
              <a:t>Body copy text style</a:t>
            </a:r>
          </a:p>
        </p:txBody>
      </p:sp>
      <p:sp>
        <p:nvSpPr>
          <p:cNvPr id="17" name="Content Placeholder 8"/>
          <p:cNvSpPr>
            <a:spLocks noGrp="1"/>
          </p:cNvSpPr>
          <p:nvPr>
            <p:ph sz="quarter" idx="12" hasCustomPrompt="1"/>
          </p:nvPr>
        </p:nvSpPr>
        <p:spPr>
          <a:xfrm>
            <a:off x="8105466" y="4565247"/>
            <a:ext cx="3573249" cy="563231"/>
          </a:xfrm>
        </p:spPr>
        <p:txBody>
          <a:bodyPr/>
          <a:lstStyle>
            <a:lvl2pPr>
              <a:defRPr lang="en-US" dirty="0" smtClean="0"/>
            </a:lvl2pPr>
            <a:lvl3pPr>
              <a:defRPr lang="en-US" dirty="0" smtClean="0"/>
            </a:lvl3pPr>
          </a:lstStyle>
          <a:p>
            <a:pPr lvl="1"/>
            <a:r>
              <a:rPr lang="en-US"/>
              <a:t>Paragraph title text style</a:t>
            </a:r>
          </a:p>
          <a:p>
            <a:pPr lvl="2"/>
            <a:r>
              <a:rPr lang="en-US"/>
              <a:t>Body copy text style</a:t>
            </a:r>
          </a:p>
        </p:txBody>
      </p:sp>
      <p:sp>
        <p:nvSpPr>
          <p:cNvPr id="18" name="Content Placeholder 17"/>
          <p:cNvSpPr>
            <a:spLocks noGrp="1"/>
          </p:cNvSpPr>
          <p:nvPr>
            <p:ph sz="quarter" idx="13" hasCustomPrompt="1"/>
          </p:nvPr>
        </p:nvSpPr>
        <p:spPr>
          <a:xfrm>
            <a:off x="269239" y="1681035"/>
            <a:ext cx="4885203" cy="392300"/>
          </a:xfrm>
        </p:spPr>
        <p:txBody>
          <a:bodyPr/>
          <a:lstStyle>
            <a:lvl1pPr>
              <a:defRPr/>
            </a:lvl1pPr>
          </a:lstStyle>
          <a:p>
            <a:pPr lvl="0"/>
            <a:r>
              <a:rPr lang="en-US"/>
              <a:t>Subheading text style</a:t>
            </a:r>
          </a:p>
        </p:txBody>
      </p:sp>
    </p:spTree>
    <p:extLst>
      <p:ext uri="{BB962C8B-B14F-4D97-AF65-F5344CB8AC3E}">
        <p14:creationId xmlns:p14="http://schemas.microsoft.com/office/powerpoint/2010/main" val="2854849151"/>
      </p:ext>
    </p:extLst>
  </p:cSld>
  <p:clrMapOvr>
    <a:masterClrMapping/>
  </p:clrMapOvr>
  <p:transition>
    <p:fade/>
  </p:transition>
</p:sldLayout>
</file>

<file path=ppt/slideLayouts/slideLayout55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0" name="Rectangle 9"/>
          <p:cNvSpPr/>
          <p:nvPr userDrawn="1"/>
        </p:nvSpPr>
        <p:spPr bwMode="auto">
          <a:xfrm>
            <a:off x="2258029" y="3194085"/>
            <a:ext cx="2296692" cy="146169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l" defTabSz="914102" fontAlgn="base">
              <a:lnSpc>
                <a:spcPct val="110000"/>
              </a:lnSpc>
              <a:spcBef>
                <a:spcPct val="0"/>
              </a:spcBef>
              <a:spcAft>
                <a:spcPct val="0"/>
              </a:spcAft>
            </a:pPr>
            <a:endParaRPr lang="en-US" sz="1372">
              <a:gradFill>
                <a:gsLst>
                  <a:gs pos="0">
                    <a:srgbClr val="FFFFFF"/>
                  </a:gs>
                  <a:gs pos="100000">
                    <a:srgbClr val="FFFFFF"/>
                  </a:gs>
                </a:gsLst>
                <a:lin ang="5400000" scaled="0"/>
              </a:gradFill>
              <a:latin typeface="Segoe UI"/>
              <a:ea typeface="Segoe UI" pitchFamily="34" charset="0"/>
              <a:cs typeface="Segoe UI"/>
            </a:endParaRPr>
          </a:p>
        </p:txBody>
      </p:sp>
      <p:sp>
        <p:nvSpPr>
          <p:cNvPr id="11" name="Rectangle 10"/>
          <p:cNvSpPr/>
          <p:nvPr userDrawn="1"/>
        </p:nvSpPr>
        <p:spPr bwMode="auto">
          <a:xfrm>
            <a:off x="7185661" y="1871593"/>
            <a:ext cx="2861199" cy="200307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l" defTabSz="914102" fontAlgn="base">
              <a:lnSpc>
                <a:spcPct val="110000"/>
              </a:lnSpc>
              <a:spcBef>
                <a:spcPct val="0"/>
              </a:spcBef>
              <a:spcAft>
                <a:spcPct val="0"/>
              </a:spcAft>
            </a:pPr>
            <a:endParaRPr lang="en-US" sz="1372">
              <a:gradFill>
                <a:gsLst>
                  <a:gs pos="0">
                    <a:srgbClr val="FFFFFF"/>
                  </a:gs>
                  <a:gs pos="100000">
                    <a:srgbClr val="FFFFFF"/>
                  </a:gs>
                </a:gsLst>
                <a:lin ang="5400000" scaled="0"/>
              </a:gradFill>
              <a:ea typeface="Segoe UI" pitchFamily="34" charset="0"/>
              <a:cs typeface="Segoe UI" pitchFamily="34" charset="0"/>
            </a:endParaRPr>
          </a:p>
        </p:txBody>
      </p:sp>
      <p:sp>
        <p:nvSpPr>
          <p:cNvPr id="13" name="Text Placeholder 12"/>
          <p:cNvSpPr>
            <a:spLocks noGrp="1"/>
          </p:cNvSpPr>
          <p:nvPr>
            <p:ph type="body" sz="quarter" idx="10" hasCustomPrompt="1"/>
          </p:nvPr>
        </p:nvSpPr>
        <p:spPr>
          <a:xfrm>
            <a:off x="2265963" y="3509580"/>
            <a:ext cx="2281526" cy="814777"/>
          </a:xfrm>
        </p:spPr>
        <p:txBody>
          <a:bodyPr anchor="ctr"/>
          <a:lstStyle>
            <a:lvl1pPr>
              <a:lnSpc>
                <a:spcPct val="100000"/>
              </a:lnSpc>
              <a:defRPr spc="0">
                <a:solidFill>
                  <a:schemeClr val="bg1"/>
                </a:solidFill>
                <a:latin typeface="Segoe UI"/>
                <a:cs typeface="Segoe UI"/>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This layout should tell the story of one person of action.</a:t>
            </a:r>
          </a:p>
        </p:txBody>
      </p:sp>
      <p:sp>
        <p:nvSpPr>
          <p:cNvPr id="12" name="Rectangle 11"/>
          <p:cNvSpPr/>
          <p:nvPr userDrawn="1"/>
        </p:nvSpPr>
        <p:spPr bwMode="auto">
          <a:xfrm>
            <a:off x="11725132" y="0"/>
            <a:ext cx="466868"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ln>
                <a:solidFill>
                  <a:schemeClr val="bg1"/>
                </a:solidFill>
              </a:ln>
              <a:solidFill>
                <a:schemeClr val="bg1"/>
              </a:solidFill>
              <a:ea typeface="Segoe UI" pitchFamily="34" charset="0"/>
              <a:cs typeface="Segoe UI" pitchFamily="34" charset="0"/>
            </a:endParaRPr>
          </a:p>
        </p:txBody>
      </p:sp>
      <p:sp>
        <p:nvSpPr>
          <p:cNvPr id="2" name="Title 1"/>
          <p:cNvSpPr>
            <a:spLocks noGrp="1"/>
          </p:cNvSpPr>
          <p:nvPr>
            <p:ph type="title" hasCustomPrompt="1"/>
          </p:nvPr>
        </p:nvSpPr>
        <p:spPr/>
        <p:txBody>
          <a:bodyPr/>
          <a:lstStyle/>
          <a:p>
            <a:r>
              <a:rPr lang="en-US"/>
              <a:t>Title Text Style</a:t>
            </a:r>
          </a:p>
        </p:txBody>
      </p:sp>
      <p:sp>
        <p:nvSpPr>
          <p:cNvPr id="4" name="Rectangle 3"/>
          <p:cNvSpPr/>
          <p:nvPr userDrawn="1"/>
        </p:nvSpPr>
        <p:spPr bwMode="auto">
          <a:xfrm>
            <a:off x="1" y="1869830"/>
            <a:ext cx="2172966" cy="2785953"/>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2258029" y="1869831"/>
            <a:ext cx="2296692" cy="1246914"/>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4639785" y="1869830"/>
            <a:ext cx="2458472" cy="4988169"/>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auto">
          <a:xfrm>
            <a:off x="10135031" y="1869830"/>
            <a:ext cx="2056969" cy="4988169"/>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1" y="4729976"/>
            <a:ext cx="4562453" cy="2128024"/>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7185661" y="3952003"/>
            <a:ext cx="2861198" cy="2905997"/>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 Placeholder 12"/>
          <p:cNvSpPr>
            <a:spLocks noGrp="1"/>
          </p:cNvSpPr>
          <p:nvPr>
            <p:ph type="body" sz="quarter" idx="11" hasCustomPrompt="1"/>
          </p:nvPr>
        </p:nvSpPr>
        <p:spPr>
          <a:xfrm>
            <a:off x="7191867" y="2536124"/>
            <a:ext cx="2853266" cy="874627"/>
          </a:xfrm>
        </p:spPr>
        <p:txBody>
          <a:bodyPr anchor="ctr"/>
          <a:lstStyle>
            <a:lvl1pPr algn="l" defTabSz="914102" fontAlgn="base">
              <a:lnSpc>
                <a:spcPct val="110000"/>
              </a:lnSpc>
              <a:spcBef>
                <a:spcPct val="0"/>
              </a:spcBef>
              <a:spcAft>
                <a:spcPct val="0"/>
              </a:spcAft>
              <a:defRPr spc="0">
                <a:solidFill>
                  <a:schemeClr val="bg1"/>
                </a:solidFill>
                <a:latin typeface="Segoe UI"/>
                <a:cs typeface="Segoe UI"/>
              </a:defRPr>
            </a:lvl1pPr>
            <a:lvl2pPr>
              <a:lnSpc>
                <a:spcPct val="100000"/>
              </a:lnSpc>
              <a:defRPr/>
            </a:lvl2pPr>
            <a:lvl3pPr>
              <a:lnSpc>
                <a:spcPct val="100000"/>
              </a:lnSpc>
              <a:defRPr/>
            </a:lvl3pPr>
            <a:lvl4pPr>
              <a:lnSpc>
                <a:spcPct val="100000"/>
              </a:lnSpc>
              <a:defRPr/>
            </a:lvl4pPr>
            <a:lvl5pPr>
              <a:lnSpc>
                <a:spcPct val="100000"/>
              </a:lnSpc>
              <a:defRPr/>
            </a:lvl5pPr>
          </a:lstStyle>
          <a:p>
            <a:pPr algn="l" defTabSz="932472" fontAlgn="base">
              <a:lnSpc>
                <a:spcPct val="110000"/>
              </a:lnSpc>
              <a:spcBef>
                <a:spcPct val="0"/>
              </a:spcBef>
              <a:spcAft>
                <a:spcPct val="0"/>
              </a:spcAft>
            </a:pPr>
            <a:r>
              <a:rPr lang="en-US" sz="1372">
                <a:gradFill>
                  <a:gsLst>
                    <a:gs pos="0">
                      <a:srgbClr val="FFFFFF"/>
                    </a:gs>
                    <a:gs pos="100000">
                      <a:srgbClr val="FFFFFF"/>
                    </a:gs>
                  </a:gsLst>
                  <a:lin ang="5400000" scaled="0"/>
                </a:gradFill>
                <a:ea typeface="Segoe UI" pitchFamily="34" charset="0"/>
                <a:cs typeface="Segoe UI" pitchFamily="34" charset="0"/>
              </a:rPr>
              <a:t>Only use images of similar appearance</a:t>
            </a:r>
            <a:r>
              <a:rPr lang="en-US" sz="1372" baseline="0">
                <a:gradFill>
                  <a:gsLst>
                    <a:gs pos="0">
                      <a:srgbClr val="FFFFFF"/>
                    </a:gs>
                    <a:gs pos="100000">
                      <a:srgbClr val="FFFFFF"/>
                    </a:gs>
                  </a:gsLst>
                  <a:lin ang="5400000" scaled="0"/>
                </a:gradFill>
                <a:ea typeface="Segoe UI" pitchFamily="34" charset="0"/>
                <a:cs typeface="Segoe UI" pitchFamily="34" charset="0"/>
              </a:rPr>
              <a:t> and style to tell their story in a consistent way.</a:t>
            </a:r>
            <a:endParaRPr lang="en-US" sz="1372">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51583312"/>
      </p:ext>
    </p:extLst>
  </p:cSld>
  <p:clrMapOvr>
    <a:masterClrMapping/>
  </p:clrMapOvr>
  <p:transition>
    <p:fade/>
  </p:transition>
</p:sldLayout>
</file>

<file path=ppt/slideLayouts/slideLayout559.xml><?xml version="1.0" encoding="utf-8"?>
<p:sldLayout xmlns:a="http://schemas.openxmlformats.org/drawingml/2006/main" xmlns:r="http://schemas.openxmlformats.org/officeDocument/2006/relationships" xmlns:p="http://schemas.openxmlformats.org/presentationml/2006/main" preserve="1" userDrawn="1">
  <p:cSld name="1_Section Title">
    <p:bg>
      <p:bgRef idx="1001">
        <a:schemeClr val="bg1"/>
      </p:bgRef>
    </p:bg>
    <p:spTree>
      <p:nvGrpSpPr>
        <p:cNvPr id="1" name=""/>
        <p:cNvGrpSpPr/>
        <p:nvPr/>
      </p:nvGrpSpPr>
      <p:grpSpPr>
        <a:xfrm>
          <a:off x="0" y="0"/>
          <a:ext cx="0" cy="0"/>
          <a:chOff x="0" y="0"/>
          <a:chExt cx="0" cy="0"/>
        </a:xfrm>
      </p:grpSpPr>
      <p:sp>
        <p:nvSpPr>
          <p:cNvPr id="3" name="Rectangle 2"/>
          <p:cNvSpPr/>
          <p:nvPr userDrawn="1"/>
        </p:nvSpPr>
        <p:spPr bwMode="auto">
          <a:xfrm>
            <a:off x="0" y="0"/>
            <a:ext cx="121920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5" name="Title 4"/>
          <p:cNvSpPr>
            <a:spLocks noGrp="1"/>
          </p:cNvSpPr>
          <p:nvPr>
            <p:ph type="title" hasCustomPrompt="1"/>
          </p:nvPr>
        </p:nvSpPr>
        <p:spPr>
          <a:xfrm>
            <a:off x="269240" y="2426549"/>
            <a:ext cx="11655840" cy="899665"/>
          </a:xfrm>
        </p:spPr>
        <p:txBody>
          <a:bodyPr/>
          <a:lstStyle>
            <a:lvl1pPr>
              <a:defRPr>
                <a:solidFill>
                  <a:schemeClr val="bg1"/>
                </a:solidFill>
              </a:defRPr>
            </a:lvl1pPr>
          </a:lstStyle>
          <a:p>
            <a:r>
              <a:rPr lang="en-US"/>
              <a:t>Title Text Style</a:t>
            </a:r>
          </a:p>
        </p:txBody>
      </p:sp>
    </p:spTree>
    <p:extLst>
      <p:ext uri="{BB962C8B-B14F-4D97-AF65-F5344CB8AC3E}">
        <p14:creationId xmlns:p14="http://schemas.microsoft.com/office/powerpoint/2010/main" val="365286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3150414"/>
            <a:ext cx="3183637" cy="553998"/>
          </a:xfrm>
        </p:spPr>
        <p:txBody>
          <a:bodyPr anchor="ctr"/>
          <a:lstStyle>
            <a:lvl1pPr>
              <a:defRPr>
                <a:solidFill>
                  <a:schemeClr val="bg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199320589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56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269240" y="2426549"/>
            <a:ext cx="11655840" cy="899665"/>
          </a:xfrm>
        </p:spPr>
        <p:txBody>
          <a:bodyPr/>
          <a:lstStyle>
            <a:lvl1pPr>
              <a:defRPr>
                <a:solidFill>
                  <a:srgbClr val="0078D7"/>
                </a:solidFill>
              </a:defRPr>
            </a:lvl1pPr>
          </a:lstStyle>
          <a:p>
            <a:r>
              <a:rPr lang="en-US"/>
              <a:t>Title Text Style</a:t>
            </a:r>
          </a:p>
        </p:txBody>
      </p:sp>
    </p:spTree>
    <p:extLst>
      <p:ext uri="{BB962C8B-B14F-4D97-AF65-F5344CB8AC3E}">
        <p14:creationId xmlns:p14="http://schemas.microsoft.com/office/powerpoint/2010/main" val="228790119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1.xml><?xml version="1.0" encoding="utf-8"?>
<p:sldLayout xmlns:a="http://schemas.openxmlformats.org/drawingml/2006/main" xmlns:r="http://schemas.openxmlformats.org/officeDocument/2006/relationships" xmlns:p="http://schemas.openxmlformats.org/presentationml/2006/main" preserve="1" userDrawn="1">
  <p:cSld name="2_Section Title">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269240" y="2426549"/>
            <a:ext cx="11655840" cy="899665"/>
          </a:xfrm>
        </p:spPr>
        <p:txBody>
          <a:bodyPr/>
          <a:lstStyle>
            <a:lvl1pPr>
              <a:defRPr>
                <a:solidFill>
                  <a:srgbClr val="505050"/>
                </a:solidFill>
              </a:defRPr>
            </a:lvl1pPr>
          </a:lstStyle>
          <a:p>
            <a:r>
              <a:rPr lang="en-US"/>
              <a:t>Title Text Style</a:t>
            </a:r>
          </a:p>
        </p:txBody>
      </p:sp>
    </p:spTree>
    <p:extLst>
      <p:ext uri="{BB962C8B-B14F-4D97-AF65-F5344CB8AC3E}">
        <p14:creationId xmlns:p14="http://schemas.microsoft.com/office/powerpoint/2010/main" val="214774251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2.xml><?xml version="1.0" encoding="utf-8"?>
<p:sldLayout xmlns:a="http://schemas.openxmlformats.org/drawingml/2006/main" xmlns:r="http://schemas.openxmlformats.org/officeDocument/2006/relationships" xmlns:p="http://schemas.openxmlformats.org/presentationml/2006/main" preserve="1" userDrawn="1">
  <p:cSld name="Blank Accent Color">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7826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bwMode="black">
          <a:xfrm>
            <a:off x="4445085" y="3133461"/>
            <a:ext cx="3227129" cy="692057"/>
          </a:xfrm>
          <a:prstGeom prst="rect">
            <a:avLst/>
          </a:prstGeom>
        </p:spPr>
      </p:pic>
      <p:sp>
        <p:nvSpPr>
          <p:cNvPr id="5" name="Rectangle 4"/>
          <p:cNvSpPr/>
          <p:nvPr userDrawn="1"/>
        </p:nvSpPr>
        <p:spPr>
          <a:xfrm>
            <a:off x="11933968" y="-1"/>
            <a:ext cx="269238"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5"/>
          </a:p>
        </p:txBody>
      </p:sp>
    </p:spTree>
    <p:extLst>
      <p:ext uri="{BB962C8B-B14F-4D97-AF65-F5344CB8AC3E}">
        <p14:creationId xmlns:p14="http://schemas.microsoft.com/office/powerpoint/2010/main" val="3605324291"/>
      </p:ext>
    </p:extLst>
  </p:cSld>
  <p:clrMapOvr>
    <a:masterClrMapping/>
  </p:clrMapOvr>
  <p:transition>
    <p:fade/>
  </p:transition>
</p:sldLayout>
</file>

<file path=ppt/slideLayouts/slideLayout564.xml><?xml version="1.0" encoding="utf-8"?>
<p:sldLayout xmlns:a="http://schemas.openxmlformats.org/drawingml/2006/main" xmlns:r="http://schemas.openxmlformats.org/officeDocument/2006/relationships" xmlns:p="http://schemas.openxmlformats.org/presentationml/2006/main">
  <p:cSld name="Title and Content 1">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27569" y="1189177"/>
            <a:ext cx="11159067" cy="1385120"/>
          </a:xfrm>
        </p:spPr>
        <p:txBody>
          <a:bodyPr wrap="square">
            <a:sp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2" name="Footer Placeholder 1"/>
          <p:cNvSpPr>
            <a:spLocks noGrp="1"/>
          </p:cNvSpPr>
          <p:nvPr>
            <p:ph type="ftr" sz="quarter" idx="11"/>
          </p:nvPr>
        </p:nvSpPr>
        <p:spPr/>
        <p:txBody>
          <a:bodyPr/>
          <a:lstStyle/>
          <a:p>
            <a:r>
              <a:rPr lang="en-US"/>
              <a:t>Microsoft Confidential. For internal use only.</a:t>
            </a:r>
          </a:p>
        </p:txBody>
      </p:sp>
      <p:sp>
        <p:nvSpPr>
          <p:cNvPr id="3" name="Slide Number Placeholder 2"/>
          <p:cNvSpPr>
            <a:spLocks noGrp="1"/>
          </p:cNvSpPr>
          <p:nvPr>
            <p:ph type="sldNum" sz="quarter" idx="12"/>
          </p:nvPr>
        </p:nvSpPr>
        <p:spPr/>
        <p:txBody>
          <a:bodyPr/>
          <a:lstStyle/>
          <a:p>
            <a:fld id="{894E8EF0-91FF-4791-8529-F57CE0475C15}" type="slidenum">
              <a:rPr lang="en-US" smtClean="0"/>
              <a:pPr/>
              <a:t>‹#›</a:t>
            </a:fld>
            <a:endParaRPr lang="en-US"/>
          </a:p>
        </p:txBody>
      </p:sp>
    </p:spTree>
    <p:extLst>
      <p:ext uri="{BB962C8B-B14F-4D97-AF65-F5344CB8AC3E}">
        <p14:creationId xmlns:p14="http://schemas.microsoft.com/office/powerpoint/2010/main" val="574868679"/>
      </p:ext>
    </p:extLst>
  </p:cSld>
  <p:clrMapOvr>
    <a:masterClrMapping/>
  </p:clrMapOvr>
  <p:transition>
    <p:fade/>
  </p:transition>
</p:sldLayout>
</file>

<file path=ppt/slideLayouts/slideLayout565.xml><?xml version="1.0" encoding="utf-8"?>
<p:sldLayout xmlns:a="http://schemas.openxmlformats.org/drawingml/2006/main" xmlns:r="http://schemas.openxmlformats.org/officeDocument/2006/relationships" xmlns:p="http://schemas.openxmlformats.org/presentationml/2006/main"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2" y="1189177"/>
            <a:ext cx="5378548" cy="2018710"/>
          </a:xfrm>
        </p:spPr>
        <p:txBody>
          <a:bodyPr wrap="square">
            <a:spAutoFit/>
          </a:bodyPr>
          <a:lstStyle>
            <a:lvl1pPr marL="281623" indent="-281623">
              <a:spcBef>
                <a:spcPts val="1200"/>
              </a:spcBef>
              <a:buClr>
                <a:schemeClr val="tx2"/>
              </a:buClr>
              <a:buFont typeface="Arial" pitchFamily="34" charset="0"/>
              <a:buChar char="•"/>
              <a:defRPr sz="3136">
                <a:gradFill>
                  <a:gsLst>
                    <a:gs pos="1250">
                      <a:schemeClr val="tx2"/>
                    </a:gs>
                    <a:gs pos="99000">
                      <a:schemeClr val="tx2"/>
                    </a:gs>
                  </a:gsLst>
                  <a:lin ang="5400000" scaled="0"/>
                </a:gradFill>
              </a:defRPr>
            </a:lvl1pPr>
            <a:lvl2pPr marL="520602" indent="-228557">
              <a:defRPr sz="2353">
                <a:solidFill>
                  <a:schemeClr val="accent3"/>
                </a:solidFill>
              </a:defRPr>
            </a:lvl2pPr>
            <a:lvl3pPr marL="685671" indent="-165070">
              <a:tabLst/>
              <a:defRPr sz="1961">
                <a:solidFill>
                  <a:schemeClr val="accent3"/>
                </a:solidFill>
              </a:defRPr>
            </a:lvl3pPr>
            <a:lvl4pPr marL="863437" indent="-177767">
              <a:defRPr>
                <a:solidFill>
                  <a:schemeClr val="accent3"/>
                </a:solidFill>
              </a:defRPr>
            </a:lvl4pPr>
            <a:lvl5pPr marL="1028506" indent="-165070">
              <a:tabLst/>
              <a:defRPr>
                <a:solidFill>
                  <a:schemeClr val="accent3"/>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7"/>
            <a:ext cx="5378548" cy="2018710"/>
          </a:xfrm>
        </p:spPr>
        <p:txBody>
          <a:bodyPr wrap="square">
            <a:spAutoFit/>
          </a:bodyPr>
          <a:lstStyle>
            <a:lvl1pPr marL="281623" indent="-281623">
              <a:spcBef>
                <a:spcPts val="1200"/>
              </a:spcBef>
              <a:buClr>
                <a:schemeClr val="tx2"/>
              </a:buClr>
              <a:buFont typeface="Arial" pitchFamily="34" charset="0"/>
              <a:buChar char="•"/>
              <a:defRPr sz="3136">
                <a:gradFill>
                  <a:gsLst>
                    <a:gs pos="1250">
                      <a:schemeClr val="tx2"/>
                    </a:gs>
                    <a:gs pos="99000">
                      <a:schemeClr val="tx2"/>
                    </a:gs>
                  </a:gsLst>
                  <a:lin ang="5400000" scaled="0"/>
                </a:gradFill>
              </a:defRPr>
            </a:lvl1pPr>
            <a:lvl2pPr marL="520602" indent="-228557">
              <a:defRPr sz="2353">
                <a:solidFill>
                  <a:schemeClr val="accent3"/>
                </a:solidFill>
              </a:defRPr>
            </a:lvl2pPr>
            <a:lvl3pPr marL="685671" indent="-165070">
              <a:tabLst/>
              <a:defRPr sz="1961">
                <a:solidFill>
                  <a:schemeClr val="accent3"/>
                </a:solidFill>
              </a:defRPr>
            </a:lvl3pPr>
            <a:lvl4pPr marL="863437" indent="-177767">
              <a:defRPr>
                <a:solidFill>
                  <a:schemeClr val="accent3"/>
                </a:solidFill>
              </a:defRPr>
            </a:lvl4pPr>
            <a:lvl5pPr marL="1028506" indent="-165070">
              <a:tabLst/>
              <a:defRPr>
                <a:solidFill>
                  <a:schemeClr val="accent3"/>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9889291"/>
      </p:ext>
    </p:extLst>
  </p:cSld>
  <p:clrMapOvr>
    <a:masterClrMapping/>
  </p:clrMapOvr>
  <p:transition>
    <p:fade/>
  </p:transition>
</p:sldLayout>
</file>

<file path=ppt/slideLayouts/slideLayout566.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Footer Placeholder 2"/>
          <p:cNvSpPr>
            <a:spLocks noGrp="1"/>
          </p:cNvSpPr>
          <p:nvPr>
            <p:ph type="ftr" sz="quarter" idx="3"/>
          </p:nvPr>
        </p:nvSpPr>
        <p:spPr>
          <a:xfrm>
            <a:off x="4038582" y="6493776"/>
            <a:ext cx="4114839" cy="364224"/>
          </a:xfrm>
          <a:prstGeom prst="rect">
            <a:avLst/>
          </a:prstGeom>
        </p:spPr>
        <p:txBody>
          <a:bodyPr vert="horz" lIns="182880" tIns="45720" rIns="182880" bIns="45720" rtlCol="0" anchor="ctr"/>
          <a:lstStyle>
            <a:lvl1pPr algn="ctr">
              <a:defRPr sz="1000">
                <a:solidFill>
                  <a:schemeClr val="tx1"/>
                </a:solidFill>
              </a:defRPr>
            </a:lvl1pPr>
          </a:lstStyle>
          <a:p>
            <a:pPr defTabSz="914192"/>
            <a:r>
              <a:rPr lang="en-IN">
                <a:solidFill>
                  <a:srgbClr val="505050"/>
                </a:solidFill>
              </a:rPr>
              <a:t>Microsoft Confidential – Shared under NDA</a:t>
            </a:r>
            <a:endParaRPr lang="en-US">
              <a:solidFill>
                <a:srgbClr val="505050"/>
              </a:solidFill>
            </a:endParaRPr>
          </a:p>
        </p:txBody>
      </p:sp>
      <p:sp>
        <p:nvSpPr>
          <p:cNvPr id="2" name="Slide Number Placeholder 1"/>
          <p:cNvSpPr>
            <a:spLocks noGrp="1"/>
          </p:cNvSpPr>
          <p:nvPr>
            <p:ph type="sldNum" sz="quarter" idx="10"/>
          </p:nvPr>
        </p:nvSpPr>
        <p:spPr/>
        <p:txBody>
          <a:bodyPr/>
          <a:lstStyle/>
          <a:p>
            <a:pPr defTabSz="914192"/>
            <a:fld id="{6503E857-4F15-4ECA-BD4D-D22AAAB9E67A}" type="slidenum">
              <a:rPr lang="en-US" smtClean="0">
                <a:solidFill>
                  <a:srgbClr val="505050"/>
                </a:solidFill>
              </a:rPr>
              <a:pPr defTabSz="914192"/>
              <a:t>‹#›</a:t>
            </a:fld>
            <a:endParaRPr lang="en-US">
              <a:solidFill>
                <a:srgbClr val="505050"/>
              </a:solidFill>
            </a:endParaRPr>
          </a:p>
        </p:txBody>
      </p:sp>
    </p:spTree>
    <p:extLst>
      <p:ext uri="{BB962C8B-B14F-4D97-AF65-F5344CB8AC3E}">
        <p14:creationId xmlns:p14="http://schemas.microsoft.com/office/powerpoint/2010/main" val="1785746474"/>
      </p:ext>
    </p:extLst>
  </p:cSld>
  <p:clrMapOvr>
    <a:masterClrMapping/>
  </p:clrMapOvr>
  <p:transition>
    <p:fade/>
  </p:transition>
</p:sldLayout>
</file>

<file path=ppt/slideLayouts/slideLayout567.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6" name="Title Placeholder 15"/>
          <p:cNvSpPr>
            <a:spLocks noGrp="1"/>
          </p:cNvSpPr>
          <p:nvPr>
            <p:ph type="title"/>
          </p:nvPr>
        </p:nvSpPr>
        <p:spPr bwMode="auto">
          <a:xfrm>
            <a:off x="298469" y="230189"/>
            <a:ext cx="11588748" cy="547132"/>
          </a:xfrm>
          <a:prstGeom prst="rect">
            <a:avLst/>
          </a:prstGeom>
        </p:spPr>
        <p:txBody>
          <a:bodyPr vert="horz" lIns="91440" tIns="45720" rIns="91440" bIns="45720" rtlCol="0" anchor="b" anchorCtr="0">
            <a:noAutofit/>
          </a:bodyPr>
          <a:lstStyle>
            <a:lvl1pPr>
              <a:defRPr>
                <a:latin typeface="Segoe UI Light" panose="020B0502040204020203" pitchFamily="34" charset="0"/>
                <a:cs typeface="Segoe UI Light" panose="020B0502040204020203" pitchFamily="34" charset="0"/>
              </a:defRPr>
            </a:lvl1pPr>
          </a:lstStyle>
          <a:p>
            <a:r>
              <a:rPr lang="en-US"/>
              <a:t>Click to edit Master title style</a:t>
            </a:r>
          </a:p>
        </p:txBody>
      </p:sp>
      <p:sp>
        <p:nvSpPr>
          <p:cNvPr id="3" name="Text Placeholder 2"/>
          <p:cNvSpPr>
            <a:spLocks noGrp="1"/>
          </p:cNvSpPr>
          <p:nvPr>
            <p:ph type="body" sz="quarter" idx="10" hasCustomPrompt="1"/>
          </p:nvPr>
        </p:nvSpPr>
        <p:spPr>
          <a:xfrm>
            <a:off x="2844818" y="1371600"/>
            <a:ext cx="6502400" cy="658642"/>
          </a:xfrm>
        </p:spPr>
        <p:txBody>
          <a:bodyPr/>
          <a:lstStyle>
            <a:lvl1pPr marL="225382" indent="-225382">
              <a:spcBef>
                <a:spcPts val="1200"/>
              </a:spcBef>
              <a:buFont typeface="Wingdings" pitchFamily="2" charset="2"/>
              <a:buChar char="§"/>
              <a:defRPr sz="1600" b="0"/>
            </a:lvl1pPr>
            <a:lvl2pPr marL="463461" indent="-238080">
              <a:buFont typeface="Tahoma" pitchFamily="34" charset="0"/>
              <a:buChar char="−"/>
              <a:defRPr sz="1400" baseline="0"/>
            </a:lvl2pPr>
          </a:lstStyle>
          <a:p>
            <a:pPr lvl="0"/>
            <a:r>
              <a:rPr lang="en-US"/>
              <a:t>Click to add agenda items</a:t>
            </a:r>
          </a:p>
          <a:p>
            <a:pPr lvl="2"/>
            <a:endParaRPr lang="en-US"/>
          </a:p>
        </p:txBody>
      </p:sp>
    </p:spTree>
    <p:extLst>
      <p:ext uri="{BB962C8B-B14F-4D97-AF65-F5344CB8AC3E}">
        <p14:creationId xmlns:p14="http://schemas.microsoft.com/office/powerpoint/2010/main" val="1555370289"/>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preserve="1" userDrawn="1">
  <p:cSld name="Title Blue">
    <p:spTree>
      <p:nvGrpSpPr>
        <p:cNvPr id="1" name=""/>
        <p:cNvGrpSpPr/>
        <p:nvPr/>
      </p:nvGrpSpPr>
      <p:grpSpPr>
        <a:xfrm>
          <a:off x="0" y="0"/>
          <a:ext cx="0" cy="0"/>
          <a:chOff x="0" y="0"/>
          <a:chExt cx="0" cy="0"/>
        </a:xfrm>
      </p:grpSpPr>
      <p:sp>
        <p:nvSpPr>
          <p:cNvPr id="6" name="Title 5"/>
          <p:cNvSpPr>
            <a:spLocks noGrp="1"/>
          </p:cNvSpPr>
          <p:nvPr>
            <p:ph type="title"/>
          </p:nvPr>
        </p:nvSpPr>
        <p:spPr>
          <a:xfrm>
            <a:off x="455995" y="432710"/>
            <a:ext cx="11287792" cy="407388"/>
          </a:xfrm>
        </p:spPr>
        <p:txBody>
          <a:bodyPr wrap="square" lIns="0" tIns="0" rIns="0" bIns="0">
            <a:spAutoFit/>
          </a:bodyPr>
          <a:lstStyle>
            <a:lvl1pPr>
              <a:defRPr sz="2941" spc="-108" baseline="0">
                <a:latin typeface="Segoe UI Semilight" panose="020B0402040204020203" pitchFamily="34" charset="0"/>
                <a:cs typeface="Segoe UI Semilight" panose="020B0402040204020203" pitchFamily="34" charset="0"/>
              </a:defRPr>
            </a:lvl1pPr>
          </a:lstStyle>
          <a:p>
            <a:r>
              <a:rPr lang="en-US"/>
              <a:t>Click to edit Master title style</a:t>
            </a:r>
          </a:p>
        </p:txBody>
      </p:sp>
    </p:spTree>
    <p:extLst>
      <p:ext uri="{BB962C8B-B14F-4D97-AF65-F5344CB8AC3E}">
        <p14:creationId xmlns:p14="http://schemas.microsoft.com/office/powerpoint/2010/main" val="1110728424"/>
      </p:ext>
    </p:extLst>
  </p:cSld>
  <p:clrMapOvr>
    <a:masterClrMapping/>
  </p:clrMapOvr>
  <p:transition>
    <p:fade/>
  </p:transition>
</p:sldLayout>
</file>

<file path=ppt/slideLayouts/slideLayout569.xml><?xml version="1.0" encoding="utf-8"?>
<p:sldLayout xmlns:a="http://schemas.openxmlformats.org/drawingml/2006/main" xmlns:r="http://schemas.openxmlformats.org/officeDocument/2006/relationships" xmlns:p="http://schemas.openxmlformats.org/presentationml/2006/main" preserve="1" userDrawn="1">
  <p:cSld name="Title and Content Bullets">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700F965-2E11-B443-A950-D7BA414B5199}"/>
              </a:ext>
            </a:extLst>
          </p:cNvPr>
          <p:cNvSpPr>
            <a:spLocks noGrp="1"/>
          </p:cNvSpPr>
          <p:nvPr>
            <p:ph type="title"/>
          </p:nvPr>
        </p:nvSpPr>
        <p:spPr>
          <a:xfrm>
            <a:off x="588263" y="457199"/>
            <a:ext cx="7508990" cy="1106905"/>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1">
            <a:extLst>
              <a:ext uri="{FF2B5EF4-FFF2-40B4-BE49-F238E27FC236}">
                <a16:creationId xmlns:a16="http://schemas.microsoft.com/office/drawing/2014/main" id="{42F5D3B7-C6D8-43D0-AD35-74E66B81A6BD}"/>
              </a:ext>
            </a:extLst>
          </p:cNvPr>
          <p:cNvSpPr>
            <a:spLocks noGrp="1"/>
          </p:cNvSpPr>
          <p:nvPr>
            <p:ph sz="quarter" idx="11"/>
          </p:nvPr>
        </p:nvSpPr>
        <p:spPr>
          <a:xfrm>
            <a:off x="586390" y="1760013"/>
            <a:ext cx="11060178" cy="4640788"/>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82501977"/>
      </p:ext>
    </p:extLst>
  </p:cSld>
  <p:clrMapOvr>
    <a:masterClrMapping/>
  </p:clrMapOvr>
  <p:transition>
    <p:fade/>
  </p:transition>
  <p:extLst>
    <p:ext uri="{DCECCB84-F9BA-43D5-87BE-67443E8EF086}">
      <p15:sldGuideLst xmlns:p15="http://schemas.microsoft.com/office/powerpoint/2012/main">
        <p15:guide id="1" pos="184">
          <p15:clr>
            <a:srgbClr val="CCCCCC"/>
          </p15:clr>
        </p15:guide>
        <p15:guide id="2" pos="7496">
          <p15:clr>
            <a:srgbClr val="CCCCCC"/>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 Section | Full Bleed Image">
    <p:bg>
      <p:bgPr>
        <a:solidFill>
          <a:srgbClr val="EEEEEE"/>
        </a:solidFill>
        <a:effectLst/>
      </p:bgPr>
    </p:bg>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70604E6A-E30B-469E-99A7-7FC96EDC3732}"/>
              </a:ext>
            </a:extLst>
          </p:cNvPr>
          <p:cNvSpPr>
            <a:spLocks noGrp="1"/>
          </p:cNvSpPr>
          <p:nvPr>
            <p:ph type="pic" sz="quarter" idx="13" hasCustomPrompt="1"/>
          </p:nvPr>
        </p:nvSpPr>
        <p:spPr bwMode="gray">
          <a:xfrm>
            <a:off x="0" y="0"/>
            <a:ext cx="12192000" cy="6858000"/>
          </a:xfrm>
          <a:solidFill>
            <a:srgbClr val="505050"/>
          </a:solid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icon below to insert</a:t>
            </a:r>
          </a:p>
        </p:txBody>
      </p:sp>
      <p:sp>
        <p:nvSpPr>
          <p:cNvPr id="2" name="Title 1"/>
          <p:cNvSpPr>
            <a:spLocks noGrp="1"/>
          </p:cNvSpPr>
          <p:nvPr>
            <p:ph type="title" hasCustomPrompt="1"/>
          </p:nvPr>
        </p:nvSpPr>
        <p:spPr>
          <a:xfrm>
            <a:off x="565912" y="3109653"/>
            <a:ext cx="4196588" cy="400110"/>
          </a:xfrm>
        </p:spPr>
        <p:txBody>
          <a:bodyPr wrap="square" anchor="t">
            <a:spAutoFit/>
          </a:bodyPr>
          <a:lstStyle>
            <a:lvl1pPr>
              <a:lnSpc>
                <a:spcPct val="100000"/>
              </a:lnSpc>
              <a:defRPr sz="2600" b="0" spc="0" baseline="0">
                <a:solidFill>
                  <a:srgbClr val="FFFFFF"/>
                </a:solidFill>
                <a:latin typeface="+mj-lt"/>
                <a:cs typeface="Segoe UI Semilight" panose="020B0402040204020203" pitchFamily="34" charset="0"/>
              </a:defRPr>
            </a:lvl1pPr>
          </a:lstStyle>
          <a:p>
            <a:r>
              <a:rPr lang="en-US" dirty="0"/>
              <a:t>Section name or title</a:t>
            </a:r>
          </a:p>
        </p:txBody>
      </p:sp>
    </p:spTree>
    <p:extLst>
      <p:ext uri="{BB962C8B-B14F-4D97-AF65-F5344CB8AC3E}">
        <p14:creationId xmlns:p14="http://schemas.microsoft.com/office/powerpoint/2010/main" val="2198301017"/>
      </p:ext>
    </p:extLst>
  </p:cSld>
  <p:clrMapOvr>
    <a:masterClrMapping/>
  </p:clrMapOvr>
  <p:transition>
    <p:fade/>
  </p:transition>
  <p:extLst>
    <p:ext uri="{DCECCB84-F9BA-43D5-87BE-67443E8EF086}">
      <p15:sldGuideLst xmlns:p15="http://schemas.microsoft.com/office/powerpoint/2012/main"/>
    </p:ext>
  </p:extLst>
</p:sldLayout>
</file>

<file path=ppt/slideLayouts/slideLayout57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gradFill>
                  <a:gsLst>
                    <a:gs pos="8333">
                      <a:schemeClr val="tx1"/>
                    </a:gs>
                    <a:gs pos="26000">
                      <a:schemeClr val="tx1"/>
                    </a:gs>
                  </a:gsLst>
                  <a:lin ang="5400000" scaled="1"/>
                </a:gra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699788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71.xml><?xml version="1.0" encoding="utf-8"?>
<p:sldLayout xmlns:a="http://schemas.openxmlformats.org/drawingml/2006/main" xmlns:r="http://schemas.openxmlformats.org/officeDocument/2006/relationships" xmlns:p="http://schemas.openxmlformats.org/presentationml/2006/main" preserve="1">
  <p:cSld name="3_Title Slide 9 ">
    <p:spTree>
      <p:nvGrpSpPr>
        <p:cNvPr id="1" name=""/>
        <p:cNvGrpSpPr/>
        <p:nvPr/>
      </p:nvGrpSpPr>
      <p:grpSpPr>
        <a:xfrm>
          <a:off x="0" y="0"/>
          <a:ext cx="0" cy="0"/>
          <a:chOff x="0" y="0"/>
          <a:chExt cx="0" cy="0"/>
        </a:xfrm>
      </p:grpSpPr>
      <p:sp>
        <p:nvSpPr>
          <p:cNvPr id="8" name="Title 1"/>
          <p:cNvSpPr>
            <a:spLocks noGrp="1"/>
          </p:cNvSpPr>
          <p:nvPr>
            <p:ph type="ctrTitle"/>
          </p:nvPr>
        </p:nvSpPr>
        <p:spPr>
          <a:xfrm>
            <a:off x="375953" y="3225800"/>
            <a:ext cx="7929846" cy="1905000"/>
          </a:xfrm>
        </p:spPr>
        <p:txBody>
          <a:bodyPr/>
          <a:lstStyle>
            <a:lvl1pPr>
              <a:defRPr sz="5900" baseline="0">
                <a:solidFill>
                  <a:schemeClr val="bg1"/>
                </a:solidFill>
              </a:defRPr>
            </a:lvl1pPr>
          </a:lstStyle>
          <a:p>
            <a:r>
              <a:rPr lang="en-US"/>
              <a:t>Click to edit Master title style</a:t>
            </a:r>
          </a:p>
        </p:txBody>
      </p:sp>
      <p:sp>
        <p:nvSpPr>
          <p:cNvPr id="9" name="Subtitle 2"/>
          <p:cNvSpPr>
            <a:spLocks noGrp="1"/>
          </p:cNvSpPr>
          <p:nvPr>
            <p:ph type="subTitle" idx="1" hasCustomPrompt="1"/>
          </p:nvPr>
        </p:nvSpPr>
        <p:spPr>
          <a:xfrm>
            <a:off x="375955" y="5631522"/>
            <a:ext cx="5720046" cy="677108"/>
          </a:xfrm>
        </p:spPr>
        <p:txBody>
          <a:bodyPr anchor="ctr"/>
          <a:lstStyle>
            <a:lvl1pPr marL="0" indent="0" algn="l">
              <a:lnSpc>
                <a:spcPct val="100000"/>
              </a:lnSpc>
              <a:spcBef>
                <a:spcPts val="0"/>
              </a:spcBef>
              <a:buNone/>
              <a:defRPr sz="1600">
                <a:solidFill>
                  <a:schemeClr val="bg1"/>
                </a:solidFill>
                <a:latin typeface="+mj-lt"/>
              </a:defRPr>
            </a:lvl1pPr>
            <a:lvl2pPr marL="448151" indent="0" algn="ctr">
              <a:buNone/>
              <a:defRPr>
                <a:solidFill>
                  <a:schemeClr val="tx1">
                    <a:tint val="75000"/>
                  </a:schemeClr>
                </a:solidFill>
              </a:defRPr>
            </a:lvl2pPr>
            <a:lvl3pPr marL="896302" indent="0" algn="ctr">
              <a:buNone/>
              <a:defRPr>
                <a:solidFill>
                  <a:schemeClr val="tx1">
                    <a:tint val="75000"/>
                  </a:schemeClr>
                </a:solidFill>
              </a:defRPr>
            </a:lvl3pPr>
            <a:lvl4pPr marL="1344453" indent="0" algn="ctr">
              <a:buNone/>
              <a:defRPr>
                <a:solidFill>
                  <a:schemeClr val="tx1">
                    <a:tint val="75000"/>
                  </a:schemeClr>
                </a:solidFill>
              </a:defRPr>
            </a:lvl4pPr>
            <a:lvl5pPr marL="1792604" indent="0" algn="ctr">
              <a:buNone/>
              <a:defRPr>
                <a:solidFill>
                  <a:schemeClr val="tx1">
                    <a:tint val="75000"/>
                  </a:schemeClr>
                </a:solidFill>
              </a:defRPr>
            </a:lvl5pPr>
            <a:lvl6pPr marL="2240755" indent="0" algn="ctr">
              <a:buNone/>
              <a:defRPr>
                <a:solidFill>
                  <a:schemeClr val="tx1">
                    <a:tint val="75000"/>
                  </a:schemeClr>
                </a:solidFill>
              </a:defRPr>
            </a:lvl6pPr>
            <a:lvl7pPr marL="2688906" indent="0" algn="ctr">
              <a:buNone/>
              <a:defRPr>
                <a:solidFill>
                  <a:schemeClr val="tx1">
                    <a:tint val="75000"/>
                  </a:schemeClr>
                </a:solidFill>
              </a:defRPr>
            </a:lvl7pPr>
            <a:lvl8pPr marL="3137057" indent="0" algn="ctr">
              <a:buNone/>
              <a:defRPr>
                <a:solidFill>
                  <a:schemeClr val="tx1">
                    <a:tint val="75000"/>
                  </a:schemeClr>
                </a:solidFill>
              </a:defRPr>
            </a:lvl8pPr>
            <a:lvl9pPr marL="3585208" indent="0" algn="ctr">
              <a:buNone/>
              <a:defRPr>
                <a:solidFill>
                  <a:schemeClr val="tx1">
                    <a:tint val="75000"/>
                  </a:schemeClr>
                </a:solidFill>
              </a:defRPr>
            </a:lvl9pPr>
          </a:lstStyle>
          <a:p>
            <a:r>
              <a:rPr lang="en-US"/>
              <a:t>Name</a:t>
            </a:r>
          </a:p>
          <a:p>
            <a:r>
              <a:rPr lang="en-US"/>
              <a:t>Title</a:t>
            </a:r>
          </a:p>
        </p:txBody>
      </p:sp>
      <p:sp>
        <p:nvSpPr>
          <p:cNvPr id="10" name="Text Placeholder 3"/>
          <p:cNvSpPr>
            <a:spLocks noGrp="1"/>
          </p:cNvSpPr>
          <p:nvPr>
            <p:ph type="body" sz="quarter" idx="10" hasCustomPrompt="1"/>
          </p:nvPr>
        </p:nvSpPr>
        <p:spPr>
          <a:xfrm>
            <a:off x="370838" y="5002886"/>
            <a:ext cx="7934961" cy="489365"/>
          </a:xfrm>
        </p:spPr>
        <p:txBody>
          <a:bodyPr wrap="square">
            <a:spAutoFit/>
          </a:bodyPr>
          <a:lstStyle>
            <a:lvl1pPr marL="0" indent="0">
              <a:buNone/>
              <a:defRPr sz="2200" b="1" i="0">
                <a:solidFill>
                  <a:schemeClr val="bg1"/>
                </a:solidFill>
                <a:latin typeface="Segoe UI" charset="0"/>
                <a:ea typeface="Segoe UI" charset="0"/>
                <a:cs typeface="Segoe UI" charset="0"/>
              </a:defRPr>
            </a:lvl1pPr>
            <a:lvl2pPr marL="336145" indent="0">
              <a:buNone/>
              <a:defRPr/>
            </a:lvl2pPr>
            <a:lvl3pPr marL="560241" indent="0">
              <a:buNone/>
              <a:defRPr/>
            </a:lvl3pPr>
            <a:lvl4pPr marL="784338" indent="0">
              <a:buNone/>
              <a:defRPr/>
            </a:lvl4pPr>
            <a:lvl5pPr marL="1008434" indent="0">
              <a:buNone/>
              <a:defRPr/>
            </a:lvl5pPr>
          </a:lstStyle>
          <a:p>
            <a:pPr lvl="0"/>
            <a:r>
              <a:rPr lang="en-US"/>
              <a:t>SUBHEAD</a:t>
            </a:r>
          </a:p>
        </p:txBody>
      </p:sp>
    </p:spTree>
    <p:extLst>
      <p:ext uri="{BB962C8B-B14F-4D97-AF65-F5344CB8AC3E}">
        <p14:creationId xmlns:p14="http://schemas.microsoft.com/office/powerpoint/2010/main" val="12643230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7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67233"/>
          </a:xfrm>
        </p:spPr>
        <p:txBody>
          <a:bodyPr/>
          <a:lstStyle>
            <a:lvl1pPr marL="0" indent="0">
              <a:buNone/>
              <a:defRPr/>
            </a:lvl1pPr>
            <a:lvl2pPr marL="336145" indent="0">
              <a:buNone/>
              <a:defRPr/>
            </a:lvl2pPr>
            <a:lvl3pPr marL="560241" indent="0">
              <a:buNone/>
              <a:defRPr/>
            </a:lvl3pPr>
            <a:lvl4pPr marL="784338" indent="0">
              <a:buNone/>
              <a:defRPr/>
            </a:lvl4pPr>
            <a:lvl5pPr marL="1008434"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1307365518"/>
      </p:ext>
    </p:extLst>
  </p:cSld>
  <p:clrMapOvr>
    <a:masterClrMapping/>
  </p:clrMapOvr>
  <p:transition>
    <p:fade/>
  </p:transition>
</p:sldLayout>
</file>

<file path=ppt/slideLayouts/slideLayout573.xml><?xml version="1.0" encoding="utf-8"?>
<p:sldLayout xmlns:a="http://schemas.openxmlformats.org/drawingml/2006/main" xmlns:r="http://schemas.openxmlformats.org/officeDocument/2006/relationships" xmlns:p="http://schemas.openxmlformats.org/presentationml/2006/main" preserve="1" userDrawn="1">
  <p:cSld name="Title only no breadcrumb">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3991865698"/>
      </p:ext>
    </p:extLst>
  </p:cSld>
  <p:clrMapOvr>
    <a:masterClrMapping/>
  </p:clrMapOvr>
  <p:transition>
    <p:fade/>
  </p:transition>
</p:sldLayout>
</file>

<file path=ppt/slideLayouts/slideLayout574.xml><?xml version="1.0" encoding="utf-8"?>
<p:sldLayout xmlns:a="http://schemas.openxmlformats.org/drawingml/2006/main" xmlns:r="http://schemas.openxmlformats.org/officeDocument/2006/relationships" xmlns:p="http://schemas.openxmlformats.org/presentationml/2006/main" preserve="1">
  <p:cSld name="Title and Chapter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69240" y="672852"/>
            <a:ext cx="11655078" cy="899665"/>
          </a:xfrm>
        </p:spPr>
        <p:txBody>
          <a:bodyPr/>
          <a:lstStyle/>
          <a:p>
            <a:r>
              <a:rPr lang="en-US"/>
              <a:t>Click to edit Master title style</a:t>
            </a:r>
          </a:p>
        </p:txBody>
      </p:sp>
      <p:sp>
        <p:nvSpPr>
          <p:cNvPr id="6" name="Text Placeholder 5"/>
          <p:cNvSpPr>
            <a:spLocks noGrp="1"/>
          </p:cNvSpPr>
          <p:nvPr>
            <p:ph type="body" sz="quarter" idx="10" hasCustomPrompt="1"/>
          </p:nvPr>
        </p:nvSpPr>
        <p:spPr>
          <a:xfrm>
            <a:off x="269239" y="289767"/>
            <a:ext cx="11653523" cy="410369"/>
          </a:xfrm>
        </p:spPr>
        <p:txBody>
          <a:bodyPr/>
          <a:lstStyle>
            <a:lvl1pPr marL="0" indent="0">
              <a:buNone/>
              <a:defRPr sz="1600" b="1">
                <a:solidFill>
                  <a:schemeClr val="accent4"/>
                </a:solidFill>
                <a:latin typeface="+mn-lt"/>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CHAPTER TITLE BREADCRUM</a:t>
            </a:r>
          </a:p>
        </p:txBody>
      </p:sp>
    </p:spTree>
    <p:extLst>
      <p:ext uri="{BB962C8B-B14F-4D97-AF65-F5344CB8AC3E}">
        <p14:creationId xmlns:p14="http://schemas.microsoft.com/office/powerpoint/2010/main" val="3919738369"/>
      </p:ext>
    </p:extLst>
  </p:cSld>
  <p:clrMapOvr>
    <a:masterClrMapping/>
  </p:clrMapOvr>
  <p:transition>
    <p:fade/>
  </p:transition>
</p:sldLayout>
</file>

<file path=ppt/slideLayouts/slideLayout575.xml><?xml version="1.0" encoding="utf-8"?>
<p:sldLayout xmlns:a="http://schemas.openxmlformats.org/drawingml/2006/main" xmlns:r="http://schemas.openxmlformats.org/officeDocument/2006/relationships" xmlns:p="http://schemas.openxmlformats.org/presentationml/2006/main" preserve="1">
  <p:cSld name="Chapter Breadcrumb, 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269240" y="673848"/>
            <a:ext cx="11655078" cy="899665"/>
          </a:xfrm>
        </p:spPr>
        <p:txBody>
          <a:bodyPr/>
          <a:lstStyle/>
          <a:p>
            <a:r>
              <a:rPr lang="en-US"/>
              <a:t>Click to edit Master title style</a:t>
            </a:r>
          </a:p>
        </p:txBody>
      </p:sp>
      <p:sp>
        <p:nvSpPr>
          <p:cNvPr id="5" name="Text Placeholder 3"/>
          <p:cNvSpPr>
            <a:spLocks noGrp="1"/>
          </p:cNvSpPr>
          <p:nvPr>
            <p:ph type="body" sz="quarter" idx="10" hasCustomPrompt="1"/>
          </p:nvPr>
        </p:nvSpPr>
        <p:spPr>
          <a:xfrm>
            <a:off x="269239" y="1383386"/>
            <a:ext cx="11653523" cy="489365"/>
          </a:xfrm>
        </p:spPr>
        <p:txBody>
          <a:bodyPr>
            <a:spAutoFit/>
          </a:bodyPr>
          <a:lstStyle>
            <a:lvl1pPr marL="0" indent="0">
              <a:buNone/>
              <a:defRPr sz="2200" b="0">
                <a:solidFill>
                  <a:schemeClr val="accent2"/>
                </a:solidFill>
                <a:latin typeface="+mn-lt"/>
              </a:defRPr>
            </a:lvl1pPr>
            <a:lvl2pPr marL="336145" indent="0">
              <a:buNone/>
              <a:defRPr/>
            </a:lvl2pPr>
            <a:lvl3pPr marL="560241" indent="0">
              <a:buNone/>
              <a:defRPr/>
            </a:lvl3pPr>
            <a:lvl4pPr marL="784338" indent="0">
              <a:buNone/>
              <a:defRPr/>
            </a:lvl4pPr>
            <a:lvl5pPr marL="1008434" indent="0">
              <a:buNone/>
              <a:defRPr/>
            </a:lvl5pPr>
          </a:lstStyle>
          <a:p>
            <a:pPr lvl="0"/>
            <a:r>
              <a:rPr lang="en-US"/>
              <a:t>Subhead</a:t>
            </a:r>
          </a:p>
        </p:txBody>
      </p:sp>
      <p:sp>
        <p:nvSpPr>
          <p:cNvPr id="4" name="Text Placeholder 5"/>
          <p:cNvSpPr>
            <a:spLocks noGrp="1"/>
          </p:cNvSpPr>
          <p:nvPr>
            <p:ph type="body" sz="quarter" idx="11" hasCustomPrompt="1"/>
          </p:nvPr>
        </p:nvSpPr>
        <p:spPr>
          <a:xfrm>
            <a:off x="269239" y="289767"/>
            <a:ext cx="11653523" cy="410369"/>
          </a:xfrm>
        </p:spPr>
        <p:txBody>
          <a:bodyPr/>
          <a:lstStyle>
            <a:lvl1pPr marL="0" indent="0">
              <a:buNone/>
              <a:defRPr sz="1600" b="1">
                <a:solidFill>
                  <a:schemeClr val="accent4"/>
                </a:solidFill>
                <a:latin typeface="+mn-lt"/>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CHAPTER TITLE BREADCRUM</a:t>
            </a:r>
          </a:p>
        </p:txBody>
      </p:sp>
    </p:spTree>
    <p:extLst>
      <p:ext uri="{BB962C8B-B14F-4D97-AF65-F5344CB8AC3E}">
        <p14:creationId xmlns:p14="http://schemas.microsoft.com/office/powerpoint/2010/main" val="3792683873"/>
      </p:ext>
    </p:extLst>
  </p:cSld>
  <p:clrMapOvr>
    <a:masterClrMapping/>
  </p:clrMapOvr>
  <p:transition>
    <p:fade/>
  </p:transition>
</p:sldLayout>
</file>

<file path=ppt/slideLayouts/slideLayout576.xml><?xml version="1.0" encoding="utf-8"?>
<p:sldLayout xmlns:a="http://schemas.openxmlformats.org/drawingml/2006/main" xmlns:r="http://schemas.openxmlformats.org/officeDocument/2006/relationships" xmlns:p="http://schemas.openxmlformats.org/presentationml/2006/main" preserve="1">
  <p:cSld name="diagrams Accent color 1">
    <p:spTree>
      <p:nvGrpSpPr>
        <p:cNvPr id="1" name=""/>
        <p:cNvGrpSpPr/>
        <p:nvPr/>
      </p:nvGrpSpPr>
      <p:grpSpPr>
        <a:xfrm>
          <a:off x="0" y="0"/>
          <a:ext cx="0" cy="0"/>
          <a:chOff x="0" y="0"/>
          <a:chExt cx="0" cy="0"/>
        </a:xfrm>
      </p:grpSpPr>
      <p:sp>
        <p:nvSpPr>
          <p:cNvPr id="4" name="Rectangle 3"/>
          <p:cNvSpPr/>
          <p:nvPr/>
        </p:nvSpPr>
        <p:spPr bwMode="auto">
          <a:xfrm>
            <a:off x="0" y="1848718"/>
            <a:ext cx="12192000" cy="500928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2" name="Title 1"/>
          <p:cNvSpPr>
            <a:spLocks noGrp="1"/>
          </p:cNvSpPr>
          <p:nvPr>
            <p:ph type="title"/>
          </p:nvPr>
        </p:nvSpPr>
        <p:spPr>
          <a:xfrm>
            <a:off x="269240" y="672852"/>
            <a:ext cx="11655078" cy="899665"/>
          </a:xfrm>
        </p:spPr>
        <p:txBody>
          <a:bodyPr/>
          <a:lstStyle/>
          <a:p>
            <a:r>
              <a:rPr lang="en-US"/>
              <a:t>Click to edit Master title style</a:t>
            </a:r>
          </a:p>
        </p:txBody>
      </p:sp>
      <p:sp>
        <p:nvSpPr>
          <p:cNvPr id="6" name="Text Placeholder 5"/>
          <p:cNvSpPr>
            <a:spLocks noGrp="1"/>
          </p:cNvSpPr>
          <p:nvPr>
            <p:ph type="body" sz="quarter" idx="10" hasCustomPrompt="1"/>
          </p:nvPr>
        </p:nvSpPr>
        <p:spPr>
          <a:xfrm>
            <a:off x="269239" y="289767"/>
            <a:ext cx="11653523" cy="410369"/>
          </a:xfrm>
        </p:spPr>
        <p:txBody>
          <a:bodyPr/>
          <a:lstStyle>
            <a:lvl1pPr marL="0" indent="0">
              <a:buNone/>
              <a:defRPr sz="1600" b="1">
                <a:solidFill>
                  <a:schemeClr val="accent4"/>
                </a:solidFill>
                <a:latin typeface="+mn-lt"/>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CHAPTER TITLE BREADCRUM</a:t>
            </a:r>
          </a:p>
        </p:txBody>
      </p:sp>
    </p:spTree>
    <p:extLst>
      <p:ext uri="{BB962C8B-B14F-4D97-AF65-F5344CB8AC3E}">
        <p14:creationId xmlns:p14="http://schemas.microsoft.com/office/powerpoint/2010/main" val="2121431492"/>
      </p:ext>
    </p:extLst>
  </p:cSld>
  <p:clrMapOvr>
    <a:masterClrMapping/>
  </p:clrMapOvr>
  <p:transition>
    <p:fade/>
  </p:transition>
</p:sldLayout>
</file>

<file path=ppt/slideLayouts/slideLayout577.xml><?xml version="1.0" encoding="utf-8"?>
<p:sldLayout xmlns:a="http://schemas.openxmlformats.org/drawingml/2006/main" xmlns:r="http://schemas.openxmlformats.org/officeDocument/2006/relationships" xmlns:p="http://schemas.openxmlformats.org/presentationml/2006/main" preserve="1">
  <p:cSld name="Diagrams with breadcrumb + subhead Accent color 1">
    <p:spTree>
      <p:nvGrpSpPr>
        <p:cNvPr id="1" name=""/>
        <p:cNvGrpSpPr/>
        <p:nvPr/>
      </p:nvGrpSpPr>
      <p:grpSpPr>
        <a:xfrm>
          <a:off x="0" y="0"/>
          <a:ext cx="0" cy="0"/>
          <a:chOff x="0" y="0"/>
          <a:chExt cx="0" cy="0"/>
        </a:xfrm>
      </p:grpSpPr>
      <p:sp>
        <p:nvSpPr>
          <p:cNvPr id="4" name="Rectangle 3"/>
          <p:cNvSpPr/>
          <p:nvPr/>
        </p:nvSpPr>
        <p:spPr bwMode="auto">
          <a:xfrm>
            <a:off x="0" y="1848718"/>
            <a:ext cx="12192000" cy="500928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2" name="Title 1"/>
          <p:cNvSpPr>
            <a:spLocks noGrp="1"/>
          </p:cNvSpPr>
          <p:nvPr>
            <p:ph type="title"/>
          </p:nvPr>
        </p:nvSpPr>
        <p:spPr>
          <a:xfrm>
            <a:off x="269240" y="672852"/>
            <a:ext cx="11655078" cy="899665"/>
          </a:xfrm>
        </p:spPr>
        <p:txBody>
          <a:bodyPr/>
          <a:lstStyle/>
          <a:p>
            <a:r>
              <a:rPr lang="en-US"/>
              <a:t>Click to edit Master title style</a:t>
            </a:r>
          </a:p>
        </p:txBody>
      </p:sp>
      <p:sp>
        <p:nvSpPr>
          <p:cNvPr id="6" name="Text Placeholder 5"/>
          <p:cNvSpPr>
            <a:spLocks noGrp="1"/>
          </p:cNvSpPr>
          <p:nvPr>
            <p:ph type="body" sz="quarter" idx="10" hasCustomPrompt="1"/>
          </p:nvPr>
        </p:nvSpPr>
        <p:spPr>
          <a:xfrm>
            <a:off x="269239" y="289767"/>
            <a:ext cx="11653523" cy="410369"/>
          </a:xfrm>
        </p:spPr>
        <p:txBody>
          <a:bodyPr/>
          <a:lstStyle>
            <a:lvl1pPr marL="0" indent="0">
              <a:buNone/>
              <a:defRPr sz="1600" b="1">
                <a:solidFill>
                  <a:schemeClr val="accent4"/>
                </a:solidFill>
                <a:latin typeface="+mn-lt"/>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CHAPTER TITLE BREADCRUM</a:t>
            </a:r>
          </a:p>
        </p:txBody>
      </p:sp>
      <p:sp>
        <p:nvSpPr>
          <p:cNvPr id="5" name="Text Placeholder 3"/>
          <p:cNvSpPr>
            <a:spLocks noGrp="1"/>
          </p:cNvSpPr>
          <p:nvPr>
            <p:ph type="body" sz="quarter" idx="11" hasCustomPrompt="1"/>
          </p:nvPr>
        </p:nvSpPr>
        <p:spPr>
          <a:xfrm>
            <a:off x="269239" y="1307186"/>
            <a:ext cx="11653523" cy="489365"/>
          </a:xfrm>
        </p:spPr>
        <p:txBody>
          <a:bodyPr>
            <a:spAutoFit/>
          </a:bodyPr>
          <a:lstStyle>
            <a:lvl1pPr marL="0" indent="0">
              <a:buNone/>
              <a:defRPr sz="2200" b="0">
                <a:solidFill>
                  <a:schemeClr val="accent2"/>
                </a:solidFill>
                <a:latin typeface="+mn-lt"/>
              </a:defRPr>
            </a:lvl1pPr>
            <a:lvl2pPr marL="336145" indent="0">
              <a:buNone/>
              <a:defRPr/>
            </a:lvl2pPr>
            <a:lvl3pPr marL="560241" indent="0">
              <a:buNone/>
              <a:defRPr/>
            </a:lvl3pPr>
            <a:lvl4pPr marL="784338" indent="0">
              <a:buNone/>
              <a:defRPr/>
            </a:lvl4pPr>
            <a:lvl5pPr marL="1008434" indent="0">
              <a:buNone/>
              <a:defRPr/>
            </a:lvl5pPr>
          </a:lstStyle>
          <a:p>
            <a:pPr lvl="0"/>
            <a:r>
              <a:rPr lang="en-US"/>
              <a:t>Subhead</a:t>
            </a:r>
          </a:p>
        </p:txBody>
      </p:sp>
    </p:spTree>
    <p:extLst>
      <p:ext uri="{BB962C8B-B14F-4D97-AF65-F5344CB8AC3E}">
        <p14:creationId xmlns:p14="http://schemas.microsoft.com/office/powerpoint/2010/main" val="2598144840"/>
      </p:ext>
    </p:extLst>
  </p:cSld>
  <p:clrMapOvr>
    <a:masterClrMapping/>
  </p:clrMapOvr>
  <p:transition>
    <p:fade/>
  </p:transition>
</p:sldLayout>
</file>

<file path=ppt/slideLayouts/slideLayout578.xml><?xml version="1.0" encoding="utf-8"?>
<p:sldLayout xmlns:a="http://schemas.openxmlformats.org/drawingml/2006/main" xmlns:r="http://schemas.openxmlformats.org/officeDocument/2006/relationships" xmlns:p="http://schemas.openxmlformats.org/presentationml/2006/main" preserve="1">
  <p:cSld name="diagrams slide with subhead Accent color 1">
    <p:spTree>
      <p:nvGrpSpPr>
        <p:cNvPr id="1" name=""/>
        <p:cNvGrpSpPr/>
        <p:nvPr/>
      </p:nvGrpSpPr>
      <p:grpSpPr>
        <a:xfrm>
          <a:off x="0" y="0"/>
          <a:ext cx="0" cy="0"/>
          <a:chOff x="0" y="0"/>
          <a:chExt cx="0" cy="0"/>
        </a:xfrm>
      </p:grpSpPr>
      <p:sp>
        <p:nvSpPr>
          <p:cNvPr id="4" name="Rectangle 3"/>
          <p:cNvSpPr/>
          <p:nvPr/>
        </p:nvSpPr>
        <p:spPr bwMode="auto">
          <a:xfrm>
            <a:off x="0" y="1848718"/>
            <a:ext cx="12192000" cy="500928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7" name="Title 5"/>
          <p:cNvSpPr>
            <a:spLocks noGrp="1"/>
          </p:cNvSpPr>
          <p:nvPr>
            <p:ph type="title"/>
          </p:nvPr>
        </p:nvSpPr>
        <p:spPr>
          <a:xfrm>
            <a:off x="269240" y="289512"/>
            <a:ext cx="11655078" cy="899665"/>
          </a:xfrm>
        </p:spPr>
        <p:txBody>
          <a:bodyPr/>
          <a:lstStyle>
            <a:lvl1pPr>
              <a:defRPr sz="4400"/>
            </a:lvl1pPr>
          </a:lstStyle>
          <a:p>
            <a:r>
              <a:rPr lang="en-US"/>
              <a:t>Click to edit Master title style</a:t>
            </a:r>
          </a:p>
        </p:txBody>
      </p:sp>
      <p:sp>
        <p:nvSpPr>
          <p:cNvPr id="6" name="Text Placeholder 3"/>
          <p:cNvSpPr>
            <a:spLocks noGrp="1"/>
          </p:cNvSpPr>
          <p:nvPr>
            <p:ph type="body" sz="quarter" idx="10" hasCustomPrompt="1"/>
          </p:nvPr>
        </p:nvSpPr>
        <p:spPr>
          <a:xfrm>
            <a:off x="269239" y="1015086"/>
            <a:ext cx="11653523" cy="489365"/>
          </a:xfrm>
        </p:spPr>
        <p:txBody>
          <a:bodyPr>
            <a:spAutoFit/>
          </a:bodyPr>
          <a:lstStyle>
            <a:lvl1pPr marL="0" indent="0">
              <a:buNone/>
              <a:defRPr sz="2200" b="0">
                <a:solidFill>
                  <a:schemeClr val="accent2"/>
                </a:solidFill>
                <a:latin typeface="+mn-lt"/>
              </a:defRPr>
            </a:lvl1pPr>
            <a:lvl2pPr marL="336145" indent="0">
              <a:buNone/>
              <a:defRPr/>
            </a:lvl2pPr>
            <a:lvl3pPr marL="560241" indent="0">
              <a:buNone/>
              <a:defRPr/>
            </a:lvl3pPr>
            <a:lvl4pPr marL="784338" indent="0">
              <a:buNone/>
              <a:defRPr/>
            </a:lvl4pPr>
            <a:lvl5pPr marL="1008434" indent="0">
              <a:buNone/>
              <a:defRPr/>
            </a:lvl5pPr>
          </a:lstStyle>
          <a:p>
            <a:pPr lvl="0"/>
            <a:r>
              <a:rPr lang="en-US"/>
              <a:t>Subhead</a:t>
            </a:r>
          </a:p>
        </p:txBody>
      </p:sp>
    </p:spTree>
    <p:extLst>
      <p:ext uri="{BB962C8B-B14F-4D97-AF65-F5344CB8AC3E}">
        <p14:creationId xmlns:p14="http://schemas.microsoft.com/office/powerpoint/2010/main" val="4162246246"/>
      </p:ext>
    </p:extLst>
  </p:cSld>
  <p:clrMapOvr>
    <a:masterClrMapping/>
  </p:clrMapOvr>
  <p:transition>
    <p:fade/>
  </p:transition>
</p:sldLayout>
</file>

<file path=ppt/slideLayouts/slideLayout579.xml><?xml version="1.0" encoding="utf-8"?>
<p:sldLayout xmlns:a="http://schemas.openxmlformats.org/drawingml/2006/main" xmlns:r="http://schemas.openxmlformats.org/officeDocument/2006/relationships" xmlns:p="http://schemas.openxmlformats.org/presentationml/2006/main" preserve="1">
  <p:cSld name="diagrams with subhead Accent color 1">
    <p:spTree>
      <p:nvGrpSpPr>
        <p:cNvPr id="1" name=""/>
        <p:cNvGrpSpPr/>
        <p:nvPr/>
      </p:nvGrpSpPr>
      <p:grpSpPr>
        <a:xfrm>
          <a:off x="0" y="0"/>
          <a:ext cx="0" cy="0"/>
          <a:chOff x="0" y="0"/>
          <a:chExt cx="0" cy="0"/>
        </a:xfrm>
      </p:grpSpPr>
      <p:sp>
        <p:nvSpPr>
          <p:cNvPr id="4" name="Rectangle 3"/>
          <p:cNvSpPr/>
          <p:nvPr/>
        </p:nvSpPr>
        <p:spPr bwMode="auto">
          <a:xfrm>
            <a:off x="0" y="1848718"/>
            <a:ext cx="12192000" cy="500928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7" name="Title 5"/>
          <p:cNvSpPr>
            <a:spLocks noGrp="1"/>
          </p:cNvSpPr>
          <p:nvPr>
            <p:ph type="title"/>
          </p:nvPr>
        </p:nvSpPr>
        <p:spPr>
          <a:xfrm>
            <a:off x="269240" y="289512"/>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367140827"/>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slide whit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7A984A1-F78C-4297-8324-10D12BC7E8C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52400" t="4718" r="3150" b="22029"/>
          <a:stretch/>
        </p:blipFill>
        <p:spPr>
          <a:xfrm>
            <a:off x="5613722" y="1"/>
            <a:ext cx="6578279" cy="6858974"/>
          </a:xfrm>
          <a:prstGeom prst="rect">
            <a:avLst/>
          </a:prstGeom>
        </p:spPr>
      </p:pic>
      <p:sp>
        <p:nvSpPr>
          <p:cNvPr id="9" name="Title 1"/>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23753619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580.xml><?xml version="1.0" encoding="utf-8"?>
<p:sldLayout xmlns:a="http://schemas.openxmlformats.org/drawingml/2006/main" xmlns:r="http://schemas.openxmlformats.org/officeDocument/2006/relationships" xmlns:p="http://schemas.openxmlformats.org/presentationml/2006/main" preserve="1">
  <p:cSld name="Diagrams with content Accent color 1">
    <p:spTree>
      <p:nvGrpSpPr>
        <p:cNvPr id="1" name=""/>
        <p:cNvGrpSpPr/>
        <p:nvPr/>
      </p:nvGrpSpPr>
      <p:grpSpPr>
        <a:xfrm>
          <a:off x="0" y="0"/>
          <a:ext cx="0" cy="0"/>
          <a:chOff x="0" y="0"/>
          <a:chExt cx="0" cy="0"/>
        </a:xfrm>
      </p:grpSpPr>
      <p:sp>
        <p:nvSpPr>
          <p:cNvPr id="4" name="Rectangle 3"/>
          <p:cNvSpPr/>
          <p:nvPr/>
        </p:nvSpPr>
        <p:spPr bwMode="auto">
          <a:xfrm>
            <a:off x="0" y="1848718"/>
            <a:ext cx="12192000" cy="500928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 name="Text Placeholder 3"/>
          <p:cNvSpPr>
            <a:spLocks noGrp="1"/>
          </p:cNvSpPr>
          <p:nvPr>
            <p:ph type="body" sz="quarter" idx="10"/>
          </p:nvPr>
        </p:nvSpPr>
        <p:spPr>
          <a:xfrm>
            <a:off x="269238" y="1981200"/>
            <a:ext cx="11653523" cy="1884298"/>
          </a:xfrm>
        </p:spPr>
        <p:txBody>
          <a:bodyPr/>
          <a:lstStyle>
            <a:lvl1pPr marL="0" indent="0">
              <a:buNone/>
              <a:defRPr>
                <a:solidFill>
                  <a:schemeClr val="bg1"/>
                </a:solidFill>
              </a:defRPr>
            </a:lvl1pPr>
            <a:lvl2pPr marL="336145" indent="0">
              <a:buNone/>
              <a:defRPr>
                <a:solidFill>
                  <a:schemeClr val="bg1"/>
                </a:solidFill>
              </a:defRPr>
            </a:lvl2pPr>
            <a:lvl3pPr marL="560241" indent="0">
              <a:buNone/>
              <a:defRPr>
                <a:solidFill>
                  <a:schemeClr val="bg1"/>
                </a:solidFill>
              </a:defRPr>
            </a:lvl3pPr>
            <a:lvl4pPr marL="784338" indent="0">
              <a:buNone/>
              <a:defRPr>
                <a:solidFill>
                  <a:schemeClr val="bg1"/>
                </a:solidFill>
              </a:defRPr>
            </a:lvl4pPr>
            <a:lvl5pPr marL="1008434" indent="0">
              <a:buNone/>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5"/>
          <p:cNvSpPr>
            <a:spLocks noGrp="1"/>
          </p:cNvSpPr>
          <p:nvPr>
            <p:ph type="title"/>
          </p:nvPr>
        </p:nvSpPr>
        <p:spPr>
          <a:xfrm>
            <a:off x="269240" y="289512"/>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2913586198"/>
      </p:ext>
    </p:extLst>
  </p:cSld>
  <p:clrMapOvr>
    <a:masterClrMapping/>
  </p:clrMapOvr>
  <p:transition>
    <p:fade/>
  </p:transition>
</p:sldLayout>
</file>

<file path=ppt/slideLayouts/slideLayout581.xml><?xml version="1.0" encoding="utf-8"?>
<p:sldLayout xmlns:a="http://schemas.openxmlformats.org/drawingml/2006/main" xmlns:r="http://schemas.openxmlformats.org/officeDocument/2006/relationships" xmlns:p="http://schemas.openxmlformats.org/presentationml/2006/main" preserve="1">
  <p:cSld name="3_diagrams slide ">
    <p:spTree>
      <p:nvGrpSpPr>
        <p:cNvPr id="1" name=""/>
        <p:cNvGrpSpPr/>
        <p:nvPr/>
      </p:nvGrpSpPr>
      <p:grpSpPr>
        <a:xfrm>
          <a:off x="0" y="0"/>
          <a:ext cx="0" cy="0"/>
          <a:chOff x="0" y="0"/>
          <a:chExt cx="0" cy="0"/>
        </a:xfrm>
      </p:grpSpPr>
      <p:sp>
        <p:nvSpPr>
          <p:cNvPr id="4" name="Rectangle 3"/>
          <p:cNvSpPr/>
          <p:nvPr/>
        </p:nvSpPr>
        <p:spPr bwMode="auto">
          <a:xfrm>
            <a:off x="6400800" y="0"/>
            <a:ext cx="5791200" cy="68580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endParaRPr>
          </a:p>
        </p:txBody>
      </p:sp>
      <p:sp>
        <p:nvSpPr>
          <p:cNvPr id="5" name="Text Placeholder 3"/>
          <p:cNvSpPr>
            <a:spLocks noGrp="1"/>
          </p:cNvSpPr>
          <p:nvPr>
            <p:ph type="body" sz="quarter" idx="10"/>
          </p:nvPr>
        </p:nvSpPr>
        <p:spPr>
          <a:xfrm>
            <a:off x="269240" y="1189178"/>
            <a:ext cx="11653523" cy="1869020"/>
          </a:xfrm>
        </p:spPr>
        <p:txBody>
          <a:bodyPr/>
          <a:lstStyle>
            <a:lvl1pPr marL="0" indent="0">
              <a:buNone/>
              <a:defRPr/>
            </a:lvl1pPr>
            <a:lvl2pPr marL="336080" indent="0">
              <a:buNone/>
              <a:defRPr/>
            </a:lvl2pPr>
            <a:lvl3pPr marL="560134" indent="0">
              <a:buNone/>
              <a:defRPr/>
            </a:lvl3pPr>
            <a:lvl4pPr marL="784187" indent="0">
              <a:buNone/>
              <a:defRPr/>
            </a:lvl4pPr>
            <a:lvl5pPr marL="100824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5"/>
          <p:cNvSpPr>
            <a:spLocks noGrp="1"/>
          </p:cNvSpPr>
          <p:nvPr>
            <p:ph type="title"/>
          </p:nvPr>
        </p:nvSpPr>
        <p:spPr>
          <a:xfrm>
            <a:off x="269241" y="289513"/>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2036391824"/>
      </p:ext>
    </p:extLst>
  </p:cSld>
  <p:clrMapOvr>
    <a:masterClrMapping/>
  </p:clrMapOvr>
  <p:transition>
    <p:fade/>
  </p:transition>
</p:sldLayout>
</file>

<file path=ppt/slideLayouts/slideLayout582.xml><?xml version="1.0" encoding="utf-8"?>
<p:sldLayout xmlns:a="http://schemas.openxmlformats.org/drawingml/2006/main" xmlns:r="http://schemas.openxmlformats.org/officeDocument/2006/relationships" xmlns:p="http://schemas.openxmlformats.org/presentationml/2006/main" preserve="1">
  <p:cSld name="2_diagrams slide ">
    <p:spTree>
      <p:nvGrpSpPr>
        <p:cNvPr id="1" name=""/>
        <p:cNvGrpSpPr/>
        <p:nvPr/>
      </p:nvGrpSpPr>
      <p:grpSpPr>
        <a:xfrm>
          <a:off x="0" y="0"/>
          <a:ext cx="0" cy="0"/>
          <a:chOff x="0" y="0"/>
          <a:chExt cx="0" cy="0"/>
        </a:xfrm>
      </p:grpSpPr>
      <p:sp>
        <p:nvSpPr>
          <p:cNvPr id="4" name="Rectangle 3"/>
          <p:cNvSpPr/>
          <p:nvPr/>
        </p:nvSpPr>
        <p:spPr bwMode="auto">
          <a:xfrm>
            <a:off x="4724400" y="0"/>
            <a:ext cx="7467600" cy="68580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endParaRPr>
          </a:p>
        </p:txBody>
      </p:sp>
      <p:sp>
        <p:nvSpPr>
          <p:cNvPr id="5" name="Text Placeholder 3"/>
          <p:cNvSpPr>
            <a:spLocks noGrp="1"/>
          </p:cNvSpPr>
          <p:nvPr>
            <p:ph type="body" sz="quarter" idx="10"/>
          </p:nvPr>
        </p:nvSpPr>
        <p:spPr>
          <a:xfrm>
            <a:off x="269240" y="1189178"/>
            <a:ext cx="11653523" cy="1869020"/>
          </a:xfrm>
        </p:spPr>
        <p:txBody>
          <a:bodyPr/>
          <a:lstStyle>
            <a:lvl1pPr marL="0" indent="0">
              <a:buNone/>
              <a:defRPr/>
            </a:lvl1pPr>
            <a:lvl2pPr marL="336080" indent="0">
              <a:buNone/>
              <a:defRPr/>
            </a:lvl2pPr>
            <a:lvl3pPr marL="560134" indent="0">
              <a:buNone/>
              <a:defRPr/>
            </a:lvl3pPr>
            <a:lvl4pPr marL="784187" indent="0">
              <a:buNone/>
              <a:defRPr/>
            </a:lvl4pPr>
            <a:lvl5pPr marL="100824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5"/>
          <p:cNvSpPr>
            <a:spLocks noGrp="1"/>
          </p:cNvSpPr>
          <p:nvPr>
            <p:ph type="title"/>
          </p:nvPr>
        </p:nvSpPr>
        <p:spPr>
          <a:xfrm>
            <a:off x="269241" y="289513"/>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4283101827"/>
      </p:ext>
    </p:extLst>
  </p:cSld>
  <p:clrMapOvr>
    <a:masterClrMapping/>
  </p:clrMapOvr>
  <p:transition>
    <p:fade/>
  </p:transition>
</p:sldLayout>
</file>

<file path=ppt/slideLayouts/slideLayout583.xml><?xml version="1.0" encoding="utf-8"?>
<p:sldLayout xmlns:a="http://schemas.openxmlformats.org/drawingml/2006/main" xmlns:r="http://schemas.openxmlformats.org/officeDocument/2006/relationships" xmlns:p="http://schemas.openxmlformats.org/presentationml/2006/main" preserve="1">
  <p:cSld name="4_diagrams slide ">
    <p:spTree>
      <p:nvGrpSpPr>
        <p:cNvPr id="1" name=""/>
        <p:cNvGrpSpPr/>
        <p:nvPr/>
      </p:nvGrpSpPr>
      <p:grpSpPr>
        <a:xfrm>
          <a:off x="0" y="0"/>
          <a:ext cx="0" cy="0"/>
          <a:chOff x="0" y="0"/>
          <a:chExt cx="0" cy="0"/>
        </a:xfrm>
      </p:grpSpPr>
      <p:sp>
        <p:nvSpPr>
          <p:cNvPr id="4" name="Rectangle 3"/>
          <p:cNvSpPr/>
          <p:nvPr/>
        </p:nvSpPr>
        <p:spPr bwMode="auto">
          <a:xfrm>
            <a:off x="3048000" y="0"/>
            <a:ext cx="9144000" cy="68580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endParaRPr>
          </a:p>
        </p:txBody>
      </p:sp>
      <p:sp>
        <p:nvSpPr>
          <p:cNvPr id="7" name="Title 5"/>
          <p:cNvSpPr>
            <a:spLocks noGrp="1"/>
          </p:cNvSpPr>
          <p:nvPr>
            <p:ph type="title"/>
          </p:nvPr>
        </p:nvSpPr>
        <p:spPr>
          <a:xfrm>
            <a:off x="269241" y="289513"/>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422855352"/>
      </p:ext>
    </p:extLst>
  </p:cSld>
  <p:clrMapOvr>
    <a:masterClrMapping/>
  </p:clrMapOvr>
  <p:transition>
    <p:fade/>
  </p:transition>
</p:sldLayout>
</file>

<file path=ppt/slideLayouts/slideLayout584.xml><?xml version="1.0" encoding="utf-8"?>
<p:sldLayout xmlns:a="http://schemas.openxmlformats.org/drawingml/2006/main" xmlns:r="http://schemas.openxmlformats.org/officeDocument/2006/relationships" xmlns:p="http://schemas.openxmlformats.org/presentationml/2006/main" preserve="1">
  <p:cSld name="Section Title with header 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239" y="2891074"/>
            <a:ext cx="11653523" cy="1158793"/>
          </a:xfrm>
          <a:noFill/>
        </p:spPr>
        <p:txBody>
          <a:bodyPr tIns="91440" bIns="91440" anchor="t" anchorCtr="0">
            <a:spAutoFit/>
          </a:bodyPr>
          <a:lstStyle>
            <a:lvl1pPr>
              <a:defRPr sz="7058" spc="-98" baseline="0">
                <a:solidFill>
                  <a:schemeClr val="bg1"/>
                </a:solidFill>
              </a:defRPr>
            </a:lvl1pPr>
          </a:lstStyle>
          <a:p>
            <a:r>
              <a:rPr lang="en-US"/>
              <a:t>Section title</a:t>
            </a:r>
          </a:p>
        </p:txBody>
      </p:sp>
      <p:sp>
        <p:nvSpPr>
          <p:cNvPr id="6" name="Text Placeholder 3"/>
          <p:cNvSpPr>
            <a:spLocks noGrp="1"/>
          </p:cNvSpPr>
          <p:nvPr>
            <p:ph type="body" sz="quarter" idx="10" hasCustomPrompt="1"/>
          </p:nvPr>
        </p:nvSpPr>
        <p:spPr>
          <a:xfrm>
            <a:off x="269239" y="457200"/>
            <a:ext cx="11653523" cy="433965"/>
          </a:xfrm>
        </p:spPr>
        <p:txBody>
          <a:bodyPr>
            <a:spAutoFit/>
          </a:bodyPr>
          <a:lstStyle>
            <a:lvl1pPr marL="0" indent="0">
              <a:buNone/>
              <a:defRPr sz="1800" b="1" baseline="0">
                <a:solidFill>
                  <a:schemeClr val="bg1"/>
                </a:solidFill>
                <a:latin typeface="+mn-lt"/>
              </a:defRPr>
            </a:lvl1pPr>
            <a:lvl2pPr marL="336145" indent="0">
              <a:buNone/>
              <a:defRPr/>
            </a:lvl2pPr>
            <a:lvl3pPr marL="560241" indent="0">
              <a:buNone/>
              <a:defRPr/>
            </a:lvl3pPr>
            <a:lvl4pPr marL="784338" indent="0">
              <a:buNone/>
              <a:defRPr/>
            </a:lvl4pPr>
            <a:lvl5pPr marL="1008434" indent="0">
              <a:buNone/>
              <a:defRPr/>
            </a:lvl5pPr>
          </a:lstStyle>
          <a:p>
            <a:pPr lvl="0"/>
            <a:r>
              <a:rPr lang="en-US"/>
              <a:t>PAGE HEADER</a:t>
            </a:r>
          </a:p>
        </p:txBody>
      </p:sp>
    </p:spTree>
    <p:extLst>
      <p:ext uri="{BB962C8B-B14F-4D97-AF65-F5344CB8AC3E}">
        <p14:creationId xmlns:p14="http://schemas.microsoft.com/office/powerpoint/2010/main" val="2428575492"/>
      </p:ext>
    </p:extLst>
  </p:cSld>
  <p:clrMapOvr>
    <a:masterClrMapping/>
  </p:clrMapOvr>
  <p:transition>
    <p:fade/>
  </p:transition>
</p:sldLayout>
</file>

<file path=ppt/slideLayouts/slideLayout585.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239" y="2891074"/>
            <a:ext cx="11653523" cy="1158793"/>
          </a:xfrm>
          <a:noFill/>
        </p:spPr>
        <p:txBody>
          <a:bodyPr tIns="91440" bIns="91440" anchor="t" anchorCtr="0">
            <a:spAutoFit/>
          </a:bodyPr>
          <a:lstStyle>
            <a:lvl1pPr>
              <a:defRPr sz="7058" spc="-98" baseline="0">
                <a:solidFill>
                  <a:schemeClr val="bg1"/>
                </a:solidFill>
              </a:defRPr>
            </a:lvl1pPr>
          </a:lstStyle>
          <a:p>
            <a:r>
              <a:rPr lang="en-US"/>
              <a:t>Section title</a:t>
            </a:r>
          </a:p>
        </p:txBody>
      </p:sp>
    </p:spTree>
    <p:extLst>
      <p:ext uri="{BB962C8B-B14F-4D97-AF65-F5344CB8AC3E}">
        <p14:creationId xmlns:p14="http://schemas.microsoft.com/office/powerpoint/2010/main" val="427673839"/>
      </p:ext>
    </p:extLst>
  </p:cSld>
  <p:clrMapOvr>
    <a:masterClrMapping/>
  </p:clrMapOvr>
  <p:transition>
    <p:fade/>
  </p:transition>
</p:sldLayout>
</file>

<file path=ppt/slideLayouts/slideLayout586.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9707624"/>
      </p:ext>
    </p:extLst>
  </p:cSld>
  <p:clrMapOvr>
    <a:masterClrMapping/>
  </p:clrMapOvr>
  <p:transition>
    <p:fade/>
  </p:transition>
</p:sldLayout>
</file>

<file path=ppt/slideLayouts/slideLayout587.xml><?xml version="1.0" encoding="utf-8"?>
<p:sldLayout xmlns:a="http://schemas.openxmlformats.org/drawingml/2006/main" xmlns:r="http://schemas.openxmlformats.org/officeDocument/2006/relationships" xmlns:p="http://schemas.openxmlformats.org/presentationml/2006/main" preserve="1">
  <p:cSld name="features with breadcrumb Accent color 2">
    <p:spTree>
      <p:nvGrpSpPr>
        <p:cNvPr id="1" name=""/>
        <p:cNvGrpSpPr/>
        <p:nvPr/>
      </p:nvGrpSpPr>
      <p:grpSpPr>
        <a:xfrm>
          <a:off x="0" y="0"/>
          <a:ext cx="0" cy="0"/>
          <a:chOff x="0" y="0"/>
          <a:chExt cx="0" cy="0"/>
        </a:xfrm>
      </p:grpSpPr>
      <p:sp>
        <p:nvSpPr>
          <p:cNvPr id="2" name="Title 1"/>
          <p:cNvSpPr>
            <a:spLocks noGrp="1"/>
          </p:cNvSpPr>
          <p:nvPr>
            <p:ph type="title"/>
          </p:nvPr>
        </p:nvSpPr>
        <p:spPr>
          <a:xfrm>
            <a:off x="269240" y="672852"/>
            <a:ext cx="11655078" cy="899665"/>
          </a:xfrm>
        </p:spPr>
        <p:txBody>
          <a:bodyPr/>
          <a:lstStyle/>
          <a:p>
            <a:r>
              <a:rPr lang="en-US"/>
              <a:t>Click to edit Master title style</a:t>
            </a:r>
          </a:p>
        </p:txBody>
      </p:sp>
      <p:sp>
        <p:nvSpPr>
          <p:cNvPr id="6" name="Text Placeholder 5"/>
          <p:cNvSpPr>
            <a:spLocks noGrp="1"/>
          </p:cNvSpPr>
          <p:nvPr>
            <p:ph type="body" sz="quarter" idx="10" hasCustomPrompt="1"/>
          </p:nvPr>
        </p:nvSpPr>
        <p:spPr>
          <a:xfrm>
            <a:off x="269239" y="289767"/>
            <a:ext cx="11653523" cy="410369"/>
          </a:xfrm>
        </p:spPr>
        <p:txBody>
          <a:bodyPr/>
          <a:lstStyle>
            <a:lvl1pPr marL="0" indent="0">
              <a:buNone/>
              <a:defRPr sz="1600" b="1">
                <a:solidFill>
                  <a:schemeClr val="accent4"/>
                </a:solidFill>
                <a:latin typeface="+mn-lt"/>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CHAPTER TITLE BREADCRUM</a:t>
            </a:r>
          </a:p>
        </p:txBody>
      </p:sp>
      <p:sp>
        <p:nvSpPr>
          <p:cNvPr id="5" name="Rectangle 4"/>
          <p:cNvSpPr/>
          <p:nvPr/>
        </p:nvSpPr>
        <p:spPr bwMode="auto">
          <a:xfrm>
            <a:off x="0" y="1828799"/>
            <a:ext cx="12192000" cy="502920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573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588.xml><?xml version="1.0" encoding="utf-8"?>
<p:sldLayout xmlns:a="http://schemas.openxmlformats.org/drawingml/2006/main" xmlns:r="http://schemas.openxmlformats.org/officeDocument/2006/relationships" xmlns:p="http://schemas.openxmlformats.org/presentationml/2006/main" preserve="1">
  <p:cSld name="Features with breadcrumb + subhead Accent color 2">
    <p:spTree>
      <p:nvGrpSpPr>
        <p:cNvPr id="1" name=""/>
        <p:cNvGrpSpPr/>
        <p:nvPr/>
      </p:nvGrpSpPr>
      <p:grpSpPr>
        <a:xfrm>
          <a:off x="0" y="0"/>
          <a:ext cx="0" cy="0"/>
          <a:chOff x="0" y="0"/>
          <a:chExt cx="0" cy="0"/>
        </a:xfrm>
      </p:grpSpPr>
      <p:sp>
        <p:nvSpPr>
          <p:cNvPr id="2" name="Title 1"/>
          <p:cNvSpPr>
            <a:spLocks noGrp="1"/>
          </p:cNvSpPr>
          <p:nvPr>
            <p:ph type="title"/>
          </p:nvPr>
        </p:nvSpPr>
        <p:spPr>
          <a:xfrm>
            <a:off x="269240" y="672852"/>
            <a:ext cx="11655078" cy="899665"/>
          </a:xfrm>
        </p:spPr>
        <p:txBody>
          <a:bodyPr/>
          <a:lstStyle/>
          <a:p>
            <a:r>
              <a:rPr lang="en-US"/>
              <a:t>Click to edit Master title style</a:t>
            </a:r>
          </a:p>
        </p:txBody>
      </p:sp>
      <p:sp>
        <p:nvSpPr>
          <p:cNvPr id="6" name="Text Placeholder 5"/>
          <p:cNvSpPr>
            <a:spLocks noGrp="1"/>
          </p:cNvSpPr>
          <p:nvPr>
            <p:ph type="body" sz="quarter" idx="10" hasCustomPrompt="1"/>
          </p:nvPr>
        </p:nvSpPr>
        <p:spPr>
          <a:xfrm>
            <a:off x="269239" y="289767"/>
            <a:ext cx="11653523" cy="410369"/>
          </a:xfrm>
        </p:spPr>
        <p:txBody>
          <a:bodyPr/>
          <a:lstStyle>
            <a:lvl1pPr marL="0" indent="0">
              <a:buNone/>
              <a:defRPr sz="1600" b="1">
                <a:solidFill>
                  <a:schemeClr val="accent4"/>
                </a:solidFill>
                <a:latin typeface="+mn-lt"/>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CHAPTER TITLE BREADCRUM</a:t>
            </a:r>
          </a:p>
        </p:txBody>
      </p:sp>
      <p:sp>
        <p:nvSpPr>
          <p:cNvPr id="5" name="Rectangle 4"/>
          <p:cNvSpPr/>
          <p:nvPr/>
        </p:nvSpPr>
        <p:spPr bwMode="auto">
          <a:xfrm>
            <a:off x="0" y="1828799"/>
            <a:ext cx="12192000" cy="502920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7" name="Text Placeholder 3"/>
          <p:cNvSpPr>
            <a:spLocks noGrp="1"/>
          </p:cNvSpPr>
          <p:nvPr>
            <p:ph type="body" sz="quarter" idx="11" hasCustomPrompt="1"/>
          </p:nvPr>
        </p:nvSpPr>
        <p:spPr>
          <a:xfrm>
            <a:off x="269239" y="1307186"/>
            <a:ext cx="11653523" cy="489365"/>
          </a:xfrm>
        </p:spPr>
        <p:txBody>
          <a:bodyPr>
            <a:spAutoFit/>
          </a:bodyPr>
          <a:lstStyle>
            <a:lvl1pPr marL="0" indent="0">
              <a:buNone/>
              <a:defRPr sz="2200" b="0">
                <a:solidFill>
                  <a:schemeClr val="accent2"/>
                </a:solidFill>
                <a:latin typeface="+mn-lt"/>
              </a:defRPr>
            </a:lvl1pPr>
            <a:lvl2pPr marL="336145" indent="0">
              <a:buNone/>
              <a:defRPr/>
            </a:lvl2pPr>
            <a:lvl3pPr marL="560241" indent="0">
              <a:buNone/>
              <a:defRPr/>
            </a:lvl3pPr>
            <a:lvl4pPr marL="784338" indent="0">
              <a:buNone/>
              <a:defRPr/>
            </a:lvl4pPr>
            <a:lvl5pPr marL="1008434" indent="0">
              <a:buNone/>
              <a:defRPr/>
            </a:lvl5pPr>
          </a:lstStyle>
          <a:p>
            <a:pPr lvl="0"/>
            <a:r>
              <a:rPr lang="en-US"/>
              <a:t>Subhead</a:t>
            </a:r>
          </a:p>
        </p:txBody>
      </p:sp>
    </p:spTree>
    <p:extLst>
      <p:ext uri="{BB962C8B-B14F-4D97-AF65-F5344CB8AC3E}">
        <p14:creationId xmlns:p14="http://schemas.microsoft.com/office/powerpoint/2010/main" val="900761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589.xml><?xml version="1.0" encoding="utf-8"?>
<p:sldLayout xmlns:a="http://schemas.openxmlformats.org/drawingml/2006/main" xmlns:r="http://schemas.openxmlformats.org/officeDocument/2006/relationships" xmlns:p="http://schemas.openxmlformats.org/presentationml/2006/main" preserve="1">
  <p:cSld name="features no breadcrumb Accent color 2">
    <p:spTree>
      <p:nvGrpSpPr>
        <p:cNvPr id="1" name=""/>
        <p:cNvGrpSpPr/>
        <p:nvPr/>
      </p:nvGrpSpPr>
      <p:grpSpPr>
        <a:xfrm>
          <a:off x="0" y="0"/>
          <a:ext cx="0" cy="0"/>
          <a:chOff x="0" y="0"/>
          <a:chExt cx="0" cy="0"/>
        </a:xfrm>
      </p:grpSpPr>
      <p:sp>
        <p:nvSpPr>
          <p:cNvPr id="5" name="Rectangle 4"/>
          <p:cNvSpPr/>
          <p:nvPr/>
        </p:nvSpPr>
        <p:spPr bwMode="auto">
          <a:xfrm>
            <a:off x="0" y="1828799"/>
            <a:ext cx="12192000" cy="502920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Title 5"/>
          <p:cNvSpPr>
            <a:spLocks noGrp="1"/>
          </p:cNvSpPr>
          <p:nvPr>
            <p:ph type="title"/>
          </p:nvPr>
        </p:nvSpPr>
        <p:spPr>
          <a:xfrm>
            <a:off x="269240" y="289512"/>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2518326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slide photo">
    <p:spTree>
      <p:nvGrpSpPr>
        <p:cNvPr id="1" name=""/>
        <p:cNvGrpSpPr/>
        <p:nvPr/>
      </p:nvGrpSpPr>
      <p:grpSpPr>
        <a:xfrm>
          <a:off x="0" y="0"/>
          <a:ext cx="0" cy="0"/>
          <a:chOff x="0" y="0"/>
          <a:chExt cx="0" cy="0"/>
        </a:xfrm>
      </p:grpSpPr>
      <p:pic>
        <p:nvPicPr>
          <p:cNvPr id="7" name="Picture 6" descr="A group of people sitting at a table&#10;&#10;Description automatically generated">
            <a:extLst>
              <a:ext uri="{FF2B5EF4-FFF2-40B4-BE49-F238E27FC236}">
                <a16:creationId xmlns:a16="http://schemas.microsoft.com/office/drawing/2014/main" id="{9EEE8B25-205B-439D-AFD8-52602631ED2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
            <a:ext cx="12192000" cy="6857999"/>
          </a:xfrm>
          <a:prstGeom prst="rect">
            <a:avLst/>
          </a:prstGeom>
        </p:spPr>
      </p:pic>
      <p:sp>
        <p:nvSpPr>
          <p:cNvPr id="3" name="Rectangle 2">
            <a:extLst>
              <a:ext uri="{FF2B5EF4-FFF2-40B4-BE49-F238E27FC236}">
                <a16:creationId xmlns:a16="http://schemas.microsoft.com/office/drawing/2014/main" id="{8BAFE27E-A3D5-46FD-85F3-6A54774F3CBF}"/>
              </a:ext>
            </a:extLst>
          </p:cNvPr>
          <p:cNvSpPr/>
          <p:nvPr/>
        </p:nvSpPr>
        <p:spPr bwMode="auto">
          <a:xfrm>
            <a:off x="0" y="1059820"/>
            <a:ext cx="12192001" cy="5798180"/>
          </a:xfrm>
          <a:prstGeom prst="rect">
            <a:avLst/>
          </a:prstGeom>
          <a:gradFill>
            <a:gsLst>
              <a:gs pos="0">
                <a:schemeClr val="accent1">
                  <a:lumMod val="0"/>
                  <a:alpha val="0"/>
                </a:schemeClr>
              </a:gs>
              <a:gs pos="56000">
                <a:schemeClr val="accent1">
                  <a:lumMod val="0"/>
                  <a:alpha val="38000"/>
                </a:schemeClr>
              </a:gs>
              <a:gs pos="85000">
                <a:schemeClr val="accent1">
                  <a:lumMod val="0"/>
                  <a:alpha val="9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4A741F6A-873D-4F2A-A003-75593FAFDE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pic>
        <p:nvPicPr>
          <p:cNvPr id="14" name="Picture 13">
            <a:extLst>
              <a:ext uri="{FF2B5EF4-FFF2-40B4-BE49-F238E27FC236}">
                <a16:creationId xmlns:a16="http://schemas.microsoft.com/office/drawing/2014/main" id="{02DF50B3-9B0F-4C00-9367-B4049D81A43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26319" t="4718" r="3150" b="22029"/>
          <a:stretch/>
        </p:blipFill>
        <p:spPr>
          <a:xfrm>
            <a:off x="1753787" y="1"/>
            <a:ext cx="10438214" cy="6858974"/>
          </a:xfrm>
          <a:prstGeom prst="rect">
            <a:avLst/>
          </a:prstGeom>
        </p:spPr>
      </p:pic>
      <p:sp>
        <p:nvSpPr>
          <p:cNvPr id="4" name="Oval 3">
            <a:extLst>
              <a:ext uri="{FF2B5EF4-FFF2-40B4-BE49-F238E27FC236}">
                <a16:creationId xmlns:a16="http://schemas.microsoft.com/office/drawing/2014/main" id="{EB1E1288-0D3A-4A23-84C3-04C87E5B794E}"/>
              </a:ext>
            </a:extLst>
          </p:cNvPr>
          <p:cNvSpPr/>
          <p:nvPr/>
        </p:nvSpPr>
        <p:spPr bwMode="auto">
          <a:xfrm>
            <a:off x="8106108" y="4888309"/>
            <a:ext cx="288044" cy="28808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390978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sldLayout>
</file>

<file path=ppt/slideLayouts/slideLayout590.xml><?xml version="1.0" encoding="utf-8"?>
<p:sldLayout xmlns:a="http://schemas.openxmlformats.org/drawingml/2006/main" xmlns:r="http://schemas.openxmlformats.org/officeDocument/2006/relationships" xmlns:p="http://schemas.openxmlformats.org/presentationml/2006/main" preserve="1">
  <p:cSld name="features title and subhead Accent color 2">
    <p:spTree>
      <p:nvGrpSpPr>
        <p:cNvPr id="1" name=""/>
        <p:cNvGrpSpPr/>
        <p:nvPr/>
      </p:nvGrpSpPr>
      <p:grpSpPr>
        <a:xfrm>
          <a:off x="0" y="0"/>
          <a:ext cx="0" cy="0"/>
          <a:chOff x="0" y="0"/>
          <a:chExt cx="0" cy="0"/>
        </a:xfrm>
      </p:grpSpPr>
      <p:sp>
        <p:nvSpPr>
          <p:cNvPr id="5" name="Rectangle 4"/>
          <p:cNvSpPr/>
          <p:nvPr/>
        </p:nvSpPr>
        <p:spPr bwMode="auto">
          <a:xfrm>
            <a:off x="0" y="1828799"/>
            <a:ext cx="12192000" cy="502920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Title 5"/>
          <p:cNvSpPr>
            <a:spLocks noGrp="1"/>
          </p:cNvSpPr>
          <p:nvPr>
            <p:ph type="title"/>
          </p:nvPr>
        </p:nvSpPr>
        <p:spPr>
          <a:xfrm>
            <a:off x="269240" y="289512"/>
            <a:ext cx="11655078" cy="899665"/>
          </a:xfrm>
        </p:spPr>
        <p:txBody>
          <a:bodyPr/>
          <a:lstStyle>
            <a:lvl1pPr>
              <a:defRPr sz="4400"/>
            </a:lvl1pPr>
          </a:lstStyle>
          <a:p>
            <a:r>
              <a:rPr lang="en-US"/>
              <a:t>Click to edit Master title style</a:t>
            </a:r>
          </a:p>
        </p:txBody>
      </p:sp>
      <p:sp>
        <p:nvSpPr>
          <p:cNvPr id="6" name="Text Placeholder 3"/>
          <p:cNvSpPr>
            <a:spLocks noGrp="1"/>
          </p:cNvSpPr>
          <p:nvPr>
            <p:ph type="body" sz="quarter" idx="10" hasCustomPrompt="1"/>
          </p:nvPr>
        </p:nvSpPr>
        <p:spPr>
          <a:xfrm>
            <a:off x="269239" y="1015086"/>
            <a:ext cx="11653523" cy="489365"/>
          </a:xfrm>
        </p:spPr>
        <p:txBody>
          <a:bodyPr>
            <a:spAutoFit/>
          </a:bodyPr>
          <a:lstStyle>
            <a:lvl1pPr marL="0" indent="0">
              <a:buNone/>
              <a:defRPr sz="2200" b="0">
                <a:solidFill>
                  <a:schemeClr val="accent2"/>
                </a:solidFill>
                <a:latin typeface="+mn-lt"/>
              </a:defRPr>
            </a:lvl1pPr>
            <a:lvl2pPr marL="336145" indent="0">
              <a:buNone/>
              <a:defRPr/>
            </a:lvl2pPr>
            <a:lvl3pPr marL="560241" indent="0">
              <a:buNone/>
              <a:defRPr/>
            </a:lvl3pPr>
            <a:lvl4pPr marL="784338" indent="0">
              <a:buNone/>
              <a:defRPr/>
            </a:lvl4pPr>
            <a:lvl5pPr marL="1008434" indent="0">
              <a:buNone/>
              <a:defRPr/>
            </a:lvl5pPr>
          </a:lstStyle>
          <a:p>
            <a:pPr lvl="0"/>
            <a:r>
              <a:rPr lang="en-US"/>
              <a:t>Subhead</a:t>
            </a:r>
          </a:p>
        </p:txBody>
      </p:sp>
    </p:spTree>
    <p:extLst>
      <p:ext uri="{BB962C8B-B14F-4D97-AF65-F5344CB8AC3E}">
        <p14:creationId xmlns:p14="http://schemas.microsoft.com/office/powerpoint/2010/main" val="1945741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591.xml><?xml version="1.0" encoding="utf-8"?>
<p:sldLayout xmlns:a="http://schemas.openxmlformats.org/drawingml/2006/main" xmlns:r="http://schemas.openxmlformats.org/officeDocument/2006/relationships" xmlns:p="http://schemas.openxmlformats.org/presentationml/2006/main" preserve="1">
  <p:cSld name="Diagrams slide Accent color 2">
    <p:spTree>
      <p:nvGrpSpPr>
        <p:cNvPr id="1" name=""/>
        <p:cNvGrpSpPr/>
        <p:nvPr/>
      </p:nvGrpSpPr>
      <p:grpSpPr>
        <a:xfrm>
          <a:off x="0" y="0"/>
          <a:ext cx="0" cy="0"/>
          <a:chOff x="0" y="0"/>
          <a:chExt cx="0" cy="0"/>
        </a:xfrm>
      </p:grpSpPr>
      <p:sp>
        <p:nvSpPr>
          <p:cNvPr id="4" name="Rectangle 3"/>
          <p:cNvSpPr/>
          <p:nvPr/>
        </p:nvSpPr>
        <p:spPr bwMode="auto">
          <a:xfrm>
            <a:off x="0" y="1848718"/>
            <a:ext cx="12192000" cy="500928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 name="Text Placeholder 3"/>
          <p:cNvSpPr>
            <a:spLocks noGrp="1"/>
          </p:cNvSpPr>
          <p:nvPr>
            <p:ph type="body" sz="quarter" idx="10"/>
          </p:nvPr>
        </p:nvSpPr>
        <p:spPr>
          <a:xfrm>
            <a:off x="269238" y="1981200"/>
            <a:ext cx="11653523" cy="1884298"/>
          </a:xfrm>
        </p:spPr>
        <p:txBody>
          <a:bodyPr/>
          <a:lstStyle>
            <a:lvl1pPr marL="0" indent="0">
              <a:buNone/>
              <a:defRPr>
                <a:solidFill>
                  <a:schemeClr val="bg1"/>
                </a:solidFill>
              </a:defRPr>
            </a:lvl1pPr>
            <a:lvl2pPr marL="336145" indent="0">
              <a:buNone/>
              <a:defRPr>
                <a:solidFill>
                  <a:schemeClr val="bg1"/>
                </a:solidFill>
              </a:defRPr>
            </a:lvl2pPr>
            <a:lvl3pPr marL="560241" indent="0">
              <a:buNone/>
              <a:defRPr>
                <a:solidFill>
                  <a:schemeClr val="bg1"/>
                </a:solidFill>
              </a:defRPr>
            </a:lvl3pPr>
            <a:lvl4pPr marL="784338" indent="0">
              <a:buNone/>
              <a:defRPr>
                <a:solidFill>
                  <a:schemeClr val="bg1"/>
                </a:solidFill>
              </a:defRPr>
            </a:lvl4pPr>
            <a:lvl5pPr marL="1008434" indent="0">
              <a:buNone/>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5"/>
          <p:cNvSpPr>
            <a:spLocks noGrp="1"/>
          </p:cNvSpPr>
          <p:nvPr>
            <p:ph type="title"/>
          </p:nvPr>
        </p:nvSpPr>
        <p:spPr>
          <a:xfrm>
            <a:off x="269240" y="289512"/>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4066165312"/>
      </p:ext>
    </p:extLst>
  </p:cSld>
  <p:clrMapOvr>
    <a:masterClrMapping/>
  </p:clrMapOvr>
  <p:transition>
    <p:fade/>
  </p:transition>
</p:sldLayout>
</file>

<file path=ppt/slideLayouts/slideLayout592.xml><?xml version="1.0" encoding="utf-8"?>
<p:sldLayout xmlns:a="http://schemas.openxmlformats.org/drawingml/2006/main" xmlns:r="http://schemas.openxmlformats.org/officeDocument/2006/relationships" xmlns:p="http://schemas.openxmlformats.org/presentationml/2006/main" preserve="1">
  <p:cSld name="5_diagrams slide ">
    <p:spTree>
      <p:nvGrpSpPr>
        <p:cNvPr id="1" name=""/>
        <p:cNvGrpSpPr/>
        <p:nvPr/>
      </p:nvGrpSpPr>
      <p:grpSpPr>
        <a:xfrm>
          <a:off x="0" y="0"/>
          <a:ext cx="0" cy="0"/>
          <a:chOff x="0" y="0"/>
          <a:chExt cx="0" cy="0"/>
        </a:xfrm>
      </p:grpSpPr>
      <p:sp>
        <p:nvSpPr>
          <p:cNvPr id="4" name="Rectangle 3"/>
          <p:cNvSpPr/>
          <p:nvPr/>
        </p:nvSpPr>
        <p:spPr bwMode="auto">
          <a:xfrm>
            <a:off x="6400800" y="0"/>
            <a:ext cx="5791200" cy="68580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endParaRPr>
          </a:p>
        </p:txBody>
      </p:sp>
      <p:sp>
        <p:nvSpPr>
          <p:cNvPr id="5" name="Text Placeholder 3"/>
          <p:cNvSpPr>
            <a:spLocks noGrp="1"/>
          </p:cNvSpPr>
          <p:nvPr>
            <p:ph type="body" sz="quarter" idx="10"/>
          </p:nvPr>
        </p:nvSpPr>
        <p:spPr>
          <a:xfrm>
            <a:off x="269240" y="1189178"/>
            <a:ext cx="11653523" cy="1869020"/>
          </a:xfrm>
        </p:spPr>
        <p:txBody>
          <a:bodyPr/>
          <a:lstStyle>
            <a:lvl1pPr marL="0" indent="0">
              <a:buNone/>
              <a:defRPr/>
            </a:lvl1pPr>
            <a:lvl2pPr marL="336080" indent="0">
              <a:buNone/>
              <a:defRPr/>
            </a:lvl2pPr>
            <a:lvl3pPr marL="560134" indent="0">
              <a:buNone/>
              <a:defRPr/>
            </a:lvl3pPr>
            <a:lvl4pPr marL="784187" indent="0">
              <a:buNone/>
              <a:defRPr/>
            </a:lvl4pPr>
            <a:lvl5pPr marL="100824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5"/>
          <p:cNvSpPr>
            <a:spLocks noGrp="1"/>
          </p:cNvSpPr>
          <p:nvPr>
            <p:ph type="title"/>
          </p:nvPr>
        </p:nvSpPr>
        <p:spPr>
          <a:xfrm>
            <a:off x="269241" y="289513"/>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1443746936"/>
      </p:ext>
    </p:extLst>
  </p:cSld>
  <p:clrMapOvr>
    <a:masterClrMapping/>
  </p:clrMapOvr>
  <p:transition>
    <p:fade/>
  </p:transition>
</p:sldLayout>
</file>

<file path=ppt/slideLayouts/slideLayout593.xml><?xml version="1.0" encoding="utf-8"?>
<p:sldLayout xmlns:a="http://schemas.openxmlformats.org/drawingml/2006/main" xmlns:r="http://schemas.openxmlformats.org/officeDocument/2006/relationships" xmlns:p="http://schemas.openxmlformats.org/presentationml/2006/main" preserve="1">
  <p:cSld name="6_diagrams slide ">
    <p:spTree>
      <p:nvGrpSpPr>
        <p:cNvPr id="1" name=""/>
        <p:cNvGrpSpPr/>
        <p:nvPr/>
      </p:nvGrpSpPr>
      <p:grpSpPr>
        <a:xfrm>
          <a:off x="0" y="0"/>
          <a:ext cx="0" cy="0"/>
          <a:chOff x="0" y="0"/>
          <a:chExt cx="0" cy="0"/>
        </a:xfrm>
      </p:grpSpPr>
      <p:sp>
        <p:nvSpPr>
          <p:cNvPr id="4" name="Rectangle 3"/>
          <p:cNvSpPr/>
          <p:nvPr/>
        </p:nvSpPr>
        <p:spPr bwMode="auto">
          <a:xfrm>
            <a:off x="4724400" y="0"/>
            <a:ext cx="7467600" cy="68580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endParaRPr>
          </a:p>
        </p:txBody>
      </p:sp>
      <p:sp>
        <p:nvSpPr>
          <p:cNvPr id="5" name="Text Placeholder 3"/>
          <p:cNvSpPr>
            <a:spLocks noGrp="1"/>
          </p:cNvSpPr>
          <p:nvPr>
            <p:ph type="body" sz="quarter" idx="10"/>
          </p:nvPr>
        </p:nvSpPr>
        <p:spPr>
          <a:xfrm>
            <a:off x="269240" y="1189178"/>
            <a:ext cx="11653523" cy="1869020"/>
          </a:xfrm>
        </p:spPr>
        <p:txBody>
          <a:bodyPr/>
          <a:lstStyle>
            <a:lvl1pPr marL="0" indent="0">
              <a:buNone/>
              <a:defRPr/>
            </a:lvl1pPr>
            <a:lvl2pPr marL="336080" indent="0">
              <a:buNone/>
              <a:defRPr/>
            </a:lvl2pPr>
            <a:lvl3pPr marL="560134" indent="0">
              <a:buNone/>
              <a:defRPr/>
            </a:lvl3pPr>
            <a:lvl4pPr marL="784187" indent="0">
              <a:buNone/>
              <a:defRPr/>
            </a:lvl4pPr>
            <a:lvl5pPr marL="100824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5"/>
          <p:cNvSpPr>
            <a:spLocks noGrp="1"/>
          </p:cNvSpPr>
          <p:nvPr>
            <p:ph type="title"/>
          </p:nvPr>
        </p:nvSpPr>
        <p:spPr>
          <a:xfrm>
            <a:off x="269241" y="289513"/>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4188523146"/>
      </p:ext>
    </p:extLst>
  </p:cSld>
  <p:clrMapOvr>
    <a:masterClrMapping/>
  </p:clrMapOvr>
  <p:transition>
    <p:fade/>
  </p:transition>
</p:sldLayout>
</file>

<file path=ppt/slideLayouts/slideLayout594.xml><?xml version="1.0" encoding="utf-8"?>
<p:sldLayout xmlns:a="http://schemas.openxmlformats.org/drawingml/2006/main" xmlns:r="http://schemas.openxmlformats.org/officeDocument/2006/relationships" xmlns:p="http://schemas.openxmlformats.org/presentationml/2006/main" preserve="1">
  <p:cSld name="7_diagrams slide ">
    <p:spTree>
      <p:nvGrpSpPr>
        <p:cNvPr id="1" name=""/>
        <p:cNvGrpSpPr/>
        <p:nvPr/>
      </p:nvGrpSpPr>
      <p:grpSpPr>
        <a:xfrm>
          <a:off x="0" y="0"/>
          <a:ext cx="0" cy="0"/>
          <a:chOff x="0" y="0"/>
          <a:chExt cx="0" cy="0"/>
        </a:xfrm>
      </p:grpSpPr>
      <p:sp>
        <p:nvSpPr>
          <p:cNvPr id="4" name="Rectangle 3"/>
          <p:cNvSpPr/>
          <p:nvPr/>
        </p:nvSpPr>
        <p:spPr bwMode="auto">
          <a:xfrm>
            <a:off x="3048000" y="0"/>
            <a:ext cx="9144000" cy="68580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endParaRPr>
          </a:p>
        </p:txBody>
      </p:sp>
      <p:sp>
        <p:nvSpPr>
          <p:cNvPr id="7" name="Title 5"/>
          <p:cNvSpPr>
            <a:spLocks noGrp="1"/>
          </p:cNvSpPr>
          <p:nvPr>
            <p:ph type="title"/>
          </p:nvPr>
        </p:nvSpPr>
        <p:spPr>
          <a:xfrm>
            <a:off x="269241" y="289513"/>
            <a:ext cx="11655078" cy="899665"/>
          </a:xfrm>
        </p:spPr>
        <p:txBody>
          <a:bodyPr/>
          <a:lstStyle>
            <a:lvl1pPr>
              <a:defRPr sz="4400"/>
            </a:lvl1pPr>
          </a:lstStyle>
          <a:p>
            <a:r>
              <a:rPr lang="en-US"/>
              <a:t>Click to edit Master title style</a:t>
            </a:r>
          </a:p>
        </p:txBody>
      </p:sp>
    </p:spTree>
    <p:extLst>
      <p:ext uri="{BB962C8B-B14F-4D97-AF65-F5344CB8AC3E}">
        <p14:creationId xmlns:p14="http://schemas.microsoft.com/office/powerpoint/2010/main" val="53503187"/>
      </p:ext>
    </p:extLst>
  </p:cSld>
  <p:clrMapOvr>
    <a:masterClrMapping/>
  </p:clrMapOvr>
  <p:transition>
    <p:fade/>
  </p:transition>
</p:sldLayout>
</file>

<file path=ppt/slideLayouts/slideLayout595.xml><?xml version="1.0" encoding="utf-8"?>
<p:sldLayout xmlns:a="http://schemas.openxmlformats.org/drawingml/2006/main" xmlns:r="http://schemas.openxmlformats.org/officeDocument/2006/relationships" xmlns:p="http://schemas.openxmlformats.org/presentationml/2006/main" preserve="1">
  <p:cSld name="Section Title with header Accent Color 2">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239" y="2891074"/>
            <a:ext cx="11653523" cy="1158793"/>
          </a:xfrm>
          <a:noFill/>
        </p:spPr>
        <p:txBody>
          <a:bodyPr tIns="91440" bIns="91440" anchor="t" anchorCtr="0">
            <a:spAutoFit/>
          </a:bodyPr>
          <a:lstStyle>
            <a:lvl1pPr>
              <a:defRPr sz="7058" spc="-98" baseline="0">
                <a:solidFill>
                  <a:schemeClr val="bg1"/>
                </a:solidFill>
              </a:defRPr>
            </a:lvl1pPr>
          </a:lstStyle>
          <a:p>
            <a:r>
              <a:rPr lang="en-US"/>
              <a:t>Section title</a:t>
            </a:r>
          </a:p>
        </p:txBody>
      </p:sp>
      <p:sp>
        <p:nvSpPr>
          <p:cNvPr id="6" name="Text Placeholder 3"/>
          <p:cNvSpPr>
            <a:spLocks noGrp="1"/>
          </p:cNvSpPr>
          <p:nvPr>
            <p:ph type="body" sz="quarter" idx="10" hasCustomPrompt="1"/>
          </p:nvPr>
        </p:nvSpPr>
        <p:spPr>
          <a:xfrm>
            <a:off x="269239" y="457200"/>
            <a:ext cx="11653523" cy="433965"/>
          </a:xfrm>
        </p:spPr>
        <p:txBody>
          <a:bodyPr>
            <a:spAutoFit/>
          </a:bodyPr>
          <a:lstStyle>
            <a:lvl1pPr marL="0" indent="0">
              <a:buNone/>
              <a:defRPr sz="1800" b="1" baseline="0">
                <a:solidFill>
                  <a:schemeClr val="bg1"/>
                </a:solidFill>
                <a:latin typeface="+mn-lt"/>
              </a:defRPr>
            </a:lvl1pPr>
            <a:lvl2pPr marL="336145" indent="0">
              <a:buNone/>
              <a:defRPr/>
            </a:lvl2pPr>
            <a:lvl3pPr marL="560241" indent="0">
              <a:buNone/>
              <a:defRPr/>
            </a:lvl3pPr>
            <a:lvl4pPr marL="784338" indent="0">
              <a:buNone/>
              <a:defRPr/>
            </a:lvl4pPr>
            <a:lvl5pPr marL="1008434" indent="0">
              <a:buNone/>
              <a:defRPr/>
            </a:lvl5pPr>
          </a:lstStyle>
          <a:p>
            <a:pPr lvl="0"/>
            <a:r>
              <a:rPr lang="en-US"/>
              <a:t>PAGE HEADER</a:t>
            </a:r>
          </a:p>
        </p:txBody>
      </p:sp>
    </p:spTree>
    <p:extLst>
      <p:ext uri="{BB962C8B-B14F-4D97-AF65-F5344CB8AC3E}">
        <p14:creationId xmlns:p14="http://schemas.microsoft.com/office/powerpoint/2010/main" val="1557475218"/>
      </p:ext>
    </p:extLst>
  </p:cSld>
  <p:clrMapOvr>
    <a:masterClrMapping/>
  </p:clrMapOvr>
  <p:transition>
    <p:fade/>
  </p:transition>
</p:sldLayout>
</file>

<file path=ppt/slideLayouts/slideLayout596.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69239" y="2891074"/>
            <a:ext cx="11653523" cy="1158793"/>
          </a:xfrm>
          <a:noFill/>
        </p:spPr>
        <p:txBody>
          <a:bodyPr tIns="91440" bIns="91440" anchor="t" anchorCtr="0">
            <a:spAutoFit/>
          </a:bodyPr>
          <a:lstStyle>
            <a:lvl1pPr>
              <a:defRPr sz="7058" spc="-98" baseline="0">
                <a:solidFill>
                  <a:schemeClr val="bg1"/>
                </a:solidFill>
              </a:defRPr>
            </a:lvl1pPr>
          </a:lstStyle>
          <a:p>
            <a:r>
              <a:rPr lang="en-US"/>
              <a:t>Section title</a:t>
            </a:r>
          </a:p>
        </p:txBody>
      </p:sp>
    </p:spTree>
    <p:extLst>
      <p:ext uri="{BB962C8B-B14F-4D97-AF65-F5344CB8AC3E}">
        <p14:creationId xmlns:p14="http://schemas.microsoft.com/office/powerpoint/2010/main" val="2744952016"/>
      </p:ext>
    </p:extLst>
  </p:cSld>
  <p:clrMapOvr>
    <a:masterClrMapping/>
  </p:clrMapOvr>
  <p:transition>
    <p:fade/>
  </p:transition>
</p:sldLayout>
</file>

<file path=ppt/slideLayouts/slideLayout597.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490741"/>
      </p:ext>
    </p:extLst>
  </p:cSld>
  <p:clrMapOvr>
    <a:masterClrMapping/>
  </p:clrMapOvr>
  <p:transition>
    <p:fade/>
  </p:transition>
</p:sldLayout>
</file>

<file path=ppt/slideLayouts/slideLayout598.xml><?xml version="1.0" encoding="utf-8"?>
<p:sldLayout xmlns:a="http://schemas.openxmlformats.org/drawingml/2006/main" xmlns:r="http://schemas.openxmlformats.org/officeDocument/2006/relationships" xmlns:p="http://schemas.openxmlformats.org/presentationml/2006/main" preserve="1">
  <p:cSld name="Logo Color 2">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7684" y="5960018"/>
            <a:ext cx="10758655" cy="606470"/>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2015 Microsoft Corporation. All rights reserved. Microsoft, Windows, Windows Vista and other product names are or may be registered trademarks and/or trademarks in the U.S. and/or other countries.</a:t>
            </a:r>
          </a:p>
          <a:p>
            <a:pPr defTabSz="913924" eaLnBrk="0" hangingPunct="0"/>
            <a:r>
              <a:rPr lang="en-US" sz="686">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invGray">
          <a:xfrm>
            <a:off x="450203" y="3083702"/>
            <a:ext cx="3223861" cy="690597"/>
          </a:xfrm>
          <a:prstGeom prst="rect">
            <a:avLst/>
          </a:prstGeom>
        </p:spPr>
      </p:pic>
    </p:spTree>
    <p:extLst>
      <p:ext uri="{BB962C8B-B14F-4D97-AF65-F5344CB8AC3E}">
        <p14:creationId xmlns:p14="http://schemas.microsoft.com/office/powerpoint/2010/main" val="40532606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9.xml><?xml version="1.0" encoding="utf-8"?>
<p:sldLayout xmlns:a="http://schemas.openxmlformats.org/drawingml/2006/main" xmlns:r="http://schemas.openxmlformats.org/officeDocument/2006/relationships" xmlns:p="http://schemas.openxmlformats.org/presentationml/2006/main" preserve="1">
  <p:cSld name="Logo Color 1">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7684" y="5960018"/>
            <a:ext cx="10758655" cy="606470"/>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2015 Microsoft Corporation. All rights reserved. Microsoft, Windows, Windows Vista and other product names are or may be registered trademarks and/or trademarks in the U.S. and/or other countries.</a:t>
            </a:r>
          </a:p>
          <a:p>
            <a:pPr defTabSz="913924" eaLnBrk="0" hangingPunct="0"/>
            <a:r>
              <a:rPr lang="en-US" sz="686">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invGray">
          <a:xfrm>
            <a:off x="450203" y="3083702"/>
            <a:ext cx="3223861" cy="690597"/>
          </a:xfrm>
          <a:prstGeom prst="rect">
            <a:avLst/>
          </a:prstGeom>
        </p:spPr>
      </p:pic>
    </p:spTree>
    <p:extLst>
      <p:ext uri="{BB962C8B-B14F-4D97-AF65-F5344CB8AC3E}">
        <p14:creationId xmlns:p14="http://schemas.microsoft.com/office/powerpoint/2010/main" val="124703029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CDF17F0-C8D6-47E5-AF91-2706D920F76E}"/>
              </a:ext>
            </a:extLst>
          </p:cNvPr>
          <p:cNvSpPr/>
          <p:nvPr userDrawn="1"/>
        </p:nvSpPr>
        <p:spPr bwMode="auto">
          <a:xfrm>
            <a:off x="0" y="-25400"/>
            <a:ext cx="12192000" cy="6858000"/>
          </a:xfrm>
          <a:prstGeom prst="rect">
            <a:avLst/>
          </a:prstGeom>
          <a:solidFill>
            <a:srgbClr val="243A5E"/>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413385735"/>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3_Title slide photo">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197DE90-DC25-42A5-9CE0-B77FCB49E01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flipH="1">
            <a:off x="0" y="-4510"/>
            <a:ext cx="12192000" cy="6858000"/>
          </a:xfrm>
          <a:prstGeom prst="rect">
            <a:avLst/>
          </a:prstGeom>
        </p:spPr>
      </p:pic>
      <p:sp>
        <p:nvSpPr>
          <p:cNvPr id="3" name="Rectangle 2">
            <a:extLst>
              <a:ext uri="{FF2B5EF4-FFF2-40B4-BE49-F238E27FC236}">
                <a16:creationId xmlns:a16="http://schemas.microsoft.com/office/drawing/2014/main" id="{8BAFE27E-A3D5-46FD-85F3-6A54774F3CBF}"/>
              </a:ext>
            </a:extLst>
          </p:cNvPr>
          <p:cNvSpPr/>
          <p:nvPr/>
        </p:nvSpPr>
        <p:spPr bwMode="auto">
          <a:xfrm>
            <a:off x="0" y="14505"/>
            <a:ext cx="12192001" cy="6857999"/>
          </a:xfrm>
          <a:prstGeom prst="rect">
            <a:avLst/>
          </a:prstGeom>
          <a:gradFill>
            <a:gsLst>
              <a:gs pos="0">
                <a:schemeClr val="accent1">
                  <a:lumMod val="0"/>
                  <a:alpha val="0"/>
                </a:schemeClr>
              </a:gs>
              <a:gs pos="56000">
                <a:schemeClr val="accent1">
                  <a:lumMod val="0"/>
                  <a:alpha val="38000"/>
                </a:schemeClr>
              </a:gs>
              <a:gs pos="85000">
                <a:schemeClr val="accent1">
                  <a:lumMod val="0"/>
                  <a:alpha val="9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4A741F6A-873D-4F2A-A003-75593FAFDE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pic>
        <p:nvPicPr>
          <p:cNvPr id="7" name="Picture 6">
            <a:extLst>
              <a:ext uri="{FF2B5EF4-FFF2-40B4-BE49-F238E27FC236}">
                <a16:creationId xmlns:a16="http://schemas.microsoft.com/office/drawing/2014/main" id="{EA03E8D0-C8D1-454F-8D51-8B388E8E7FDA}"/>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l="50666" t="54040" r="3150" b="22029"/>
          <a:stretch/>
        </p:blipFill>
        <p:spPr>
          <a:xfrm>
            <a:off x="5357091" y="4618181"/>
            <a:ext cx="6834910" cy="2240793"/>
          </a:xfrm>
          <a:prstGeom prst="rect">
            <a:avLst/>
          </a:prstGeom>
        </p:spPr>
      </p:pic>
      <p:sp>
        <p:nvSpPr>
          <p:cNvPr id="8" name="Oval 7">
            <a:extLst>
              <a:ext uri="{FF2B5EF4-FFF2-40B4-BE49-F238E27FC236}">
                <a16:creationId xmlns:a16="http://schemas.microsoft.com/office/drawing/2014/main" id="{00DDDA94-0BE4-4E1B-A35B-1060937D7B0E}"/>
              </a:ext>
            </a:extLst>
          </p:cNvPr>
          <p:cNvSpPr/>
          <p:nvPr userDrawn="1"/>
        </p:nvSpPr>
        <p:spPr bwMode="auto">
          <a:xfrm>
            <a:off x="8106108" y="4888309"/>
            <a:ext cx="288044" cy="28808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48D5378C-B711-42F5-8166-C1323FE0B70E}"/>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l="74661" t="4525" r="3347" b="45006"/>
          <a:stretch/>
        </p:blipFill>
        <p:spPr>
          <a:xfrm>
            <a:off x="8912502" y="-5052"/>
            <a:ext cx="3242554" cy="4708096"/>
          </a:xfrm>
          <a:prstGeom prst="rect">
            <a:avLst/>
          </a:prstGeom>
        </p:spPr>
      </p:pic>
    </p:spTree>
    <p:extLst>
      <p:ext uri="{BB962C8B-B14F-4D97-AF65-F5344CB8AC3E}">
        <p14:creationId xmlns:p14="http://schemas.microsoft.com/office/powerpoint/2010/main" val="21512146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sldLayout>
</file>

<file path=ppt/slideLayouts/slideLayout60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160716396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01.xml><?xml version="1.0" encoding="utf-8"?>
<p:sldLayout xmlns:a="http://schemas.openxmlformats.org/drawingml/2006/main" xmlns:r="http://schemas.openxmlformats.org/officeDocument/2006/relationships" xmlns:p="http://schemas.openxmlformats.org/presentationml/2006/main" userDrawn="1">
  <p:cSld name="Title and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3"/>
          <p:cNvSpPr>
            <a:spLocks noGrp="1"/>
          </p:cNvSpPr>
          <p:nvPr>
            <p:ph type="body" sz="quarter" idx="10" hasCustomPrompt="1"/>
          </p:nvPr>
        </p:nvSpPr>
        <p:spPr>
          <a:xfrm>
            <a:off x="269239" y="1114098"/>
            <a:ext cx="11653523" cy="461665"/>
          </a:xfrm>
        </p:spPr>
        <p:txBody>
          <a:bodyPr>
            <a:spAutoFit/>
          </a:bodyPr>
          <a:lstStyle>
            <a:lvl1pPr marL="0" indent="0">
              <a:buNone/>
              <a:defRPr sz="2000" b="1">
                <a:solidFill>
                  <a:schemeClr val="accent2"/>
                </a:solidFill>
                <a:latin typeface="+mn-lt"/>
              </a:defRPr>
            </a:lvl1pPr>
            <a:lvl2pPr marL="336145" indent="0">
              <a:buNone/>
              <a:defRPr/>
            </a:lvl2pPr>
            <a:lvl3pPr marL="560241" indent="0">
              <a:buNone/>
              <a:defRPr/>
            </a:lvl3pPr>
            <a:lvl4pPr marL="784338" indent="0">
              <a:buNone/>
              <a:defRPr/>
            </a:lvl4pPr>
            <a:lvl5pPr marL="1008434" indent="0">
              <a:buNone/>
              <a:defRPr/>
            </a:lvl5pPr>
          </a:lstStyle>
          <a:p>
            <a:pPr lvl="0"/>
            <a:r>
              <a:rPr lang="en-US"/>
              <a:t>SUBHEAD</a:t>
            </a:r>
          </a:p>
        </p:txBody>
      </p:sp>
    </p:spTree>
    <p:extLst>
      <p:ext uri="{BB962C8B-B14F-4D97-AF65-F5344CB8AC3E}">
        <p14:creationId xmlns:p14="http://schemas.microsoft.com/office/powerpoint/2010/main" val="3318561122"/>
      </p:ext>
    </p:extLst>
  </p:cSld>
  <p:clrMapOvr>
    <a:masterClrMapping/>
  </p:clrMapOvr>
  <p:transition>
    <p:fade/>
  </p:transition>
</p:sldLayout>
</file>

<file path=ppt/slideLayouts/slideLayout602.xml><?xml version="1.0" encoding="utf-8"?>
<p:sldLayout xmlns:a="http://schemas.openxmlformats.org/drawingml/2006/main" xmlns:r="http://schemas.openxmlformats.org/officeDocument/2006/relationships" xmlns:p="http://schemas.openxmlformats.org/presentationml/2006/main" userDrawn="1">
  <p:cSld name="Closing logo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0203" y="3083652"/>
            <a:ext cx="3227129" cy="692057"/>
          </a:xfrm>
          <a:prstGeom prst="rect">
            <a:avLst/>
          </a:prstGeom>
        </p:spPr>
      </p:pic>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0203" y="3083652"/>
            <a:ext cx="3227129" cy="692057"/>
          </a:xfrm>
          <a:prstGeom prst="rect">
            <a:avLst/>
          </a:prstGeom>
        </p:spPr>
      </p:pic>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a:gradFill>
                  <a:gsLst>
                    <a:gs pos="0">
                      <a:schemeClr val="tx1"/>
                    </a:gs>
                    <a:gs pos="100000">
                      <a:schemeClr val="tx1"/>
                    </a:gs>
                  </a:gsLst>
                  <a:lin ang="5400000" scaled="0"/>
                </a:gradFill>
                <a:cs typeface="Segoe UI" pitchFamily="34" charset="0"/>
              </a:rPr>
              <a:t>© 2017 Microsoft Corporation. All rights reserved. </a:t>
            </a:r>
          </a:p>
        </p:txBody>
      </p:sp>
    </p:spTree>
    <p:extLst>
      <p:ext uri="{BB962C8B-B14F-4D97-AF65-F5344CB8AC3E}">
        <p14:creationId xmlns:p14="http://schemas.microsoft.com/office/powerpoint/2010/main" val="1058182279"/>
      </p:ext>
    </p:extLst>
  </p:cSld>
  <p:clrMapOvr>
    <a:masterClrMapping/>
  </p:clrMapOvr>
  <p:transition>
    <p:fade/>
  </p:transition>
</p:sldLayout>
</file>

<file path=ppt/slideLayouts/slideLayout603.xml><?xml version="1.0" encoding="utf-8"?>
<p:sldLayout xmlns:a="http://schemas.openxmlformats.org/drawingml/2006/main" xmlns:r="http://schemas.openxmlformats.org/officeDocument/2006/relationships" xmlns:p="http://schemas.openxmlformats.org/presentationml/2006/main" userDrawn="1">
  <p:cSld name="Smith - 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50"/>
            <a:ext cx="4795873" cy="1267431"/>
          </a:xfrm>
        </p:spPr>
        <p:txBody>
          <a:bodyPr wrap="square" anchor="t">
            <a:spAutoFit/>
          </a:bodyPr>
          <a:lstStyle>
            <a:lvl1pPr>
              <a:lnSpc>
                <a:spcPct val="100000"/>
              </a:lnSpc>
              <a:defRPr sz="3527" spc="-49" baseline="0">
                <a:gradFill>
                  <a:gsLst>
                    <a:gs pos="1250">
                      <a:schemeClr val="tx1"/>
                    </a:gs>
                    <a:gs pos="100000">
                      <a:schemeClr val="tx1"/>
                    </a:gs>
                  </a:gsLst>
                  <a:lin ang="5400000" scaled="0"/>
                </a:gradFill>
              </a:defRPr>
            </a:lvl1pPr>
          </a:lstStyle>
          <a:p>
            <a:r>
              <a:rPr lang="en-US"/>
              <a:t>Brad Smith square photo layout</a:t>
            </a:r>
          </a:p>
        </p:txBody>
      </p:sp>
    </p:spTree>
    <p:extLst>
      <p:ext uri="{BB962C8B-B14F-4D97-AF65-F5344CB8AC3E}">
        <p14:creationId xmlns:p14="http://schemas.microsoft.com/office/powerpoint/2010/main" val="635143015"/>
      </p:ext>
    </p:extLst>
  </p:cSld>
  <p:clrMapOvr>
    <a:masterClrMapping/>
  </p:clrMapOvr>
  <p:transition>
    <p:fade/>
  </p:transition>
  <p:extLst>
    <p:ext uri="{DCECCB84-F9BA-43D5-87BE-67443E8EF086}">
      <p15:sldGuideLst xmlns:p15="http://schemas.microsoft.com/office/powerpoint/2012/main">
        <p15:guide id="1" pos="3495">
          <p15:clr>
            <a:srgbClr val="FBAE40"/>
          </p15:clr>
        </p15:guide>
      </p15:sldGuideLst>
    </p:ext>
  </p:extLst>
</p:sldLayout>
</file>

<file path=ppt/slideLayouts/slideLayout6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EE647-F529-48F1-9EBE-DFF12A9A9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6D702032-8A31-4C24-BB29-6C6F9F11E0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C4C5DBBB-269E-4DAE-B6A3-002A45BA14EA}"/>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5" name="Footer Placeholder 4">
            <a:extLst>
              <a:ext uri="{FF2B5EF4-FFF2-40B4-BE49-F238E27FC236}">
                <a16:creationId xmlns:a16="http://schemas.microsoft.com/office/drawing/2014/main" id="{B3A7CF29-2937-4F71-A158-5D6DBA34A766}"/>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DA7C9049-A909-44FC-BD71-0C4DDFD98091}"/>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3178076165"/>
      </p:ext>
    </p:extLst>
  </p:cSld>
  <p:clrMapOvr>
    <a:masterClrMapping/>
  </p:clrMapOvr>
</p:sldLayout>
</file>

<file path=ppt/slideLayouts/slideLayout6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12248-D003-4E86-AFF9-F99B16499207}"/>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B6514A36-B0C2-4C24-AEAB-9B1C033898B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19409FD-9832-4267-B212-C6A0F871DBA9}"/>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5" name="Footer Placeholder 4">
            <a:extLst>
              <a:ext uri="{FF2B5EF4-FFF2-40B4-BE49-F238E27FC236}">
                <a16:creationId xmlns:a16="http://schemas.microsoft.com/office/drawing/2014/main" id="{1AA03EE5-78D7-452B-BF41-6239A5A8E82D}"/>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5C3A7085-ABC6-4572-A18F-20CE8C54FFAC}"/>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1692829209"/>
      </p:ext>
    </p:extLst>
  </p:cSld>
  <p:clrMapOvr>
    <a:masterClrMapping/>
  </p:clrMapOvr>
</p:sldLayout>
</file>

<file path=ppt/slideLayouts/slideLayout6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1290E-D49F-40E1-B98E-4F59696D3AC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1D2159AC-FC87-4E4B-AE2D-BE7AB9C21A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B85143-9E4F-4A14-B22F-8DE493CF71A1}"/>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5" name="Footer Placeholder 4">
            <a:extLst>
              <a:ext uri="{FF2B5EF4-FFF2-40B4-BE49-F238E27FC236}">
                <a16:creationId xmlns:a16="http://schemas.microsoft.com/office/drawing/2014/main" id="{6D07210A-B0F8-42FC-A7F0-B7ACF54F3674}"/>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FC7B1E45-6FE1-4663-AC2C-6CA1E12BEC5A}"/>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1356540505"/>
      </p:ext>
    </p:extLst>
  </p:cSld>
  <p:clrMapOvr>
    <a:masterClrMapping/>
  </p:clrMapOvr>
</p:sldLayout>
</file>

<file path=ppt/slideLayouts/slideLayout6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D4714-F976-4CB5-B616-2A8A557482CE}"/>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922FCE70-574C-4D44-BB67-A8E6B5C5565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52829BD2-77AB-4E2D-B2DD-79AD7CFEAD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C3633706-2240-4612-BD4B-80CDDC7F97F6}"/>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6" name="Footer Placeholder 5">
            <a:extLst>
              <a:ext uri="{FF2B5EF4-FFF2-40B4-BE49-F238E27FC236}">
                <a16:creationId xmlns:a16="http://schemas.microsoft.com/office/drawing/2014/main" id="{BBCB9417-5240-4919-8ADD-1850B5D182C6}"/>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2F91BA03-1A83-4C80-9A56-204DD8900144}"/>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1447894932"/>
      </p:ext>
    </p:extLst>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05A9C-726D-4FD1-A0BB-2FDB40EC969E}"/>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ECF72C68-EFF9-4FB6-B4A4-6AC51F57BB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40FDDEB-616C-4F7B-B7C8-B55559A03C6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0DD71155-1BC6-430F-94D6-08A9C9528D2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D43720-C552-4005-B162-C4933157836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63D55B3B-BD73-40D4-AAA9-F6D82302B08B}"/>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8" name="Footer Placeholder 7">
            <a:extLst>
              <a:ext uri="{FF2B5EF4-FFF2-40B4-BE49-F238E27FC236}">
                <a16:creationId xmlns:a16="http://schemas.microsoft.com/office/drawing/2014/main" id="{55F4143E-B2EE-4B81-85DF-C6DBB9EC5717}"/>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62CFE107-0AD6-4FDB-A7B6-42BD3E512CF6}"/>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2402847960"/>
      </p:ext>
    </p:extLst>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A0989-E73A-4FAC-9D8D-B294C4FEA1E3}"/>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11FA3E69-C547-45F2-9B75-87341C8B4227}"/>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4" name="Footer Placeholder 3">
            <a:extLst>
              <a:ext uri="{FF2B5EF4-FFF2-40B4-BE49-F238E27FC236}">
                <a16:creationId xmlns:a16="http://schemas.microsoft.com/office/drawing/2014/main" id="{C1897016-DCC4-4144-B09A-C4100792667F}"/>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3F0CD31D-2AF7-460C-A3CC-3586BA3A0803}"/>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12164668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4_Title slide photo">
    <p:spTree>
      <p:nvGrpSpPr>
        <p:cNvPr id="1" name=""/>
        <p:cNvGrpSpPr/>
        <p:nvPr/>
      </p:nvGrpSpPr>
      <p:grpSpPr>
        <a:xfrm>
          <a:off x="0" y="0"/>
          <a:ext cx="0" cy="0"/>
          <a:chOff x="0" y="0"/>
          <a:chExt cx="0" cy="0"/>
        </a:xfrm>
      </p:grpSpPr>
      <p:pic>
        <p:nvPicPr>
          <p:cNvPr id="4" name="Picture 3" descr="A person standing in front of a restaurant&#10;&#10;Description automatically generated">
            <a:extLst>
              <a:ext uri="{FF2B5EF4-FFF2-40B4-BE49-F238E27FC236}">
                <a16:creationId xmlns:a16="http://schemas.microsoft.com/office/drawing/2014/main" id="{11B9F9B4-B6CE-4723-82B9-25CDE2778B9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5052"/>
            <a:ext cx="12192000" cy="6863052"/>
          </a:xfrm>
          <a:prstGeom prst="rect">
            <a:avLst/>
          </a:prstGeom>
        </p:spPr>
      </p:pic>
      <p:sp>
        <p:nvSpPr>
          <p:cNvPr id="3" name="Rectangle 2">
            <a:extLst>
              <a:ext uri="{FF2B5EF4-FFF2-40B4-BE49-F238E27FC236}">
                <a16:creationId xmlns:a16="http://schemas.microsoft.com/office/drawing/2014/main" id="{8BAFE27E-A3D5-46FD-85F3-6A54774F3CBF}"/>
              </a:ext>
            </a:extLst>
          </p:cNvPr>
          <p:cNvSpPr/>
          <p:nvPr userDrawn="1"/>
        </p:nvSpPr>
        <p:spPr bwMode="auto">
          <a:xfrm>
            <a:off x="0" y="1"/>
            <a:ext cx="12192001" cy="6872504"/>
          </a:xfrm>
          <a:prstGeom prst="rect">
            <a:avLst/>
          </a:prstGeom>
          <a:gradFill>
            <a:gsLst>
              <a:gs pos="0">
                <a:schemeClr val="accent1">
                  <a:lumMod val="0"/>
                  <a:alpha val="0"/>
                </a:schemeClr>
              </a:gs>
              <a:gs pos="56000">
                <a:schemeClr val="accent1">
                  <a:lumMod val="0"/>
                  <a:alpha val="38000"/>
                </a:schemeClr>
              </a:gs>
              <a:gs pos="85000">
                <a:schemeClr val="accent1">
                  <a:lumMod val="0"/>
                  <a:alpha val="9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4A741F6A-873D-4F2A-A003-75593FAFDE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pic>
        <p:nvPicPr>
          <p:cNvPr id="7" name="Picture 6">
            <a:extLst>
              <a:ext uri="{FF2B5EF4-FFF2-40B4-BE49-F238E27FC236}">
                <a16:creationId xmlns:a16="http://schemas.microsoft.com/office/drawing/2014/main" id="{EA03E8D0-C8D1-454F-8D51-8B388E8E7FDA}"/>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l="50666" t="54040" r="3150" b="22029"/>
          <a:stretch/>
        </p:blipFill>
        <p:spPr>
          <a:xfrm>
            <a:off x="5357091" y="4618181"/>
            <a:ext cx="6834910" cy="2240793"/>
          </a:xfrm>
          <a:prstGeom prst="rect">
            <a:avLst/>
          </a:prstGeom>
        </p:spPr>
      </p:pic>
      <p:sp>
        <p:nvSpPr>
          <p:cNvPr id="8" name="Oval 7">
            <a:extLst>
              <a:ext uri="{FF2B5EF4-FFF2-40B4-BE49-F238E27FC236}">
                <a16:creationId xmlns:a16="http://schemas.microsoft.com/office/drawing/2014/main" id="{00DDDA94-0BE4-4E1B-A35B-1060937D7B0E}"/>
              </a:ext>
            </a:extLst>
          </p:cNvPr>
          <p:cNvSpPr/>
          <p:nvPr userDrawn="1"/>
        </p:nvSpPr>
        <p:spPr bwMode="auto">
          <a:xfrm>
            <a:off x="8106108" y="4888309"/>
            <a:ext cx="288044" cy="28808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48D5378C-B711-42F5-8166-C1323FE0B70E}"/>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l="74661" t="4525" r="3347" b="45006"/>
          <a:stretch/>
        </p:blipFill>
        <p:spPr>
          <a:xfrm>
            <a:off x="8912502" y="-5052"/>
            <a:ext cx="3242554" cy="4708096"/>
          </a:xfrm>
          <a:prstGeom prst="rect">
            <a:avLst/>
          </a:prstGeom>
        </p:spPr>
      </p:pic>
    </p:spTree>
    <p:extLst>
      <p:ext uri="{BB962C8B-B14F-4D97-AF65-F5344CB8AC3E}">
        <p14:creationId xmlns:p14="http://schemas.microsoft.com/office/powerpoint/2010/main" val="41479163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sldLayout>
</file>

<file path=ppt/slideLayouts/slideLayout6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09DD18-FFAA-42E6-8D47-8563C0E5D72D}"/>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3" name="Footer Placeholder 2">
            <a:extLst>
              <a:ext uri="{FF2B5EF4-FFF2-40B4-BE49-F238E27FC236}">
                <a16:creationId xmlns:a16="http://schemas.microsoft.com/office/drawing/2014/main" id="{56F67DD4-BB9C-4367-ABC5-38C9D9ED3830}"/>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32CC6E75-9CEA-459F-A354-09B9E18463B6}"/>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2994973938"/>
      </p:ext>
    </p:extLst>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EC379-E5FF-4270-94D0-D7F1DEE925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440004C0-3477-4F35-B98B-A3CA84E901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EFB03E3D-6B46-4BA2-9C9A-1D8E542C82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C7F33F-1BB1-46A5-ABBC-151EA66097EA}"/>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6" name="Footer Placeholder 5">
            <a:extLst>
              <a:ext uri="{FF2B5EF4-FFF2-40B4-BE49-F238E27FC236}">
                <a16:creationId xmlns:a16="http://schemas.microsoft.com/office/drawing/2014/main" id="{A1E316E0-021D-4D74-B119-E64E3DE74C5D}"/>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D88315C6-F3A6-4635-8E3B-D08154DDF2A8}"/>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4162588372"/>
      </p:ext>
    </p:extLst>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D4A80-1F9F-44BF-A599-515D5D9C0F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ECA48316-0BE7-4030-B8ED-0284DB8D32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CAB45743-95E1-4596-AFEE-23B395A536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AB0AD4-D6A8-4D2A-AD87-4893009654BC}"/>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6" name="Footer Placeholder 5">
            <a:extLst>
              <a:ext uri="{FF2B5EF4-FFF2-40B4-BE49-F238E27FC236}">
                <a16:creationId xmlns:a16="http://schemas.microsoft.com/office/drawing/2014/main" id="{19CE6B0D-7037-41B9-8225-813A2D6592F4}"/>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5BC78A6E-84B3-4349-BD28-85A9348C22F7}"/>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1994745298"/>
      </p:ext>
    </p:extLst>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0934-318F-46E2-9B1A-D224E297D426}"/>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51FA16C0-2B0A-42F0-9088-4E4733FC81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EC358D9F-DFE6-4FAB-8F3F-02B4F5FA4FB3}"/>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5" name="Footer Placeholder 4">
            <a:extLst>
              <a:ext uri="{FF2B5EF4-FFF2-40B4-BE49-F238E27FC236}">
                <a16:creationId xmlns:a16="http://schemas.microsoft.com/office/drawing/2014/main" id="{AB1FF943-7272-4DC5-A851-7BE225F4E832}"/>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4F01D46D-186C-4624-949F-EC8AB56549EC}"/>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3254257079"/>
      </p:ext>
    </p:extLst>
  </p:cSld>
  <p:clrMapOvr>
    <a:masterClrMapping/>
  </p:clrMapOvr>
</p:sldLayout>
</file>

<file path=ppt/slideLayouts/slideLayout6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761E54-1660-48BF-A2F6-827519653A8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F189B839-6D67-4A2C-A8DD-ECC3FD30327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D9952303-EF2E-4F0C-BAD8-4F9C13F3E208}"/>
              </a:ext>
            </a:extLst>
          </p:cNvPr>
          <p:cNvSpPr>
            <a:spLocks noGrp="1"/>
          </p:cNvSpPr>
          <p:nvPr>
            <p:ph type="dt" sz="half" idx="10"/>
          </p:nvPr>
        </p:nvSpPr>
        <p:spPr/>
        <p:txBody>
          <a:bodyPr/>
          <a:lstStyle/>
          <a:p>
            <a:fld id="{769E1DB4-D931-4E86-AA83-3FC85B022277}" type="datetimeFigureOut">
              <a:rPr lang="fr-FR" smtClean="0"/>
              <a:t>06/12/2021</a:t>
            </a:fld>
            <a:endParaRPr lang="fr-FR"/>
          </a:p>
        </p:txBody>
      </p:sp>
      <p:sp>
        <p:nvSpPr>
          <p:cNvPr id="5" name="Footer Placeholder 4">
            <a:extLst>
              <a:ext uri="{FF2B5EF4-FFF2-40B4-BE49-F238E27FC236}">
                <a16:creationId xmlns:a16="http://schemas.microsoft.com/office/drawing/2014/main" id="{24E5BCED-9E7F-41A0-9C92-4399B4D44AF6}"/>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B6CCC149-2B07-418A-90B6-0574D047E4B8}"/>
              </a:ext>
            </a:extLst>
          </p:cNvPr>
          <p:cNvSpPr>
            <a:spLocks noGrp="1"/>
          </p:cNvSpPr>
          <p:nvPr>
            <p:ph type="sldNum" sz="quarter" idx="12"/>
          </p:nvPr>
        </p:nvSpPr>
        <p:spPr/>
        <p:txBody>
          <a:bodyPr/>
          <a:lstStyle/>
          <a:p>
            <a:fld id="{CF703D82-839E-4C0C-A498-A6F2132C4DF8}" type="slidenum">
              <a:rPr lang="fr-FR" smtClean="0"/>
              <a:t>‹#›</a:t>
            </a:fld>
            <a:endParaRPr lang="fr-FR"/>
          </a:p>
        </p:txBody>
      </p:sp>
    </p:spTree>
    <p:extLst>
      <p:ext uri="{BB962C8B-B14F-4D97-AF65-F5344CB8AC3E}">
        <p14:creationId xmlns:p14="http://schemas.microsoft.com/office/powerpoint/2010/main" val="770137858"/>
      </p:ext>
    </p:extLst>
  </p:cSld>
  <p:clrMapOvr>
    <a:masterClrMapping/>
  </p:clrMapOvr>
</p:sldLayout>
</file>

<file path=ppt/slideLayouts/slideLayout6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249" y="228601"/>
            <a:ext cx="11151918" cy="757130"/>
          </a:xfrm>
        </p:spPr>
        <p:txBody>
          <a:bodyPr/>
          <a:lstStyle/>
          <a:p>
            <a:r>
              <a:rPr lang="en-US"/>
              <a:t>Click to edit master title style</a:t>
            </a:r>
          </a:p>
        </p:txBody>
      </p:sp>
      <p:sp>
        <p:nvSpPr>
          <p:cNvPr id="5" name="Text Placeholder 4"/>
          <p:cNvSpPr>
            <a:spLocks noGrp="1"/>
          </p:cNvSpPr>
          <p:nvPr>
            <p:ph type="body" sz="quarter" idx="10" hasCustomPrompt="1"/>
          </p:nvPr>
        </p:nvSpPr>
        <p:spPr>
          <a:xfrm>
            <a:off x="519249" y="1447801"/>
            <a:ext cx="11151918" cy="4943747"/>
          </a:xfrm>
          <a:prstGeom prst="rect">
            <a:avLst/>
          </a:prstGeom>
        </p:spPr>
        <p:txBody>
          <a:bodyPr/>
          <a:lstStyle>
            <a:lvl1pPr marL="284154" indent="-284154">
              <a:buFont typeface="Wingdings" pitchFamily="2" charset="2"/>
              <a:buChar char=""/>
              <a:defRPr sz="4000"/>
            </a:lvl1pPr>
            <a:lvl2pPr marL="517508" indent="-233356">
              <a:buFont typeface="Wingdings" pitchFamily="2" charset="2"/>
              <a:buChar char=""/>
              <a:defRPr spc="-51" baseline="0">
                <a:latin typeface="+mn-lt"/>
              </a:defRPr>
            </a:lvl2pPr>
            <a:lvl3pPr marL="741337" indent="-223831">
              <a:buFont typeface="Wingdings" pitchFamily="2" charset="2"/>
              <a:buChar char=""/>
              <a:tabLst/>
              <a:defRPr spc="-51" baseline="0">
                <a:latin typeface="+mn-lt"/>
              </a:defRPr>
            </a:lvl3pPr>
            <a:lvl4pPr marL="914368" indent="-173033">
              <a:buFont typeface="Wingdings" pitchFamily="2" charset="2"/>
              <a:buChar char=""/>
              <a:defRPr spc="-51" baseline="0">
                <a:latin typeface="+mn-lt"/>
              </a:defRPr>
            </a:lvl4pPr>
            <a:lvl5pPr marL="1087401" indent="-173033">
              <a:buFont typeface="Wingdings" pitchFamily="2" charset="2"/>
              <a:buChar char=""/>
              <a:tabLst/>
              <a:defRPr spc="-51" baseline="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082981"/>
      </p:ext>
    </p:extLst>
  </p:cSld>
  <p:clrMapOvr>
    <a:masterClrMapping/>
  </p:clrMapOvr>
</p:sldLayout>
</file>

<file path=ppt/slideLayouts/slideLayout616.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9144000" cy="1107996"/>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fr-FR" noProof="0" dirty="0"/>
              <a:t>Titre de la</a:t>
            </a:r>
            <a:br>
              <a:rPr lang="fr-FR" noProof="0" dirty="0"/>
            </a:br>
            <a:r>
              <a:rPr lang="fr-FR" noProof="0" dirty="0"/>
              <a:t>présentation</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fr-FR" noProof="0" dirty="0"/>
              <a:t>Sous-titre</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3490290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p:txBody>
          <a:bodyPr/>
          <a:lstStyle>
            <a:lvl1pPr>
              <a:defRPr>
                <a:solidFill>
                  <a:schemeClr val="tx1"/>
                </a:solidFill>
              </a:defRPr>
            </a:lvl1pPr>
          </a:lstStyle>
          <a:p>
            <a:r>
              <a:rPr lang="fr-FR" noProof="0" dirty="0"/>
              <a:t>Titre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482445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193282737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1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hasCustomPrompt="1"/>
          </p:nvPr>
        </p:nvSpPr>
        <p:spPr/>
        <p:txBody>
          <a:bodyPr/>
          <a:lstStyle>
            <a:lvl1pPr>
              <a:defRPr/>
            </a:lvl1pPr>
          </a:lstStyle>
          <a:p>
            <a:r>
              <a:rPr lang="fr-FR" noProof="0"/>
              <a:t>Titre</a:t>
            </a:r>
          </a:p>
        </p:txBody>
      </p:sp>
      <p:sp>
        <p:nvSpPr>
          <p:cNvPr id="4" name="Text Placeholder 3"/>
          <p:cNvSpPr>
            <a:spLocks noGrp="1"/>
          </p:cNvSpPr>
          <p:nvPr>
            <p:ph type="body" sz="quarter" idx="10" hasCustomPrompt="1"/>
          </p:nvPr>
        </p:nvSpPr>
        <p:spPr>
          <a:xfrm>
            <a:off x="586390" y="1434370"/>
            <a:ext cx="11018520" cy="1612749"/>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Tree>
    <p:extLst>
      <p:ext uri="{BB962C8B-B14F-4D97-AF65-F5344CB8AC3E}">
        <p14:creationId xmlns:p14="http://schemas.microsoft.com/office/powerpoint/2010/main" val="201010471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61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hasCustomPrompt="1"/>
          </p:nvPr>
        </p:nvSpPr>
        <p:spPr/>
        <p:txBody>
          <a:bodyPr/>
          <a:lstStyle>
            <a:lvl1pPr>
              <a:defRPr/>
            </a:lvl1pPr>
          </a:lstStyle>
          <a:p>
            <a:r>
              <a:rPr lang="fr-FR" noProof="0"/>
              <a:t>Titre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hasCustomPrompt="1"/>
          </p:nvPr>
        </p:nvSpPr>
        <p:spPr>
          <a:xfrm>
            <a:off x="584200" y="1435100"/>
            <a:ext cx="5211763" cy="4817017"/>
          </a:xfrm>
        </p:spPr>
        <p:txBody>
          <a:bodyPr/>
          <a:lstStyle>
            <a:lvl1pPr>
              <a:defRPr/>
            </a:lvl1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hasCustomPrompt="1"/>
          </p:nvPr>
        </p:nvSpPr>
        <p:spPr>
          <a:xfrm>
            <a:off x="6389688" y="1435100"/>
            <a:ext cx="5219700" cy="4817017"/>
          </a:xfrm>
        </p:spPr>
        <p:txBody>
          <a:bodyPr/>
          <a:lstStyle>
            <a:lvl1pPr>
              <a:defRPr/>
            </a:lvl1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TextBox 5">
            <a:extLst>
              <a:ext uri="{FF2B5EF4-FFF2-40B4-BE49-F238E27FC236}">
                <a16:creationId xmlns:a16="http://schemas.microsoft.com/office/drawing/2014/main" id="{5F6A123D-3A27-499F-9210-3E0D7CED39C6}"/>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26542516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6425" y="1202871"/>
            <a:ext cx="3632388" cy="1172553"/>
          </a:xfrm>
        </p:spPr>
        <p:txBody>
          <a:bodyPr lIns="0" tIns="0" rIns="0" bIns="0"/>
          <a:lstStyle>
            <a:lvl1pPr>
              <a:defRPr sz="1961"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12722" y="1202872"/>
            <a:ext cx="3618382" cy="3289228"/>
          </a:xfrm>
        </p:spPr>
        <p:txBody>
          <a:bodyPr wrap="square" lIns="0" tIns="0" rIns="0" bIns="0">
            <a:noAutofit/>
          </a:bodyPr>
          <a:lstStyle>
            <a:lvl1pPr marL="0" marR="0" indent="0" algn="l" defTabSz="507330" rtl="0" eaLnBrk="1" fontAlgn="auto" latinLnBrk="0" hangingPunct="1">
              <a:lnSpc>
                <a:spcPct val="100000"/>
              </a:lnSpc>
              <a:spcBef>
                <a:spcPts val="0"/>
              </a:spcBef>
              <a:spcAft>
                <a:spcPts val="490"/>
              </a:spcAft>
              <a:buClrTx/>
              <a:buSzPct val="90000"/>
              <a:buFont typeface="Wingdings" panose="05000000000000000000" pitchFamily="2" charset="2"/>
              <a:buNone/>
              <a:tabLst/>
              <a:defRPr sz="1961"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3641038369"/>
      </p:ext>
    </p:extLst>
  </p:cSld>
  <p:clrMapOvr>
    <a:masterClrMapping/>
  </p:clrMapOvr>
  <p:transition>
    <p:fade/>
  </p:transition>
  <p:hf hdr="0" dt="0"/>
</p:sldLayout>
</file>

<file path=ppt/slideLayouts/slideLayout62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lstStyle>
            <a:lvl1pPr>
              <a:defRPr/>
            </a:lvl1pPr>
          </a:lstStyle>
          <a:p>
            <a:r>
              <a:rPr lang="fr-FR" noProof="0"/>
              <a:t>Titre</a:t>
            </a:r>
          </a:p>
        </p:txBody>
      </p:sp>
      <p:sp>
        <p:nvSpPr>
          <p:cNvPr id="4" name="Text Placeholder 3"/>
          <p:cNvSpPr>
            <a:spLocks noGrp="1"/>
          </p:cNvSpPr>
          <p:nvPr>
            <p:ph type="body" sz="quarter" idx="10" hasCustomPrompt="1"/>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hasCustomPrompt="1"/>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Tree>
    <p:extLst>
      <p:ext uri="{BB962C8B-B14F-4D97-AF65-F5344CB8AC3E}">
        <p14:creationId xmlns:p14="http://schemas.microsoft.com/office/powerpoint/2010/main" val="30613718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6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p:txBody>
          <a:bodyPr/>
          <a:lstStyle>
            <a:lvl1pPr>
              <a:defRPr/>
            </a:lvl1pPr>
          </a:lstStyle>
          <a:p>
            <a:r>
              <a:rPr lang="fr-FR" noProof="0" dirty="0"/>
              <a:t>Titre</a:t>
            </a:r>
          </a:p>
        </p:txBody>
      </p:sp>
    </p:spTree>
    <p:extLst>
      <p:ext uri="{BB962C8B-B14F-4D97-AF65-F5344CB8AC3E}">
        <p14:creationId xmlns:p14="http://schemas.microsoft.com/office/powerpoint/2010/main" val="147205901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22.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fr-FR" noProof="0"/>
              <a:t>Titre</a:t>
            </a:r>
          </a:p>
        </p:txBody>
      </p:sp>
    </p:spTree>
    <p:extLst>
      <p:ext uri="{BB962C8B-B14F-4D97-AF65-F5344CB8AC3E}">
        <p14:creationId xmlns:p14="http://schemas.microsoft.com/office/powerpoint/2010/main" val="7709644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23.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1"/>
            <a:ext cx="3182027" cy="3959217"/>
          </a:xfrm>
        </p:spPr>
        <p:txBody>
          <a:bodyPr anchor="t"/>
          <a:lstStyle>
            <a:lvl1pPr>
              <a:defRPr>
                <a:solidFill>
                  <a:schemeClr val="tx1"/>
                </a:solidFill>
              </a:defRPr>
            </a:lvl1pPr>
          </a:lstStyle>
          <a:p>
            <a:r>
              <a:rPr lang="fr-FR" noProof="0" dirty="0"/>
              <a:t>Titre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354523" y="2309812"/>
            <a:ext cx="7254865" cy="3959221"/>
          </a:xfrm>
        </p:spPr>
        <p:txBody>
          <a:bodyPr anchor="t"/>
          <a:lstStyle>
            <a:lvl1pPr marL="0" indent="0">
              <a:spcAft>
                <a:spcPts val="800"/>
              </a:spcAft>
              <a:buNone/>
              <a:defRPr/>
            </a:lvl1pPr>
          </a:lstStyle>
          <a:p>
            <a:pPr lvl="0"/>
            <a:r>
              <a:rPr lang="fr-FR" noProof="0" dirty="0"/>
              <a:t>Texte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151297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624.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7"/>
            <a:ext cx="3182027" cy="5683231"/>
          </a:xfrm>
        </p:spPr>
        <p:txBody>
          <a:bodyPr anchor="ctr"/>
          <a:lstStyle>
            <a:lvl1pPr>
              <a:defRPr/>
            </a:lvl1pPr>
          </a:lstStyle>
          <a:p>
            <a:r>
              <a:rPr lang="fr-FR" noProof="0" dirty="0"/>
              <a:t>Titre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7"/>
            <a:ext cx="6667500" cy="5683231"/>
          </a:xfrm>
        </p:spPr>
        <p:txBody>
          <a:bodyPr anchor="ctr"/>
          <a:lstStyle>
            <a:lvl1pPr marL="0" indent="0">
              <a:buNone/>
              <a:defRPr/>
            </a:lvl1pPr>
          </a:lstStyle>
          <a:p>
            <a:pPr lvl="0"/>
            <a:r>
              <a:rPr lang="fr-FR" noProof="0" dirty="0"/>
              <a:t>Texte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B5FBAF-D5DB-4D1E-9D76-AE83D1B7417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102574616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62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fr-FR" noProof="0" dirty="0"/>
              <a:t>Titre démo</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fr-FR" noProof="0" dirty="0"/>
              <a:t>Sous-titre / speaker</a:t>
            </a:r>
          </a:p>
        </p:txBody>
      </p:sp>
    </p:spTree>
    <p:extLst>
      <p:ext uri="{BB962C8B-B14F-4D97-AF65-F5344CB8AC3E}">
        <p14:creationId xmlns:p14="http://schemas.microsoft.com/office/powerpoint/2010/main" val="26148869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26.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fr-FR" noProof="0"/>
              <a:t>Titre démo</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fr-FR" noProof="0"/>
              <a:t>Sous-titre / speaker</a:t>
            </a:r>
          </a:p>
        </p:txBody>
      </p:sp>
    </p:spTree>
    <p:extLst>
      <p:ext uri="{BB962C8B-B14F-4D97-AF65-F5344CB8AC3E}">
        <p14:creationId xmlns:p14="http://schemas.microsoft.com/office/powerpoint/2010/main" val="6100682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27.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fr-FR" noProof="0"/>
              <a:t>Titre section</a:t>
            </a:r>
          </a:p>
        </p:txBody>
      </p:sp>
    </p:spTree>
    <p:extLst>
      <p:ext uri="{BB962C8B-B14F-4D97-AF65-F5344CB8AC3E}">
        <p14:creationId xmlns:p14="http://schemas.microsoft.com/office/powerpoint/2010/main" val="3755099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628.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fr-FR" noProof="0"/>
              <a:t>Titre section</a:t>
            </a:r>
          </a:p>
        </p:txBody>
      </p:sp>
    </p:spTree>
    <p:extLst>
      <p:ext uri="{BB962C8B-B14F-4D97-AF65-F5344CB8AC3E}">
        <p14:creationId xmlns:p14="http://schemas.microsoft.com/office/powerpoint/2010/main" val="6024226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6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1514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2"/>
            <a:ext cx="11339774" cy="1223171"/>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rgbClr val="000000"/>
                </a:solidFill>
              </a:defRPr>
            </a:lvl2pPr>
            <a:lvl3pPr marL="448193" indent="0">
              <a:spcBef>
                <a:spcPts val="0"/>
              </a:spcBef>
              <a:spcAft>
                <a:spcPts val="1274"/>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2113190962"/>
      </p:ext>
    </p:extLst>
  </p:cSld>
  <p:clrMapOvr>
    <a:masterClrMapping/>
  </p:clrMapOvr>
  <p:transition>
    <p:fade/>
  </p:transition>
  <p:hf hdr="0" dt="0"/>
</p:sldLayout>
</file>

<file path=ppt/slideLayouts/slideLayout630.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200138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3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fr-FR" noProof="0" dirty="0"/>
              <a:t>Titre code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solidFill>
                  <a:schemeClr val="tx1"/>
                </a:solidFill>
                <a:latin typeface="Consolas" panose="020B0609020204030204" pitchFamily="49" charset="0"/>
                <a:cs typeface="Consolas" panose="020B0609020204030204" pitchFamily="49" charset="0"/>
              </a:defRPr>
            </a:lvl1pPr>
            <a:lvl2pPr marL="346553" indent="0">
              <a:buNone/>
              <a:defRPr sz="2400">
                <a:solidFill>
                  <a:schemeClr val="tx1"/>
                </a:solidFill>
                <a:latin typeface="Consolas" panose="020B0609020204030204" pitchFamily="49" charset="0"/>
                <a:cs typeface="Consolas" panose="020B0609020204030204" pitchFamily="49" charset="0"/>
              </a:defRPr>
            </a:lvl2pPr>
            <a:lvl3pPr marL="584607" indent="0">
              <a:buNone/>
              <a:defRPr sz="2000">
                <a:solidFill>
                  <a:schemeClr val="tx1"/>
                </a:solidFill>
                <a:latin typeface="Consolas" panose="020B0609020204030204" pitchFamily="49" charset="0"/>
                <a:cs typeface="Consolas" panose="020B0609020204030204" pitchFamily="49" charset="0"/>
              </a:defRPr>
            </a:lvl3pPr>
            <a:lvl4pPr marL="814563" indent="0">
              <a:buNone/>
              <a:defRPr sz="1800">
                <a:solidFill>
                  <a:schemeClr val="tx1"/>
                </a:solidFill>
                <a:latin typeface="Consolas" panose="020B0609020204030204" pitchFamily="49" charset="0"/>
                <a:cs typeface="Consolas" panose="020B0609020204030204" pitchFamily="49" charset="0"/>
              </a:defRPr>
            </a:lvl4pPr>
            <a:lvl5pPr marL="1050997" indent="0">
              <a:buNone/>
              <a:defRPr sz="1800">
                <a:solidFill>
                  <a:schemeClr val="tx1"/>
                </a:solidFill>
                <a:latin typeface="Consolas" panose="020B0609020204030204" pitchFamily="49" charset="0"/>
                <a:cs typeface="Consolas" panose="020B0609020204030204" pitchFamily="49" charset="0"/>
              </a:defRPr>
            </a:lvl5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Tree>
    <p:extLst>
      <p:ext uri="{BB962C8B-B14F-4D97-AF65-F5344CB8AC3E}">
        <p14:creationId xmlns:p14="http://schemas.microsoft.com/office/powerpoint/2010/main" val="1654923366"/>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632.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2913285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900203042"/>
      </p:ext>
    </p:extLst>
  </p:cSld>
  <p:clrMapOvr>
    <a:masterClrMapping/>
  </p:clrMapOvr>
  <p:transition>
    <p:fade/>
  </p:transition>
</p:sldLayout>
</file>

<file path=ppt/slideLayouts/slideLayout634.xml><?xml version="1.0" encoding="utf-8"?>
<p:sldLayout xmlns:a="http://schemas.openxmlformats.org/drawingml/2006/main" xmlns:r="http://schemas.openxmlformats.org/officeDocument/2006/relationships" xmlns:p="http://schemas.openxmlformats.org/presentationml/2006/main">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2"/>
            <a:ext cx="11339774" cy="1223171"/>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rgbClr val="000000"/>
                </a:solidFill>
              </a:defRPr>
            </a:lvl2pPr>
            <a:lvl3pPr marL="448193" indent="0">
              <a:spcBef>
                <a:spcPts val="0"/>
              </a:spcBef>
              <a:spcAft>
                <a:spcPts val="1274"/>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435613673"/>
      </p:ext>
    </p:extLst>
  </p:cSld>
  <p:clrMapOvr>
    <a:masterClrMapping/>
  </p:clrMapOvr>
  <p:transition>
    <p:fade/>
  </p:transition>
</p:sldLayout>
</file>

<file path=ppt/slideLayouts/slideLayout635.xml><?xml version="1.0" encoding="utf-8"?>
<p:sldLayout xmlns:a="http://schemas.openxmlformats.org/drawingml/2006/main" xmlns:r="http://schemas.openxmlformats.org/officeDocument/2006/relationships" xmlns:p="http://schemas.openxmlformats.org/presentationml/2006/main"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59768"/>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gradFill>
                  <a:gsLst>
                    <a:gs pos="0">
                      <a:schemeClr val="tx1"/>
                    </a:gs>
                    <a:gs pos="100000">
                      <a:schemeClr val="tx1"/>
                    </a:gs>
                  </a:gsLst>
                  <a:lin ang="5400000" scaled="1"/>
                </a:gra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gradFill>
                  <a:gsLst>
                    <a:gs pos="0">
                      <a:schemeClr val="tx1"/>
                    </a:gs>
                    <a:gs pos="100000">
                      <a:schemeClr val="tx1"/>
                    </a:gs>
                  </a:gsLst>
                  <a:lin ang="5400000" scaled="1"/>
                </a:gradFill>
              </a:defRPr>
            </a:lvl2pPr>
            <a:lvl3pPr marL="806748" indent="-224097">
              <a:spcBef>
                <a:spcPts val="0"/>
              </a:spcBef>
              <a:spcAft>
                <a:spcPts val="1274"/>
              </a:spcAft>
              <a:buClr>
                <a:srgbClr val="000000"/>
              </a:buClr>
              <a:buSzPct val="77000"/>
              <a:buFont typeface="Arial" panose="020B0604020202020204" pitchFamily="34" charset="0"/>
              <a:buChar char="•"/>
              <a:defRPr sz="1961">
                <a:gradFill>
                  <a:gsLst>
                    <a:gs pos="0">
                      <a:schemeClr val="tx1"/>
                    </a:gs>
                    <a:gs pos="100000">
                      <a:schemeClr val="tx1"/>
                    </a:gs>
                  </a:gsLst>
                  <a:lin ang="5400000" scaled="1"/>
                </a:gra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1"/>
                </a:gra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gradFill>
                  <a:gsLst>
                    <a:gs pos="0">
                      <a:schemeClr val="tx1"/>
                    </a:gs>
                    <a:gs pos="100000">
                      <a:schemeClr val="tx1"/>
                    </a:gs>
                  </a:gsLst>
                  <a:lin ang="5400000" scaled="1"/>
                </a:gra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4079490567"/>
      </p:ext>
    </p:extLst>
  </p:cSld>
  <p:clrMapOvr>
    <a:masterClrMapping/>
  </p:clrMapOvr>
  <p:transition>
    <p:fade/>
  </p:transition>
</p:sldLayout>
</file>

<file path=ppt/slideLayouts/slideLayout63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208B12-C03B-4E60-8C0B-58DD5CFFCD6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1B3F97-2358-48DA-909A-77D151B1FC3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07724A-3052-49A8-BEC3-ED4F97789BA3}"/>
              </a:ext>
            </a:extLst>
          </p:cNvPr>
          <p:cNvSpPr>
            <a:spLocks noGrp="1"/>
          </p:cNvSpPr>
          <p:nvPr>
            <p:ph type="dt" sz="half" idx="10"/>
          </p:nvPr>
        </p:nvSpPr>
        <p:spPr/>
        <p:txBody>
          <a:bodyPr/>
          <a:lstStyle/>
          <a:p>
            <a:fld id="{3073504C-334D-49D7-B8EB-8F080BF8AEB4}" type="datetimeFigureOut">
              <a:rPr lang="fr-FR" smtClean="0"/>
              <a:t>06/12/2021</a:t>
            </a:fld>
            <a:endParaRPr lang="fr-FR"/>
          </a:p>
        </p:txBody>
      </p:sp>
      <p:sp>
        <p:nvSpPr>
          <p:cNvPr id="5" name="Espace réservé du pied de page 4">
            <a:extLst>
              <a:ext uri="{FF2B5EF4-FFF2-40B4-BE49-F238E27FC236}">
                <a16:creationId xmlns:a16="http://schemas.microsoft.com/office/drawing/2014/main" id="{5AD5063D-59DE-4A9B-9061-0DA34D87D9E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C1A534-DF54-4C8C-B9BD-BBEA8A11DDBE}"/>
              </a:ext>
            </a:extLst>
          </p:cNvPr>
          <p:cNvSpPr>
            <a:spLocks noGrp="1"/>
          </p:cNvSpPr>
          <p:nvPr>
            <p:ph type="sldNum" sz="quarter" idx="12"/>
          </p:nvPr>
        </p:nvSpPr>
        <p:spPr/>
        <p:txBody>
          <a:bodyPr/>
          <a:lstStyle/>
          <a:p>
            <a:fld id="{41EE1F9F-1BED-49E5-A731-6806BBEC8645}" type="slidenum">
              <a:rPr lang="fr-FR" smtClean="0"/>
              <a:t>‹#›</a:t>
            </a:fld>
            <a:endParaRPr lang="fr-FR"/>
          </a:p>
        </p:txBody>
      </p:sp>
    </p:spTree>
    <p:extLst>
      <p:ext uri="{BB962C8B-B14F-4D97-AF65-F5344CB8AC3E}">
        <p14:creationId xmlns:p14="http://schemas.microsoft.com/office/powerpoint/2010/main" val="1261374009"/>
      </p:ext>
    </p:extLst>
  </p:cSld>
  <p:clrMapOvr>
    <a:masterClrMapping/>
  </p:clrMapOvr>
</p:sldLayout>
</file>

<file path=ppt/slideLayouts/slideLayout637.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5" y="3029995"/>
            <a:ext cx="9401560" cy="1793104"/>
          </a:xfrm>
          <a:noFill/>
        </p:spPr>
        <p:txBody>
          <a:bodyPr lIns="0" tIns="0" rIns="0" bIns="182880" anchor="b" anchorCtr="0"/>
          <a:lstStyle>
            <a:lvl1pPr>
              <a:defRPr sz="5400"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600" spc="0" baseline="0">
                <a:solidFill>
                  <a:srgbClr val="000000"/>
                </a:solidFill>
                <a:latin typeface="+mn-lt"/>
              </a:defRPr>
            </a:lvl1pPr>
          </a:lstStyle>
          <a:p>
            <a:pPr lvl="0"/>
            <a:r>
              <a:rPr lang="en-US"/>
              <a:t>Author name</a:t>
            </a:r>
          </a:p>
          <a:p>
            <a:pPr lvl="0"/>
            <a:r>
              <a:rPr lang="en-US"/>
              <a:t>Date</a:t>
            </a:r>
          </a:p>
        </p:txBody>
      </p:sp>
      <p:pic>
        <p:nvPicPr>
          <p:cNvPr id="7" name="Picture 6">
            <a:extLst>
              <a:ext uri="{FF2B5EF4-FFF2-40B4-BE49-F238E27FC236}">
                <a16:creationId xmlns:a16="http://schemas.microsoft.com/office/drawing/2014/main" id="{38A0A395-3392-45A6-B80A-0A4DF48B2C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6425" y="438484"/>
            <a:ext cx="1361869" cy="224138"/>
          </a:xfrm>
          <a:prstGeom prst="rect">
            <a:avLst/>
          </a:prstGeom>
        </p:spPr>
      </p:pic>
    </p:spTree>
    <p:extLst>
      <p:ext uri="{BB962C8B-B14F-4D97-AF65-F5344CB8AC3E}">
        <p14:creationId xmlns:p14="http://schemas.microsoft.com/office/powerpoint/2010/main" val="34698353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8.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7"/>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EF8822D-F745-4E56-A540-A9547E7BCE07}"/>
              </a:ext>
            </a:extLst>
          </p:cNvPr>
          <p:cNvSpPr>
            <a:spLocks noGrp="1"/>
          </p:cNvSpPr>
          <p:nvPr>
            <p:ph type="title" hasCustomPrompt="1"/>
          </p:nvPr>
        </p:nvSpPr>
        <p:spPr>
          <a:xfrm>
            <a:off x="429545" y="3029995"/>
            <a:ext cx="9401560" cy="1793104"/>
          </a:xfrm>
          <a:noFill/>
        </p:spPr>
        <p:txBody>
          <a:bodyPr lIns="0" tIns="0" rIns="0" bIns="182880" anchor="b" anchorCtr="0"/>
          <a:lstStyle>
            <a:lvl1pPr>
              <a:defRPr sz="4800" strike="noStrike" spc="-147" baseline="0">
                <a:solidFill>
                  <a:srgbClr val="FFFFFF"/>
                </a:solidFill>
              </a:defRPr>
            </a:lvl1pPr>
          </a:lstStyle>
          <a:p>
            <a:r>
              <a:rPr lang="en-US"/>
              <a:t>Microsoft 365</a:t>
            </a:r>
            <a:br>
              <a:rPr lang="en-US"/>
            </a:br>
            <a:r>
              <a:rPr lang="en-US"/>
              <a:t>title or event name</a:t>
            </a:r>
          </a:p>
        </p:txBody>
      </p:sp>
      <p:sp>
        <p:nvSpPr>
          <p:cNvPr id="9" name="Text Placeholder 4">
            <a:extLst>
              <a:ext uri="{FF2B5EF4-FFF2-40B4-BE49-F238E27FC236}">
                <a16:creationId xmlns:a16="http://schemas.microsoft.com/office/drawing/2014/main" id="{3A25CC0D-FC54-4BD7-82BD-929FB99709CA}"/>
              </a:ext>
            </a:extLst>
          </p:cNvPr>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800" spc="0" baseline="0">
                <a:solidFill>
                  <a:srgbClr val="FFFFFF"/>
                </a:solidFill>
                <a:latin typeface="+mn-lt"/>
              </a:defRPr>
            </a:lvl1pPr>
          </a:lstStyle>
          <a:p>
            <a:pPr lvl="0"/>
            <a:r>
              <a:rPr lang="en-US"/>
              <a:t>Author name</a:t>
            </a:r>
          </a:p>
          <a:p>
            <a:pPr lvl="0"/>
            <a:r>
              <a:rPr lang="en-US"/>
              <a:t>Date</a:t>
            </a:r>
          </a:p>
        </p:txBody>
      </p:sp>
      <p:pic>
        <p:nvPicPr>
          <p:cNvPr id="5" name="Picture 4" descr="Microsoft 365 logo">
            <a:extLst>
              <a:ext uri="{FF2B5EF4-FFF2-40B4-BE49-F238E27FC236}">
                <a16:creationId xmlns:a16="http://schemas.microsoft.com/office/drawing/2014/main" id="{EC140D21-9CBD-4648-AC20-72B193B8E10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6424" y="438438"/>
            <a:ext cx="1364901" cy="224637"/>
          </a:xfrm>
          <a:prstGeom prst="rect">
            <a:avLst/>
          </a:prstGeom>
        </p:spPr>
      </p:pic>
    </p:spTree>
    <p:extLst>
      <p:ext uri="{BB962C8B-B14F-4D97-AF65-F5344CB8AC3E}">
        <p14:creationId xmlns:p14="http://schemas.microsoft.com/office/powerpoint/2010/main" val="16052445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9.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9" name="Picture 8" descr="A living room&#10;&#10;Description generated with high confidence">
            <a:extLst>
              <a:ext uri="{FF2B5EF4-FFF2-40B4-BE49-F238E27FC236}">
                <a16:creationId xmlns:a16="http://schemas.microsoft.com/office/drawing/2014/main" id="{585DC8B1-301F-412C-9E28-3D87D396CEC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973"/>
          </a:xfrm>
          <a:prstGeom prst="rect">
            <a:avLst/>
          </a:prstGeom>
        </p:spPr>
      </p:pic>
      <p:sp>
        <p:nvSpPr>
          <p:cNvPr id="13" name="Rectangle 12">
            <a:extLst>
              <a:ext uri="{FF2B5EF4-FFF2-40B4-BE49-F238E27FC236}">
                <a16:creationId xmlns:a16="http://schemas.microsoft.com/office/drawing/2014/main" id="{F385865E-24CB-4331-A1DD-6278EFBF973F}"/>
              </a:ext>
            </a:extLst>
          </p:cNvPr>
          <p:cNvSpPr/>
          <p:nvPr userDrawn="1"/>
        </p:nvSpPr>
        <p:spPr bwMode="auto">
          <a:xfrm>
            <a:off x="0" y="-1"/>
            <a:ext cx="10174422" cy="6858973"/>
          </a:xfrm>
          <a:prstGeom prst="rect">
            <a:avLst/>
          </a:prstGeom>
          <a:gradFill flip="none" rotWithShape="1">
            <a:gsLst>
              <a:gs pos="0">
                <a:srgbClr val="000000">
                  <a:alpha val="41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CA7C8B6F-372D-4AED-9EBD-C53B2BF27A24}"/>
              </a:ext>
            </a:extLst>
          </p:cNvPr>
          <p:cNvSpPr>
            <a:spLocks noGrp="1"/>
          </p:cNvSpPr>
          <p:nvPr>
            <p:ph type="title" hasCustomPrompt="1"/>
          </p:nvPr>
        </p:nvSpPr>
        <p:spPr>
          <a:xfrm>
            <a:off x="429545" y="3029995"/>
            <a:ext cx="9401560" cy="1793104"/>
          </a:xfrm>
          <a:noFill/>
        </p:spPr>
        <p:txBody>
          <a:bodyPr lIns="0" tIns="0" rIns="0" bIns="182880" anchor="b" anchorCtr="0"/>
          <a:lstStyle>
            <a:lvl1pPr>
              <a:defRPr sz="4800" strike="noStrike" spc="-147" baseline="0">
                <a:solidFill>
                  <a:srgbClr val="FFFFFF"/>
                </a:solidFill>
              </a:defRPr>
            </a:lvl1pPr>
          </a:lstStyle>
          <a:p>
            <a:r>
              <a:rPr lang="en-US"/>
              <a:t>Microsoft 365</a:t>
            </a:r>
            <a:br>
              <a:rPr lang="en-US"/>
            </a:br>
            <a:r>
              <a:rPr lang="en-US"/>
              <a:t>title or event name</a:t>
            </a:r>
          </a:p>
        </p:txBody>
      </p:sp>
      <p:sp>
        <p:nvSpPr>
          <p:cNvPr id="8" name="Text Placeholder 4">
            <a:extLst>
              <a:ext uri="{FF2B5EF4-FFF2-40B4-BE49-F238E27FC236}">
                <a16:creationId xmlns:a16="http://schemas.microsoft.com/office/drawing/2014/main" id="{785A3DC9-B076-4B37-93A9-33E5EB147888}"/>
              </a:ext>
            </a:extLst>
          </p:cNvPr>
          <p:cNvSpPr>
            <a:spLocks noGrp="1"/>
          </p:cNvSpPr>
          <p:nvPr>
            <p:ph type="body" sz="quarter" idx="12" hasCustomPrompt="1"/>
          </p:nvPr>
        </p:nvSpPr>
        <p:spPr>
          <a:xfrm>
            <a:off x="429544" y="4826339"/>
            <a:ext cx="11762455" cy="945435"/>
          </a:xfrm>
          <a:noFill/>
        </p:spPr>
        <p:txBody>
          <a:bodyPr vert="horz" wrap="square" lIns="0" tIns="0" rIns="0" bIns="0" rtlCol="0">
            <a:noAutofit/>
          </a:bodyPr>
          <a:lstStyle>
            <a:lvl1pPr>
              <a:defRPr lang="en-US" sz="1800">
                <a:solidFill>
                  <a:srgbClr val="FFFFFF"/>
                </a:solidFill>
              </a:defRPr>
            </a:lvl1pPr>
          </a:lstStyle>
          <a:p>
            <a:pPr lvl="0">
              <a:lnSpc>
                <a:spcPct val="100000"/>
              </a:lnSpc>
            </a:pPr>
            <a:r>
              <a:rPr lang="en-US"/>
              <a:t>Author name</a:t>
            </a:r>
          </a:p>
          <a:p>
            <a:pPr lvl="0">
              <a:lnSpc>
                <a:spcPct val="100000"/>
              </a:lnSpc>
            </a:pPr>
            <a:r>
              <a:rPr lang="en-US"/>
              <a:t>Date</a:t>
            </a:r>
          </a:p>
        </p:txBody>
      </p:sp>
      <p:pic>
        <p:nvPicPr>
          <p:cNvPr id="11" name="Picture 10">
            <a:extLst>
              <a:ext uri="{FF2B5EF4-FFF2-40B4-BE49-F238E27FC236}">
                <a16:creationId xmlns:a16="http://schemas.microsoft.com/office/drawing/2014/main" id="{75DD6168-74ED-47A7-AE28-853A858FA1A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26424" y="438438"/>
            <a:ext cx="1364901" cy="224637"/>
          </a:xfrm>
          <a:prstGeom prst="rect">
            <a:avLst/>
          </a:prstGeom>
        </p:spPr>
      </p:pic>
    </p:spTree>
    <p:extLst>
      <p:ext uri="{BB962C8B-B14F-4D97-AF65-F5344CB8AC3E}">
        <p14:creationId xmlns:p14="http://schemas.microsoft.com/office/powerpoint/2010/main" val="5672247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23171"/>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solidFill>
                  <a:srgbClr val="000000"/>
                </a:soli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solidFill>
                  <a:srgbClr val="000000"/>
                </a:solidFill>
              </a:defRPr>
            </a:lvl2pPr>
            <a:lvl3pPr marL="806748" indent="-224097">
              <a:spcBef>
                <a:spcPts val="0"/>
              </a:spcBef>
              <a:spcAft>
                <a:spcPts val="1274"/>
              </a:spcAft>
              <a:buClr>
                <a:srgbClr val="000000"/>
              </a:buClr>
              <a:buSzPct val="77000"/>
              <a:buFont typeface="Arial" panose="020B0604020202020204" pitchFamily="34" charset="0"/>
              <a:buChar char="•"/>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2081737726"/>
      </p:ext>
    </p:extLst>
  </p:cSld>
  <p:clrMapOvr>
    <a:masterClrMapping/>
  </p:clrMapOvr>
  <p:transition>
    <p:fade/>
  </p:transition>
  <p:hf hdr="0" dt="0"/>
</p:sldLayout>
</file>

<file path=ppt/slideLayouts/slideLayout640.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0357" y="1183795"/>
            <a:ext cx="3628455" cy="1174324"/>
          </a:xfrm>
        </p:spPr>
        <p:txBody>
          <a:bodyPr lIns="0" tIns="0" rIns="0" bIns="0"/>
          <a:lstStyle>
            <a:lvl1pPr>
              <a:lnSpc>
                <a:spcPct val="100000"/>
              </a:lnSpc>
              <a:defRPr sz="32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5232400" y="1183794"/>
            <a:ext cx="6540500" cy="4836006"/>
          </a:xfrm>
        </p:spPr>
        <p:txBody>
          <a:bodyPr wrap="square" lIns="0" tIns="0" rIns="0" bIns="0">
            <a:noAutofit/>
          </a:bodyPr>
          <a:lstStyle>
            <a:lvl1pPr marL="0" marR="0" indent="0" algn="l" defTabSz="507330" rtl="0" eaLnBrk="1" fontAlgn="auto" latinLnBrk="0" hangingPunct="1">
              <a:lnSpc>
                <a:spcPct val="100000"/>
              </a:lnSpc>
              <a:spcBef>
                <a:spcPts val="0"/>
              </a:spcBef>
              <a:spcAft>
                <a:spcPts val="1800"/>
              </a:spcAft>
              <a:buClrTx/>
              <a:buSzPct val="90000"/>
              <a:buFont typeface="Wingdings" panose="05000000000000000000" pitchFamily="2" charset="2"/>
              <a:buNone/>
              <a:tabLst/>
              <a:defRPr sz="2000"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1944827204"/>
      </p:ext>
    </p:extLst>
  </p:cSld>
  <p:clrMapOvr>
    <a:masterClrMapping/>
  </p:clrMapOvr>
  <p:transition>
    <p:fade/>
  </p:transition>
</p:sldLayout>
</file>

<file path=ppt/slideLayouts/slideLayout6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73B0F-0369-4DE4-BB9C-99EBEB57C74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31785425"/>
      </p:ext>
    </p:extLst>
  </p:cSld>
  <p:clrMapOvr>
    <a:masterClrMapping/>
  </p:clrMapOvr>
</p:sldLayout>
</file>

<file path=ppt/slideLayouts/slideLayout642.xml><?xml version="1.0" encoding="utf-8"?>
<p:sldLayout xmlns:a="http://schemas.openxmlformats.org/drawingml/2006/main" xmlns:r="http://schemas.openxmlformats.org/officeDocument/2006/relationships" xmlns:p="http://schemas.openxmlformats.org/presentationml/2006/main" preserve="1" userDrawn="1">
  <p:cSld name="1_Title Only">
    <p:bg>
      <p:bgPr>
        <a:gradFill flip="none" rotWithShape="1">
          <a:gsLst>
            <a:gs pos="46000">
              <a:schemeClr val="bg1"/>
            </a:gs>
            <a:gs pos="46000">
              <a:srgbClr val="EEEEEE"/>
            </a:gs>
          </a:gsLst>
          <a:lin ang="0" scaled="1"/>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73B0F-0369-4DE4-BB9C-99EBEB57C74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88480502"/>
      </p:ext>
    </p:extLst>
  </p:cSld>
  <p:clrMapOvr>
    <a:masterClrMapping/>
  </p:clrMapOvr>
</p:sldLayout>
</file>

<file path=ppt/slideLayouts/slideLayout643.xml><?xml version="1.0" encoding="utf-8"?>
<p:sldLayout xmlns:a="http://schemas.openxmlformats.org/drawingml/2006/main" xmlns:r="http://schemas.openxmlformats.org/officeDocument/2006/relationships" xmlns:p="http://schemas.openxmlformats.org/presentationml/2006/main" preserve="1" userDrawn="1">
  <p:cSld name="Agenda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73B0F-0369-4DE4-BB9C-99EBEB57C747}"/>
              </a:ext>
            </a:extLst>
          </p:cNvPr>
          <p:cNvSpPr>
            <a:spLocks noGrp="1"/>
          </p:cNvSpPr>
          <p:nvPr>
            <p:ph type="title"/>
          </p:nvPr>
        </p:nvSpPr>
        <p:spPr/>
        <p:txBody>
          <a:bodyPr vert="horz" wrap="square" lIns="0" tIns="164592" rIns="0" bIns="0" rtlCol="0" anchor="t">
            <a:noAutofit/>
          </a:bodyPr>
          <a:lstStyle>
            <a:lvl1pPr>
              <a:defRPr lang="en-US" sz="4400">
                <a:solidFill>
                  <a:schemeClr val="bg1"/>
                </a:solidFill>
                <a:latin typeface="Segoe UI Semibold" panose="020B0702040204020203" pitchFamily="34" charset="0"/>
                <a:cs typeface="Segoe UI Semibold" panose="020B0702040204020203" pitchFamily="34" charset="0"/>
              </a:defRPr>
            </a:lvl1pPr>
          </a:lstStyle>
          <a:p>
            <a:pPr lvl="0"/>
            <a:r>
              <a:rPr lang="en-US"/>
              <a:t>Click to edit Master title style</a:t>
            </a:r>
          </a:p>
        </p:txBody>
      </p:sp>
    </p:spTree>
    <p:extLst>
      <p:ext uri="{BB962C8B-B14F-4D97-AF65-F5344CB8AC3E}">
        <p14:creationId xmlns:p14="http://schemas.microsoft.com/office/powerpoint/2010/main" val="1565198579"/>
      </p:ext>
    </p:extLst>
  </p:cSld>
  <p:clrMapOvr>
    <a:masterClrMapping/>
  </p:clrMapOvr>
</p:sldLayout>
</file>

<file path=ppt/slideLayouts/slideLayout6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9732673"/>
      </p:ext>
    </p:extLst>
  </p:cSld>
  <p:clrMapOvr>
    <a:masterClrMapping/>
  </p:clrMapOvr>
  <p:transition>
    <p:fade/>
  </p:transition>
</p:sldLayout>
</file>

<file path=ppt/slideLayouts/slideLayout645.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00000"/>
        </a:solidFill>
        <a:effectLst/>
      </p:bgPr>
    </p:bg>
    <p:spTree>
      <p:nvGrpSpPr>
        <p:cNvPr id="1" name=""/>
        <p:cNvGrpSpPr/>
        <p:nvPr/>
      </p:nvGrpSpPr>
      <p:grpSpPr>
        <a:xfrm>
          <a:off x="0" y="0"/>
          <a:ext cx="0" cy="0"/>
          <a:chOff x="0" y="0"/>
          <a:chExt cx="0" cy="0"/>
        </a:xfrm>
      </p:grpSpPr>
      <p:pic>
        <p:nvPicPr>
          <p:cNvPr id="3" name="Picture 2" descr="A picture containing wall, indoor, man, person&#10;&#10;Description generated with very high confidence">
            <a:extLst>
              <a:ext uri="{FF2B5EF4-FFF2-40B4-BE49-F238E27FC236}">
                <a16:creationId xmlns:a16="http://schemas.microsoft.com/office/drawing/2014/main" id="{DF7804C7-A2D4-0D45-B70B-88854F3B4673}"/>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a:stretch/>
        </p:blipFill>
        <p:spPr>
          <a:xfrm>
            <a:off x="0" y="874"/>
            <a:ext cx="12192000" cy="6858000"/>
          </a:xfrm>
          <a:prstGeom prst="rect">
            <a:avLst/>
          </a:prstGeom>
          <a:noFill/>
        </p:spPr>
      </p:pic>
      <p:sp>
        <p:nvSpPr>
          <p:cNvPr id="5" name="Title Placeholder 1">
            <a:extLst>
              <a:ext uri="{FF2B5EF4-FFF2-40B4-BE49-F238E27FC236}">
                <a16:creationId xmlns:a16="http://schemas.microsoft.com/office/drawing/2014/main" id="{03F3274D-8F90-4F75-B990-F6B7A291DE2C}"/>
              </a:ext>
            </a:extLst>
          </p:cNvPr>
          <p:cNvSpPr>
            <a:spLocks noGrp="1"/>
          </p:cNvSpPr>
          <p:nvPr>
            <p:ph type="title"/>
          </p:nvPr>
        </p:nvSpPr>
        <p:spPr>
          <a:xfrm>
            <a:off x="429383" y="437538"/>
            <a:ext cx="11333080" cy="742300"/>
          </a:xfrm>
          <a:prstGeom prst="rect">
            <a:avLst/>
          </a:prstGeom>
        </p:spPr>
        <p:txBody>
          <a:bodyPr vert="horz" wrap="square" lIns="0" tIns="164592" rIns="0" bIns="0" rtlCol="0" anchor="t">
            <a:noAutofit/>
          </a:bodyPr>
          <a:lstStyle>
            <a:lvl1pPr>
              <a:defRPr>
                <a:solidFill>
                  <a:schemeClr val="bg1"/>
                </a:solidFill>
              </a:defRPr>
            </a:lvl1pPr>
          </a:lstStyle>
          <a:p>
            <a:endParaRPr lang="en-US"/>
          </a:p>
        </p:txBody>
      </p:sp>
    </p:spTree>
    <p:extLst>
      <p:ext uri="{BB962C8B-B14F-4D97-AF65-F5344CB8AC3E}">
        <p14:creationId xmlns:p14="http://schemas.microsoft.com/office/powerpoint/2010/main" val="4067734574"/>
      </p:ext>
    </p:extLst>
  </p:cSld>
  <p:clrMapOvr>
    <a:masterClrMapping/>
  </p:clrMapOvr>
  <p:transition>
    <p:fade/>
  </p:transition>
</p:sldLayout>
</file>

<file path=ppt/slideLayouts/slideLayout646.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9383" y="2122072"/>
            <a:ext cx="5553007" cy="2374698"/>
          </a:xfrm>
        </p:spPr>
        <p:txBody>
          <a:bodyPr wrap="square" lIns="0" tIns="0" rIns="0" bIns="0">
            <a:noAutofit/>
          </a:bodyPr>
          <a:lstStyle>
            <a:lvl1pPr marL="0" marR="0" indent="0" algn="l" defTabSz="914367" rtl="0" eaLnBrk="1" fontAlgn="auto" latinLnBrk="0" hangingPunct="1">
              <a:lnSpc>
                <a:spcPct val="100000"/>
              </a:lnSpc>
              <a:spcBef>
                <a:spcPts val="1961"/>
              </a:spcBef>
              <a:spcAft>
                <a:spcPts val="0"/>
              </a:spcAft>
              <a:buClrTx/>
              <a:buSzPct val="90000"/>
              <a:buFont typeface="Wingdings" panose="05000000000000000000" pitchFamily="2" charset="2"/>
              <a:buNone/>
              <a:tabLst/>
              <a:defRPr sz="28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a:t>
            </a:r>
          </a:p>
          <a:p>
            <a:pPr lvl="0"/>
            <a:r>
              <a:rPr lang="pt-BR"/>
              <a:t>Subhead Segoe UI 26</a:t>
            </a:r>
          </a:p>
          <a:p>
            <a:pPr lvl="0"/>
            <a:r>
              <a:rPr lang="pt-BR"/>
              <a:t>Subhead Segoe UI 26</a:t>
            </a:r>
          </a:p>
        </p:txBody>
      </p:sp>
      <p:sp>
        <p:nvSpPr>
          <p:cNvPr id="7" name="Picture Placeholder 3">
            <a:extLst>
              <a:ext uri="{FF2B5EF4-FFF2-40B4-BE49-F238E27FC236}">
                <a16:creationId xmlns:a16="http://schemas.microsoft.com/office/drawing/2014/main" id="{2A12A0E8-1E58-4A65-BA42-BEF0F69D25C0}"/>
              </a:ext>
            </a:extLst>
          </p:cNvPr>
          <p:cNvSpPr>
            <a:spLocks noGrp="1"/>
          </p:cNvSpPr>
          <p:nvPr>
            <p:ph type="pic" sz="quarter" idx="10" hasCustomPrompt="1"/>
          </p:nvPr>
        </p:nvSpPr>
        <p:spPr>
          <a:xfrm>
            <a:off x="6209610" y="2"/>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a:t> </a:t>
            </a:r>
          </a:p>
        </p:txBody>
      </p:sp>
      <p:sp>
        <p:nvSpPr>
          <p:cNvPr id="2" name="Title 1">
            <a:extLst>
              <a:ext uri="{FF2B5EF4-FFF2-40B4-BE49-F238E27FC236}">
                <a16:creationId xmlns:a16="http://schemas.microsoft.com/office/drawing/2014/main" id="{536688D0-E161-4C1E-AC4F-CE798BE41DC6}"/>
              </a:ext>
            </a:extLst>
          </p:cNvPr>
          <p:cNvSpPr>
            <a:spLocks noGrp="1"/>
          </p:cNvSpPr>
          <p:nvPr>
            <p:ph type="title" hasCustomPrompt="1"/>
          </p:nvPr>
        </p:nvSpPr>
        <p:spPr/>
        <p:txBody>
          <a:bodyPr/>
          <a:lstStyle>
            <a:lvl1pPr>
              <a:defRPr/>
            </a:lvl1pPr>
          </a:lstStyle>
          <a:p>
            <a:r>
              <a:rPr lang="en-US"/>
              <a:t>Photo layout 1</a:t>
            </a:r>
          </a:p>
        </p:txBody>
      </p:sp>
    </p:spTree>
    <p:extLst>
      <p:ext uri="{BB962C8B-B14F-4D97-AF65-F5344CB8AC3E}">
        <p14:creationId xmlns:p14="http://schemas.microsoft.com/office/powerpoint/2010/main" val="2342998698"/>
      </p:ext>
    </p:extLst>
  </p:cSld>
  <p:clrMapOvr>
    <a:masterClrMapping/>
  </p:clrMapOvr>
  <p:transition>
    <p:fade/>
  </p:transition>
  <p:extLst>
    <p:ext uri="{DCECCB84-F9BA-43D5-87BE-67443E8EF086}">
      <p15:sldGuideLst xmlns:p15="http://schemas.microsoft.com/office/powerpoint/2012/main"/>
    </p:ext>
  </p:extLst>
</p:sldLayout>
</file>

<file path=ppt/slideLayouts/slideLayout647.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426425" y="4927922"/>
            <a:ext cx="3630521" cy="1408256"/>
          </a:xfrm>
        </p:spPr>
        <p:txBody>
          <a:bodyPr lIns="0" tIns="0" rIns="0" bIns="0"/>
          <a:lstStyle>
            <a:lvl1pPr marL="0" indent="0">
              <a:lnSpc>
                <a:spcPct val="100000"/>
              </a:lnSpc>
              <a:spcBef>
                <a:spcPts val="1568"/>
              </a:spcBef>
              <a:spcAft>
                <a:spcPts val="0"/>
              </a:spcAft>
              <a:buNone/>
              <a:defRPr sz="1600" b="1">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408256"/>
          </a:xfrm>
        </p:spPr>
        <p:txBody>
          <a:bodyPr lIns="0" tIns="0" rIns="0" bIns="0"/>
          <a:lstStyle>
            <a:lvl1pPr marL="0" indent="0">
              <a:lnSpc>
                <a:spcPct val="100000"/>
              </a:lnSpc>
              <a:spcBef>
                <a:spcPts val="1568"/>
              </a:spcBef>
              <a:spcAft>
                <a:spcPts val="0"/>
              </a:spcAft>
              <a:buNone/>
              <a:defRPr sz="1600">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408256"/>
          </a:xfrm>
        </p:spPr>
        <p:txBody>
          <a:bodyPr lIns="0" tIns="0" rIns="0" bIns="0"/>
          <a:lstStyle>
            <a:lvl1pPr marL="0" indent="0">
              <a:lnSpc>
                <a:spcPct val="100000"/>
              </a:lnSpc>
              <a:spcBef>
                <a:spcPts val="1568"/>
              </a:spcBef>
              <a:spcAft>
                <a:spcPts val="0"/>
              </a:spcAft>
              <a:buNone/>
              <a:defRPr sz="1600">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Picture Placeholder 10">
            <a:extLst>
              <a:ext uri="{FF2B5EF4-FFF2-40B4-BE49-F238E27FC236}">
                <a16:creationId xmlns:a16="http://schemas.microsoft.com/office/drawing/2014/main" id="{2A24BECD-9F61-4DC6-BC63-6426A320F58D}"/>
              </a:ext>
            </a:extLst>
          </p:cNvPr>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 </a:t>
            </a:r>
          </a:p>
        </p:txBody>
      </p:sp>
      <p:sp>
        <p:nvSpPr>
          <p:cNvPr id="16" name="Picture Placeholder 10">
            <a:extLst>
              <a:ext uri="{FF2B5EF4-FFF2-40B4-BE49-F238E27FC236}">
                <a16:creationId xmlns:a16="http://schemas.microsoft.com/office/drawing/2014/main" id="{F4C8D9CF-70F4-4C96-8B25-C6E6B7E9A260}"/>
              </a:ext>
            </a:extLst>
          </p:cNvPr>
          <p:cNvSpPr>
            <a:spLocks noGrp="1"/>
          </p:cNvSpPr>
          <p:nvPr>
            <p:ph type="pic" sz="quarter" idx="15" hasCustomPrompt="1"/>
          </p:nvPr>
        </p:nvSpPr>
        <p:spPr>
          <a:xfrm>
            <a:off x="4281364" y="2135537"/>
            <a:ext cx="3623050" cy="2583813"/>
          </a:xfrm>
          <a:blipFill>
            <a:blip r:embed="rId3"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v</a:t>
            </a:r>
          </a:p>
        </p:txBody>
      </p:sp>
      <p:sp>
        <p:nvSpPr>
          <p:cNvPr id="17" name="Picture Placeholder 10">
            <a:extLst>
              <a:ext uri="{FF2B5EF4-FFF2-40B4-BE49-F238E27FC236}">
                <a16:creationId xmlns:a16="http://schemas.microsoft.com/office/drawing/2014/main" id="{C142A4C4-16C5-4F9B-8B41-005DE02869AB}"/>
              </a:ext>
            </a:extLst>
          </p:cNvPr>
          <p:cNvSpPr>
            <a:spLocks noGrp="1"/>
          </p:cNvSpPr>
          <p:nvPr>
            <p:ph type="pic" sz="quarter" idx="16" hasCustomPrompt="1"/>
          </p:nvPr>
        </p:nvSpPr>
        <p:spPr>
          <a:xfrm>
            <a:off x="8126964" y="2135538"/>
            <a:ext cx="3634002" cy="2583814"/>
          </a:xfrm>
          <a:blipFill>
            <a:blip r:embed="rId4"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 </a:t>
            </a:r>
          </a:p>
        </p:txBody>
      </p:sp>
      <p:sp>
        <p:nvSpPr>
          <p:cNvPr id="2" name="Title 1">
            <a:extLst>
              <a:ext uri="{FF2B5EF4-FFF2-40B4-BE49-F238E27FC236}">
                <a16:creationId xmlns:a16="http://schemas.microsoft.com/office/drawing/2014/main" id="{CAA8649A-6C49-4403-8FFA-2EB46EC46FC3}"/>
              </a:ext>
            </a:extLst>
          </p:cNvPr>
          <p:cNvSpPr>
            <a:spLocks noGrp="1"/>
          </p:cNvSpPr>
          <p:nvPr>
            <p:ph type="title" hasCustomPrompt="1"/>
          </p:nvPr>
        </p:nvSpPr>
        <p:spPr/>
        <p:txBody>
          <a:bodyPr/>
          <a:lstStyle/>
          <a:p>
            <a:r>
              <a:rPr lang="en-US"/>
              <a:t>Photo layout 2</a:t>
            </a:r>
          </a:p>
        </p:txBody>
      </p:sp>
    </p:spTree>
    <p:extLst>
      <p:ext uri="{BB962C8B-B14F-4D97-AF65-F5344CB8AC3E}">
        <p14:creationId xmlns:p14="http://schemas.microsoft.com/office/powerpoint/2010/main" val="1345822613"/>
      </p:ext>
    </p:extLst>
  </p:cSld>
  <p:clrMapOvr>
    <a:masterClrMapping/>
  </p:clrMapOvr>
  <p:transition>
    <p:fade/>
  </p:transition>
</p:sldLayout>
</file>

<file path=ppt/slideLayouts/slideLayout648.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213692" y="2126903"/>
            <a:ext cx="5545571" cy="3775398"/>
          </a:xfrm>
        </p:spPr>
        <p:txBody>
          <a:bodyPr anchor="ctr">
            <a:noAutofit/>
          </a:bodyPr>
          <a:lstStyle>
            <a:lvl1pPr algn="ctr">
              <a:defRPr sz="2000">
                <a:latin typeface="+mj-lt"/>
              </a:defRPr>
            </a:lvl1pPr>
          </a:lstStyle>
          <a:p>
            <a:r>
              <a:rPr lang="en-US"/>
              <a:t> </a:t>
            </a:r>
          </a:p>
        </p:txBody>
      </p:sp>
      <p:sp>
        <p:nvSpPr>
          <p:cNvPr id="4" name="Text Placeholder 3"/>
          <p:cNvSpPr>
            <a:spLocks noGrp="1"/>
          </p:cNvSpPr>
          <p:nvPr>
            <p:ph type="body" sz="quarter" idx="10" hasCustomPrompt="1"/>
          </p:nvPr>
        </p:nvSpPr>
        <p:spPr>
          <a:xfrm>
            <a:off x="432738" y="2126903"/>
            <a:ext cx="5228893" cy="2592447"/>
          </a:xfrm>
        </p:spPr>
        <p:txBody>
          <a:bodyPr wrap="square" lIns="0" tIns="0" rIns="0" bIns="0">
            <a:noAutofit/>
          </a:bodyPr>
          <a:lstStyle>
            <a:lvl1pPr marL="0" marR="0" indent="0" algn="l" defTabSz="914367" rtl="0" eaLnBrk="1" fontAlgn="auto" latinLnBrk="0" hangingPunct="1">
              <a:lnSpc>
                <a:spcPct val="100000"/>
              </a:lnSpc>
              <a:spcBef>
                <a:spcPts val="1961"/>
              </a:spcBef>
              <a:spcAft>
                <a:spcPts val="0"/>
              </a:spcAft>
              <a:buClrTx/>
              <a:buSzPct val="90000"/>
              <a:buFont typeface="Wingdings" panose="05000000000000000000" pitchFamily="2" charset="2"/>
              <a:buNone/>
              <a:tabLst/>
              <a:defRPr sz="2800"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a:t>
            </a:r>
          </a:p>
          <a:p>
            <a:pPr lvl="0"/>
            <a:r>
              <a:rPr lang="pt-BR"/>
              <a:t>Subhead Segoe UI 26</a:t>
            </a:r>
          </a:p>
          <a:p>
            <a:pPr lvl="0"/>
            <a:r>
              <a:rPr lang="pt-BR"/>
              <a:t>Subhead Segoe UI 26</a:t>
            </a:r>
          </a:p>
        </p:txBody>
      </p:sp>
      <p:sp>
        <p:nvSpPr>
          <p:cNvPr id="2" name="Title 1">
            <a:extLst>
              <a:ext uri="{FF2B5EF4-FFF2-40B4-BE49-F238E27FC236}">
                <a16:creationId xmlns:a16="http://schemas.microsoft.com/office/drawing/2014/main" id="{5B11769B-2C5C-4432-BC0E-481D5EFABA81}"/>
              </a:ext>
            </a:extLst>
          </p:cNvPr>
          <p:cNvSpPr>
            <a:spLocks noGrp="1"/>
          </p:cNvSpPr>
          <p:nvPr>
            <p:ph type="title" hasCustomPrompt="1"/>
          </p:nvPr>
        </p:nvSpPr>
        <p:spPr/>
        <p:txBody>
          <a:bodyPr/>
          <a:lstStyle>
            <a:lvl1pPr>
              <a:defRPr sz="3200"/>
            </a:lvl1pPr>
          </a:lstStyle>
          <a:p>
            <a:r>
              <a:rPr lang="en-US"/>
              <a:t>Device layout</a:t>
            </a:r>
          </a:p>
        </p:txBody>
      </p:sp>
    </p:spTree>
    <p:extLst>
      <p:ext uri="{BB962C8B-B14F-4D97-AF65-F5344CB8AC3E}">
        <p14:creationId xmlns:p14="http://schemas.microsoft.com/office/powerpoint/2010/main" val="2191285766"/>
      </p:ext>
    </p:extLst>
  </p:cSld>
  <p:clrMapOvr>
    <a:masterClrMapping/>
  </p:clrMapOvr>
  <p:transition>
    <p:fade/>
  </p:transition>
</p:sldLayout>
</file>

<file path=ppt/slideLayouts/slideLayout649.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958468"/>
            <a:ext cx="2698612" cy="2411476"/>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0" y="1958468"/>
            <a:ext cx="2698612" cy="2411476"/>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6" y="4927922"/>
            <a:ext cx="3627659" cy="1408256"/>
          </a:xfrm>
        </p:spPr>
        <p:txBody>
          <a:bodyPr lIns="0" tIns="0" rIns="0" bIns="0"/>
          <a:lstStyle>
            <a:lvl1pPr marL="0" indent="0">
              <a:lnSpc>
                <a:spcPct val="100000"/>
              </a:lnSpc>
              <a:spcBef>
                <a:spcPts val="1568"/>
              </a:spcBef>
              <a:spcAft>
                <a:spcPts val="0"/>
              </a:spcAft>
              <a:buNone/>
              <a:defRPr sz="1600" b="1">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3" y="4927922"/>
            <a:ext cx="3623051" cy="1408256"/>
          </a:xfrm>
        </p:spPr>
        <p:txBody>
          <a:bodyPr lIns="0" tIns="0" rIns="0" bIns="0"/>
          <a:lstStyle>
            <a:lvl1pPr marL="0" indent="0">
              <a:lnSpc>
                <a:spcPct val="100000"/>
              </a:lnSpc>
              <a:spcBef>
                <a:spcPts val="1568"/>
              </a:spcBef>
              <a:spcAft>
                <a:spcPts val="0"/>
              </a:spcAft>
              <a:buNone/>
              <a:defRPr sz="1600">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4" y="4927922"/>
            <a:ext cx="3635502" cy="1408256"/>
          </a:xfrm>
        </p:spPr>
        <p:txBody>
          <a:bodyPr lIns="0" tIns="0" rIns="0" bIns="0"/>
          <a:lstStyle>
            <a:lvl1pPr marL="0" indent="0">
              <a:lnSpc>
                <a:spcPct val="100000"/>
              </a:lnSpc>
              <a:spcBef>
                <a:spcPts val="1568"/>
              </a:spcBef>
              <a:spcAft>
                <a:spcPts val="0"/>
              </a:spcAft>
              <a:buNone/>
              <a:defRPr sz="1600">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600">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2" name="Title 1">
            <a:extLst>
              <a:ext uri="{FF2B5EF4-FFF2-40B4-BE49-F238E27FC236}">
                <a16:creationId xmlns:a16="http://schemas.microsoft.com/office/drawing/2014/main" id="{B650B45F-7A2D-4211-83B6-257FA3F0D76D}"/>
              </a:ext>
            </a:extLst>
          </p:cNvPr>
          <p:cNvSpPr>
            <a:spLocks noGrp="1"/>
          </p:cNvSpPr>
          <p:nvPr>
            <p:ph type="title" hasCustomPrompt="1"/>
          </p:nvPr>
        </p:nvSpPr>
        <p:spPr/>
        <p:txBody>
          <a:bodyPr/>
          <a:lstStyle/>
          <a:p>
            <a:r>
              <a:rPr lang="en-US"/>
              <a:t>Graphic layout: three columns graphic and text</a:t>
            </a:r>
          </a:p>
        </p:txBody>
      </p:sp>
    </p:spTree>
    <p:extLst>
      <p:ext uri="{BB962C8B-B14F-4D97-AF65-F5344CB8AC3E}">
        <p14:creationId xmlns:p14="http://schemas.microsoft.com/office/powerpoint/2010/main" val="2027138682"/>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141626888"/>
      </p:ext>
    </p:extLst>
  </p:cSld>
  <p:clrMapOvr>
    <a:masterClrMapping/>
  </p:clrMapOvr>
  <p:transition>
    <p:fade/>
  </p:transition>
  <p:hf hdr="0" dt="0"/>
</p:sldLayout>
</file>

<file path=ppt/slideLayouts/slideLayout650.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109046"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1"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4"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6"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408256"/>
          </a:xfrm>
        </p:spPr>
        <p:txBody>
          <a:bodyPr lIns="0" tIns="0" rIns="0" bIns="0"/>
          <a:lstStyle>
            <a:lvl1pPr marL="0" indent="0">
              <a:lnSpc>
                <a:spcPct val="100000"/>
              </a:lnSpc>
              <a:spcBef>
                <a:spcPts val="1568"/>
              </a:spcBef>
              <a:spcAft>
                <a:spcPts val="0"/>
              </a:spcAft>
              <a:buNone/>
              <a:defRPr sz="1568" b="1">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4" y="4927922"/>
            <a:ext cx="2653417"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1" y="4927922"/>
            <a:ext cx="2653417"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3" name="Title 2">
            <a:extLst>
              <a:ext uri="{FF2B5EF4-FFF2-40B4-BE49-F238E27FC236}">
                <a16:creationId xmlns:a16="http://schemas.microsoft.com/office/drawing/2014/main" id="{6B73C393-68AF-4ED5-BD0B-EB558A747DC5}"/>
              </a:ext>
            </a:extLst>
          </p:cNvPr>
          <p:cNvSpPr>
            <a:spLocks noGrp="1"/>
          </p:cNvSpPr>
          <p:nvPr>
            <p:ph type="title" hasCustomPrompt="1"/>
          </p:nvPr>
        </p:nvSpPr>
        <p:spPr/>
        <p:txBody>
          <a:bodyPr/>
          <a:lstStyle>
            <a:lvl1pPr>
              <a:defRPr/>
            </a:lvl1pPr>
          </a:lstStyle>
          <a:p>
            <a:r>
              <a:rPr lang="en-US"/>
              <a:t>Graphic layout: four columns graphic and text</a:t>
            </a:r>
          </a:p>
        </p:txBody>
      </p:sp>
    </p:spTree>
    <p:extLst>
      <p:ext uri="{BB962C8B-B14F-4D97-AF65-F5344CB8AC3E}">
        <p14:creationId xmlns:p14="http://schemas.microsoft.com/office/powerpoint/2010/main" val="3924232952"/>
      </p:ext>
    </p:extLst>
  </p:cSld>
  <p:clrMapOvr>
    <a:masterClrMapping/>
  </p:clrMapOvr>
  <p:transition>
    <p:fade/>
  </p:transition>
</p:sldLayout>
</file>

<file path=ppt/slideLayouts/slideLayout651.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9771" y="1184321"/>
            <a:ext cx="7474643" cy="3535032"/>
          </a:xfrm>
          <a:noFill/>
        </p:spPr>
        <p:txBody>
          <a:bodyPr vert="horz" wrap="square" lIns="0" tIns="0" rIns="0" bIns="0" rtlCol="0" anchor="t" anchorCtr="0">
            <a:noAutofit/>
          </a:bodyPr>
          <a:lstStyle>
            <a:lvl1pPr>
              <a:lnSpc>
                <a:spcPct val="90000"/>
              </a:lnSpc>
              <a:defRPr lang="en-US" sz="5400"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14036007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52.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7"/>
        </a:solidFill>
        <a:effectLst/>
      </p:bgPr>
    </p:bg>
    <p:spTree>
      <p:nvGrpSpPr>
        <p:cNvPr id="1" name=""/>
        <p:cNvGrpSpPr/>
        <p:nvPr/>
      </p:nvGrpSpPr>
      <p:grpSpPr>
        <a:xfrm>
          <a:off x="0" y="0"/>
          <a:ext cx="0" cy="0"/>
          <a:chOff x="0" y="0"/>
          <a:chExt cx="0" cy="0"/>
        </a:xfrm>
      </p:grpSpPr>
      <p:sp>
        <p:nvSpPr>
          <p:cNvPr id="4" name="Title 35">
            <a:extLst>
              <a:ext uri="{FF2B5EF4-FFF2-40B4-BE49-F238E27FC236}">
                <a16:creationId xmlns:a16="http://schemas.microsoft.com/office/drawing/2014/main" id="{1CB8D96F-CB58-48EC-B5B5-5C28F11ADE0C}"/>
              </a:ext>
            </a:extLst>
          </p:cNvPr>
          <p:cNvSpPr>
            <a:spLocks noGrp="1"/>
          </p:cNvSpPr>
          <p:nvPr>
            <p:ph type="title" hasCustomPrompt="1"/>
          </p:nvPr>
        </p:nvSpPr>
        <p:spPr>
          <a:xfrm>
            <a:off x="429771" y="1184321"/>
            <a:ext cx="7474643" cy="3535032"/>
          </a:xfrm>
          <a:noFill/>
        </p:spPr>
        <p:txBody>
          <a:bodyPr vert="horz" wrap="square" lIns="0" tIns="0" rIns="0" bIns="0" rtlCol="0" anchor="t" anchorCtr="0">
            <a:noAutofit/>
          </a:bodyPr>
          <a:lstStyle>
            <a:lvl1pPr>
              <a:lnSpc>
                <a:spcPct val="90000"/>
              </a:lnSpc>
              <a:defRPr lang="en-US" sz="5400" spc="-147" dirty="0">
                <a:solidFill>
                  <a:srgbClr val="FFFFFF"/>
                </a:solidFill>
              </a:defRPr>
            </a:lvl1pPr>
          </a:lstStyle>
          <a:p>
            <a:pPr marL="0" lvl="0">
              <a:lnSpc>
                <a:spcPts val="5490"/>
              </a:lnSpc>
            </a:pPr>
            <a:r>
              <a:rPr lang="en-US"/>
              <a:t>Section title</a:t>
            </a:r>
          </a:p>
        </p:txBody>
      </p:sp>
    </p:spTree>
    <p:extLst>
      <p:ext uri="{BB962C8B-B14F-4D97-AF65-F5344CB8AC3E}">
        <p14:creationId xmlns:p14="http://schemas.microsoft.com/office/powerpoint/2010/main" val="28121421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53.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0F1C0C-4E87-46DA-8897-72B588A797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751" y="0"/>
            <a:ext cx="12190249" cy="6858974"/>
          </a:xfrm>
          <a:prstGeom prst="rect">
            <a:avLst/>
          </a:prstGeom>
        </p:spPr>
      </p:pic>
      <p:sp>
        <p:nvSpPr>
          <p:cNvPr id="8" name="Rectangle 7">
            <a:extLst>
              <a:ext uri="{FF2B5EF4-FFF2-40B4-BE49-F238E27FC236}">
                <a16:creationId xmlns:a16="http://schemas.microsoft.com/office/drawing/2014/main" id="{21D19981-2B58-4DF2-8493-DB92F377C816}"/>
              </a:ext>
            </a:extLst>
          </p:cNvPr>
          <p:cNvSpPr/>
          <p:nvPr userDrawn="1"/>
        </p:nvSpPr>
        <p:spPr bwMode="auto">
          <a:xfrm>
            <a:off x="0" y="-1"/>
            <a:ext cx="10174422" cy="6858973"/>
          </a:xfrm>
          <a:prstGeom prst="rect">
            <a:avLst/>
          </a:prstGeom>
          <a:gradFill flip="none" rotWithShape="1">
            <a:gsLst>
              <a:gs pos="0">
                <a:srgbClr val="000000">
                  <a:alpha val="41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4" name="Title 35">
            <a:extLst>
              <a:ext uri="{FF2B5EF4-FFF2-40B4-BE49-F238E27FC236}">
                <a16:creationId xmlns:a16="http://schemas.microsoft.com/office/drawing/2014/main" id="{72E7EE4D-F34D-406F-9E33-428BB86000E9}"/>
              </a:ext>
            </a:extLst>
          </p:cNvPr>
          <p:cNvSpPr>
            <a:spLocks noGrp="1"/>
          </p:cNvSpPr>
          <p:nvPr>
            <p:ph type="title" hasCustomPrompt="1"/>
          </p:nvPr>
        </p:nvSpPr>
        <p:spPr>
          <a:xfrm>
            <a:off x="429771" y="1184321"/>
            <a:ext cx="7474643" cy="3535032"/>
          </a:xfrm>
          <a:noFill/>
        </p:spPr>
        <p:txBody>
          <a:bodyPr vert="horz" wrap="square" lIns="0" tIns="0" rIns="0" bIns="0" rtlCol="0" anchor="t" anchorCtr="0">
            <a:noAutofit/>
          </a:bodyPr>
          <a:lstStyle>
            <a:lvl1pPr>
              <a:lnSpc>
                <a:spcPct val="90000"/>
              </a:lnSpc>
              <a:defRPr lang="en-US" sz="5400" spc="-147" dirty="0">
                <a:solidFill>
                  <a:schemeClr val="bg1"/>
                </a:solidFill>
              </a:defRPr>
            </a:lvl1pPr>
          </a:lstStyle>
          <a:p>
            <a:pPr marL="0" lvl="0">
              <a:lnSpc>
                <a:spcPts val="5490"/>
              </a:lnSpc>
            </a:pPr>
            <a:r>
              <a:rPr lang="en-US"/>
              <a:t>Section title</a:t>
            </a:r>
          </a:p>
        </p:txBody>
      </p:sp>
    </p:spTree>
    <p:extLst>
      <p:ext uri="{BB962C8B-B14F-4D97-AF65-F5344CB8AC3E}">
        <p14:creationId xmlns:p14="http://schemas.microsoft.com/office/powerpoint/2010/main" val="316974074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54.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0545" y="2125362"/>
            <a:ext cx="7474057" cy="1415708"/>
          </a:xfrm>
          <a:noFill/>
        </p:spPr>
        <p:txBody>
          <a:bodyPr lIns="0" tIns="0" rIns="0" bIns="0" anchor="t" anchorCtr="0"/>
          <a:lstStyle>
            <a:lvl1pPr>
              <a:lnSpc>
                <a:spcPct val="100000"/>
              </a:lnSpc>
              <a:spcAft>
                <a:spcPts val="1274"/>
              </a:spcAft>
              <a:defRPr sz="2549" spc="-147" baseline="0">
                <a:solidFill>
                  <a:schemeClr val="accent1"/>
                </a:solidFill>
              </a:defRPr>
            </a:lvl1pPr>
          </a:lstStyle>
          <a:p>
            <a:r>
              <a:rPr lang="en-US"/>
              <a:t>Thank you.</a:t>
            </a:r>
          </a:p>
        </p:txBody>
      </p:sp>
      <p:pic>
        <p:nvPicPr>
          <p:cNvPr id="8" name="Picture 7" descr="Microsoft 365 logo">
            <a:extLst>
              <a:ext uri="{FF2B5EF4-FFF2-40B4-BE49-F238E27FC236}">
                <a16:creationId xmlns:a16="http://schemas.microsoft.com/office/drawing/2014/main" id="{B4E5D379-8A6F-4F8A-AE3E-368C174696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6425" y="438484"/>
            <a:ext cx="1361869" cy="224138"/>
          </a:xfrm>
          <a:prstGeom prst="rect">
            <a:avLst/>
          </a:prstGeom>
        </p:spPr>
      </p:pic>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rgbClr val="000000"/>
                </a:solidFill>
                <a:cs typeface="Segoe UI" pitchFamily="34" charset="0"/>
              </a:rPr>
              <a:t>© Copyright Microsoft Corporation. All rights reserved. </a:t>
            </a:r>
          </a:p>
        </p:txBody>
      </p:sp>
    </p:spTree>
    <p:extLst>
      <p:ext uri="{BB962C8B-B14F-4D97-AF65-F5344CB8AC3E}">
        <p14:creationId xmlns:p14="http://schemas.microsoft.com/office/powerpoint/2010/main" val="41084047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5.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5" y="2124920"/>
            <a:ext cx="7474869" cy="1416149"/>
          </a:xfrm>
          <a:noFill/>
        </p:spPr>
        <p:txBody>
          <a:bodyPr lIns="0" tIns="0" rIns="0" bIns="0" anchor="t" anchorCtr="0"/>
          <a:lstStyle>
            <a:lvl1pPr>
              <a:lnSpc>
                <a:spcPct val="100000"/>
              </a:lnSpc>
              <a:spcAft>
                <a:spcPts val="1274"/>
              </a:spcAft>
              <a:defRPr sz="2800"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88BBF88D-B97C-4F45-9617-663CF4FB251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6424" y="438438"/>
            <a:ext cx="1364901" cy="224637"/>
          </a:xfrm>
          <a:prstGeom prst="rect">
            <a:avLst/>
          </a:prstGeom>
        </p:spPr>
      </p:pic>
    </p:spTree>
    <p:extLst>
      <p:ext uri="{BB962C8B-B14F-4D97-AF65-F5344CB8AC3E}">
        <p14:creationId xmlns:p14="http://schemas.microsoft.com/office/powerpoint/2010/main" val="22365514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6.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4" name="Title 5"/>
          <p:cNvSpPr txBox="1">
            <a:spLocks/>
          </p:cNvSpPr>
          <p:nvPr userDrawn="1"/>
        </p:nvSpPr>
        <p:spPr>
          <a:xfrm>
            <a:off x="267684" y="304800"/>
            <a:ext cx="5371116" cy="899665"/>
          </a:xfrm>
          <a:prstGeom prst="rect">
            <a:avLst/>
          </a:prstGeom>
        </p:spPr>
        <p:txBody>
          <a:bodyPr vert="horz" wrap="square" lIns="146304" tIns="91440" rIns="146304" bIns="91440" rtlCol="0" anchor="t">
            <a:noAutofit/>
          </a:bodyPr>
          <a:lstStyle>
            <a:lvl1pPr algn="l" defTabSz="913505" rtl="0" fontAlgn="base">
              <a:lnSpc>
                <a:spcPct val="90000"/>
              </a:lnSpc>
              <a:spcBef>
                <a:spcPct val="0"/>
              </a:spcBef>
              <a:spcAft>
                <a:spcPct val="0"/>
              </a:spcAft>
              <a:defRPr lang="en-US" sz="4000" kern="1200" spc="-100">
                <a:ln w="3175">
                  <a:noFill/>
                </a:ln>
                <a:solidFill>
                  <a:schemeClr val="bg1"/>
                </a:solidFill>
                <a:latin typeface="+mj-lt"/>
                <a:ea typeface="ＭＳ Ｐゴシック" charset="0"/>
                <a:cs typeface="Segoe UI" pitchFamily="34" charset="0"/>
              </a:defRPr>
            </a:lvl1pPr>
            <a:lvl2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2pPr>
            <a:lvl3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3pPr>
            <a:lvl4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4pPr>
            <a:lvl5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5pPr>
            <a:lvl6pPr marL="448193" algn="l" defTabSz="913505" rtl="0" fontAlgn="base">
              <a:lnSpc>
                <a:spcPct val="90000"/>
              </a:lnSpc>
              <a:spcBef>
                <a:spcPct val="0"/>
              </a:spcBef>
              <a:spcAft>
                <a:spcPct val="0"/>
              </a:spcAft>
              <a:defRPr sz="5294">
                <a:solidFill>
                  <a:schemeClr val="tx1"/>
                </a:solidFill>
                <a:latin typeface="Segoe UI Light" charset="0"/>
                <a:ea typeface="ＭＳ Ｐゴシック" charset="0"/>
              </a:defRPr>
            </a:lvl6pPr>
            <a:lvl7pPr marL="896386" algn="l" defTabSz="913505" rtl="0" fontAlgn="base">
              <a:lnSpc>
                <a:spcPct val="90000"/>
              </a:lnSpc>
              <a:spcBef>
                <a:spcPct val="0"/>
              </a:spcBef>
              <a:spcAft>
                <a:spcPct val="0"/>
              </a:spcAft>
              <a:defRPr sz="5294">
                <a:solidFill>
                  <a:schemeClr val="tx1"/>
                </a:solidFill>
                <a:latin typeface="Segoe UI Light" charset="0"/>
                <a:ea typeface="ＭＳ Ｐゴシック" charset="0"/>
              </a:defRPr>
            </a:lvl7pPr>
            <a:lvl8pPr marL="1344579" algn="l" defTabSz="913505" rtl="0" fontAlgn="base">
              <a:lnSpc>
                <a:spcPct val="90000"/>
              </a:lnSpc>
              <a:spcBef>
                <a:spcPct val="0"/>
              </a:spcBef>
              <a:spcAft>
                <a:spcPct val="0"/>
              </a:spcAft>
              <a:defRPr sz="5294">
                <a:solidFill>
                  <a:schemeClr val="tx1"/>
                </a:solidFill>
                <a:latin typeface="Segoe UI Light" charset="0"/>
                <a:ea typeface="ＭＳ Ｐゴシック" charset="0"/>
              </a:defRPr>
            </a:lvl8pPr>
            <a:lvl9pPr marL="1792773" algn="l" defTabSz="913505" rtl="0" fontAlgn="base">
              <a:lnSpc>
                <a:spcPct val="90000"/>
              </a:lnSpc>
              <a:spcBef>
                <a:spcPct val="0"/>
              </a:spcBef>
              <a:spcAft>
                <a:spcPct val="0"/>
              </a:spcAft>
              <a:defRPr sz="5294">
                <a:solidFill>
                  <a:schemeClr val="tx1"/>
                </a:solidFill>
                <a:latin typeface="Segoe UI Light" charset="0"/>
                <a:ea typeface="ＭＳ Ｐゴシック" charset="0"/>
              </a:defRPr>
            </a:lvl9pPr>
          </a:lstStyle>
          <a:p>
            <a:r>
              <a:rPr lang="en-US"/>
              <a:t>Click to edit Master title style</a:t>
            </a:r>
          </a:p>
        </p:txBody>
      </p:sp>
      <p:sp>
        <p:nvSpPr>
          <p:cNvPr id="5" name="Rectangle 4"/>
          <p:cNvSpPr/>
          <p:nvPr userDrawn="1"/>
        </p:nvSpPr>
        <p:spPr bwMode="auto">
          <a:xfrm>
            <a:off x="320" y="0"/>
            <a:ext cx="5638480" cy="6880274"/>
          </a:xfrm>
          <a:prstGeom prst="rect">
            <a:avLst/>
          </a:prstGeom>
          <a:solidFill>
            <a:schemeClr val="accent1">
              <a:lumMod val="90000"/>
              <a:lumOff val="10000"/>
              <a:alpha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7" name="Rectangle 6"/>
          <p:cNvSpPr/>
          <p:nvPr userDrawn="1"/>
        </p:nvSpPr>
        <p:spPr bwMode="auto">
          <a:xfrm>
            <a:off x="320" y="-3959"/>
            <a:ext cx="5638480" cy="6880274"/>
          </a:xfrm>
          <a:prstGeom prst="rect">
            <a:avLst/>
          </a:prstGeom>
          <a:solidFill>
            <a:srgbClr val="002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aseline="-25000">
              <a:gradFill>
                <a:gsLst>
                  <a:gs pos="0">
                    <a:srgbClr val="FFFFFF"/>
                  </a:gs>
                  <a:gs pos="100000">
                    <a:srgbClr val="FFFFFF"/>
                  </a:gs>
                </a:gsLst>
                <a:lin ang="5400000" scaled="0"/>
              </a:gradFill>
            </a:endParaRPr>
          </a:p>
        </p:txBody>
      </p:sp>
      <p:sp>
        <p:nvSpPr>
          <p:cNvPr id="2" name="Title 1"/>
          <p:cNvSpPr>
            <a:spLocks noGrp="1"/>
          </p:cNvSpPr>
          <p:nvPr>
            <p:ph type="title"/>
          </p:nvPr>
        </p:nvSpPr>
        <p:spPr>
          <a:xfrm>
            <a:off x="269240" y="289512"/>
            <a:ext cx="5073725" cy="899665"/>
          </a:xfrm>
        </p:spPr>
        <p:txBody>
          <a:bodyPr/>
          <a:lstStyle>
            <a:lvl1pPr>
              <a:defRPr>
                <a:solidFill>
                  <a:schemeClr val="bg1"/>
                </a:solidFill>
              </a:defRPr>
            </a:lvl1pPr>
          </a:lstStyle>
          <a:p>
            <a:r>
              <a:rPr lang="en-US"/>
              <a:t>Click to edit Master title style</a:t>
            </a:r>
          </a:p>
        </p:txBody>
      </p:sp>
      <p:sp>
        <p:nvSpPr>
          <p:cNvPr id="6" name="Content Placeholder 5"/>
          <p:cNvSpPr>
            <a:spLocks noGrp="1"/>
          </p:cNvSpPr>
          <p:nvPr>
            <p:ph sz="quarter" idx="10"/>
          </p:nvPr>
        </p:nvSpPr>
        <p:spPr>
          <a:xfrm>
            <a:off x="267683" y="2156092"/>
            <a:ext cx="5075281" cy="1884298"/>
          </a:xfrm>
        </p:spPr>
        <p:txBody>
          <a:bodyPr/>
          <a:lstStyle>
            <a:lvl1pPr>
              <a:defRPr>
                <a:solidFill>
                  <a:schemeClr val="bg1"/>
                </a:solidFill>
                <a:latin typeface="+mj-lt"/>
              </a:defRPr>
            </a:lvl1pPr>
            <a:lvl2pPr>
              <a:defRPr>
                <a:solidFill>
                  <a:schemeClr val="bg1"/>
                </a:solidFill>
                <a:latin typeface="+mj-lt"/>
              </a:defRPr>
            </a:lvl2pPr>
            <a:lvl3pPr>
              <a:defRPr>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4191489"/>
      </p:ext>
    </p:extLst>
  </p:cSld>
  <p:clrMapOvr>
    <a:masterClrMapping/>
  </p:clrMapOvr>
  <p:transition>
    <p:fade/>
  </p:transition>
</p:sldLayout>
</file>

<file path=ppt/slideLayouts/slideLayout657.xml><?xml version="1.0" encoding="utf-8"?>
<p:sldLayout xmlns:a="http://schemas.openxmlformats.org/drawingml/2006/main" xmlns:r="http://schemas.openxmlformats.org/officeDocument/2006/relationships" xmlns:p="http://schemas.openxmlformats.org/presentationml/2006/main" userDrawn="1">
  <p:cSld name="Diagrams slide ">
    <p:spTree>
      <p:nvGrpSpPr>
        <p:cNvPr id="1" name=""/>
        <p:cNvGrpSpPr/>
        <p:nvPr/>
      </p:nvGrpSpPr>
      <p:grpSpPr>
        <a:xfrm>
          <a:off x="0" y="0"/>
          <a:ext cx="0" cy="0"/>
          <a:chOff x="0" y="0"/>
          <a:chExt cx="0" cy="0"/>
        </a:xfrm>
      </p:grpSpPr>
      <p:sp>
        <p:nvSpPr>
          <p:cNvPr id="4" name="Rectangle 3"/>
          <p:cNvSpPr/>
          <p:nvPr userDrawn="1"/>
        </p:nvSpPr>
        <p:spPr bwMode="auto">
          <a:xfrm>
            <a:off x="0" y="1848718"/>
            <a:ext cx="12192000" cy="500928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mn-cs"/>
            </a:endParaRPr>
          </a:p>
        </p:txBody>
      </p:sp>
      <p:sp>
        <p:nvSpPr>
          <p:cNvPr id="5" name="Text Placeholder 3"/>
          <p:cNvSpPr>
            <a:spLocks noGrp="1"/>
          </p:cNvSpPr>
          <p:nvPr>
            <p:ph type="body" sz="quarter" idx="10"/>
          </p:nvPr>
        </p:nvSpPr>
        <p:spPr>
          <a:xfrm>
            <a:off x="419100" y="1189177"/>
            <a:ext cx="11503662" cy="423723"/>
          </a:xfrm>
        </p:spPr>
        <p:txBody>
          <a:bodyPr/>
          <a:lstStyle>
            <a:lvl1pPr marL="0" indent="0">
              <a:buNone/>
              <a:defRPr/>
            </a:lvl1pPr>
            <a:lvl2pPr marL="336145" indent="0">
              <a:buNone/>
              <a:defRPr/>
            </a:lvl2pPr>
            <a:lvl3pPr marL="560241" indent="0">
              <a:buNone/>
              <a:defRPr/>
            </a:lvl3pPr>
            <a:lvl4pPr marL="784338" indent="0">
              <a:buNone/>
              <a:defRPr/>
            </a:lvl4pPr>
            <a:lvl5pPr marL="1008434" indent="0">
              <a:buNone/>
              <a:defRPr/>
            </a:lvl5pPr>
          </a:lstStyle>
          <a:p>
            <a:pPr lvl="0"/>
            <a:r>
              <a:rPr lang="en-US"/>
              <a:t>Click to edit Master text styles</a:t>
            </a:r>
          </a:p>
        </p:txBody>
      </p:sp>
      <p:sp>
        <p:nvSpPr>
          <p:cNvPr id="2" name="Title 1">
            <a:extLst>
              <a:ext uri="{FF2B5EF4-FFF2-40B4-BE49-F238E27FC236}">
                <a16:creationId xmlns:a16="http://schemas.microsoft.com/office/drawing/2014/main" id="{F84CD408-F7D0-4D4F-8C92-5F2FC31939E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30638032"/>
      </p:ext>
    </p:extLst>
  </p:cSld>
  <p:clrMapOvr>
    <a:masterClrMapping/>
  </p:clrMapOvr>
  <p:transition>
    <p:fade/>
  </p:transition>
</p:sldLayout>
</file>

<file path=ppt/slideLayouts/slideLayout658.xml><?xml version="1.0" encoding="utf-8"?>
<p:sldLayout xmlns:a="http://schemas.openxmlformats.org/drawingml/2006/main" xmlns:r="http://schemas.openxmlformats.org/officeDocument/2006/relationships" xmlns:p="http://schemas.openxmlformats.org/presentationml/2006/main" userDrawn="1">
  <p:cSld name="Diagrams slide with breadcrum">
    <p:spTree>
      <p:nvGrpSpPr>
        <p:cNvPr id="1" name=""/>
        <p:cNvGrpSpPr/>
        <p:nvPr/>
      </p:nvGrpSpPr>
      <p:grpSpPr>
        <a:xfrm>
          <a:off x="0" y="0"/>
          <a:ext cx="0" cy="0"/>
          <a:chOff x="0" y="0"/>
          <a:chExt cx="0" cy="0"/>
        </a:xfrm>
      </p:grpSpPr>
      <p:sp>
        <p:nvSpPr>
          <p:cNvPr id="4" name="Rectangle 3"/>
          <p:cNvSpPr/>
          <p:nvPr userDrawn="1"/>
        </p:nvSpPr>
        <p:spPr bwMode="auto">
          <a:xfrm>
            <a:off x="0" y="1848718"/>
            <a:ext cx="12192000" cy="500928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6" name="Text Placeholder 5"/>
          <p:cNvSpPr>
            <a:spLocks noGrp="1"/>
          </p:cNvSpPr>
          <p:nvPr>
            <p:ph type="body" sz="quarter" idx="10" hasCustomPrompt="1"/>
          </p:nvPr>
        </p:nvSpPr>
        <p:spPr>
          <a:xfrm>
            <a:off x="419100" y="233600"/>
            <a:ext cx="11653523" cy="410369"/>
          </a:xfrm>
        </p:spPr>
        <p:txBody>
          <a:bodyPr/>
          <a:lstStyle>
            <a:lvl1pPr marL="0" indent="0">
              <a:buNone/>
              <a:defRPr sz="1600" b="1">
                <a:solidFill>
                  <a:schemeClr val="accent4"/>
                </a:solidFill>
                <a:latin typeface="+mn-lt"/>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CHAPTER TITLE </a:t>
            </a:r>
            <a:r>
              <a:rPr lang="en-US" err="1"/>
              <a:t>BREADCRUM</a:t>
            </a:r>
            <a:endParaRPr lang="en-US"/>
          </a:p>
        </p:txBody>
      </p:sp>
      <p:sp>
        <p:nvSpPr>
          <p:cNvPr id="3" name="Title 2">
            <a:extLst>
              <a:ext uri="{FF2B5EF4-FFF2-40B4-BE49-F238E27FC236}">
                <a16:creationId xmlns:a16="http://schemas.microsoft.com/office/drawing/2014/main" id="{8ED6410E-DD01-4BDE-8FCB-81313BE5938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6376609"/>
      </p:ext>
    </p:extLst>
  </p:cSld>
  <p:clrMapOvr>
    <a:masterClrMapping/>
  </p:clrMapOvr>
  <p:transition>
    <p:fade/>
  </p:transition>
</p:sldLayout>
</file>

<file path=ppt/slideLayouts/slideLayout659.xml><?xml version="1.0" encoding="utf-8"?>
<p:sldLayout xmlns:a="http://schemas.openxmlformats.org/drawingml/2006/main" xmlns:r="http://schemas.openxmlformats.org/officeDocument/2006/relationships" xmlns:p="http://schemas.openxmlformats.org/presentationml/2006/main"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2" y="3012559"/>
            <a:ext cx="5378548" cy="832882"/>
          </a:xfrm>
        </p:spPr>
        <p:txBody>
          <a:bodyPr anchor="ctr">
            <a:spAutoFit/>
          </a:bodyPr>
          <a:lstStyle>
            <a:lvl1pPr>
              <a:defRPr sz="4704"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097556" y="0"/>
            <a:ext cx="6094444" cy="6856100"/>
          </a:xfrm>
          <a:blipFill>
            <a:blip r:embed="rId2" cstate="screen">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3684711802"/>
      </p:ext>
    </p:extLst>
  </p:cSld>
  <p:clrMapOvr>
    <a:masterClrMapping/>
  </p:clrMapOvr>
  <p:transition>
    <p:fade/>
  </p:transition>
  <p:extLst>
    <p:ext uri="{DCECCB84-F9BA-43D5-87BE-67443E8EF086}">
      <p15:sldGuideLst xmlns:p15="http://schemas.microsoft.com/office/powerpoint/2012/main">
        <p15:guide id="1" pos="3917">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hoto layout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C19841-48F1-4CF0-B9BA-8A8187B288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82391"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15" name="Picture 14">
            <a:extLst>
              <a:ext uri="{FF2B5EF4-FFF2-40B4-BE49-F238E27FC236}">
                <a16:creationId xmlns:a16="http://schemas.microsoft.com/office/drawing/2014/main" id="{F685B54C-AE4B-4DE2-8334-29BCC1146A3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rot="10800000">
            <a:off x="5468" y="5500038"/>
            <a:ext cx="1964037" cy="1357962"/>
          </a:xfrm>
          <a:prstGeom prst="rect">
            <a:avLst/>
          </a:prstGeom>
        </p:spPr>
      </p:pic>
    </p:spTree>
    <p:extLst>
      <p:ext uri="{BB962C8B-B14F-4D97-AF65-F5344CB8AC3E}">
        <p14:creationId xmlns:p14="http://schemas.microsoft.com/office/powerpoint/2010/main" val="3513945457"/>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660.xml><?xml version="1.0" encoding="utf-8"?>
<p:sldLayout xmlns:a="http://schemas.openxmlformats.org/drawingml/2006/main" xmlns:r="http://schemas.openxmlformats.org/officeDocument/2006/relationships" xmlns:p="http://schemas.openxmlformats.org/presentationml/2006/main" userDrawn="1">
  <p:cSld name="Question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B40017-D41E-4A66-9629-69BE2A341CAA}"/>
              </a:ext>
            </a:extLst>
          </p:cNvPr>
          <p:cNvSpPr/>
          <p:nvPr userDrawn="1"/>
        </p:nvSpPr>
        <p:spPr bwMode="auto">
          <a:xfrm>
            <a:off x="7670800" y="0"/>
            <a:ext cx="4521200" cy="68580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pic>
        <p:nvPicPr>
          <p:cNvPr id="5" name="Picture 4" descr="A group of people looking at a computer&#10;&#10;Description generated with very high confidence">
            <a:extLst>
              <a:ext uri="{FF2B5EF4-FFF2-40B4-BE49-F238E27FC236}">
                <a16:creationId xmlns:a16="http://schemas.microsoft.com/office/drawing/2014/main" id="{5A3D7F1C-FA9B-4922-9237-5178BD5EFA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670800" cy="6858000"/>
          </a:xfrm>
          <a:prstGeom prst="rect">
            <a:avLst/>
          </a:prstGeom>
        </p:spPr>
      </p:pic>
      <p:sp>
        <p:nvSpPr>
          <p:cNvPr id="3" name="Slide Number Placeholder 2">
            <a:extLst>
              <a:ext uri="{FF2B5EF4-FFF2-40B4-BE49-F238E27FC236}">
                <a16:creationId xmlns:a16="http://schemas.microsoft.com/office/drawing/2014/main" id="{1CC7FCEA-60B7-44FC-90E7-9750BF6CF8BF}"/>
              </a:ext>
            </a:extLst>
          </p:cNvPr>
          <p:cNvSpPr>
            <a:spLocks noGrp="1"/>
          </p:cNvSpPr>
          <p:nvPr>
            <p:ph type="sldNum" sz="quarter" idx="10"/>
          </p:nvPr>
        </p:nvSpPr>
        <p:spPr/>
        <p:txBody>
          <a:bodyPr/>
          <a:lstStyle>
            <a:lvl1pPr>
              <a:defRPr>
                <a:solidFill>
                  <a:schemeClr val="bg1"/>
                </a:solidFill>
              </a:defRPr>
            </a:lvl1pPr>
          </a:lstStyle>
          <a:p>
            <a:fld id="{1B9E5074-78FC-4E9C-A6CE-E5B8F16E6461}" type="slidenum">
              <a:rPr lang="en-US" smtClean="0"/>
              <a:pPr/>
              <a:t>‹#›</a:t>
            </a:fld>
            <a:endParaRPr lang="en-US"/>
          </a:p>
        </p:txBody>
      </p:sp>
    </p:spTree>
    <p:extLst>
      <p:ext uri="{BB962C8B-B14F-4D97-AF65-F5344CB8AC3E}">
        <p14:creationId xmlns:p14="http://schemas.microsoft.com/office/powerpoint/2010/main" val="624961844"/>
      </p:ext>
    </p:extLst>
  </p:cSld>
  <p:clrMapOvr>
    <a:masterClrMapping/>
  </p:clrMapOvr>
  <p:transition>
    <p:fade/>
  </p:transition>
</p:sldLayout>
</file>

<file path=ppt/slideLayouts/slideLayout661.xml><?xml version="1.0" encoding="utf-8"?>
<p:sldLayout xmlns:a="http://schemas.openxmlformats.org/drawingml/2006/main" xmlns:r="http://schemas.openxmlformats.org/officeDocument/2006/relationships" xmlns:p="http://schemas.openxmlformats.org/presentationml/2006/main"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129268" y="291068"/>
            <a:ext cx="6769045" cy="553998"/>
          </a:xfrm>
        </p:spPr>
        <p:txBody>
          <a:bodyPr/>
          <a:lstStyle>
            <a:lvl1pPr>
              <a:defRPr sz="3600"/>
            </a:lvl1pPr>
          </a:lstStyle>
          <a:p>
            <a:r>
              <a:rPr lang="en-US"/>
              <a:t>Click to edit Master title style</a:t>
            </a:r>
          </a:p>
        </p:txBody>
      </p:sp>
      <p:sp>
        <p:nvSpPr>
          <p:cNvPr id="4" name="Text Placeholder 3"/>
          <p:cNvSpPr>
            <a:spLocks noGrp="1"/>
          </p:cNvSpPr>
          <p:nvPr>
            <p:ph type="body" sz="quarter" idx="10"/>
          </p:nvPr>
        </p:nvSpPr>
        <p:spPr>
          <a:xfrm>
            <a:off x="5129267" y="4773828"/>
            <a:ext cx="6769045" cy="1793104"/>
          </a:xfrm>
        </p:spPr>
        <p:txBody>
          <a:bodyPr wrap="square">
            <a:noAutofit/>
          </a:bodyPr>
          <a:lstStyle>
            <a:lvl1pPr marL="0" indent="0">
              <a:spcBef>
                <a:spcPts val="1765"/>
              </a:spcBef>
              <a:buNone/>
              <a:defRPr sz="2000">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4828867" cy="6858623"/>
          </a:xfrm>
          <a:prstGeom prst="rect">
            <a:avLst/>
          </a:prstGeom>
        </p:spPr>
      </p:pic>
    </p:spTree>
    <p:extLst>
      <p:ext uri="{BB962C8B-B14F-4D97-AF65-F5344CB8AC3E}">
        <p14:creationId xmlns:p14="http://schemas.microsoft.com/office/powerpoint/2010/main" val="3978251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2.xml><?xml version="1.0" encoding="utf-8"?>
<p:sldLayout xmlns:a="http://schemas.openxmlformats.org/drawingml/2006/main" xmlns:r="http://schemas.openxmlformats.org/officeDocument/2006/relationships" xmlns:p="http://schemas.openxmlformats.org/presentationml/2006/main"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045468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6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03F3274D-8F90-4F75-B990-F6B7A291DE2C}"/>
              </a:ext>
            </a:extLst>
          </p:cNvPr>
          <p:cNvSpPr>
            <a:spLocks noGrp="1"/>
          </p:cNvSpPr>
          <p:nvPr>
            <p:ph type="title" hasCustomPrompt="1"/>
          </p:nvPr>
        </p:nvSpPr>
        <p:spPr>
          <a:xfrm>
            <a:off x="429383" y="437538"/>
            <a:ext cx="11333080" cy="742300"/>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189370945"/>
      </p:ext>
    </p:extLst>
  </p:cSld>
  <p:clrMapOvr>
    <a:masterClrMapping/>
  </p:clrMapOvr>
  <p:transition>
    <p:fade/>
  </p:transition>
</p:sldLayout>
</file>

<file path=ppt/slideLayouts/slideLayout664.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rgbClr val="1A1A1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6" name="MS logo gray - EMF">
            <a:extLst>
              <a:ext uri="{FF2B5EF4-FFF2-40B4-BE49-F238E27FC236}">
                <a16:creationId xmlns:a16="http://schemas.microsoft.com/office/drawing/2014/main" id="{8F86527F-B7BB-AF49-9D34-D1BF54FEAE0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pic>
        <p:nvPicPr>
          <p:cNvPr id="7" name="Picture 6">
            <a:extLst>
              <a:ext uri="{FF2B5EF4-FFF2-40B4-BE49-F238E27FC236}">
                <a16:creationId xmlns:a16="http://schemas.microsoft.com/office/drawing/2014/main" id="{5EE30564-C64B-8E46-9139-9003B0DD2FEA}"/>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5343525" y="0"/>
            <a:ext cx="6848475" cy="6858000"/>
          </a:xfrm>
          <a:prstGeom prst="rect">
            <a:avLst/>
          </a:prstGeom>
        </p:spPr>
      </p:pic>
    </p:spTree>
    <p:extLst>
      <p:ext uri="{BB962C8B-B14F-4D97-AF65-F5344CB8AC3E}">
        <p14:creationId xmlns:p14="http://schemas.microsoft.com/office/powerpoint/2010/main" val="25055720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65.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71763"/>
            <a:ext cx="4167887" cy="861774"/>
          </a:xfrm>
        </p:spPr>
        <p:txBody>
          <a:bodyPr anchor="b" anchorCtr="0">
            <a:spAutoFit/>
          </a:bodyPr>
          <a:lstStyle>
            <a:lvl1pPr>
              <a:defRPr>
                <a:solidFill>
                  <a:srgbClr val="000000"/>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rgbClr val="000000"/>
                </a:solidFill>
                <a:latin typeface="+mn-lt"/>
                <a:cs typeface="Segoe UI" panose="020B0502040204020203" pitchFamily="34" charset="0"/>
              </a:defRPr>
            </a:lvl1pPr>
          </a:lstStyle>
          <a:p>
            <a:pPr lvl="0"/>
            <a:r>
              <a:rPr lang="en-US"/>
              <a:t>Speaker name or subtitle</a:t>
            </a:r>
          </a:p>
        </p:txBody>
      </p:sp>
      <p:pic>
        <p:nvPicPr>
          <p:cNvPr id="6" name="MS logo gray - EMF">
            <a:extLst>
              <a:ext uri="{FF2B5EF4-FFF2-40B4-BE49-F238E27FC236}">
                <a16:creationId xmlns:a16="http://schemas.microsoft.com/office/drawing/2014/main" id="{DBA914E4-44EB-1640-BCC3-F4246F3509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pic>
        <p:nvPicPr>
          <p:cNvPr id="9" name="Picture 8">
            <a:extLst>
              <a:ext uri="{FF2B5EF4-FFF2-40B4-BE49-F238E27FC236}">
                <a16:creationId xmlns:a16="http://schemas.microsoft.com/office/drawing/2014/main" id="{620CF735-8822-D546-BDF3-65F86EE07B5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5343525" y="-32320"/>
            <a:ext cx="6848476" cy="6890320"/>
          </a:xfrm>
          <a:prstGeom prst="rect">
            <a:avLst/>
          </a:prstGeom>
        </p:spPr>
      </p:pic>
    </p:spTree>
    <p:extLst>
      <p:ext uri="{BB962C8B-B14F-4D97-AF65-F5344CB8AC3E}">
        <p14:creationId xmlns:p14="http://schemas.microsoft.com/office/powerpoint/2010/main" val="2208075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66.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21086173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67.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bg1">
            <a:lumMod val="95000"/>
          </a:schemeClr>
        </a:solid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000000"/>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rgbClr val="000000"/>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037768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68.xml><?xml version="1.0" encoding="utf-8"?>
<p:sldLayout xmlns:a="http://schemas.openxmlformats.org/drawingml/2006/main" xmlns:r="http://schemas.openxmlformats.org/officeDocument/2006/relationships" xmlns:p="http://schemas.openxmlformats.org/presentationml/2006/main" preserve="1" userDrawn="1">
  <p:cSld name="Title Slide wiith photo_black tex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62E1E1D-F8EE-C240-9AB2-FB6268723E0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Title 1"/>
          <p:cNvSpPr>
            <a:spLocks noGrp="1"/>
          </p:cNvSpPr>
          <p:nvPr>
            <p:ph type="title" hasCustomPrompt="1"/>
          </p:nvPr>
        </p:nvSpPr>
        <p:spPr>
          <a:xfrm>
            <a:off x="584200" y="2425780"/>
            <a:ext cx="5083629" cy="1107996"/>
          </a:xfrm>
          <a:noFill/>
        </p:spPr>
        <p:txBody>
          <a:bodyPr wrap="square" lIns="0" tIns="0" rIns="0" bIns="0" anchor="b" anchorCtr="0">
            <a:spAutoFit/>
          </a:bodyPr>
          <a:lstStyle>
            <a:lvl1pPr>
              <a:defRPr sz="3600" spc="-50" baseline="0">
                <a:gradFill>
                  <a:gsLst>
                    <a:gs pos="21764">
                      <a:srgbClr val="1A1A1A"/>
                    </a:gs>
                    <a:gs pos="12500">
                      <a:srgbClr val="1A1A1A"/>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084064" cy="246221"/>
          </a:xfrm>
          <a:noFill/>
        </p:spPr>
        <p:txBody>
          <a:bodyPr wrap="square" lIns="0" tIns="0" rIns="0" bIns="0">
            <a:spAutoFit/>
          </a:bodyPr>
          <a:lstStyle>
            <a:lvl1pPr marL="0" indent="0">
              <a:spcBef>
                <a:spcPts val="0"/>
              </a:spcBef>
              <a:buNone/>
              <a:defRPr sz="1600" spc="0" baseline="0">
                <a:gradFill>
                  <a:gsLst>
                    <a:gs pos="21764">
                      <a:srgbClr val="1A1A1A"/>
                    </a:gs>
                    <a:gs pos="12500">
                      <a:srgbClr val="1A1A1A"/>
                    </a:gs>
                  </a:gsLst>
                  <a:lin ang="5400000" scaled="0"/>
                </a:gradFill>
                <a:latin typeface="+mn-lt"/>
                <a:cs typeface="Segoe UI" panose="020B0502040204020203" pitchFamily="34" charset="0"/>
              </a:defRPr>
            </a:lvl1pPr>
          </a:lstStyle>
          <a:p>
            <a:pPr lvl="0"/>
            <a:r>
              <a:rPr lang="en-US"/>
              <a:t>Speaker name or subtitle text</a:t>
            </a:r>
          </a:p>
        </p:txBody>
      </p:sp>
      <p:pic>
        <p:nvPicPr>
          <p:cNvPr id="7" name="MS logo gray - EMF">
            <a:extLst>
              <a:ext uri="{FF2B5EF4-FFF2-40B4-BE49-F238E27FC236}">
                <a16:creationId xmlns:a16="http://schemas.microsoft.com/office/drawing/2014/main" id="{C4B60698-9D0C-2245-AB54-408320A0469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Tree>
    <p:extLst>
      <p:ext uri="{BB962C8B-B14F-4D97-AF65-F5344CB8AC3E}">
        <p14:creationId xmlns:p14="http://schemas.microsoft.com/office/powerpoint/2010/main" val="19525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69.xml><?xml version="1.0" encoding="utf-8"?>
<p:sldLayout xmlns:a="http://schemas.openxmlformats.org/drawingml/2006/main" xmlns:r="http://schemas.openxmlformats.org/officeDocument/2006/relationships" xmlns:p="http://schemas.openxmlformats.org/presentationml/2006/main" preserve="1" userDrawn="1">
  <p:cSld name="1_Title Slide wiith photo_black tex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62E1E1D-F8EE-C240-9AB2-FB6268723E0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9" name="Title 1"/>
          <p:cNvSpPr>
            <a:spLocks noGrp="1"/>
          </p:cNvSpPr>
          <p:nvPr>
            <p:ph type="title" hasCustomPrompt="1"/>
          </p:nvPr>
        </p:nvSpPr>
        <p:spPr>
          <a:xfrm>
            <a:off x="584200" y="2425780"/>
            <a:ext cx="5083629" cy="1107996"/>
          </a:xfrm>
          <a:noFill/>
        </p:spPr>
        <p:txBody>
          <a:bodyPr wrap="square" lIns="0" tIns="0" rIns="0" bIns="0" anchor="b" anchorCtr="0">
            <a:spAutoFit/>
          </a:bodyPr>
          <a:lstStyle>
            <a:lvl1pPr>
              <a:defRPr sz="3600" spc="-50"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084064" cy="246221"/>
          </a:xfr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 text</a:t>
            </a:r>
          </a:p>
        </p:txBody>
      </p:sp>
      <p:pic>
        <p:nvPicPr>
          <p:cNvPr id="7" name="MS logo gray - EMF">
            <a:extLst>
              <a:ext uri="{FF2B5EF4-FFF2-40B4-BE49-F238E27FC236}">
                <a16:creationId xmlns:a16="http://schemas.microsoft.com/office/drawing/2014/main" id="{504A74A9-1A66-7144-8ABD-FF62F89E6E3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5"/>
          </a:xfrm>
          <a:prstGeom prst="rect">
            <a:avLst/>
          </a:prstGeom>
        </p:spPr>
      </p:pic>
    </p:spTree>
    <p:extLst>
      <p:ext uri="{BB962C8B-B14F-4D97-AF65-F5344CB8AC3E}">
        <p14:creationId xmlns:p14="http://schemas.microsoft.com/office/powerpoint/2010/main" val="466424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2_Photo layout 1">
    <p:spTree>
      <p:nvGrpSpPr>
        <p:cNvPr id="1" name=""/>
        <p:cNvGrpSpPr/>
        <p:nvPr/>
      </p:nvGrpSpPr>
      <p:grpSpPr>
        <a:xfrm>
          <a:off x="0" y="0"/>
          <a:ext cx="0" cy="0"/>
          <a:chOff x="0" y="0"/>
          <a:chExt cx="0" cy="0"/>
        </a:xfrm>
      </p:grpSpPr>
      <p:pic>
        <p:nvPicPr>
          <p:cNvPr id="9" name="Picture 8" descr="A person sitting at a table using a computer&#10;&#10;Description automatically generated">
            <a:extLst>
              <a:ext uri="{FF2B5EF4-FFF2-40B4-BE49-F238E27FC236}">
                <a16:creationId xmlns:a16="http://schemas.microsoft.com/office/drawing/2014/main" id="{3A11E156-1095-41ED-99F9-C199F218300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0"/>
            <a:ext cx="5976923"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15" name="Picture 14">
            <a:extLst>
              <a:ext uri="{FF2B5EF4-FFF2-40B4-BE49-F238E27FC236}">
                <a16:creationId xmlns:a16="http://schemas.microsoft.com/office/drawing/2014/main" id="{F685B54C-AE4B-4DE2-8334-29BCC1146A3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rot="10800000">
            <a:off x="5468" y="5500038"/>
            <a:ext cx="1964037" cy="1357962"/>
          </a:xfrm>
          <a:prstGeom prst="rect">
            <a:avLst/>
          </a:prstGeom>
        </p:spPr>
      </p:pic>
    </p:spTree>
    <p:extLst>
      <p:ext uri="{BB962C8B-B14F-4D97-AF65-F5344CB8AC3E}">
        <p14:creationId xmlns:p14="http://schemas.microsoft.com/office/powerpoint/2010/main" val="3072255066"/>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670.xml><?xml version="1.0" encoding="utf-8"?>
<p:sldLayout xmlns:a="http://schemas.openxmlformats.org/drawingml/2006/main" xmlns:r="http://schemas.openxmlformats.org/officeDocument/2006/relationships" xmlns:p="http://schemas.openxmlformats.org/presentationml/2006/main" preserve="1" userDrawn="1">
  <p:cSld name="Title Slide wiith photo_white text">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99E035-8F3C-C54D-844B-D184582FA58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Title 1"/>
          <p:cNvSpPr>
            <a:spLocks noGrp="1"/>
          </p:cNvSpPr>
          <p:nvPr>
            <p:ph type="title" hasCustomPrompt="1"/>
          </p:nvPr>
        </p:nvSpPr>
        <p:spPr bwMode="white">
          <a:xfrm>
            <a:off x="584635" y="2425780"/>
            <a:ext cx="5083629" cy="1107996"/>
          </a:xfrm>
          <a:noFill/>
        </p:spPr>
        <p:txBody>
          <a:bodyPr wrap="square" lIns="0" tIns="0" rIns="0" bIns="0" anchor="b" anchorCtr="0">
            <a:spAutoFit/>
          </a:bodyPr>
          <a:lstStyle>
            <a:lvl1pPr>
              <a:defRPr sz="3600" spc="-50" baseline="0">
                <a:gradFill>
                  <a:gsLst>
                    <a:gs pos="53365">
                      <a:srgbClr val="FFFFFF"/>
                    </a:gs>
                    <a:gs pos="21764">
                      <a:srgbClr val="FFFFFF"/>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84200" y="3962400"/>
            <a:ext cx="5084064" cy="246221"/>
          </a:xfrm>
          <a:noFill/>
        </p:spPr>
        <p:txBody>
          <a:bodyPr wrap="square" lIns="0" tIns="0" rIns="0" bIns="0">
            <a:spAutoFit/>
          </a:bodyPr>
          <a:lstStyle>
            <a:lvl1pPr marL="0" indent="0">
              <a:spcBef>
                <a:spcPts val="0"/>
              </a:spcBef>
              <a:buNone/>
              <a:defRPr sz="1600" spc="0" baseline="0">
                <a:gradFill>
                  <a:gsLst>
                    <a:gs pos="53365">
                      <a:srgbClr val="FFFFFF"/>
                    </a:gs>
                    <a:gs pos="21764">
                      <a:srgbClr val="FFFFFF"/>
                    </a:gs>
                  </a:gsLst>
                  <a:lin ang="5400000" scaled="0"/>
                </a:gradFill>
                <a:latin typeface="+mn-lt"/>
                <a:cs typeface="Segoe UI" panose="020B0502040204020203" pitchFamily="34" charset="0"/>
              </a:defRPr>
            </a:lvl1pPr>
          </a:lstStyle>
          <a:p>
            <a:pPr lvl="0"/>
            <a:r>
              <a:rPr lang="en-US"/>
              <a:t>Speaker name or subtitle text</a:t>
            </a:r>
          </a:p>
        </p:txBody>
      </p:sp>
      <p:pic>
        <p:nvPicPr>
          <p:cNvPr id="7" name="MS logo gray - EMF">
            <a:extLst>
              <a:ext uri="{FF2B5EF4-FFF2-40B4-BE49-F238E27FC236}">
                <a16:creationId xmlns:a16="http://schemas.microsoft.com/office/drawing/2014/main" id="{19A64866-81C9-F346-A699-D5FE5F62973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7624163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71.xml><?xml version="1.0" encoding="utf-8"?>
<p:sldLayout xmlns:a="http://schemas.openxmlformats.org/drawingml/2006/main" xmlns:r="http://schemas.openxmlformats.org/officeDocument/2006/relationships" xmlns:p="http://schemas.openxmlformats.org/presentationml/2006/main" preserve="1" userDrawn="1">
  <p:cSld name="1_Title Slide wiith photo_white text">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99E035-8F3C-C54D-844B-D184582FA58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Title 1"/>
          <p:cNvSpPr>
            <a:spLocks noGrp="1"/>
          </p:cNvSpPr>
          <p:nvPr>
            <p:ph type="title" hasCustomPrompt="1"/>
          </p:nvPr>
        </p:nvSpPr>
        <p:spPr bwMode="white">
          <a:xfrm>
            <a:off x="584635" y="2425780"/>
            <a:ext cx="5083629" cy="1107996"/>
          </a:xfrm>
          <a:noFill/>
        </p:spPr>
        <p:txBody>
          <a:bodyPr wrap="square" lIns="0" tIns="0" rIns="0" bIns="0" anchor="b" anchorCtr="0">
            <a:spAutoFit/>
          </a:bodyPr>
          <a:lstStyle>
            <a:lvl1pPr>
              <a:defRPr sz="3600" spc="-50" baseline="0">
                <a:gradFill>
                  <a:gsLst>
                    <a:gs pos="53365">
                      <a:srgbClr val="FFFFFF"/>
                    </a:gs>
                    <a:gs pos="21764">
                      <a:srgbClr val="FFFFFF"/>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84200" y="3962400"/>
            <a:ext cx="5084064" cy="246221"/>
          </a:xfrm>
          <a:noFill/>
        </p:spPr>
        <p:txBody>
          <a:bodyPr wrap="square" lIns="0" tIns="0" rIns="0" bIns="0">
            <a:spAutoFit/>
          </a:bodyPr>
          <a:lstStyle>
            <a:lvl1pPr marL="0" indent="0">
              <a:spcBef>
                <a:spcPts val="0"/>
              </a:spcBef>
              <a:buNone/>
              <a:defRPr sz="1600" spc="0" baseline="0">
                <a:gradFill>
                  <a:gsLst>
                    <a:gs pos="53365">
                      <a:srgbClr val="FFFFFF"/>
                    </a:gs>
                    <a:gs pos="21764">
                      <a:srgbClr val="FFFFFF"/>
                    </a:gs>
                  </a:gsLst>
                  <a:lin ang="5400000" scaled="0"/>
                </a:gradFill>
                <a:latin typeface="+mn-lt"/>
                <a:cs typeface="Segoe UI" panose="020B0502040204020203" pitchFamily="34" charset="0"/>
              </a:defRPr>
            </a:lvl1pPr>
          </a:lstStyle>
          <a:p>
            <a:pPr lvl="0"/>
            <a:r>
              <a:rPr lang="en-US"/>
              <a:t>Speaker name or subtitle text</a:t>
            </a:r>
          </a:p>
        </p:txBody>
      </p:sp>
      <p:pic>
        <p:nvPicPr>
          <p:cNvPr id="7" name="MS logo gray - EMF">
            <a:extLst>
              <a:ext uri="{FF2B5EF4-FFF2-40B4-BE49-F238E27FC236}">
                <a16:creationId xmlns:a16="http://schemas.microsoft.com/office/drawing/2014/main" id="{19A64866-81C9-F346-A699-D5FE5F62973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35494821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72.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lumMod val="9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588263" y="498764"/>
            <a:ext cx="11018520" cy="430887"/>
          </a:xfrm>
        </p:spPr>
        <p:txBody>
          <a:bodyPr/>
          <a:lstStyle>
            <a:lvl1pPr>
              <a:defRPr sz="2800">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86390" y="1434370"/>
            <a:ext cx="11018520" cy="1083374"/>
          </a:xfrm>
        </p:spPr>
        <p:txBody>
          <a:bodyPr wrap="square">
            <a:spAutoFit/>
          </a:bodyPr>
          <a:lstStyle>
            <a:lvl1pPr marL="0" indent="0">
              <a:buNone/>
              <a:defRPr sz="2000">
                <a:solidFill>
                  <a:srgbClr val="000000"/>
                </a:solidFill>
              </a:defRPr>
            </a:lvl1pPr>
            <a:lvl2pPr marL="228600" indent="0">
              <a:buNone/>
              <a:defRPr sz="1600">
                <a:solidFill>
                  <a:srgbClr val="000000"/>
                </a:solidFill>
              </a:defRPr>
            </a:lvl2pPr>
            <a:lvl3pPr marL="457200" indent="0">
              <a:buNone/>
              <a:defRPr sz="1400">
                <a:solidFill>
                  <a:srgbClr val="000000"/>
                </a:solidFill>
              </a:defRPr>
            </a:lvl3pPr>
            <a:lvl4pPr marL="685800" indent="0">
              <a:buNone/>
              <a:defRPr sz="1200">
                <a:solidFill>
                  <a:srgbClr val="000000"/>
                </a:solidFill>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10">
            <a:extLst>
              <a:ext uri="{FF2B5EF4-FFF2-40B4-BE49-F238E27FC236}">
                <a16:creationId xmlns:a16="http://schemas.microsoft.com/office/drawing/2014/main" id="{37A1A54A-CF38-9947-A8FB-BBD41DE025C0}"/>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10401169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6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509155"/>
            <a:ext cx="11018520"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84200" y="1435497"/>
            <a:ext cx="11018520" cy="1268039"/>
          </a:xfrm>
        </p:spPr>
        <p:txBody>
          <a:bodyPr/>
          <a:lstStyle>
            <a:lvl1pPr>
              <a:defRPr sz="2000">
                <a:solidFill>
                  <a:srgbClr val="000000"/>
                </a:solidFill>
              </a:defRPr>
            </a:lvl1pPr>
            <a:lvl2pPr>
              <a:defRPr sz="1600">
                <a:solidFill>
                  <a:srgbClr val="000000"/>
                </a:solidFill>
              </a:defRPr>
            </a:lvl2pPr>
            <a:lvl3pPr>
              <a:defRPr sz="1400">
                <a:solidFill>
                  <a:srgbClr val="000000"/>
                </a:solidFill>
              </a:defRPr>
            </a:lvl3pPr>
            <a:lvl4pPr>
              <a:defRPr sz="1200">
                <a:solidFill>
                  <a:srgbClr val="000000"/>
                </a:solidFill>
              </a:defRPr>
            </a:lvl4pPr>
            <a:lvl5pPr>
              <a:defRPr sz="100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410103761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7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98764"/>
            <a:ext cx="11018520" cy="430887"/>
          </a:xfrm>
        </p:spPr>
        <p:txBody>
          <a:bodyPr/>
          <a:lstStyle>
            <a:lvl1pPr>
              <a:defRPr sz="2800">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84200" y="1435100"/>
            <a:ext cx="5212080" cy="1268039"/>
          </a:xfrm>
        </p:spPr>
        <p:txBody>
          <a:bodyPr wrap="square">
            <a:spAutoFit/>
          </a:bodyPr>
          <a:lstStyle>
            <a:lvl1pPr marL="0" indent="0">
              <a:spcBef>
                <a:spcPts val="1224"/>
              </a:spcBef>
              <a:buClr>
                <a:schemeClr val="tx1"/>
              </a:buClr>
              <a:buFont typeface="Wingdings" panose="05000000000000000000" pitchFamily="2" charset="2"/>
              <a:buNone/>
              <a:defRPr sz="2000" b="0">
                <a:solidFill>
                  <a:srgbClr val="000000"/>
                </a:solidFill>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1600" b="0">
                <a:solidFill>
                  <a:srgbClr val="000000"/>
                </a:solidFill>
              </a:defRPr>
            </a:lvl2pPr>
            <a:lvl3pPr marL="450850" indent="0">
              <a:buFont typeface="Wingdings" panose="05000000000000000000" pitchFamily="2" charset="2"/>
              <a:buNone/>
              <a:tabLst/>
              <a:defRPr sz="1400" b="0">
                <a:solidFill>
                  <a:srgbClr val="000000"/>
                </a:solidFill>
              </a:defRPr>
            </a:lvl3pPr>
            <a:lvl4pPr marL="652462" indent="0">
              <a:buFont typeface="Wingdings" panose="05000000000000000000" pitchFamily="2" charset="2"/>
              <a:buNone/>
              <a:defRPr sz="1200" b="0">
                <a:solidFill>
                  <a:srgbClr val="000000"/>
                </a:solidFill>
              </a:defRPr>
            </a:lvl4pPr>
            <a:lvl5pPr marL="854075" indent="0">
              <a:buFont typeface="Wingdings" panose="05000000000000000000" pitchFamily="2" charset="2"/>
              <a:buNone/>
              <a:tabLst/>
              <a:defRPr sz="100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268039"/>
          </a:xfrm>
        </p:spPr>
        <p:txBody>
          <a:bodyPr wrap="square">
            <a:spAutoFit/>
          </a:bodyPr>
          <a:lstStyle>
            <a:lvl1pPr marL="0" indent="0">
              <a:spcBef>
                <a:spcPts val="1224"/>
              </a:spcBef>
              <a:buClr>
                <a:schemeClr val="tx1"/>
              </a:buClr>
              <a:buFont typeface="Wingdings" panose="05000000000000000000" pitchFamily="2" charset="2"/>
              <a:buNone/>
              <a:defRPr sz="2000" b="0">
                <a:solidFill>
                  <a:srgbClr val="000000"/>
                </a:solidFill>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1600" b="0">
                <a:solidFill>
                  <a:srgbClr val="000000"/>
                </a:solidFill>
              </a:defRPr>
            </a:lvl2pPr>
            <a:lvl3pPr marL="450850" indent="0">
              <a:buFont typeface="Wingdings" panose="05000000000000000000" pitchFamily="2" charset="2"/>
              <a:buNone/>
              <a:tabLst/>
              <a:defRPr sz="1400" b="0">
                <a:solidFill>
                  <a:srgbClr val="000000"/>
                </a:solidFill>
              </a:defRPr>
            </a:lvl3pPr>
            <a:lvl4pPr marL="652462" indent="0">
              <a:buFont typeface="Wingdings" panose="05000000000000000000" pitchFamily="2" charset="2"/>
              <a:buNone/>
              <a:defRPr sz="1200" b="0">
                <a:solidFill>
                  <a:srgbClr val="000000"/>
                </a:solidFill>
              </a:defRPr>
            </a:lvl4pPr>
            <a:lvl5pPr marL="854075" indent="0">
              <a:buFont typeface="Wingdings" panose="05000000000000000000" pitchFamily="2" charset="2"/>
              <a:buNone/>
              <a:tabLst/>
              <a:defRPr sz="100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279832661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67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88263" y="497541"/>
            <a:ext cx="11018520" cy="430887"/>
          </a:xfrm>
        </p:spPr>
        <p:txBody>
          <a:bodyPr/>
          <a:lstStyle>
            <a:lvl1pPr>
              <a:defRPr sz="2800">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84200" y="1437481"/>
            <a:ext cx="5212080" cy="1268039"/>
          </a:xfrm>
        </p:spPr>
        <p:txBody>
          <a:bodyPr wrap="square">
            <a:spAutoFit/>
          </a:bodyPr>
          <a:lstStyle>
            <a:lvl1pPr marL="231775" indent="-231775">
              <a:spcBef>
                <a:spcPts val="1224"/>
              </a:spcBef>
              <a:buClr>
                <a:schemeClr val="tx1"/>
              </a:buClr>
              <a:buFont typeface="Wingdings" panose="05000000000000000000" pitchFamily="2" charset="2"/>
              <a:buChar char=""/>
              <a:defRPr sz="2000" b="0">
                <a:solidFill>
                  <a:srgbClr val="000000"/>
                </a:solidFill>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1600" b="0">
                <a:solidFill>
                  <a:srgbClr val="000000"/>
                </a:solidFill>
              </a:defRPr>
            </a:lvl2pPr>
            <a:lvl3pPr marL="639763" indent="-188913">
              <a:buFont typeface="Wingdings" panose="05000000000000000000" pitchFamily="2" charset="2"/>
              <a:buChar char=""/>
              <a:tabLst/>
              <a:defRPr sz="1400" b="0">
                <a:solidFill>
                  <a:srgbClr val="000000"/>
                </a:solidFill>
              </a:defRPr>
            </a:lvl3pPr>
            <a:lvl4pPr marL="828675" indent="-176213">
              <a:buFont typeface="Wingdings" panose="05000000000000000000" pitchFamily="2" charset="2"/>
              <a:buChar char=""/>
              <a:defRPr sz="1200" b="0">
                <a:solidFill>
                  <a:srgbClr val="000000"/>
                </a:solidFill>
              </a:defRPr>
            </a:lvl4pPr>
            <a:lvl5pPr marL="1023938" indent="-169863">
              <a:buFont typeface="Wingdings" panose="05000000000000000000" pitchFamily="2" charset="2"/>
              <a:buChar char=""/>
              <a:tabLst/>
              <a:defRPr sz="100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1EF8841F-D2F8-0646-B645-839893A70343}"/>
              </a:ext>
            </a:extLst>
          </p:cNvPr>
          <p:cNvSpPr>
            <a:spLocks noGrp="1"/>
          </p:cNvSpPr>
          <p:nvPr>
            <p:ph type="body" sz="quarter" idx="12"/>
          </p:nvPr>
        </p:nvSpPr>
        <p:spPr>
          <a:xfrm>
            <a:off x="6392849" y="1437481"/>
            <a:ext cx="5212080" cy="1268039"/>
          </a:xfrm>
        </p:spPr>
        <p:txBody>
          <a:bodyPr wrap="square">
            <a:spAutoFit/>
          </a:bodyPr>
          <a:lstStyle>
            <a:lvl1pPr marL="231775" indent="-231775">
              <a:spcBef>
                <a:spcPts val="1224"/>
              </a:spcBef>
              <a:buClr>
                <a:schemeClr val="tx1"/>
              </a:buClr>
              <a:buFont typeface="Wingdings" panose="05000000000000000000" pitchFamily="2" charset="2"/>
              <a:buChar char=""/>
              <a:defRPr sz="2000" b="0">
                <a:solidFill>
                  <a:srgbClr val="000000"/>
                </a:solidFill>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1600" b="0">
                <a:solidFill>
                  <a:srgbClr val="000000"/>
                </a:solidFill>
              </a:defRPr>
            </a:lvl2pPr>
            <a:lvl3pPr marL="639763" indent="-188913">
              <a:buFont typeface="Wingdings" panose="05000000000000000000" pitchFamily="2" charset="2"/>
              <a:buChar char=""/>
              <a:tabLst/>
              <a:defRPr sz="1400" b="0">
                <a:solidFill>
                  <a:srgbClr val="000000"/>
                </a:solidFill>
              </a:defRPr>
            </a:lvl3pPr>
            <a:lvl4pPr marL="828675" indent="-176213">
              <a:buFont typeface="Wingdings" panose="05000000000000000000" pitchFamily="2" charset="2"/>
              <a:buChar char=""/>
              <a:defRPr sz="1200" b="0">
                <a:solidFill>
                  <a:srgbClr val="000000"/>
                </a:solidFill>
              </a:defRPr>
            </a:lvl4pPr>
            <a:lvl5pPr marL="1023938" indent="-169863">
              <a:buFont typeface="Wingdings" panose="05000000000000000000" pitchFamily="2" charset="2"/>
              <a:buChar char=""/>
              <a:tabLst/>
              <a:defRPr sz="100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9EF2168D-ABC8-AA43-9EDB-A155583EFD61}"/>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106596530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6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97541"/>
            <a:ext cx="11018520" cy="430887"/>
          </a:xfrm>
        </p:spPr>
        <p:txBody>
          <a:bodyPr/>
          <a:lstStyle>
            <a:lvl1pPr>
              <a:defRPr sz="2800">
                <a:gradFill>
                  <a:gsLst>
                    <a:gs pos="2917">
                      <a:schemeClr val="tx1"/>
                    </a:gs>
                    <a:gs pos="100000">
                      <a:schemeClr val="tx1"/>
                    </a:gs>
                  </a:gsLst>
                  <a:lin ang="5400000" scaled="0"/>
                </a:gra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2692770615"/>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677.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97541"/>
            <a:ext cx="11018520" cy="430887"/>
          </a:xfrm>
        </p:spPr>
        <p:txBody>
          <a:bodyPr/>
          <a:lstStyle>
            <a:lvl1pPr>
              <a:defRPr sz="2800">
                <a:solidFill>
                  <a:srgbClr val="000000"/>
                </a:solidFill>
              </a:defRPr>
            </a:lvl1pPr>
          </a:lstStyle>
          <a:p>
            <a:r>
              <a:rPr lang="en-US"/>
              <a:t>Click to edit Master title style</a:t>
            </a:r>
          </a:p>
        </p:txBody>
      </p:sp>
      <p:sp>
        <p:nvSpPr>
          <p:cNvPr id="4" name="Footer Placeholder 10">
            <a:extLst>
              <a:ext uri="{FF2B5EF4-FFF2-40B4-BE49-F238E27FC236}">
                <a16:creationId xmlns:a16="http://schemas.microsoft.com/office/drawing/2014/main" id="{59A66667-56DD-0944-88F2-9EEF75B94EAF}"/>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85160561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78.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84094"/>
            <a:ext cx="5508419" cy="372410"/>
          </a:xfrm>
        </p:spPr>
        <p:txBody>
          <a:bodyPr tIns="64008"/>
          <a:lstStyle>
            <a:lvl1pPr>
              <a:defRPr sz="2000" spc="0">
                <a:solidFill>
                  <a:srgbClr val="000000"/>
                </a:solidFill>
                <a:latin typeface="+mj-lt"/>
                <a:cs typeface="Segoe UI"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04552FE7-359D-6544-B2BC-512289B79DFF}"/>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14303793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79.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271872"/>
            <a:ext cx="4161981" cy="861774"/>
          </a:xfrm>
        </p:spPr>
        <p:txBody>
          <a:bodyPr wrap="square" rIns="0" anchor="b">
            <a:spAutoFit/>
          </a:bodyPr>
          <a:lstStyle>
            <a:lvl1pPr>
              <a:lnSpc>
                <a:spcPct val="100000"/>
              </a:lnSpc>
              <a:defRPr sz="2800" b="0" spc="-49" baseline="0">
                <a:solidFill>
                  <a:srgbClr val="000000"/>
                </a:soli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246221"/>
          </a:xfrm>
        </p:spPr>
        <p:txBody>
          <a:bodyPr/>
          <a:lstStyle>
            <a:lvl1pPr marL="0" indent="0">
              <a:buNone/>
              <a:defRPr sz="1600">
                <a:solidFill>
                  <a:srgbClr val="000000"/>
                </a:solidFill>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43143242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5_Photo layout 1">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1B022A6E-47CB-4371-8E8B-E2117173C49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4139" y="0"/>
            <a:ext cx="6265009"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15" name="Picture 14">
            <a:extLst>
              <a:ext uri="{FF2B5EF4-FFF2-40B4-BE49-F238E27FC236}">
                <a16:creationId xmlns:a16="http://schemas.microsoft.com/office/drawing/2014/main" id="{F685B54C-AE4B-4DE2-8334-29BCC1146A3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rot="10800000">
            <a:off x="5468" y="5500038"/>
            <a:ext cx="1964037" cy="1357962"/>
          </a:xfrm>
          <a:prstGeom prst="rect">
            <a:avLst/>
          </a:prstGeom>
        </p:spPr>
      </p:pic>
    </p:spTree>
    <p:extLst>
      <p:ext uri="{BB962C8B-B14F-4D97-AF65-F5344CB8AC3E}">
        <p14:creationId xmlns:p14="http://schemas.microsoft.com/office/powerpoint/2010/main" val="1360141371"/>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680.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5" y="2998113"/>
            <a:ext cx="4161981" cy="861774"/>
          </a:xfrm>
        </p:spPr>
        <p:txBody>
          <a:bodyPr wrap="square" rIns="0" anchor="ctr" anchorCtr="0">
            <a:spAutoFit/>
          </a:bodyPr>
          <a:lstStyle>
            <a:lvl1pPr>
              <a:lnSpc>
                <a:spcPct val="100000"/>
              </a:lnSpc>
              <a:defRPr sz="2800" b="0" spc="-49" baseline="0">
                <a:solidFill>
                  <a:srgbClr val="000000"/>
                </a:soli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981107534"/>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681.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4160520" cy="615553"/>
          </a:xfrm>
        </p:spPr>
        <p:txBody>
          <a:bodyPr wrap="square" anchor="t">
            <a:spAutoFit/>
          </a:bodyPr>
          <a:lstStyle>
            <a:lvl1pPr>
              <a:lnSpc>
                <a:spcPct val="100000"/>
              </a:lnSpc>
              <a:defRPr sz="2000"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29521190"/>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682.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rgbClr val="1A1A1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4019718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83.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271604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8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rgbClr val="1A1A1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20331938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685.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610059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686.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1A1A1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9072904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687.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0000"/>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295209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6157063"/>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689.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88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7_Photo layout 1">
    <p:spTree>
      <p:nvGrpSpPr>
        <p:cNvPr id="1" name=""/>
        <p:cNvGrpSpPr/>
        <p:nvPr/>
      </p:nvGrpSpPr>
      <p:grpSpPr>
        <a:xfrm>
          <a:off x="0" y="0"/>
          <a:ext cx="0" cy="0"/>
          <a:chOff x="0" y="0"/>
          <a:chExt cx="0" cy="0"/>
        </a:xfrm>
      </p:grpSpPr>
      <p:pic>
        <p:nvPicPr>
          <p:cNvPr id="10" name="Picture 9" descr="A group of people sitting at a table looking at a computer&#10;&#10;Description automatically generated">
            <a:extLst>
              <a:ext uri="{FF2B5EF4-FFF2-40B4-BE49-F238E27FC236}">
                <a16:creationId xmlns:a16="http://schemas.microsoft.com/office/drawing/2014/main" id="{B5B0547B-7B7B-4C0E-9200-F5FE9FF626B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09608" y="-2"/>
            <a:ext cx="6481289"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15" name="Picture 14">
            <a:extLst>
              <a:ext uri="{FF2B5EF4-FFF2-40B4-BE49-F238E27FC236}">
                <a16:creationId xmlns:a16="http://schemas.microsoft.com/office/drawing/2014/main" id="{F685B54C-AE4B-4DE2-8334-29BCC1146A3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rot="10800000">
            <a:off x="5468" y="5500038"/>
            <a:ext cx="1964037" cy="1357962"/>
          </a:xfrm>
          <a:prstGeom prst="rect">
            <a:avLst/>
          </a:prstGeom>
        </p:spPr>
      </p:pic>
    </p:spTree>
    <p:extLst>
      <p:ext uri="{BB962C8B-B14F-4D97-AF65-F5344CB8AC3E}">
        <p14:creationId xmlns:p14="http://schemas.microsoft.com/office/powerpoint/2010/main" val="3590702411"/>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6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588263" y="497541"/>
            <a:ext cx="11018520" cy="430887"/>
          </a:xfrm>
        </p:spPr>
        <p:txBody>
          <a:bodyPr/>
          <a:lstStyle>
            <a:lvl1pPr>
              <a:defRPr sz="2800"/>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84201" y="6456459"/>
            <a:ext cx="11025188" cy="107854"/>
          </a:xfrm>
          <a:prstGeom prst="rect">
            <a:avLst/>
          </a:prstGeom>
        </p:spPr>
        <p:txBody>
          <a:bodyPr/>
          <a:lstStyle>
            <a:lvl1pPr>
              <a:defRPr sz="800">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156243508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69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a:xfrm>
            <a:off x="588263" y="510988"/>
            <a:ext cx="11018520" cy="430887"/>
          </a:xfrm>
        </p:spPr>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34189586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692.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1A1A1A"/>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195606318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93.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16" name="Content Placeholder 15"/>
          <p:cNvSpPr>
            <a:spLocks noGrp="1"/>
          </p:cNvSpPr>
          <p:nvPr>
            <p:ph sz="quarter" idx="17" hasCustomPrompt="1"/>
          </p:nvPr>
        </p:nvSpPr>
        <p:spPr>
          <a:xfrm>
            <a:off x="584200" y="1599722"/>
            <a:ext cx="3490176" cy="3099393"/>
          </a:xfrm>
          <a:blipFill>
            <a:blip r:embed="rId2" cstate="print">
              <a:extLst>
                <a:ext uri="{28A0092B-C50C-407E-A947-70E740481C1C}">
                  <a14:useLocalDpi xmlns:a14="http://schemas.microsoft.com/office/drawing/2010/main"/>
                </a:ext>
              </a:extLst>
            </a:blip>
            <a:stretch>
              <a:fillRect/>
            </a:stretch>
          </a:blipFill>
        </p:spPr>
        <p:txBody>
          <a:bodyPr anchor="ctr" anchorCtr="0">
            <a:noAutofit/>
          </a:bodyPr>
          <a:lstStyle>
            <a:lvl1pPr marL="0" indent="0" algn="ctr">
              <a:buNone/>
              <a:defRPr sz="1961">
                <a:solidFill>
                  <a:srgbClr val="000000"/>
                </a:solidFill>
              </a:defRPr>
            </a:lvl1pPr>
          </a:lstStyle>
          <a:p>
            <a:pPr lvl="0"/>
            <a:r>
              <a:rPr lang="en-US"/>
              <a:t>Place photo</a:t>
            </a:r>
          </a:p>
        </p:txBody>
      </p:sp>
      <p:sp>
        <p:nvSpPr>
          <p:cNvPr id="2" name="Title 1"/>
          <p:cNvSpPr>
            <a:spLocks noGrp="1"/>
          </p:cNvSpPr>
          <p:nvPr>
            <p:ph type="title" hasCustomPrompt="1"/>
          </p:nvPr>
        </p:nvSpPr>
        <p:spPr>
          <a:xfrm>
            <a:off x="584200" y="545447"/>
            <a:ext cx="11306469" cy="403137"/>
          </a:xfrm>
        </p:spPr>
        <p:txBody>
          <a:bodyPr wrap="square" lIns="0" tIns="0" rIns="0" bIns="0">
            <a:spAutoFit/>
          </a:bodyPr>
          <a:lstStyle>
            <a:lvl1pPr>
              <a:lnSpc>
                <a:spcPts val="3137"/>
              </a:lnSpc>
              <a:defRPr sz="2800">
                <a:solidFill>
                  <a:srgbClr val="000000"/>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584200" y="4927922"/>
            <a:ext cx="3490176" cy="1186064"/>
          </a:xfrm>
        </p:spPr>
        <p:txBody>
          <a:bodyPr lIns="0" tIns="0" rIns="0" bIns="0"/>
          <a:lstStyle>
            <a:lvl1pPr marL="0" indent="0">
              <a:lnSpc>
                <a:spcPts val="1765"/>
              </a:lnSpc>
              <a:spcBef>
                <a:spcPts val="1176"/>
              </a:spcBef>
              <a:buNone/>
              <a:defRPr lang="en-US" sz="1200" b="0" kern="1200" spc="0" baseline="0" dirty="0">
                <a:solidFill>
                  <a:srgbClr val="000000"/>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2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12/14</a:t>
            </a:r>
          </a:p>
          <a:p>
            <a:pPr lvl="1"/>
            <a:r>
              <a:rPr lang="en-US"/>
              <a:t>Body copy Segoe Regular 12/14.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3" y="4927922"/>
            <a:ext cx="3465305" cy="1182568"/>
          </a:xfrm>
        </p:spPr>
        <p:txBody>
          <a:bodyPr lIns="0" tIns="0" rIns="0" bIns="0"/>
          <a:lstStyle>
            <a:lvl1pPr marL="0" marR="0" indent="0" algn="l" defTabSz="932742" rtl="0" eaLnBrk="1" fontAlgn="auto" latinLnBrk="0" hangingPunct="1">
              <a:lnSpc>
                <a:spcPts val="1765"/>
              </a:lnSpc>
              <a:spcBef>
                <a:spcPts val="1200"/>
              </a:spcBef>
              <a:spcAft>
                <a:spcPts val="0"/>
              </a:spcAft>
              <a:buClrTx/>
              <a:buSzPct val="90000"/>
              <a:buFont typeface="Wingdings" panose="05000000000000000000" pitchFamily="2" charset="2"/>
              <a:buNone/>
              <a:tabLst/>
              <a:defRPr lang="en-US" sz="1200" b="0" kern="1200" spc="0" baseline="0" dirty="0">
                <a:solidFill>
                  <a:srgbClr val="000000"/>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2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12/14</a:t>
            </a:r>
          </a:p>
          <a:p>
            <a:pPr lvl="1"/>
            <a:r>
              <a:rPr lang="en-US"/>
              <a:t>Body copy Segoe Regular 12/14.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25" name="Content Placeholder 15">
            <a:extLst>
              <a:ext uri="{FF2B5EF4-FFF2-40B4-BE49-F238E27FC236}">
                <a16:creationId xmlns:a16="http://schemas.microsoft.com/office/drawing/2014/main" id="{FF38BC9F-387A-498E-A040-4619A490AEDD}"/>
              </a:ext>
            </a:extLst>
          </p:cNvPr>
          <p:cNvSpPr>
            <a:spLocks noGrp="1"/>
          </p:cNvSpPr>
          <p:nvPr>
            <p:ph sz="quarter" idx="18" hasCustomPrompt="1"/>
          </p:nvPr>
        </p:nvSpPr>
        <p:spPr>
          <a:xfrm>
            <a:off x="4303151" y="1599722"/>
            <a:ext cx="3618381" cy="3099393"/>
          </a:xfrm>
          <a:blipFill>
            <a:blip r:embed="rId3" cstate="print">
              <a:extLst>
                <a:ext uri="{28A0092B-C50C-407E-A947-70E740481C1C}">
                  <a14:useLocalDpi xmlns:a14="http://schemas.microsoft.com/office/drawing/2010/main"/>
                </a:ext>
              </a:extLst>
            </a:blip>
            <a:stretch>
              <a:fillRect/>
            </a:stretch>
          </a:blipFill>
        </p:spPr>
        <p:txBody>
          <a:bodyPr anchor="ctr" anchorCtr="0">
            <a:noAutofit/>
          </a:bodyPr>
          <a:lstStyle>
            <a:lvl1pPr marL="0" indent="0" algn="ctr">
              <a:buNone/>
              <a:defRPr sz="1961">
                <a:solidFill>
                  <a:srgbClr val="000000"/>
                </a:solidFill>
              </a:defRPr>
            </a:lvl1pPr>
          </a:lstStyle>
          <a:p>
            <a:pPr lvl="0"/>
            <a:r>
              <a:rPr lang="en-US"/>
              <a:t>Place photo</a:t>
            </a:r>
          </a:p>
        </p:txBody>
      </p:sp>
      <p:sp>
        <p:nvSpPr>
          <p:cNvPr id="26" name="Content Placeholder 15">
            <a:extLst>
              <a:ext uri="{FF2B5EF4-FFF2-40B4-BE49-F238E27FC236}">
                <a16:creationId xmlns:a16="http://schemas.microsoft.com/office/drawing/2014/main" id="{EEF5E46D-3409-4544-8C4E-211F133E580F}"/>
              </a:ext>
            </a:extLst>
          </p:cNvPr>
          <p:cNvSpPr>
            <a:spLocks noGrp="1"/>
          </p:cNvSpPr>
          <p:nvPr>
            <p:ph sz="quarter" idx="19" hasCustomPrompt="1"/>
          </p:nvPr>
        </p:nvSpPr>
        <p:spPr>
          <a:xfrm>
            <a:off x="8144083" y="1599722"/>
            <a:ext cx="3465305" cy="3099394"/>
          </a:xfrm>
          <a:blipFill>
            <a:blip r:embed="rId4" cstate="print">
              <a:extLst>
                <a:ext uri="{28A0092B-C50C-407E-A947-70E740481C1C}">
                  <a14:useLocalDpi xmlns:a14="http://schemas.microsoft.com/office/drawing/2010/main"/>
                </a:ext>
              </a:extLst>
            </a:blip>
            <a:stretch>
              <a:fillRect/>
            </a:stretch>
          </a:blipFill>
        </p:spPr>
        <p:txBody>
          <a:bodyPr anchor="ctr" anchorCtr="0">
            <a:noAutofit/>
          </a:bodyPr>
          <a:lstStyle>
            <a:lvl1pPr marL="0" indent="0" algn="ctr">
              <a:buNone/>
              <a:defRPr sz="1961">
                <a:solidFill>
                  <a:srgbClr val="000000"/>
                </a:solidFill>
              </a:defRPr>
            </a:lvl1pPr>
          </a:lstStyle>
          <a:p>
            <a:pPr lvl="0"/>
            <a:r>
              <a:rPr lang="en-US"/>
              <a:t>Place photo</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1182568"/>
          </a:xfrm>
        </p:spPr>
        <p:txBody>
          <a:bodyPr lIns="0" tIns="0" rIns="0" bIns="0"/>
          <a:lstStyle>
            <a:lvl1pPr marL="0" marR="0" indent="0" algn="l" defTabSz="932742" rtl="0" eaLnBrk="1" fontAlgn="auto" latinLnBrk="0" hangingPunct="1">
              <a:lnSpc>
                <a:spcPts val="1765"/>
              </a:lnSpc>
              <a:spcBef>
                <a:spcPts val="1200"/>
              </a:spcBef>
              <a:spcAft>
                <a:spcPts val="0"/>
              </a:spcAft>
              <a:buClrTx/>
              <a:buSzPct val="90000"/>
              <a:buFont typeface="Wingdings" panose="05000000000000000000" pitchFamily="2" charset="2"/>
              <a:buNone/>
              <a:tabLst/>
              <a:defRPr lang="en-US" sz="1200" b="0" kern="1200" spc="0" baseline="0" dirty="0">
                <a:solidFill>
                  <a:srgbClr val="000000"/>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2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12/14</a:t>
            </a:r>
          </a:p>
          <a:p>
            <a:pPr lvl="1"/>
            <a:r>
              <a:rPr lang="en-US"/>
              <a:t>Body copy Segoe Regular 12/14.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1" name="Footer Placeholder 14">
            <a:extLst>
              <a:ext uri="{FF2B5EF4-FFF2-40B4-BE49-F238E27FC236}">
                <a16:creationId xmlns:a16="http://schemas.microsoft.com/office/drawing/2014/main" id="{AE158E7B-0220-41AE-9E99-77C3807358BA}"/>
              </a:ext>
            </a:extLst>
          </p:cNvPr>
          <p:cNvSpPr>
            <a:spLocks noGrp="1"/>
          </p:cNvSpPr>
          <p:nvPr>
            <p:ph type="ftr" sz="quarter" idx="3"/>
          </p:nvPr>
        </p:nvSpPr>
        <p:spPr>
          <a:xfrm>
            <a:off x="361838" y="6450194"/>
            <a:ext cx="11586711" cy="118296"/>
          </a:xfrm>
          <a:prstGeom prst="rect">
            <a:avLst/>
          </a:prstGeom>
        </p:spPr>
        <p:txBody>
          <a:bodyPr vert="horz" lIns="91440" tIns="45720" rIns="91440" bIns="45720" numCol="2" rtlCol="0" anchor="ctr"/>
          <a:lstStyle>
            <a:lvl1pPr algn="l">
              <a:defRPr sz="68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547642650"/>
      </p:ext>
    </p:extLst>
  </p:cSld>
  <p:clrMapOvr>
    <a:masterClrMapping/>
  </p:clrMapOvr>
  <p:transition>
    <p:fade/>
  </p:transition>
</p:sldLayout>
</file>

<file path=ppt/slideLayouts/slideLayout694.xml><?xml version="1.0" encoding="utf-8"?>
<p:sldLayout xmlns:a="http://schemas.openxmlformats.org/drawingml/2006/main" xmlns:r="http://schemas.openxmlformats.org/officeDocument/2006/relationships" xmlns:p="http://schemas.openxmlformats.org/presentationml/2006/main" preserve="1" userDrawn="1">
  <p:cSld name="1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139656"/>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sldGuideLst>
    </p:ext>
  </p:extLst>
</p:sldLayout>
</file>

<file path=ppt/slideLayouts/slideLayout695.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0546813"/>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6" pos="3749">
          <p15:clr>
            <a:srgbClr val="A4A3A4"/>
          </p15:clr>
        </p15:guide>
        <p15:guide id="17" pos="3932">
          <p15:clr>
            <a:srgbClr val="A4A3A4"/>
          </p15:clr>
        </p15:guide>
        <p15:guide id="28" pos="3840">
          <p15:clr>
            <a:srgbClr val="F26B43"/>
          </p15:clr>
        </p15:guide>
      </p15:sldGuideLst>
    </p:ext>
  </p:extLst>
</p:sldLayout>
</file>

<file path=ppt/slideLayouts/slideLayout696.xml><?xml version="1.0" encoding="utf-8"?>
<p:sldLayout xmlns:a="http://schemas.openxmlformats.org/drawingml/2006/main" xmlns:r="http://schemas.openxmlformats.org/officeDocument/2006/relationships" xmlns:p="http://schemas.openxmlformats.org/presentationml/2006/main" preserve="1" userDrawn="1">
  <p:cSld name="3-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378153"/>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sldGuideLst>
    </p:ext>
  </p:extLst>
</p:sldLayout>
</file>

<file path=ppt/slideLayouts/slideLayout697.xml><?xml version="1.0" encoding="utf-8"?>
<p:sldLayout xmlns:a="http://schemas.openxmlformats.org/drawingml/2006/main" xmlns:r="http://schemas.openxmlformats.org/officeDocument/2006/relationships" xmlns:p="http://schemas.openxmlformats.org/presentationml/2006/main" preserve="1" userDrawn="1">
  <p:cSld name="4-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1591613"/>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0" pos="1967">
          <p15:clr>
            <a:srgbClr val="A4A3A4"/>
          </p15:clr>
        </p15:guide>
        <p15:guide id="11" pos="2150">
          <p15:clr>
            <a:srgbClr val="A4A3A4"/>
          </p15:clr>
        </p15:guide>
        <p15:guide id="16" pos="3749">
          <p15:clr>
            <a:srgbClr val="A4A3A4"/>
          </p15:clr>
        </p15:guide>
        <p15:guide id="17" pos="3932">
          <p15:clr>
            <a:srgbClr val="A4A3A4"/>
          </p15:clr>
        </p15:guide>
        <p15:guide id="22" pos="5529">
          <p15:clr>
            <a:srgbClr val="A4A3A4"/>
          </p15:clr>
        </p15:guide>
        <p15:guide id="23" pos="5714">
          <p15:clr>
            <a:srgbClr val="A4A3A4"/>
          </p15:clr>
        </p15:guide>
        <p15:guide id="28" pos="3840">
          <p15:clr>
            <a:srgbClr val="F26B43"/>
          </p15:clr>
        </p15:guide>
        <p15:guide id="29" pos="5576">
          <p15:clr>
            <a:srgbClr val="F26B43"/>
          </p15:clr>
        </p15:guide>
        <p15:guide id="30" pos="2105">
          <p15:clr>
            <a:srgbClr val="F26B43"/>
          </p15:clr>
        </p15:guide>
      </p15:sldGuideLst>
    </p:ext>
  </p:extLst>
</p:sldLayout>
</file>

<file path=ppt/slideLayouts/slideLayout698.xml><?xml version="1.0" encoding="utf-8"?>
<p:sldLayout xmlns:a="http://schemas.openxmlformats.org/drawingml/2006/main" xmlns:r="http://schemas.openxmlformats.org/officeDocument/2006/relationships" xmlns:p="http://schemas.openxmlformats.org/presentationml/2006/main" preserve="1" userDrawn="1">
  <p:cSld name="1x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9454559"/>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2" pos="2682">
          <p15:clr>
            <a:srgbClr val="F26B43"/>
          </p15:clr>
        </p15:guide>
      </p15:sldGuideLst>
    </p:ext>
  </p:extLst>
</p:sldLayout>
</file>

<file path=ppt/slideLayouts/slideLayout699.xml><?xml version="1.0" encoding="utf-8"?>
<p:sldLayout xmlns:a="http://schemas.openxmlformats.org/drawingml/2006/main" xmlns:r="http://schemas.openxmlformats.org/officeDocument/2006/relationships" xmlns:p="http://schemas.openxmlformats.org/presentationml/2006/main" preserve="1" userDrawn="1">
  <p:cSld name="2x1-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1210156"/>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20" pos="4937">
          <p15:clr>
            <a:srgbClr val="A4A3A4"/>
          </p15:clr>
        </p15:guide>
        <p15:guide id="21" pos="5120">
          <p15:clr>
            <a:srgbClr val="A4A3A4"/>
          </p15:clr>
        </p15:guide>
        <p15:guide id="23" pos="4998">
          <p15:clr>
            <a:srgbClr val="F26B43"/>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EEEEEE"/>
        </a:solidFill>
        <a:effectLst/>
      </p:bgPr>
    </p:bg>
    <p:spTree>
      <p:nvGrpSpPr>
        <p:cNvPr id="1" name=""/>
        <p:cNvGrpSpPr/>
        <p:nvPr/>
      </p:nvGrpSpPr>
      <p:grpSpPr>
        <a:xfrm>
          <a:off x="0" y="0"/>
          <a:ext cx="0" cy="0"/>
          <a:chOff x="0" y="0"/>
          <a:chExt cx="0" cy="0"/>
        </a:xfrm>
      </p:grpSpPr>
      <p:pic>
        <p:nvPicPr>
          <p:cNvPr id="2" name="Graphique 1">
            <a:extLst>
              <a:ext uri="{FF2B5EF4-FFF2-40B4-BE49-F238E27FC236}">
                <a16:creationId xmlns:a16="http://schemas.microsoft.com/office/drawing/2014/main" id="{D17F8E81-0C72-427C-9FCA-F688897F6B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44679383"/>
      </p:ext>
    </p:extLst>
  </p:cSld>
  <p:clrMapOvr>
    <a:masterClrMapping/>
  </p:clrMapOvr>
  <p:transition>
    <p:fade/>
  </p:transition>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8_Photo layout 1">
    <p:spTree>
      <p:nvGrpSpPr>
        <p:cNvPr id="1" name=""/>
        <p:cNvGrpSpPr/>
        <p:nvPr/>
      </p:nvGrpSpPr>
      <p:grpSpPr>
        <a:xfrm>
          <a:off x="0" y="0"/>
          <a:ext cx="0" cy="0"/>
          <a:chOff x="0" y="0"/>
          <a:chExt cx="0" cy="0"/>
        </a:xfrm>
      </p:grpSpPr>
      <p:pic>
        <p:nvPicPr>
          <p:cNvPr id="10" name="Picture 9" descr="A group of people sitting at a table looking at a computer&#10;&#10;Description automatically generated">
            <a:extLst>
              <a:ext uri="{FF2B5EF4-FFF2-40B4-BE49-F238E27FC236}">
                <a16:creationId xmlns:a16="http://schemas.microsoft.com/office/drawing/2014/main" id="{CDBC93B1-0775-48E2-9600-BB29A72E634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68100" y="-2"/>
            <a:ext cx="6264099"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87168"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5841"/>
            <a:ext cx="5387167"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7" name="Picture 6">
            <a:extLst>
              <a:ext uri="{FF2B5EF4-FFF2-40B4-BE49-F238E27FC236}">
                <a16:creationId xmlns:a16="http://schemas.microsoft.com/office/drawing/2014/main" id="{D82F407A-FE4B-4CBA-AFAE-D8CB8B1B9C5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flipV="1">
            <a:off x="10227962" y="5500038"/>
            <a:ext cx="1964037" cy="1357962"/>
          </a:xfrm>
          <a:prstGeom prst="rect">
            <a:avLst/>
          </a:prstGeom>
        </p:spPr>
      </p:pic>
    </p:spTree>
    <p:extLst>
      <p:ext uri="{BB962C8B-B14F-4D97-AF65-F5344CB8AC3E}">
        <p14:creationId xmlns:p14="http://schemas.microsoft.com/office/powerpoint/2010/main" val="2584553642"/>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700.xml><?xml version="1.0" encoding="utf-8"?>
<p:sldLayout xmlns:a="http://schemas.openxmlformats.org/drawingml/2006/main" xmlns:r="http://schemas.openxmlformats.org/officeDocument/2006/relationships" xmlns:p="http://schemas.openxmlformats.org/presentationml/2006/main" preserve="1" userDrawn="1">
  <p:cSld name="Square-right 3-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0655764"/>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20" pos="3543">
          <p15:clr>
            <a:srgbClr val="A4A3A4"/>
          </p15:clr>
        </p15:guide>
        <p15:guide id="21" pos="3726">
          <p15:clr>
            <a:srgbClr val="A4A3A4"/>
          </p15:clr>
        </p15:guide>
        <p15:guide id="22" pos="2048">
          <p15:clr>
            <a:srgbClr val="A4A3A4"/>
          </p15:clr>
        </p15:guide>
        <p15:guide id="23" pos="1865">
          <p15:clr>
            <a:srgbClr val="A4A3A4"/>
          </p15:clr>
        </p15:guide>
      </p15:sldGuideLst>
    </p:ext>
  </p:extLst>
</p:sldLayout>
</file>

<file path=ppt/slideLayouts/slideLayout701.xml><?xml version="1.0" encoding="utf-8"?>
<p:sldLayout xmlns:a="http://schemas.openxmlformats.org/drawingml/2006/main" xmlns:r="http://schemas.openxmlformats.org/officeDocument/2006/relationships" xmlns:p="http://schemas.openxmlformats.org/presentationml/2006/main" preserve="1" userDrawn="1">
  <p:cSld name="Square-left 3-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4172038"/>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20" pos="3954">
          <p15:clr>
            <a:srgbClr val="A4A3A4"/>
          </p15:clr>
        </p15:guide>
        <p15:guide id="21" pos="4137">
          <p15:clr>
            <a:srgbClr val="A4A3A4"/>
          </p15:clr>
        </p15:guide>
        <p15:guide id="22" pos="5816">
          <p15:clr>
            <a:srgbClr val="A4A3A4"/>
          </p15:clr>
        </p15:guide>
        <p15:guide id="23" pos="5633">
          <p15:clr>
            <a:srgbClr val="A4A3A4"/>
          </p15:clr>
        </p15:guide>
      </p15:sldGuideLst>
    </p:ext>
  </p:extLst>
</p:sldLayout>
</file>

<file path=ppt/slideLayouts/slideLayout702.xml><?xml version="1.0" encoding="utf-8"?>
<p:sldLayout xmlns:a="http://schemas.openxmlformats.org/drawingml/2006/main" xmlns:r="http://schemas.openxmlformats.org/officeDocument/2006/relationships" xmlns:p="http://schemas.openxmlformats.org/presentationml/2006/main" preserve="1" userDrawn="1">
  <p:cSld name="Vertical 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2248983"/>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2160">
          <p15:clr>
            <a:srgbClr val="F26B43"/>
          </p15:clr>
        </p15:guide>
        <p15:guide id="7" orient="horz" pos="2069">
          <p15:clr>
            <a:srgbClr val="A4A3A4"/>
          </p15:clr>
        </p15:guide>
        <p15:guide id="8" orient="horz" pos="2252">
          <p15:clr>
            <a:srgbClr val="A4A3A4"/>
          </p15:clr>
        </p15:guide>
      </p15:sldGuideLst>
    </p:ext>
  </p:extLst>
</p:sldLayout>
</file>

<file path=ppt/slideLayouts/slideLayout703.xml><?xml version="1.0" encoding="utf-8"?>
<p:sldLayout xmlns:a="http://schemas.openxmlformats.org/drawingml/2006/main" xmlns:r="http://schemas.openxmlformats.org/officeDocument/2006/relationships" xmlns:p="http://schemas.openxmlformats.org/presentationml/2006/main" preserve="1" userDrawn="1">
  <p:cSld name="1_Vertical 3-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064987"/>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1566">
          <p15:clr>
            <a:srgbClr val="F26B43"/>
          </p15:clr>
        </p15:guide>
        <p15:guide id="7" orient="horz" pos="2880">
          <p15:clr>
            <a:srgbClr val="A4A3A4"/>
          </p15:clr>
        </p15:guide>
        <p15:guide id="8" orient="horz" pos="1622">
          <p15:clr>
            <a:srgbClr val="A4A3A4"/>
          </p15:clr>
        </p15:guide>
        <p15:guide id="9" orient="horz" pos="2696">
          <p15:clr>
            <a:srgbClr val="A4A3A4"/>
          </p15:clr>
        </p15:guide>
        <p15:guide id="10" orient="horz" pos="2758">
          <p15:clr>
            <a:srgbClr val="F26B43"/>
          </p15:clr>
        </p15:guide>
        <p15:guide id="11" orient="horz" pos="1438">
          <p15:clr>
            <a:srgbClr val="A4A3A4"/>
          </p15:clr>
        </p15:guide>
      </p15:sldGuideLst>
    </p:ext>
  </p:extLst>
</p:sldLayout>
</file>

<file path=ppt/slideLayouts/slideLayout704.xml><?xml version="1.0" encoding="utf-8"?>
<p:sldLayout xmlns:a="http://schemas.openxmlformats.org/drawingml/2006/main" xmlns:r="http://schemas.openxmlformats.org/officeDocument/2006/relationships" xmlns:p="http://schemas.openxmlformats.org/presentationml/2006/main" preserve="1" userDrawn="1">
  <p:cSld name="Vertical 4-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5069201"/>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2160">
          <p15:clr>
            <a:srgbClr val="F26B43"/>
          </p15:clr>
        </p15:guide>
        <p15:guide id="7" orient="horz" pos="2069">
          <p15:clr>
            <a:srgbClr val="A4A3A4"/>
          </p15:clr>
        </p15:guide>
        <p15:guide id="8" orient="horz" pos="2252">
          <p15:clr>
            <a:srgbClr val="A4A3A4"/>
          </p15:clr>
        </p15:guide>
        <p15:guide id="9" orient="horz" pos="1125">
          <p15:clr>
            <a:srgbClr val="A4A3A4"/>
          </p15:clr>
        </p15:guide>
        <p15:guide id="10" orient="horz" pos="1263">
          <p15:clr>
            <a:srgbClr val="F26B43"/>
          </p15:clr>
        </p15:guide>
        <p15:guide id="11" orient="horz" pos="1308">
          <p15:clr>
            <a:srgbClr val="A4A3A4"/>
          </p15:clr>
        </p15:guide>
        <p15:guide id="12" orient="horz" pos="3009">
          <p15:clr>
            <a:srgbClr val="A4A3A4"/>
          </p15:clr>
        </p15:guide>
        <p15:guide id="13" orient="horz" pos="3054">
          <p15:clr>
            <a:srgbClr val="F26B43"/>
          </p15:clr>
        </p15:guide>
        <p15:guide id="14" orient="horz" pos="3192">
          <p15:clr>
            <a:srgbClr val="A4A3A4"/>
          </p15:clr>
        </p15:guide>
      </p15:sldGuideLst>
    </p:ext>
  </p:extLst>
</p:sldLayout>
</file>

<file path=ppt/slideLayouts/slideLayout705.xml><?xml version="1.0" encoding="utf-8"?>
<p:sldLayout xmlns:a="http://schemas.openxmlformats.org/drawingml/2006/main" xmlns:r="http://schemas.openxmlformats.org/officeDocument/2006/relationships" xmlns:p="http://schemas.openxmlformats.org/presentationml/2006/main" preserve="1" userDrawn="1">
  <p:cSld name="4x4-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9361017"/>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2160">
          <p15:clr>
            <a:srgbClr val="F26B43"/>
          </p15:clr>
        </p15:guide>
        <p15:guide id="7" orient="horz" pos="2069">
          <p15:clr>
            <a:srgbClr val="A4A3A4"/>
          </p15:clr>
        </p15:guide>
        <p15:guide id="8" orient="horz" pos="2252">
          <p15:clr>
            <a:srgbClr val="A4A3A4"/>
          </p15:clr>
        </p15:guide>
        <p15:guide id="15" pos="3840">
          <p15:clr>
            <a:srgbClr val="F26B43"/>
          </p15:clr>
        </p15:guide>
        <p15:guide id="16" pos="2105">
          <p15:clr>
            <a:srgbClr val="F26B43"/>
          </p15:clr>
        </p15:guide>
        <p15:guide id="17" pos="5575">
          <p15:clr>
            <a:srgbClr val="F26B43"/>
          </p15:clr>
        </p15:guide>
        <p15:guide id="18" pos="5529">
          <p15:clr>
            <a:srgbClr val="A4A3A4"/>
          </p15:clr>
        </p15:guide>
        <p15:guide id="19" pos="2150">
          <p15:clr>
            <a:srgbClr val="A4A3A4"/>
          </p15:clr>
        </p15:guide>
        <p15:guide id="20" pos="1967">
          <p15:clr>
            <a:srgbClr val="A4A3A4"/>
          </p15:clr>
        </p15:guide>
        <p15:guide id="21" pos="5714">
          <p15:clr>
            <a:srgbClr val="A4A3A4"/>
          </p15:clr>
        </p15:guide>
        <p15:guide id="22" pos="3749">
          <p15:clr>
            <a:srgbClr val="A4A3A4"/>
          </p15:clr>
        </p15:guide>
        <p15:guide id="23" pos="3932">
          <p15:clr>
            <a:srgbClr val="A4A3A4"/>
          </p15:clr>
        </p15:guide>
      </p15:sldGuideLst>
    </p:ext>
  </p:extLst>
</p:sldLayout>
</file>

<file path=ppt/slideLayouts/slideLayout706.xml><?xml version="1.0" encoding="utf-8"?>
<p:sldLayout xmlns:a="http://schemas.openxmlformats.org/drawingml/2006/main" xmlns:r="http://schemas.openxmlformats.org/officeDocument/2006/relationships" xmlns:p="http://schemas.openxmlformats.org/presentationml/2006/main" preserve="1" userDrawn="1">
  <p:cSld name="Vertical 1x2-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2212947"/>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6" orient="horz" pos="1566">
          <p15:clr>
            <a:srgbClr val="F26B43"/>
          </p15:clr>
        </p15:guide>
        <p15:guide id="8" orient="horz" pos="1622">
          <p15:clr>
            <a:srgbClr val="A4A3A4"/>
          </p15:clr>
        </p15:guide>
        <p15:guide id="11" orient="horz" pos="1438">
          <p15:clr>
            <a:srgbClr val="A4A3A4"/>
          </p15:clr>
        </p15:guide>
      </p15:sldGuideLst>
    </p:ext>
  </p:extLst>
</p:sldLayout>
</file>

<file path=ppt/slideLayouts/slideLayout707.xml><?xml version="1.0" encoding="utf-8"?>
<p:sldLayout xmlns:a="http://schemas.openxmlformats.org/drawingml/2006/main" xmlns:r="http://schemas.openxmlformats.org/officeDocument/2006/relationships" xmlns:p="http://schemas.openxmlformats.org/presentationml/2006/main" preserve="1" userDrawn="1">
  <p:cSld name="Vertical 2x1-column">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380633"/>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7" orient="horz" pos="2880">
          <p15:clr>
            <a:srgbClr val="A4A3A4"/>
          </p15:clr>
        </p15:guide>
        <p15:guide id="9" orient="horz" pos="2696">
          <p15:clr>
            <a:srgbClr val="A4A3A4"/>
          </p15:clr>
        </p15:guide>
        <p15:guide id="10" orient="horz" pos="2758">
          <p15:clr>
            <a:srgbClr val="F26B43"/>
          </p15:clr>
        </p15:guide>
      </p15:sldGuideLst>
    </p:ext>
  </p:extLst>
</p:sldLayout>
</file>

<file path=ppt/slideLayouts/slideLayout70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5" y="440495"/>
            <a:ext cx="11336038" cy="758022"/>
          </a:xfrm>
          <a:prstGeom prst="rect">
            <a:avLst/>
          </a:prstGeom>
        </p:spPr>
        <p:txBody>
          <a:bodyPr vert="horz" wrap="square" lIns="0" tIns="164592" rIns="0" bIns="0" rtlCol="0" anchor="t">
            <a:noAutofit/>
          </a:bodyPr>
          <a:lstStyle>
            <a:lvl1pPr algn="l" defTabSz="914554" rtl="0" eaLnBrk="1" latinLnBrk="0" hangingPunct="1">
              <a:lnSpc>
                <a:spcPct val="90000"/>
              </a:lnSpc>
              <a:spcBef>
                <a:spcPct val="0"/>
              </a:spcBef>
              <a:buNone/>
              <a:defRPr lang="en-US" sz="3138" b="0" kern="1200" cap="none" spc="-147" baseline="0" dirty="0">
                <a:ln w="3175">
                  <a:noFill/>
                </a:ln>
                <a:gradFill>
                  <a:gsLst>
                    <a:gs pos="83000">
                      <a:schemeClr val="tx2"/>
                    </a:gs>
                    <a:gs pos="100000">
                      <a:schemeClr val="tx1"/>
                    </a:gs>
                  </a:gsLst>
                  <a:lin ang="5400000" scaled="1"/>
                </a:gradFill>
                <a:effectLst/>
                <a:latin typeface="+mj-lt"/>
                <a:ea typeface="+mn-ea"/>
                <a:cs typeface="Segoe UI" pitchFamily="34" charset="0"/>
              </a:defRPr>
            </a:lvl1pPr>
          </a:lstStyle>
          <a:p>
            <a:r>
              <a:rPr lang="en-US"/>
              <a:t>Title</a:t>
            </a:r>
          </a:p>
        </p:txBody>
      </p:sp>
    </p:spTree>
    <p:extLst>
      <p:ext uri="{BB962C8B-B14F-4D97-AF65-F5344CB8AC3E}">
        <p14:creationId xmlns:p14="http://schemas.microsoft.com/office/powerpoint/2010/main" val="572171256"/>
      </p:ext>
    </p:extLst>
  </p:cSld>
  <p:clrMapOvr>
    <a:masterClrMapping/>
  </p:clrMapOvr>
  <p:transition>
    <p:fade/>
  </p:transition>
</p:sldLayout>
</file>

<file path=ppt/slideLayouts/slideLayout709.xml><?xml version="1.0" encoding="utf-8"?>
<p:sldLayout xmlns:a="http://schemas.openxmlformats.org/drawingml/2006/main" xmlns:r="http://schemas.openxmlformats.org/officeDocument/2006/relationships" xmlns:p="http://schemas.openxmlformats.org/presentationml/2006/main" userDrawn="1">
  <p:cSld name="1_Table of contents">
    <p:bg>
      <p:bgPr>
        <a:solidFill>
          <a:srgbClr val="2F2F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039" y="3224354"/>
            <a:ext cx="4295274" cy="1172553"/>
          </a:xfrm>
        </p:spPr>
        <p:txBody>
          <a:bodyPr lIns="0" tIns="0" rIns="0" bIns="0"/>
          <a:lstStyle>
            <a:lvl1pPr>
              <a:defRPr sz="1961" spc="0" baseline="0">
                <a:gradFill>
                  <a:gsLst>
                    <a:gs pos="83000">
                      <a:schemeClr val="bg1"/>
                    </a:gs>
                    <a:gs pos="100000">
                      <a:schemeClr val="bg1"/>
                    </a:gs>
                  </a:gsLst>
                  <a:lin ang="5400000" scaled="1"/>
                </a:gradFill>
              </a:defRPr>
            </a:lvl1pPr>
          </a:lstStyle>
          <a:p>
            <a:r>
              <a:rPr lang="en-US"/>
              <a:t>Contents</a:t>
            </a:r>
          </a:p>
        </p:txBody>
      </p:sp>
      <p:sp>
        <p:nvSpPr>
          <p:cNvPr id="4" name="Text Placeholder 3"/>
          <p:cNvSpPr>
            <a:spLocks noGrp="1"/>
          </p:cNvSpPr>
          <p:nvPr>
            <p:ph type="body" sz="quarter" idx="10" hasCustomPrompt="1"/>
          </p:nvPr>
        </p:nvSpPr>
        <p:spPr>
          <a:xfrm>
            <a:off x="5808344" y="2428726"/>
            <a:ext cx="5956617" cy="2000548"/>
          </a:xfrm>
        </p:spPr>
        <p:txBody>
          <a:bodyPr wrap="square" lIns="0" tIns="0" rIns="0" bIns="0" anchor="ctr" anchorCtr="0">
            <a:noAutofit/>
          </a:bodyPr>
          <a:lstStyle>
            <a:lvl1pPr marL="338138" marR="0" indent="-338138" algn="l" defTabSz="507433" rtl="0" eaLnBrk="1" fontAlgn="auto" latinLnBrk="0" hangingPunct="1">
              <a:lnSpc>
                <a:spcPct val="100000"/>
              </a:lnSpc>
              <a:spcBef>
                <a:spcPts val="0"/>
              </a:spcBef>
              <a:spcAft>
                <a:spcPts val="1200"/>
              </a:spcAft>
              <a:buClrTx/>
              <a:buSzPct val="90000"/>
              <a:buFontTx/>
              <a:buBlip>
                <a:blip r:embed="rId2"/>
              </a:buBlip>
              <a:tabLst/>
              <a:defRPr sz="1800" spc="0" baseline="0">
                <a:gradFill>
                  <a:gsLst>
                    <a:gs pos="83000">
                      <a:schemeClr val="bg1"/>
                    </a:gs>
                    <a:gs pos="100000">
                      <a:schemeClr val="bg1"/>
                    </a:gs>
                  </a:gsLst>
                  <a:lin ang="5400000" scaled="1"/>
                </a:gradFill>
                <a:latin typeface="+mj-lt"/>
              </a:defRPr>
            </a:lvl1pPr>
            <a:lvl2pPr marL="224142" indent="0">
              <a:buNone/>
              <a:defRPr sz="1765"/>
            </a:lvl2pPr>
            <a:lvl3pPr marL="448285" indent="0">
              <a:buNone/>
              <a:defRPr sz="1765"/>
            </a:lvl3pPr>
            <a:lvl4pPr marL="672427" indent="0">
              <a:buNone/>
              <a:defRPr sz="1765"/>
            </a:lvl4pPr>
            <a:lvl5pPr marL="896569"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pic>
        <p:nvPicPr>
          <p:cNvPr id="8" name="Graphic 7">
            <a:extLst>
              <a:ext uri="{FF2B5EF4-FFF2-40B4-BE49-F238E27FC236}">
                <a16:creationId xmlns:a16="http://schemas.microsoft.com/office/drawing/2014/main" id="{C1E56D9C-6D9B-4C93-B56A-E46023C4CE9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27038" y="406139"/>
            <a:ext cx="727994" cy="769299"/>
          </a:xfrm>
          <a:prstGeom prst="rect">
            <a:avLst/>
          </a:prstGeom>
        </p:spPr>
      </p:pic>
    </p:spTree>
    <p:extLst>
      <p:ext uri="{BB962C8B-B14F-4D97-AF65-F5344CB8AC3E}">
        <p14:creationId xmlns:p14="http://schemas.microsoft.com/office/powerpoint/2010/main" val="306744072"/>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_Photo layout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C9523C-3907-4939-8694-9C0D7F4E828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1982" y="-1"/>
            <a:ext cx="6337982"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29295"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3" y="2145841"/>
            <a:ext cx="5329294"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7" name="Picture 6">
            <a:extLst>
              <a:ext uri="{FF2B5EF4-FFF2-40B4-BE49-F238E27FC236}">
                <a16:creationId xmlns:a16="http://schemas.microsoft.com/office/drawing/2014/main" id="{D82F407A-FE4B-4CBA-AFAE-D8CB8B1B9C5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flipV="1">
            <a:off x="10227962" y="5500038"/>
            <a:ext cx="1964037" cy="1357962"/>
          </a:xfrm>
          <a:prstGeom prst="rect">
            <a:avLst/>
          </a:prstGeom>
        </p:spPr>
      </p:pic>
    </p:spTree>
    <p:extLst>
      <p:ext uri="{BB962C8B-B14F-4D97-AF65-F5344CB8AC3E}">
        <p14:creationId xmlns:p14="http://schemas.microsoft.com/office/powerpoint/2010/main" val="3882727832"/>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7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764272310"/>
      </p:ext>
    </p:extLst>
  </p:cSld>
  <p:clrMapOvr>
    <a:masterClrMapping/>
  </p:clrMapOvr>
  <p:transition>
    <p:fade/>
  </p:transition>
</p:sldLayout>
</file>

<file path=ppt/slideLayouts/slideLayout711.xml><?xml version="1.0" encoding="utf-8"?>
<p:sldLayout xmlns:a="http://schemas.openxmlformats.org/drawingml/2006/main" xmlns:r="http://schemas.openxmlformats.org/officeDocument/2006/relationships" xmlns:p="http://schemas.openxmlformats.org/presentationml/2006/main" preserve="1" userDrawn="1">
  <p:cSld name="1_Photo full bleed lower title">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C4891A6-B964-47F0-8B92-8EE40632F92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Oval 1">
            <a:extLst>
              <a:ext uri="{FF2B5EF4-FFF2-40B4-BE49-F238E27FC236}">
                <a16:creationId xmlns:a16="http://schemas.microsoft.com/office/drawing/2014/main" id="{A85858A1-71F3-413A-9DB7-A6B676CE507A}"/>
              </a:ext>
            </a:extLst>
          </p:cNvPr>
          <p:cNvSpPr/>
          <p:nvPr userDrawn="1"/>
        </p:nvSpPr>
        <p:spPr bwMode="auto">
          <a:xfrm>
            <a:off x="6629400" y="685800"/>
            <a:ext cx="5486400" cy="5486400"/>
          </a:xfrm>
          <a:prstGeom prst="ellipse">
            <a:avLst/>
          </a:prstGeom>
          <a:gradFill flip="none" rotWithShape="1">
            <a:gsLst>
              <a:gs pos="36000">
                <a:srgbClr val="011128"/>
              </a:gs>
              <a:gs pos="81000">
                <a:srgbClr val="011128">
                  <a:alpha val="0"/>
                </a:srgbClr>
              </a:gs>
            </a:gsLst>
            <a:path path="circle">
              <a:fillToRect l="50000" t="50000" r="50000" b="50000"/>
            </a:path>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7" name="Graphic 6">
            <a:extLst>
              <a:ext uri="{FF2B5EF4-FFF2-40B4-BE49-F238E27FC236}">
                <a16:creationId xmlns:a16="http://schemas.microsoft.com/office/drawing/2014/main" id="{2CB82F55-3B81-4613-BD39-D678B3604667}"/>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299064" y="1377809"/>
            <a:ext cx="4134118" cy="4114800"/>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85603684-D24B-4C19-A4C0-1EF77D305E6A}"/>
              </a:ext>
            </a:extLst>
          </p:cNvPr>
          <p:cNvPicPr>
            <a:picLocks noChangeAspect="1"/>
          </p:cNvPicPr>
          <p:nvPr userDrawn="1"/>
        </p:nvPicPr>
        <p:blipFill>
          <a:blip r:embed="rId5"/>
          <a:stretch>
            <a:fillRect/>
          </a:stretch>
        </p:blipFill>
        <p:spPr>
          <a:xfrm>
            <a:off x="584201" y="585788"/>
            <a:ext cx="1517162" cy="323661"/>
          </a:xfrm>
          <a:prstGeom prst="rect">
            <a:avLst/>
          </a:prstGeom>
        </p:spPr>
      </p:pic>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584200" y="3005854"/>
            <a:ext cx="7369629" cy="853968"/>
          </a:xfrm>
          <a:noFill/>
        </p:spPr>
        <p:txBody>
          <a:bodyPr lIns="0" tIns="585216" rIns="457200" bIns="585216" anchor="ctr"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8" name="Rectangle 7">
            <a:extLst>
              <a:ext uri="{FF2B5EF4-FFF2-40B4-BE49-F238E27FC236}">
                <a16:creationId xmlns:a16="http://schemas.microsoft.com/office/drawing/2014/main" id="{2AB76913-93D4-4A0E-B33F-61DE72642FF1}"/>
              </a:ext>
            </a:extLst>
          </p:cNvPr>
          <p:cNvSpPr/>
          <p:nvPr userDrawn="1"/>
        </p:nvSpPr>
        <p:spPr bwMode="auto">
          <a:xfrm>
            <a:off x="584200" y="4122056"/>
            <a:ext cx="1607457" cy="58057"/>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4" name="Text Placeholder 13">
            <a:extLst>
              <a:ext uri="{FF2B5EF4-FFF2-40B4-BE49-F238E27FC236}">
                <a16:creationId xmlns:a16="http://schemas.microsoft.com/office/drawing/2014/main" id="{EA7C13ED-8C47-40AD-AA5C-5515A4A56215}"/>
              </a:ext>
            </a:extLst>
          </p:cNvPr>
          <p:cNvSpPr>
            <a:spLocks noGrp="1"/>
          </p:cNvSpPr>
          <p:nvPr>
            <p:ph type="body" sz="quarter" idx="10" hasCustomPrompt="1"/>
          </p:nvPr>
        </p:nvSpPr>
        <p:spPr>
          <a:xfrm>
            <a:off x="571500" y="4430713"/>
            <a:ext cx="4097338" cy="307777"/>
          </a:xfrm>
        </p:spPr>
        <p:txBody>
          <a:bodyPr lIns="0"/>
          <a:lstStyle>
            <a:lvl1pPr>
              <a:defRPr>
                <a:solidFill>
                  <a:schemeClr val="bg1"/>
                </a:solidFill>
              </a:defRPr>
            </a:lvl1pPr>
            <a:lvl2pPr marL="0" indent="0">
              <a:buFontTx/>
              <a:buNone/>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1"/>
            <a:r>
              <a:rPr lang="en-US"/>
              <a:t>Speaker title &amp; date</a:t>
            </a:r>
          </a:p>
        </p:txBody>
      </p:sp>
    </p:spTree>
    <p:extLst>
      <p:ext uri="{BB962C8B-B14F-4D97-AF65-F5344CB8AC3E}">
        <p14:creationId xmlns:p14="http://schemas.microsoft.com/office/powerpoint/2010/main" val="514188364"/>
      </p:ext>
    </p:extLst>
  </p:cSld>
  <p:clrMapOvr>
    <a:masterClrMapping/>
  </p:clrMapOvr>
  <p:transition>
    <p:fade/>
  </p:transition>
  <p:extLst>
    <p:ext uri="{DCECCB84-F9BA-43D5-87BE-67443E8EF086}">
      <p15:sldGuideLst xmlns:p15="http://schemas.microsoft.com/office/powerpoint/2012/main">
        <p15:guide id="1" orient="horz" pos="2160">
          <p15:clr>
            <a:srgbClr val="5ACBF0"/>
          </p15:clr>
        </p15:guide>
      </p15:sldGuideLst>
    </p:ext>
  </p:extLst>
</p:sldLayout>
</file>

<file path=ppt/slideLayouts/slideLayout712.xml><?xml version="1.0" encoding="utf-8"?>
<p:sldLayout xmlns:a="http://schemas.openxmlformats.org/drawingml/2006/main" xmlns:r="http://schemas.openxmlformats.org/officeDocument/2006/relationships" xmlns:p="http://schemas.openxmlformats.org/presentationml/2006/main" preserve="1" userDrawn="1">
  <p:cSld name="2_Photo full bleed lower tit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85D287B-5326-434C-B7F7-B810C3B49409}"/>
              </a:ext>
            </a:extLst>
          </p:cNvPr>
          <p:cNvSpPr/>
          <p:nvPr userDrawn="1"/>
        </p:nvSpPr>
        <p:spPr bwMode="auto">
          <a:xfrm>
            <a:off x="0" y="0"/>
            <a:ext cx="121920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0D9B1DB1-C316-4AC7-9A06-EC070AAC79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826992" y="1211701"/>
            <a:ext cx="4459843" cy="4433136"/>
          </a:xfrm>
          <a:prstGeom prst="rect">
            <a:avLst/>
          </a:prstGeom>
        </p:spPr>
      </p:pic>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7" name="Picture 6" descr="A picture containing text, clipart&#10;&#10;Description automatically generated">
            <a:extLst>
              <a:ext uri="{FF2B5EF4-FFF2-40B4-BE49-F238E27FC236}">
                <a16:creationId xmlns:a16="http://schemas.microsoft.com/office/drawing/2014/main" id="{52407738-1272-47EC-ABB9-B1A48029A4CD}"/>
              </a:ext>
            </a:extLst>
          </p:cNvPr>
          <p:cNvPicPr>
            <a:picLocks noChangeAspect="1"/>
          </p:cNvPicPr>
          <p:nvPr userDrawn="1"/>
        </p:nvPicPr>
        <p:blipFill>
          <a:blip r:embed="rId4"/>
          <a:stretch>
            <a:fillRect/>
          </a:stretch>
        </p:blipFill>
        <p:spPr>
          <a:xfrm>
            <a:off x="584201" y="585788"/>
            <a:ext cx="1517162" cy="323661"/>
          </a:xfrm>
          <a:prstGeom prst="rect">
            <a:avLst/>
          </a:prstGeom>
        </p:spPr>
      </p:pic>
      <p:sp>
        <p:nvSpPr>
          <p:cNvPr id="9" name="Title 2">
            <a:extLst>
              <a:ext uri="{FF2B5EF4-FFF2-40B4-BE49-F238E27FC236}">
                <a16:creationId xmlns:a16="http://schemas.microsoft.com/office/drawing/2014/main" id="{AC0B75F2-8731-42C7-9D5F-79CD61D30079}"/>
              </a:ext>
            </a:extLst>
          </p:cNvPr>
          <p:cNvSpPr>
            <a:spLocks noGrp="1"/>
          </p:cNvSpPr>
          <p:nvPr>
            <p:ph type="title"/>
          </p:nvPr>
        </p:nvSpPr>
        <p:spPr bwMode="ltGray">
          <a:xfrm>
            <a:off x="584200" y="3002016"/>
            <a:ext cx="7369629" cy="853968"/>
          </a:xfrm>
          <a:noFill/>
        </p:spPr>
        <p:txBody>
          <a:bodyPr lIns="0" tIns="585216" rIns="457200" bIns="585216" anchor="ctr" anchorCtr="0">
            <a:noAutofit/>
          </a:bodyPr>
          <a:lstStyle>
            <a:lvl1pPr>
              <a:defRPr sz="3600" spc="0">
                <a:solidFill>
                  <a:srgbClr val="FFFFFF"/>
                </a:solidFill>
              </a:defRPr>
            </a:lvl1pPr>
          </a:lstStyle>
          <a:p>
            <a:r>
              <a:rPr lang="en-US"/>
              <a:t>Click to edit Master title style</a:t>
            </a:r>
          </a:p>
        </p:txBody>
      </p:sp>
      <p:sp>
        <p:nvSpPr>
          <p:cNvPr id="10" name="Text Placeholder 13">
            <a:extLst>
              <a:ext uri="{FF2B5EF4-FFF2-40B4-BE49-F238E27FC236}">
                <a16:creationId xmlns:a16="http://schemas.microsoft.com/office/drawing/2014/main" id="{672CB782-3B94-43BC-8CCC-6315F616D0B4}"/>
              </a:ext>
            </a:extLst>
          </p:cNvPr>
          <p:cNvSpPr>
            <a:spLocks noGrp="1"/>
          </p:cNvSpPr>
          <p:nvPr>
            <p:ph type="body" sz="quarter" idx="10" hasCustomPrompt="1"/>
          </p:nvPr>
        </p:nvSpPr>
        <p:spPr>
          <a:xfrm>
            <a:off x="571500" y="4426875"/>
            <a:ext cx="4097338" cy="307777"/>
          </a:xfrm>
        </p:spPr>
        <p:txBody>
          <a:bodyPr lIns="0"/>
          <a:lstStyle>
            <a:lvl1pPr>
              <a:defRPr>
                <a:solidFill>
                  <a:schemeClr val="bg1"/>
                </a:solidFill>
              </a:defRPr>
            </a:lvl1pPr>
            <a:lvl2pPr marL="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1"/>
            <a:r>
              <a:rPr lang="en-US"/>
              <a:t>Speaker title &amp; date</a:t>
            </a:r>
          </a:p>
        </p:txBody>
      </p:sp>
    </p:spTree>
    <p:extLst>
      <p:ext uri="{BB962C8B-B14F-4D97-AF65-F5344CB8AC3E}">
        <p14:creationId xmlns:p14="http://schemas.microsoft.com/office/powerpoint/2010/main" val="2345593249"/>
      </p:ext>
    </p:extLst>
  </p:cSld>
  <p:clrMapOvr>
    <a:masterClrMapping/>
  </p:clrMapOvr>
  <p:transition>
    <p:fade/>
  </p:transition>
  <p:extLst>
    <p:ext uri="{DCECCB84-F9BA-43D5-87BE-67443E8EF086}">
      <p15:sldGuideLst xmlns:p15="http://schemas.microsoft.com/office/powerpoint/2012/main">
        <p15:guide id="1" orient="horz" pos="2160">
          <p15:clr>
            <a:srgbClr val="5ACBF0"/>
          </p15:clr>
        </p15:guide>
      </p15:sldGuideLst>
    </p:ext>
  </p:extLst>
</p:sldLayout>
</file>

<file path=ppt/slideLayouts/slideLayout713.xml><?xml version="1.0" encoding="utf-8"?>
<p:sldLayout xmlns:a="http://schemas.openxmlformats.org/drawingml/2006/main" xmlns:r="http://schemas.openxmlformats.org/officeDocument/2006/relationships" xmlns:p="http://schemas.openxmlformats.org/presentationml/2006/main" preserve="1" userDrawn="1">
  <p:cSld name="4_Photo full bleed lower title">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C4891A6-B964-47F0-8B92-8EE40632F92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Oval 1">
            <a:extLst>
              <a:ext uri="{FF2B5EF4-FFF2-40B4-BE49-F238E27FC236}">
                <a16:creationId xmlns:a16="http://schemas.microsoft.com/office/drawing/2014/main" id="{A85858A1-71F3-413A-9DB7-A6B676CE507A}"/>
              </a:ext>
            </a:extLst>
          </p:cNvPr>
          <p:cNvSpPr/>
          <p:nvPr userDrawn="1"/>
        </p:nvSpPr>
        <p:spPr bwMode="auto">
          <a:xfrm>
            <a:off x="6629400" y="685800"/>
            <a:ext cx="5486400" cy="5486400"/>
          </a:xfrm>
          <a:prstGeom prst="ellipse">
            <a:avLst/>
          </a:prstGeom>
          <a:gradFill flip="none" rotWithShape="1">
            <a:gsLst>
              <a:gs pos="36000">
                <a:srgbClr val="011128"/>
              </a:gs>
              <a:gs pos="81000">
                <a:srgbClr val="011128">
                  <a:alpha val="0"/>
                </a:srgbClr>
              </a:gs>
            </a:gsLst>
            <a:path path="circle">
              <a:fillToRect l="50000" t="50000" r="50000" b="50000"/>
            </a:path>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7" name="Graphic 6">
            <a:extLst>
              <a:ext uri="{FF2B5EF4-FFF2-40B4-BE49-F238E27FC236}">
                <a16:creationId xmlns:a16="http://schemas.microsoft.com/office/drawing/2014/main" id="{2CB82F55-3B81-4613-BD39-D678B3604667}"/>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299064" y="1377809"/>
            <a:ext cx="4134118" cy="4114800"/>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85603684-D24B-4C19-A4C0-1EF77D305E6A}"/>
              </a:ext>
            </a:extLst>
          </p:cNvPr>
          <p:cNvPicPr>
            <a:picLocks noChangeAspect="1"/>
          </p:cNvPicPr>
          <p:nvPr userDrawn="1"/>
        </p:nvPicPr>
        <p:blipFill>
          <a:blip r:embed="rId5"/>
          <a:stretch>
            <a:fillRect/>
          </a:stretch>
        </p:blipFill>
        <p:spPr>
          <a:xfrm>
            <a:off x="584201" y="585788"/>
            <a:ext cx="1517162" cy="323661"/>
          </a:xfrm>
          <a:prstGeom prst="rect">
            <a:avLst/>
          </a:prstGeom>
        </p:spPr>
      </p:pic>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584200" y="3005854"/>
            <a:ext cx="7369629" cy="853968"/>
          </a:xfrm>
          <a:noFill/>
        </p:spPr>
        <p:txBody>
          <a:bodyPr lIns="0" tIns="585216" rIns="457200" bIns="585216" anchor="ctr" anchorCtr="0">
            <a:noAutofit/>
          </a:bodyPr>
          <a:lstStyle>
            <a:lvl1pPr>
              <a:defRPr sz="3600" spc="0">
                <a:solidFill>
                  <a:srgbClr val="FFFFFF"/>
                </a:solidFill>
              </a:defRPr>
            </a:lvl1pPr>
          </a:lstStyle>
          <a:p>
            <a:r>
              <a:rPr lang="en-US"/>
              <a:t>Walking Deck</a:t>
            </a:r>
          </a:p>
        </p:txBody>
      </p:sp>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8" name="Rectangle 7">
            <a:extLst>
              <a:ext uri="{FF2B5EF4-FFF2-40B4-BE49-F238E27FC236}">
                <a16:creationId xmlns:a16="http://schemas.microsoft.com/office/drawing/2014/main" id="{2AB76913-93D4-4A0E-B33F-61DE72642FF1}"/>
              </a:ext>
            </a:extLst>
          </p:cNvPr>
          <p:cNvSpPr/>
          <p:nvPr userDrawn="1"/>
        </p:nvSpPr>
        <p:spPr bwMode="auto">
          <a:xfrm>
            <a:off x="584200" y="4122056"/>
            <a:ext cx="1607457" cy="58057"/>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4" name="Text Placeholder 13">
            <a:extLst>
              <a:ext uri="{FF2B5EF4-FFF2-40B4-BE49-F238E27FC236}">
                <a16:creationId xmlns:a16="http://schemas.microsoft.com/office/drawing/2014/main" id="{EA7C13ED-8C47-40AD-AA5C-5515A4A56215}"/>
              </a:ext>
            </a:extLst>
          </p:cNvPr>
          <p:cNvSpPr>
            <a:spLocks noGrp="1"/>
          </p:cNvSpPr>
          <p:nvPr>
            <p:ph type="body" sz="quarter" idx="10" hasCustomPrompt="1"/>
          </p:nvPr>
        </p:nvSpPr>
        <p:spPr>
          <a:xfrm>
            <a:off x="571500" y="4430713"/>
            <a:ext cx="4097338" cy="307777"/>
          </a:xfrm>
        </p:spPr>
        <p:txBody>
          <a:bodyPr lIns="0"/>
          <a:lstStyle>
            <a:lvl1pPr>
              <a:defRPr>
                <a:solidFill>
                  <a:schemeClr val="bg1"/>
                </a:solidFill>
              </a:defRPr>
            </a:lvl1pPr>
            <a:lvl2pPr marL="0" indent="0">
              <a:buFontTx/>
              <a:buNone/>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1"/>
            <a:r>
              <a:rPr lang="en-US"/>
              <a:t>Click to add date</a:t>
            </a:r>
          </a:p>
        </p:txBody>
      </p:sp>
    </p:spTree>
    <p:extLst>
      <p:ext uri="{BB962C8B-B14F-4D97-AF65-F5344CB8AC3E}">
        <p14:creationId xmlns:p14="http://schemas.microsoft.com/office/powerpoint/2010/main" val="2434037017"/>
      </p:ext>
    </p:extLst>
  </p:cSld>
  <p:clrMapOvr>
    <a:masterClrMapping/>
  </p:clrMapOvr>
  <p:transition>
    <p:fade/>
  </p:transition>
  <p:extLst>
    <p:ext uri="{DCECCB84-F9BA-43D5-87BE-67443E8EF086}">
      <p15:sldGuideLst xmlns:p15="http://schemas.microsoft.com/office/powerpoint/2012/main">
        <p15:guide id="1" orient="horz" pos="2160">
          <p15:clr>
            <a:srgbClr val="5ACBF0"/>
          </p15:clr>
        </p15:guide>
      </p15:sldGuideLst>
    </p:ext>
  </p:extLst>
</p:sldLayout>
</file>

<file path=ppt/slideLayouts/slideLayout714.xml><?xml version="1.0" encoding="utf-8"?>
<p:sldLayout xmlns:a="http://schemas.openxmlformats.org/drawingml/2006/main" xmlns:r="http://schemas.openxmlformats.org/officeDocument/2006/relationships" xmlns:p="http://schemas.openxmlformats.org/presentationml/2006/main" preserve="1" userDrawn="1">
  <p:cSld name="5_Photo full bleed lower tit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85D287B-5326-434C-B7F7-B810C3B49409}"/>
              </a:ext>
            </a:extLst>
          </p:cNvPr>
          <p:cNvSpPr/>
          <p:nvPr userDrawn="1"/>
        </p:nvSpPr>
        <p:spPr bwMode="auto">
          <a:xfrm>
            <a:off x="0" y="0"/>
            <a:ext cx="121920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0D9B1DB1-C316-4AC7-9A06-EC070AAC79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826992" y="1211701"/>
            <a:ext cx="4459843" cy="4433136"/>
          </a:xfrm>
          <a:prstGeom prst="rect">
            <a:avLst/>
          </a:prstGeom>
        </p:spPr>
      </p:pic>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7" name="Picture 6" descr="A picture containing text, clipart&#10;&#10;Description automatically generated">
            <a:extLst>
              <a:ext uri="{FF2B5EF4-FFF2-40B4-BE49-F238E27FC236}">
                <a16:creationId xmlns:a16="http://schemas.microsoft.com/office/drawing/2014/main" id="{52407738-1272-47EC-ABB9-B1A48029A4CD}"/>
              </a:ext>
            </a:extLst>
          </p:cNvPr>
          <p:cNvPicPr>
            <a:picLocks noChangeAspect="1"/>
          </p:cNvPicPr>
          <p:nvPr userDrawn="1"/>
        </p:nvPicPr>
        <p:blipFill>
          <a:blip r:embed="rId4"/>
          <a:stretch>
            <a:fillRect/>
          </a:stretch>
        </p:blipFill>
        <p:spPr>
          <a:xfrm>
            <a:off x="584201" y="585788"/>
            <a:ext cx="1517162" cy="323661"/>
          </a:xfrm>
          <a:prstGeom prst="rect">
            <a:avLst/>
          </a:prstGeom>
        </p:spPr>
      </p:pic>
      <p:sp>
        <p:nvSpPr>
          <p:cNvPr id="9" name="Title 2">
            <a:extLst>
              <a:ext uri="{FF2B5EF4-FFF2-40B4-BE49-F238E27FC236}">
                <a16:creationId xmlns:a16="http://schemas.microsoft.com/office/drawing/2014/main" id="{AC0B75F2-8731-42C7-9D5F-79CD61D30079}"/>
              </a:ext>
            </a:extLst>
          </p:cNvPr>
          <p:cNvSpPr>
            <a:spLocks noGrp="1"/>
          </p:cNvSpPr>
          <p:nvPr>
            <p:ph type="title" hasCustomPrompt="1"/>
          </p:nvPr>
        </p:nvSpPr>
        <p:spPr bwMode="ltGray">
          <a:xfrm>
            <a:off x="584200" y="3002016"/>
            <a:ext cx="7369629" cy="853968"/>
          </a:xfrm>
          <a:noFill/>
        </p:spPr>
        <p:txBody>
          <a:bodyPr lIns="0" tIns="585216" rIns="457200" bIns="585216" anchor="ctr" anchorCtr="0">
            <a:noAutofit/>
          </a:bodyPr>
          <a:lstStyle>
            <a:lvl1pPr>
              <a:defRPr sz="3600" spc="0">
                <a:solidFill>
                  <a:srgbClr val="FFFFFF"/>
                </a:solidFill>
              </a:defRPr>
            </a:lvl1pPr>
          </a:lstStyle>
          <a:p>
            <a:r>
              <a:rPr lang="en-US"/>
              <a:t>Walking Deck</a:t>
            </a:r>
          </a:p>
        </p:txBody>
      </p:sp>
      <p:sp>
        <p:nvSpPr>
          <p:cNvPr id="10" name="Text Placeholder 13">
            <a:extLst>
              <a:ext uri="{FF2B5EF4-FFF2-40B4-BE49-F238E27FC236}">
                <a16:creationId xmlns:a16="http://schemas.microsoft.com/office/drawing/2014/main" id="{672CB782-3B94-43BC-8CCC-6315F616D0B4}"/>
              </a:ext>
            </a:extLst>
          </p:cNvPr>
          <p:cNvSpPr>
            <a:spLocks noGrp="1"/>
          </p:cNvSpPr>
          <p:nvPr>
            <p:ph type="body" sz="quarter" idx="10" hasCustomPrompt="1"/>
          </p:nvPr>
        </p:nvSpPr>
        <p:spPr>
          <a:xfrm>
            <a:off x="571500" y="4426875"/>
            <a:ext cx="4097338" cy="307777"/>
          </a:xfrm>
        </p:spPr>
        <p:txBody>
          <a:bodyPr lIns="0"/>
          <a:lstStyle>
            <a:lvl1pPr>
              <a:defRPr>
                <a:solidFill>
                  <a:schemeClr val="bg1"/>
                </a:solidFill>
              </a:defRPr>
            </a:lvl1pPr>
            <a:lvl2pPr marL="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1"/>
            <a:r>
              <a:rPr lang="en-US"/>
              <a:t>Click to add date</a:t>
            </a:r>
          </a:p>
        </p:txBody>
      </p:sp>
    </p:spTree>
    <p:extLst>
      <p:ext uri="{BB962C8B-B14F-4D97-AF65-F5344CB8AC3E}">
        <p14:creationId xmlns:p14="http://schemas.microsoft.com/office/powerpoint/2010/main" val="3526786880"/>
      </p:ext>
    </p:extLst>
  </p:cSld>
  <p:clrMapOvr>
    <a:masterClrMapping/>
  </p:clrMapOvr>
  <p:transition>
    <p:fade/>
  </p:transition>
  <p:extLst>
    <p:ext uri="{DCECCB84-F9BA-43D5-87BE-67443E8EF086}">
      <p15:sldGuideLst xmlns:p15="http://schemas.microsoft.com/office/powerpoint/2012/main">
        <p15:guide id="1" orient="horz" pos="2160">
          <p15:clr>
            <a:srgbClr val="5ACBF0"/>
          </p15:clr>
        </p15:guide>
      </p15:sldGuideLst>
    </p:ext>
  </p:extLst>
</p:sldLayout>
</file>

<file path=ppt/slideLayouts/slideLayout715.xml><?xml version="1.0" encoding="utf-8"?>
<p:sldLayout xmlns:a="http://schemas.openxmlformats.org/drawingml/2006/main" xmlns:r="http://schemas.openxmlformats.org/officeDocument/2006/relationships" xmlns:p="http://schemas.openxmlformats.org/presentationml/2006/main" preserve="1" userDrawn="1">
  <p:cSld name="6_Photo full bleed lower title">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C4891A6-B964-47F0-8B92-8EE40632F92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Oval 1">
            <a:extLst>
              <a:ext uri="{FF2B5EF4-FFF2-40B4-BE49-F238E27FC236}">
                <a16:creationId xmlns:a16="http://schemas.microsoft.com/office/drawing/2014/main" id="{A85858A1-71F3-413A-9DB7-A6B676CE507A}"/>
              </a:ext>
            </a:extLst>
          </p:cNvPr>
          <p:cNvSpPr/>
          <p:nvPr userDrawn="1"/>
        </p:nvSpPr>
        <p:spPr bwMode="auto">
          <a:xfrm>
            <a:off x="6629400" y="685800"/>
            <a:ext cx="5486400" cy="5486400"/>
          </a:xfrm>
          <a:prstGeom prst="ellipse">
            <a:avLst/>
          </a:prstGeom>
          <a:gradFill flip="none" rotWithShape="1">
            <a:gsLst>
              <a:gs pos="36000">
                <a:srgbClr val="011128"/>
              </a:gs>
              <a:gs pos="81000">
                <a:srgbClr val="011128">
                  <a:alpha val="0"/>
                </a:srgbClr>
              </a:gs>
            </a:gsLst>
            <a:path path="circle">
              <a:fillToRect l="50000" t="50000" r="50000" b="50000"/>
            </a:path>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7" name="Graphic 6">
            <a:extLst>
              <a:ext uri="{FF2B5EF4-FFF2-40B4-BE49-F238E27FC236}">
                <a16:creationId xmlns:a16="http://schemas.microsoft.com/office/drawing/2014/main" id="{2CB82F55-3B81-4613-BD39-D678B3604667}"/>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299064" y="1377809"/>
            <a:ext cx="4134118" cy="4114800"/>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85603684-D24B-4C19-A4C0-1EF77D305E6A}"/>
              </a:ext>
            </a:extLst>
          </p:cNvPr>
          <p:cNvPicPr>
            <a:picLocks noChangeAspect="1"/>
          </p:cNvPicPr>
          <p:nvPr userDrawn="1"/>
        </p:nvPicPr>
        <p:blipFill>
          <a:blip r:embed="rId5"/>
          <a:stretch>
            <a:fillRect/>
          </a:stretch>
        </p:blipFill>
        <p:spPr>
          <a:xfrm>
            <a:off x="584201" y="585788"/>
            <a:ext cx="1517162" cy="323661"/>
          </a:xfrm>
          <a:prstGeom prst="rect">
            <a:avLst/>
          </a:prstGeom>
        </p:spPr>
      </p:pic>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8" name="Rectangle 7">
            <a:extLst>
              <a:ext uri="{FF2B5EF4-FFF2-40B4-BE49-F238E27FC236}">
                <a16:creationId xmlns:a16="http://schemas.microsoft.com/office/drawing/2014/main" id="{2AB76913-93D4-4A0E-B33F-61DE72642FF1}"/>
              </a:ext>
            </a:extLst>
          </p:cNvPr>
          <p:cNvSpPr/>
          <p:nvPr userDrawn="1"/>
        </p:nvSpPr>
        <p:spPr bwMode="auto">
          <a:xfrm>
            <a:off x="584200" y="4122056"/>
            <a:ext cx="1607457" cy="58057"/>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4" name="Text Placeholder 13">
            <a:extLst>
              <a:ext uri="{FF2B5EF4-FFF2-40B4-BE49-F238E27FC236}">
                <a16:creationId xmlns:a16="http://schemas.microsoft.com/office/drawing/2014/main" id="{EA7C13ED-8C47-40AD-AA5C-5515A4A56215}"/>
              </a:ext>
            </a:extLst>
          </p:cNvPr>
          <p:cNvSpPr>
            <a:spLocks noGrp="1"/>
          </p:cNvSpPr>
          <p:nvPr>
            <p:ph type="body" sz="quarter" idx="10" hasCustomPrompt="1"/>
          </p:nvPr>
        </p:nvSpPr>
        <p:spPr>
          <a:xfrm>
            <a:off x="571500" y="4430713"/>
            <a:ext cx="4097338" cy="307777"/>
          </a:xfrm>
        </p:spPr>
        <p:txBody>
          <a:bodyPr lIns="0"/>
          <a:lstStyle>
            <a:lvl1pPr>
              <a:defRPr>
                <a:solidFill>
                  <a:schemeClr val="bg1"/>
                </a:solidFill>
              </a:defRPr>
            </a:lvl1pPr>
            <a:lvl2pPr marL="0" indent="0">
              <a:buFontTx/>
              <a:buNone/>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1"/>
            <a:r>
              <a:rPr lang="en-US"/>
              <a:t>Click to add session title</a:t>
            </a:r>
          </a:p>
        </p:txBody>
      </p:sp>
      <p:sp>
        <p:nvSpPr>
          <p:cNvPr id="10" name="Text Placeholder 13">
            <a:extLst>
              <a:ext uri="{FF2B5EF4-FFF2-40B4-BE49-F238E27FC236}">
                <a16:creationId xmlns:a16="http://schemas.microsoft.com/office/drawing/2014/main" id="{EC4EBC78-13A0-4006-BB5F-221035426931}"/>
              </a:ext>
            </a:extLst>
          </p:cNvPr>
          <p:cNvSpPr>
            <a:spLocks noGrp="1"/>
          </p:cNvSpPr>
          <p:nvPr>
            <p:ph type="body" sz="quarter" idx="11" hasCustomPrompt="1"/>
          </p:nvPr>
        </p:nvSpPr>
        <p:spPr>
          <a:xfrm>
            <a:off x="574431" y="4838090"/>
            <a:ext cx="4097338" cy="307777"/>
          </a:xfrm>
        </p:spPr>
        <p:txBody>
          <a:bodyPr lIns="0"/>
          <a:lstStyle>
            <a:lvl1pPr>
              <a:defRPr>
                <a:solidFill>
                  <a:schemeClr val="bg1"/>
                </a:solidFill>
              </a:defRPr>
            </a:lvl1pPr>
            <a:lvl2pPr marL="0" indent="0">
              <a:buFontTx/>
              <a:buNone/>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1"/>
            <a:r>
              <a:rPr lang="en-US"/>
              <a:t>Click to add name and title</a:t>
            </a:r>
          </a:p>
        </p:txBody>
      </p:sp>
    </p:spTree>
    <p:extLst>
      <p:ext uri="{BB962C8B-B14F-4D97-AF65-F5344CB8AC3E}">
        <p14:creationId xmlns:p14="http://schemas.microsoft.com/office/powerpoint/2010/main" val="1300543251"/>
      </p:ext>
    </p:extLst>
  </p:cSld>
  <p:clrMapOvr>
    <a:masterClrMapping/>
  </p:clrMapOvr>
  <p:transition>
    <p:fade/>
  </p:transition>
  <p:extLst>
    <p:ext uri="{DCECCB84-F9BA-43D5-87BE-67443E8EF086}">
      <p15:sldGuideLst xmlns:p15="http://schemas.microsoft.com/office/powerpoint/2012/main">
        <p15:guide id="1" orient="horz" pos="2160">
          <p15:clr>
            <a:srgbClr val="5ACBF0"/>
          </p15:clr>
        </p15:guide>
      </p15:sldGuideLst>
    </p:ext>
  </p:extLst>
</p:sldLayout>
</file>

<file path=ppt/slideLayouts/slideLayout716.xml><?xml version="1.0" encoding="utf-8"?>
<p:sldLayout xmlns:a="http://schemas.openxmlformats.org/drawingml/2006/main" xmlns:r="http://schemas.openxmlformats.org/officeDocument/2006/relationships" xmlns:p="http://schemas.openxmlformats.org/presentationml/2006/main" preserve="1" userDrawn="1">
  <p:cSld name="7_Photo full bleed lower tit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85D287B-5326-434C-B7F7-B810C3B49409}"/>
              </a:ext>
            </a:extLst>
          </p:cNvPr>
          <p:cNvSpPr/>
          <p:nvPr userDrawn="1"/>
        </p:nvSpPr>
        <p:spPr bwMode="auto">
          <a:xfrm>
            <a:off x="0" y="0"/>
            <a:ext cx="121920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11" name="Graphic 10">
            <a:extLst>
              <a:ext uri="{FF2B5EF4-FFF2-40B4-BE49-F238E27FC236}">
                <a16:creationId xmlns:a16="http://schemas.microsoft.com/office/drawing/2014/main" id="{0D9B1DB1-C316-4AC7-9A06-EC070AAC79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826992" y="1211701"/>
            <a:ext cx="4459843" cy="4433136"/>
          </a:xfrm>
          <a:prstGeom prst="rect">
            <a:avLst/>
          </a:prstGeom>
        </p:spPr>
      </p:pic>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7" name="Picture 6" descr="A picture containing text, clipart&#10;&#10;Description automatically generated">
            <a:extLst>
              <a:ext uri="{FF2B5EF4-FFF2-40B4-BE49-F238E27FC236}">
                <a16:creationId xmlns:a16="http://schemas.microsoft.com/office/drawing/2014/main" id="{52407738-1272-47EC-ABB9-B1A48029A4CD}"/>
              </a:ext>
            </a:extLst>
          </p:cNvPr>
          <p:cNvPicPr>
            <a:picLocks noChangeAspect="1"/>
          </p:cNvPicPr>
          <p:nvPr userDrawn="1"/>
        </p:nvPicPr>
        <p:blipFill>
          <a:blip r:embed="rId4"/>
          <a:stretch>
            <a:fillRect/>
          </a:stretch>
        </p:blipFill>
        <p:spPr>
          <a:xfrm>
            <a:off x="584201" y="585788"/>
            <a:ext cx="1517162" cy="323661"/>
          </a:xfrm>
          <a:prstGeom prst="rect">
            <a:avLst/>
          </a:prstGeom>
        </p:spPr>
      </p:pic>
      <p:sp>
        <p:nvSpPr>
          <p:cNvPr id="12" name="Text Placeholder 13">
            <a:extLst>
              <a:ext uri="{FF2B5EF4-FFF2-40B4-BE49-F238E27FC236}">
                <a16:creationId xmlns:a16="http://schemas.microsoft.com/office/drawing/2014/main" id="{A2AE0D63-31E8-48D2-8F0A-A409C570581B}"/>
              </a:ext>
            </a:extLst>
          </p:cNvPr>
          <p:cNvSpPr>
            <a:spLocks noGrp="1"/>
          </p:cNvSpPr>
          <p:nvPr>
            <p:ph type="body" sz="quarter" idx="10" hasCustomPrompt="1"/>
          </p:nvPr>
        </p:nvSpPr>
        <p:spPr>
          <a:xfrm>
            <a:off x="571500" y="4430713"/>
            <a:ext cx="4097338" cy="307777"/>
          </a:xfrm>
        </p:spPr>
        <p:txBody>
          <a:bodyPr lIns="0"/>
          <a:lstStyle>
            <a:lvl1pPr>
              <a:defRPr>
                <a:solidFill>
                  <a:schemeClr val="bg1"/>
                </a:solidFill>
              </a:defRPr>
            </a:lvl1pPr>
            <a:lvl2pPr marL="0" indent="0">
              <a:buFontTx/>
              <a:buNone/>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1"/>
            <a:r>
              <a:rPr lang="en-US"/>
              <a:t>Click to add session title</a:t>
            </a:r>
          </a:p>
        </p:txBody>
      </p:sp>
      <p:sp>
        <p:nvSpPr>
          <p:cNvPr id="13" name="Text Placeholder 13">
            <a:extLst>
              <a:ext uri="{FF2B5EF4-FFF2-40B4-BE49-F238E27FC236}">
                <a16:creationId xmlns:a16="http://schemas.microsoft.com/office/drawing/2014/main" id="{56A943EA-696E-4A35-9BDA-19BA31212606}"/>
              </a:ext>
            </a:extLst>
          </p:cNvPr>
          <p:cNvSpPr>
            <a:spLocks noGrp="1"/>
          </p:cNvSpPr>
          <p:nvPr>
            <p:ph type="body" sz="quarter" idx="11" hasCustomPrompt="1"/>
          </p:nvPr>
        </p:nvSpPr>
        <p:spPr>
          <a:xfrm>
            <a:off x="574431" y="4838090"/>
            <a:ext cx="4097338" cy="307777"/>
          </a:xfrm>
        </p:spPr>
        <p:txBody>
          <a:bodyPr lIns="0"/>
          <a:lstStyle>
            <a:lvl1pPr>
              <a:defRPr>
                <a:solidFill>
                  <a:schemeClr val="bg1"/>
                </a:solidFill>
              </a:defRPr>
            </a:lvl1pPr>
            <a:lvl2pPr marL="0" indent="0">
              <a:buFontTx/>
              <a:buNone/>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1"/>
            <a:r>
              <a:rPr lang="en-US"/>
              <a:t>Click to add name and title</a:t>
            </a:r>
          </a:p>
        </p:txBody>
      </p:sp>
    </p:spTree>
    <p:extLst>
      <p:ext uri="{BB962C8B-B14F-4D97-AF65-F5344CB8AC3E}">
        <p14:creationId xmlns:p14="http://schemas.microsoft.com/office/powerpoint/2010/main" val="186342652"/>
      </p:ext>
    </p:extLst>
  </p:cSld>
  <p:clrMapOvr>
    <a:masterClrMapping/>
  </p:clrMapOvr>
  <p:transition>
    <p:fade/>
  </p:transition>
  <p:extLst>
    <p:ext uri="{DCECCB84-F9BA-43D5-87BE-67443E8EF086}">
      <p15:sldGuideLst xmlns:p15="http://schemas.microsoft.com/office/powerpoint/2012/main">
        <p15:guide id="1" orient="horz" pos="2160">
          <p15:clr>
            <a:srgbClr val="5ACBF0"/>
          </p15:clr>
        </p15:guide>
      </p15:sldGuideLst>
    </p:ext>
  </p:extLst>
</p:sldLayout>
</file>

<file path=ppt/slideLayouts/slideLayout717.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rgbClr val="0078D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pic>
        <p:nvPicPr>
          <p:cNvPr id="3" name="Picture 2" descr="A meeting in a conference room.">
            <a:extLst>
              <a:ext uri="{FF2B5EF4-FFF2-40B4-BE49-F238E27FC236}">
                <a16:creationId xmlns:a16="http://schemas.microsoft.com/office/drawing/2014/main" id="{1C493F8D-AB10-4958-85D1-CC12E3C2F13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bwMode="ltGray">
          <a:xfrm>
            <a:off x="5334000" y="0"/>
            <a:ext cx="6858000" cy="6858000"/>
          </a:xfrm>
          <a:prstGeom prst="rect">
            <a:avLst/>
          </a:prstGeom>
        </p:spPr>
      </p:pic>
    </p:spTree>
    <p:extLst>
      <p:ext uri="{BB962C8B-B14F-4D97-AF65-F5344CB8AC3E}">
        <p14:creationId xmlns:p14="http://schemas.microsoft.com/office/powerpoint/2010/main" val="19554776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18.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pic>
        <p:nvPicPr>
          <p:cNvPr id="3" name="Picture 2" descr="A meeting in a conference room.">
            <a:extLst>
              <a:ext uri="{FF2B5EF4-FFF2-40B4-BE49-F238E27FC236}">
                <a16:creationId xmlns:a16="http://schemas.microsoft.com/office/drawing/2014/main" id="{73BBB57F-0AE7-43B4-A8A4-8A3F02549FB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bwMode="ltGray">
          <a:xfrm>
            <a:off x="5334000" y="0"/>
            <a:ext cx="6858000" cy="6858000"/>
          </a:xfrm>
          <a:prstGeom prst="rect">
            <a:avLst/>
          </a:prstGeom>
        </p:spPr>
      </p:pic>
    </p:spTree>
    <p:extLst>
      <p:ext uri="{BB962C8B-B14F-4D97-AF65-F5344CB8AC3E}">
        <p14:creationId xmlns:p14="http://schemas.microsoft.com/office/powerpoint/2010/main" val="1550180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19.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4671971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4_Photo layout 1">
    <p:spTree>
      <p:nvGrpSpPr>
        <p:cNvPr id="1" name=""/>
        <p:cNvGrpSpPr/>
        <p:nvPr/>
      </p:nvGrpSpPr>
      <p:grpSpPr>
        <a:xfrm>
          <a:off x="0" y="0"/>
          <a:ext cx="0" cy="0"/>
          <a:chOff x="0" y="0"/>
          <a:chExt cx="0" cy="0"/>
        </a:xfrm>
      </p:grpSpPr>
      <p:pic>
        <p:nvPicPr>
          <p:cNvPr id="11" name="Picture 10" descr="A group of people sitting at a table&#10;&#10;Description automatically generated">
            <a:extLst>
              <a:ext uri="{FF2B5EF4-FFF2-40B4-BE49-F238E27FC236}">
                <a16:creationId xmlns:a16="http://schemas.microsoft.com/office/drawing/2014/main" id="{17464ADA-BCE6-475E-89A8-63AD5A9EB7C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75596"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5841"/>
            <a:ext cx="537559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7" name="Picture 6">
            <a:extLst>
              <a:ext uri="{FF2B5EF4-FFF2-40B4-BE49-F238E27FC236}">
                <a16:creationId xmlns:a16="http://schemas.microsoft.com/office/drawing/2014/main" id="{D82F407A-FE4B-4CBA-AFAE-D8CB8B1B9C5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flipV="1">
            <a:off x="10227962" y="5500038"/>
            <a:ext cx="1964037" cy="1357962"/>
          </a:xfrm>
          <a:prstGeom prst="rect">
            <a:avLst/>
          </a:prstGeom>
        </p:spPr>
      </p:pic>
    </p:spTree>
    <p:extLst>
      <p:ext uri="{BB962C8B-B14F-4D97-AF65-F5344CB8AC3E}">
        <p14:creationId xmlns:p14="http://schemas.microsoft.com/office/powerpoint/2010/main" val="2966817341"/>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720.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1633788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4931943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22.xml><?xml version="1.0" encoding="utf-8"?>
<p:sldLayout xmlns:a="http://schemas.openxmlformats.org/drawingml/2006/main" xmlns:r="http://schemas.openxmlformats.org/officeDocument/2006/relationships" xmlns:p="http://schemas.openxmlformats.org/presentationml/2006/main" preserve="1" userDrawn="1">
  <p:cSld name="NDA 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3" name="TextBox 2">
            <a:extLst>
              <a:ext uri="{FF2B5EF4-FFF2-40B4-BE49-F238E27FC236}">
                <a16:creationId xmlns:a16="http://schemas.microsoft.com/office/drawing/2014/main" id="{9B48C788-0E79-4C3A-909D-7F187D54A662}"/>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300329242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2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354773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24.xml><?xml version="1.0" encoding="utf-8"?>
<p:sldLayout xmlns:a="http://schemas.openxmlformats.org/drawingml/2006/main" xmlns:r="http://schemas.openxmlformats.org/officeDocument/2006/relationships" xmlns:p="http://schemas.openxmlformats.org/presentationml/2006/main" preserve="1" userDrawn="1">
  <p:cSld name="NDA 1_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36AF4F49-636C-417B-AEC6-B37939C43640}"/>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295823810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2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4951745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726.xml><?xml version="1.0" encoding="utf-8"?>
<p:sldLayout xmlns:a="http://schemas.openxmlformats.org/drawingml/2006/main" xmlns:r="http://schemas.openxmlformats.org/officeDocument/2006/relationships" xmlns:p="http://schemas.openxmlformats.org/presentationml/2006/main" preserve="1" userDrawn="1">
  <p:cSld name="NDA 1_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3" name="TextBox 2">
            <a:extLst>
              <a:ext uri="{FF2B5EF4-FFF2-40B4-BE49-F238E27FC236}">
                <a16:creationId xmlns:a16="http://schemas.microsoft.com/office/drawing/2014/main" id="{3FBF1D71-C31D-4E21-922A-3678033FE36A}"/>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181280204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7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145123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728.xml><?xml version="1.0" encoding="utf-8"?>
<p:sldLayout xmlns:a="http://schemas.openxmlformats.org/drawingml/2006/main" xmlns:r="http://schemas.openxmlformats.org/officeDocument/2006/relationships" xmlns:p="http://schemas.openxmlformats.org/presentationml/2006/main" preserve="1" userDrawn="1">
  <p:cSld name="NDA 1_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7453D8C8-AF1D-4273-B5F4-6B6BCB0B58FC}"/>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374956586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7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9341657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3_Photo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40870"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2" y="2142245"/>
            <a:ext cx="5340869"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7" name="Picture 6">
            <a:extLst>
              <a:ext uri="{FF2B5EF4-FFF2-40B4-BE49-F238E27FC236}">
                <a16:creationId xmlns:a16="http://schemas.microsoft.com/office/drawing/2014/main" id="{D82F407A-FE4B-4CBA-AFAE-D8CB8B1B9C5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83357" t="4718" r="3150" b="80485"/>
          <a:stretch/>
        </p:blipFill>
        <p:spPr>
          <a:xfrm flipV="1">
            <a:off x="10227962" y="5500038"/>
            <a:ext cx="1964037" cy="1357962"/>
          </a:xfrm>
          <a:prstGeom prst="rect">
            <a:avLst/>
          </a:prstGeom>
        </p:spPr>
      </p:pic>
      <p:pic>
        <p:nvPicPr>
          <p:cNvPr id="9" name="Picture 8" descr="A group of people sitting around a living room&#10;&#10;Description automatically generated">
            <a:extLst>
              <a:ext uri="{FF2B5EF4-FFF2-40B4-BE49-F238E27FC236}">
                <a16:creationId xmlns:a16="http://schemas.microsoft.com/office/drawing/2014/main" id="{1A4596D9-A4C7-4880-AE58-A65AB45AE04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6096000" cy="6858000"/>
          </a:xfrm>
          <a:prstGeom prst="rect">
            <a:avLst/>
          </a:prstGeom>
        </p:spPr>
      </p:pic>
    </p:spTree>
    <p:extLst>
      <p:ext uri="{BB962C8B-B14F-4D97-AF65-F5344CB8AC3E}">
        <p14:creationId xmlns:p14="http://schemas.microsoft.com/office/powerpoint/2010/main" val="112396561"/>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730.xml><?xml version="1.0" encoding="utf-8"?>
<p:sldLayout xmlns:a="http://schemas.openxmlformats.org/drawingml/2006/main" xmlns:r="http://schemas.openxmlformats.org/officeDocument/2006/relationships" xmlns:p="http://schemas.openxmlformats.org/presentationml/2006/main" preserve="1" userDrawn="1">
  <p:cSld name="NDA 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Box 3">
            <a:extLst>
              <a:ext uri="{FF2B5EF4-FFF2-40B4-BE49-F238E27FC236}">
                <a16:creationId xmlns:a16="http://schemas.microsoft.com/office/drawing/2014/main" id="{91DD0D78-75A2-43BD-8F30-8708878B4037}"/>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4111761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3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4961704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32.xml><?xml version="1.0" encoding="utf-8"?>
<p:sldLayout xmlns:a="http://schemas.openxmlformats.org/drawingml/2006/main" xmlns:r="http://schemas.openxmlformats.org/officeDocument/2006/relationships" xmlns:p="http://schemas.openxmlformats.org/presentationml/2006/main" preserve="1" userDrawn="1">
  <p:cSld name="NDA 1_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
        <p:nvSpPr>
          <p:cNvPr id="4" name="TextBox 3">
            <a:extLst>
              <a:ext uri="{FF2B5EF4-FFF2-40B4-BE49-F238E27FC236}">
                <a16:creationId xmlns:a16="http://schemas.microsoft.com/office/drawing/2014/main" id="{9CDBA4E5-9E70-40DA-8A2C-1456DFC8FA4D}"/>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148393608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33.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9185505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734.xml><?xml version="1.0" encoding="utf-8"?>
<p:sldLayout xmlns:a="http://schemas.openxmlformats.org/drawingml/2006/main" xmlns:r="http://schemas.openxmlformats.org/officeDocument/2006/relationships" xmlns:p="http://schemas.openxmlformats.org/presentationml/2006/main" preserve="1" userDrawn="1">
  <p:cSld name="NDA 1_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2" name="TextBox 1">
            <a:extLst>
              <a:ext uri="{FF2B5EF4-FFF2-40B4-BE49-F238E27FC236}">
                <a16:creationId xmlns:a16="http://schemas.microsoft.com/office/drawing/2014/main" id="{0618E588-F09D-48B7-90AC-1091CB001DF5}"/>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1212965287"/>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735.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7216535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736.xml><?xml version="1.0" encoding="utf-8"?>
<p:sldLayout xmlns:a="http://schemas.openxmlformats.org/drawingml/2006/main" xmlns:r="http://schemas.openxmlformats.org/officeDocument/2006/relationships" xmlns:p="http://schemas.openxmlformats.org/presentationml/2006/main" preserve="1" userDrawn="1">
  <p:cSld name="NDA 1_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2" name="TextBox 1">
            <a:extLst>
              <a:ext uri="{FF2B5EF4-FFF2-40B4-BE49-F238E27FC236}">
                <a16:creationId xmlns:a16="http://schemas.microsoft.com/office/drawing/2014/main" id="{BF1A854F-A0B3-4488-AAAE-5E30DC4E4FF2}"/>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3054258963"/>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737.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88647531"/>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738.xml><?xml version="1.0" encoding="utf-8"?>
<p:sldLayout xmlns:a="http://schemas.openxmlformats.org/drawingml/2006/main" xmlns:r="http://schemas.openxmlformats.org/officeDocument/2006/relationships" xmlns:p="http://schemas.openxmlformats.org/presentationml/2006/main" preserve="1" userDrawn="1">
  <p:cSld name="NDA 1_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2" name="TextBox 1">
            <a:extLst>
              <a:ext uri="{FF2B5EF4-FFF2-40B4-BE49-F238E27FC236}">
                <a16:creationId xmlns:a16="http://schemas.microsoft.com/office/drawing/2014/main" id="{0CD37B15-91F5-4A82-90EF-6779A2101AC4}"/>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1343500091"/>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739.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29933031"/>
      </p:ext>
    </p:extLst>
  </p:cSld>
  <p:clrMapOvr>
    <a:masterClrMapping/>
  </p:clrMapOvr>
  <p:transition>
    <p:fade/>
  </p:transition>
  <p:extLst>
    <p:ext uri="{DCECCB84-F9BA-43D5-87BE-67443E8EF086}">
      <p15:sldGuideLst xmlns:p15="http://schemas.microsoft.com/office/powerpoint/2012/main">
        <p15:guide id="1" orient="horz" pos="2160">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6_Photo layout 1">
    <p:spTree>
      <p:nvGrpSpPr>
        <p:cNvPr id="1" name=""/>
        <p:cNvGrpSpPr/>
        <p:nvPr/>
      </p:nvGrpSpPr>
      <p:grpSpPr>
        <a:xfrm>
          <a:off x="0" y="0"/>
          <a:ext cx="0" cy="0"/>
          <a:chOff x="0" y="0"/>
          <a:chExt cx="0" cy="0"/>
        </a:xfrm>
      </p:grpSpPr>
      <p:pic>
        <p:nvPicPr>
          <p:cNvPr id="3" name="Picture 2" descr="A person sitting at a table with a computer&#10;&#10;Description automatically generated">
            <a:extLst>
              <a:ext uri="{FF2B5EF4-FFF2-40B4-BE49-F238E27FC236}">
                <a16:creationId xmlns:a16="http://schemas.microsoft.com/office/drawing/2014/main" id="{9D7045A7-B66B-4D7B-BB90-679A7FC35D2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68100" y="-1"/>
            <a:ext cx="6264099" cy="6858000"/>
          </a:xfrm>
          <a:prstGeom prst="rect">
            <a:avLst/>
          </a:prstGeom>
        </p:spPr>
      </p:pic>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6453733" y="440495"/>
            <a:ext cx="5329295" cy="758022"/>
          </a:xfrm>
          <a:prstGeom prst="rect">
            <a:avLst/>
          </a:prstGeom>
        </p:spPr>
        <p:txBody>
          <a:bodyPr vert="horz" wrap="square" lIns="0" tIns="164592" rIns="0" bIns="0" rtlCol="0" anchor="t">
            <a:noAutofit/>
          </a:bodyPr>
          <a:lstStyle>
            <a:lvl1pPr>
              <a:defRPr/>
            </a:lvl1pPr>
          </a:lstStyle>
          <a:p>
            <a:r>
              <a:rPr lang="en-US"/>
              <a:t>Photo layout 2</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6453733" y="2145841"/>
            <a:ext cx="5329294"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pic>
        <p:nvPicPr>
          <p:cNvPr id="7" name="Picture 6">
            <a:extLst>
              <a:ext uri="{FF2B5EF4-FFF2-40B4-BE49-F238E27FC236}">
                <a16:creationId xmlns:a16="http://schemas.microsoft.com/office/drawing/2014/main" id="{D82F407A-FE4B-4CBA-AFAE-D8CB8B1B9C5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3357" t="4718" r="3150" b="80485"/>
          <a:stretch/>
        </p:blipFill>
        <p:spPr>
          <a:xfrm flipV="1">
            <a:off x="10227962" y="5500038"/>
            <a:ext cx="1964037" cy="1357962"/>
          </a:xfrm>
          <a:prstGeom prst="rect">
            <a:avLst/>
          </a:prstGeom>
        </p:spPr>
      </p:pic>
    </p:spTree>
    <p:extLst>
      <p:ext uri="{BB962C8B-B14F-4D97-AF65-F5344CB8AC3E}">
        <p14:creationId xmlns:p14="http://schemas.microsoft.com/office/powerpoint/2010/main" val="329355289"/>
      </p:ext>
    </p:extLst>
  </p:cSld>
  <p:clrMapOvr>
    <a:masterClrMapping/>
  </p:clrMapOvr>
  <p:transition>
    <p:fade/>
  </p:transition>
  <p:hf hdr="0" dt="0"/>
  <p:extLst>
    <p:ext uri="{DCECCB84-F9BA-43D5-87BE-67443E8EF086}">
      <p15:sldGuideLst xmlns:p15="http://schemas.microsoft.com/office/powerpoint/2012/main"/>
    </p:ext>
  </p:extLst>
</p:sldLayout>
</file>

<file path=ppt/slideLayouts/slideLayout740.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34320690"/>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741.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94487716"/>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742.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6174336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43.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12732669"/>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744.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1777292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745.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564062"/>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1446212"/>
            <a:ext cx="3474720" cy="2765425"/>
          </a:xfrm>
          <a:blipFill>
            <a:blip r:embed="rId2" cstate="screen">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15" name="Text Placeholder 3">
            <a:extLst>
              <a:ext uri="{FF2B5EF4-FFF2-40B4-BE49-F238E27FC236}">
                <a16:creationId xmlns:a16="http://schemas.microsoft.com/office/drawing/2014/main" id="{1427286A-C8CF-4BF2-9615-253DBCF24748}"/>
              </a:ext>
            </a:extLst>
          </p:cNvPr>
          <p:cNvSpPr>
            <a:spLocks noGrp="1"/>
          </p:cNvSpPr>
          <p:nvPr>
            <p:ph type="body" sz="quarter" idx="17"/>
          </p:nvPr>
        </p:nvSpPr>
        <p:spPr>
          <a:xfrm>
            <a:off x="4356101" y="4564062"/>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B9C9BA-7F20-48D3-8E36-FEB164FD2351}"/>
              </a:ext>
            </a:extLst>
          </p:cNvPr>
          <p:cNvSpPr>
            <a:spLocks noGrp="1"/>
          </p:cNvSpPr>
          <p:nvPr>
            <p:ph type="pic" sz="quarter" idx="18" hasCustomPrompt="1"/>
          </p:nvPr>
        </p:nvSpPr>
        <p:spPr bwMode="ltGray">
          <a:xfrm>
            <a:off x="4356100" y="1446212"/>
            <a:ext cx="3474720" cy="2765425"/>
          </a:xfrm>
          <a:blipFill>
            <a:blip r:embed="rId2" cstate="screen">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7" name="Text Placeholder 3">
            <a:extLst>
              <a:ext uri="{FF2B5EF4-FFF2-40B4-BE49-F238E27FC236}">
                <a16:creationId xmlns:a16="http://schemas.microsoft.com/office/drawing/2014/main" id="{48BCE855-2968-408F-BC75-A67C79C37C92}"/>
              </a:ext>
            </a:extLst>
          </p:cNvPr>
          <p:cNvSpPr>
            <a:spLocks noGrp="1"/>
          </p:cNvSpPr>
          <p:nvPr>
            <p:ph type="body" sz="quarter" idx="19"/>
          </p:nvPr>
        </p:nvSpPr>
        <p:spPr>
          <a:xfrm>
            <a:off x="8134669" y="4564062"/>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02BEACB5-FA0C-4826-A5F6-82364A06FD46}"/>
              </a:ext>
            </a:extLst>
          </p:cNvPr>
          <p:cNvSpPr>
            <a:spLocks noGrp="1"/>
          </p:cNvSpPr>
          <p:nvPr>
            <p:ph type="pic" sz="quarter" idx="20" hasCustomPrompt="1"/>
          </p:nvPr>
        </p:nvSpPr>
        <p:spPr bwMode="ltGray">
          <a:xfrm>
            <a:off x="8134668" y="1446212"/>
            <a:ext cx="3474720" cy="2765425"/>
          </a:xfrm>
          <a:blipFill>
            <a:blip r:embed="rId2" cstate="screen">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995226649"/>
      </p:ext>
    </p:extLst>
  </p:cSld>
  <p:clrMapOvr>
    <a:masterClrMapping/>
  </p:clrMapOvr>
  <p:transition>
    <p:fade/>
  </p:transition>
  <p:extLst>
    <p:ext uri="{DCECCB84-F9BA-43D5-87BE-67443E8EF086}">
      <p15:sldGuideLst xmlns:p15="http://schemas.microsoft.com/office/powerpoint/2012/main">
        <p15:guide id="3" orient="horz" pos="2880">
          <p15:clr>
            <a:srgbClr val="5ACBF0"/>
          </p15:clr>
        </p15:guide>
        <p15:guide id="4" orient="horz" pos="912">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746.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6500" y="2025650"/>
            <a:ext cx="2532888" cy="2532888"/>
          </a:xfrm>
          <a:blipFill>
            <a:blip r:embed="rId2" cstate="screen">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74065453"/>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747.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354523" y="2309812"/>
            <a:ext cx="7254865" cy="3959226"/>
          </a:xfrm>
        </p:spPr>
        <p:txBody>
          <a:bodyPr anchor="t"/>
          <a:lstStyle>
            <a:lvl1pPr marL="0" indent="0">
              <a:spcAft>
                <a:spcPts val="800"/>
              </a:spcAft>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57150">
            <a:solidFill>
              <a:srgbClr val="D83B0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57150">
            <a:solidFill>
              <a:srgbClr val="D2D2D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117395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748.xml><?xml version="1.0" encoding="utf-8"?>
<p:sldLayout xmlns:a="http://schemas.openxmlformats.org/drawingml/2006/main" xmlns:r="http://schemas.openxmlformats.org/officeDocument/2006/relationships" xmlns:p="http://schemas.openxmlformats.org/presentationml/2006/main" preserve="1" userDrawn="1">
  <p:cSld name="NDA 2_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354523" y="2309812"/>
            <a:ext cx="7254865" cy="3959226"/>
          </a:xfrm>
        </p:spPr>
        <p:txBody>
          <a:bodyPr anchor="t"/>
          <a:lstStyle>
            <a:lvl1pPr marL="0" indent="0">
              <a:spcAft>
                <a:spcPts val="800"/>
              </a:spcAft>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57150">
            <a:solidFill>
              <a:srgbClr val="D83B0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57150">
            <a:solidFill>
              <a:srgbClr val="D2D2D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0DAEB561-8FEB-45E5-92BC-65D499683500}"/>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308697028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749.xml><?xml version="1.0" encoding="utf-8"?>
<p:sldLayout xmlns:a="http://schemas.openxmlformats.org/drawingml/2006/main" xmlns:r="http://schemas.openxmlformats.org/officeDocument/2006/relationships" xmlns:p="http://schemas.openxmlformats.org/presentationml/2006/main" preserve="1" userDrawn="1">
  <p:cSld name="1_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7" y="1705432"/>
            <a:ext cx="3072384" cy="491445"/>
          </a:xfrm>
        </p:spPr>
        <p:txBody>
          <a:bodyPr anchor="t"/>
          <a:lstStyle>
            <a:lvl1pPr>
              <a:defRPr>
                <a:solidFill>
                  <a:schemeClr val="tx1"/>
                </a:solidFill>
              </a:defRPr>
            </a:lvl1pPr>
          </a:lstStyle>
          <a:p>
            <a:r>
              <a:rPr lang="en-US"/>
              <a:t>Title</a:t>
            </a:r>
          </a:p>
        </p:txBody>
      </p: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7167A558-F125-447E-B726-FE165910A8A8}"/>
              </a:ext>
            </a:extLst>
          </p:cNvPr>
          <p:cNvSpPr>
            <a:spLocks noGrp="1"/>
          </p:cNvSpPr>
          <p:nvPr>
            <p:ph type="pic" sz="quarter" idx="12" hasCustomPrompt="1"/>
          </p:nvPr>
        </p:nvSpPr>
        <p:spPr bwMode="ltGray">
          <a:xfrm>
            <a:off x="6110514" y="0"/>
            <a:ext cx="6081486" cy="6858000"/>
          </a:xfrm>
          <a:blipFill>
            <a:blip r:embed="rId2" cstate="screen">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7A0F862D-B1CC-48A7-B4E2-9251CB5E9811}"/>
              </a:ext>
              <a:ext uri="{C183D7F6-B498-43B3-948B-1728B52AA6E4}">
                <adec:decorative xmlns:adec="http://schemas.microsoft.com/office/drawing/2017/decorative" val="1"/>
              </a:ext>
            </a:extLst>
          </p:cNvPr>
          <p:cNvCxnSpPr>
            <a:cxnSpLocks/>
          </p:cNvCxnSpPr>
          <p:nvPr userDrawn="1"/>
        </p:nvCxnSpPr>
        <p:spPr>
          <a:xfrm>
            <a:off x="585216" y="2556331"/>
            <a:ext cx="3182112" cy="0"/>
          </a:xfrm>
          <a:prstGeom prst="line">
            <a:avLst/>
          </a:prstGeom>
          <a:ln w="57150">
            <a:solidFill>
              <a:srgbClr val="0078D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FC3B758-1A7F-44C9-BE93-0D76BB7FCA59}"/>
              </a:ext>
            </a:extLst>
          </p:cNvPr>
          <p:cNvSpPr>
            <a:spLocks noGrp="1"/>
          </p:cNvSpPr>
          <p:nvPr>
            <p:ph type="body" sz="quarter" idx="13"/>
          </p:nvPr>
        </p:nvSpPr>
        <p:spPr>
          <a:xfrm>
            <a:off x="584200" y="2953656"/>
            <a:ext cx="5090886" cy="2518229"/>
          </a:xfrm>
        </p:spPr>
        <p:txBody>
          <a:bodyPr/>
          <a:lstStyle>
            <a:lvl1pPr marL="274320" indent="-274320">
              <a:spcBef>
                <a:spcPts val="1200"/>
              </a:spcBef>
              <a:defRPr sz="2400"/>
            </a:lvl1pPr>
            <a:lvl2pPr marL="274320" indent="-274320">
              <a:spcBef>
                <a:spcPts val="1200"/>
              </a:spcBef>
              <a:defRPr sz="2400"/>
            </a:lvl2pPr>
            <a:lvl3pPr marL="274320" indent="-274320">
              <a:spcBef>
                <a:spcPts val="1200"/>
              </a:spcBef>
              <a:defRPr sz="2400"/>
            </a:lvl3pPr>
            <a:lvl4pPr marL="274320" indent="-274320">
              <a:spcBef>
                <a:spcPts val="1200"/>
              </a:spcBef>
              <a:defRPr sz="2400"/>
            </a:lvl4pPr>
            <a:lvl5pPr marL="274320" indent="-274320">
              <a:spcBef>
                <a:spcPts val="120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5023740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816">
          <p15:clr>
            <a:srgbClr val="5ACBF0"/>
          </p15:clr>
        </p15:guide>
        <p15:guide id="30" pos="2376">
          <p15:clr>
            <a:srgbClr val="5ACBF0"/>
          </p15:clr>
        </p15:guide>
        <p15:guide id="32" orient="horz" pos="1056">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281364" y="2135537"/>
            <a:ext cx="3623050" cy="2583813"/>
          </a:xfrm>
          <a:blipFill>
            <a:blip r:embed="rId3"/>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126963" y="2135536"/>
            <a:ext cx="3634002" cy="2583814"/>
          </a:xfrm>
          <a:blipFill>
            <a:blip r:embed="rId4" cstate="print">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26424" y="4927922"/>
            <a:ext cx="3630521"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2147135546"/>
      </p:ext>
    </p:extLst>
  </p:cSld>
  <p:clrMapOvr>
    <a:masterClrMapping/>
  </p:clrMapOvr>
  <p:transition>
    <p:fade/>
  </p:transition>
  <p:hf hdr="0" dt="0"/>
</p:sldLayout>
</file>

<file path=ppt/slideLayouts/slideLayout750.xml><?xml version="1.0" encoding="utf-8"?>
<p:sldLayout xmlns:a="http://schemas.openxmlformats.org/drawingml/2006/main" xmlns:r="http://schemas.openxmlformats.org/officeDocument/2006/relationships" xmlns:p="http://schemas.openxmlformats.org/presentationml/2006/main" preserve="1" userDrawn="1">
  <p:cSld name="NDA 2_Title &amp;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7" y="1705432"/>
            <a:ext cx="3072384" cy="491445"/>
          </a:xfrm>
        </p:spPr>
        <p:txBody>
          <a:bodyPr anchor="t"/>
          <a:lstStyle>
            <a:lvl1pPr>
              <a:defRPr>
                <a:solidFill>
                  <a:schemeClr val="tx1"/>
                </a:solidFill>
              </a:defRPr>
            </a:lvl1pPr>
          </a:lstStyle>
          <a:p>
            <a:r>
              <a:rPr lang="en-US"/>
              <a:t>Title</a:t>
            </a:r>
          </a:p>
        </p:txBody>
      </p: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7167A558-F125-447E-B726-FE165910A8A8}"/>
              </a:ext>
            </a:extLst>
          </p:cNvPr>
          <p:cNvSpPr>
            <a:spLocks noGrp="1"/>
          </p:cNvSpPr>
          <p:nvPr>
            <p:ph type="pic" sz="quarter" idx="12" hasCustomPrompt="1"/>
          </p:nvPr>
        </p:nvSpPr>
        <p:spPr bwMode="ltGray">
          <a:xfrm>
            <a:off x="6110514" y="0"/>
            <a:ext cx="6081486" cy="6858000"/>
          </a:xfrm>
          <a:blipFill>
            <a:blip r:embed="rId2" cstate="screen">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7A0F862D-B1CC-48A7-B4E2-9251CB5E9811}"/>
              </a:ext>
              <a:ext uri="{C183D7F6-B498-43B3-948B-1728B52AA6E4}">
                <adec:decorative xmlns:adec="http://schemas.microsoft.com/office/drawing/2017/decorative" val="1"/>
              </a:ext>
            </a:extLst>
          </p:cNvPr>
          <p:cNvCxnSpPr>
            <a:cxnSpLocks/>
          </p:cNvCxnSpPr>
          <p:nvPr userDrawn="1"/>
        </p:nvCxnSpPr>
        <p:spPr>
          <a:xfrm>
            <a:off x="585216" y="2556331"/>
            <a:ext cx="3182112" cy="0"/>
          </a:xfrm>
          <a:prstGeom prst="line">
            <a:avLst/>
          </a:prstGeom>
          <a:ln w="57150">
            <a:solidFill>
              <a:srgbClr val="0078D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FC3B758-1A7F-44C9-BE93-0D76BB7FCA59}"/>
              </a:ext>
            </a:extLst>
          </p:cNvPr>
          <p:cNvSpPr>
            <a:spLocks noGrp="1"/>
          </p:cNvSpPr>
          <p:nvPr>
            <p:ph type="body" sz="quarter" idx="13"/>
          </p:nvPr>
        </p:nvSpPr>
        <p:spPr>
          <a:xfrm>
            <a:off x="584200" y="2953656"/>
            <a:ext cx="5090886" cy="2518229"/>
          </a:xfrm>
        </p:spPr>
        <p:txBody>
          <a:bodyPr/>
          <a:lstStyle>
            <a:lvl1pPr marL="274320" indent="-274320">
              <a:spcBef>
                <a:spcPts val="1200"/>
              </a:spcBef>
              <a:defRPr sz="2400"/>
            </a:lvl1pPr>
            <a:lvl2pPr marL="274320" indent="-274320">
              <a:spcBef>
                <a:spcPts val="1200"/>
              </a:spcBef>
              <a:defRPr sz="2400"/>
            </a:lvl2pPr>
            <a:lvl3pPr marL="274320" indent="-274320">
              <a:spcBef>
                <a:spcPts val="1200"/>
              </a:spcBef>
              <a:defRPr sz="2400"/>
            </a:lvl3pPr>
            <a:lvl4pPr marL="274320" indent="-274320">
              <a:spcBef>
                <a:spcPts val="1200"/>
              </a:spcBef>
              <a:defRPr sz="2400"/>
            </a:lvl4pPr>
            <a:lvl5pPr marL="274320" indent="-274320">
              <a:spcBef>
                <a:spcPts val="120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167E44C9-90C9-4D8F-A335-C2EA9BF77C0C}"/>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28060338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816">
          <p15:clr>
            <a:srgbClr val="5ACBF0"/>
          </p15:clr>
        </p15:guide>
        <p15:guide id="30" pos="2376">
          <p15:clr>
            <a:srgbClr val="5ACBF0"/>
          </p15:clr>
        </p15:guide>
        <p15:guide id="32" orient="horz" pos="1056">
          <p15:clr>
            <a:srgbClr val="5ACBF0"/>
          </p15:clr>
        </p15:guide>
      </p15:sldGuideLst>
    </p:ext>
  </p:extLst>
</p:sldLayout>
</file>

<file path=ppt/slideLayouts/slideLayout751.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B5FBAF-D5DB-4D1E-9D76-AE83D1B7417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1926874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752.xml><?xml version="1.0" encoding="utf-8"?>
<p:sldLayout xmlns:a="http://schemas.openxmlformats.org/drawingml/2006/main" xmlns:r="http://schemas.openxmlformats.org/officeDocument/2006/relationships" xmlns:p="http://schemas.openxmlformats.org/presentationml/2006/main" preserve="1" userDrawn="1">
  <p:cSld name="NDA 1_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B5FBAF-D5DB-4D1E-9D76-AE83D1B7417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9E36A16A-8A1B-42DF-8ECE-B0422882A938}"/>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186847703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7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168E9297-A1A1-40D0-BB8A-0A2FE30C0E5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rgbClr val="50E6FF"/>
                </a:solidFill>
                <a:latin typeface="+mn-lt"/>
              </a:defRPr>
            </a:lvl1pPr>
          </a:lstStyle>
          <a:p>
            <a:pPr lvl="0"/>
            <a:r>
              <a:rPr lang="en-US"/>
              <a:t>Speaker name</a:t>
            </a:r>
          </a:p>
        </p:txBody>
      </p:sp>
    </p:spTree>
    <p:extLst>
      <p:ext uri="{BB962C8B-B14F-4D97-AF65-F5344CB8AC3E}">
        <p14:creationId xmlns:p14="http://schemas.microsoft.com/office/powerpoint/2010/main" val="22302000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754.xml><?xml version="1.0" encoding="utf-8"?>
<p:sldLayout xmlns:a="http://schemas.openxmlformats.org/drawingml/2006/main" xmlns:r="http://schemas.openxmlformats.org/officeDocument/2006/relationships" xmlns:p="http://schemas.openxmlformats.org/presentationml/2006/main" preserve="1" userDrawn="1">
  <p:cSld name="NDA 1_Demo slide">
    <p:bg>
      <p:bgRef idx="1001">
        <a:schemeClr val="bg2"/>
      </p:bgRef>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168E9297-A1A1-40D0-BB8A-0A2FE30C0E5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rgbClr val="50E6FF"/>
                </a:solidFill>
                <a:latin typeface="+mn-lt"/>
              </a:defRPr>
            </a:lvl1pPr>
          </a:lstStyle>
          <a:p>
            <a:pPr lvl="0"/>
            <a:r>
              <a:rPr lang="en-US"/>
              <a:t>Speaker name</a:t>
            </a:r>
          </a:p>
        </p:txBody>
      </p:sp>
      <p:sp>
        <p:nvSpPr>
          <p:cNvPr id="3" name="TextBox 2">
            <a:extLst>
              <a:ext uri="{FF2B5EF4-FFF2-40B4-BE49-F238E27FC236}">
                <a16:creationId xmlns:a16="http://schemas.microsoft.com/office/drawing/2014/main" id="{4F840F62-FF04-420B-9559-1B23719B8F85}"/>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20499295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755.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7250836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756.xml><?xml version="1.0" encoding="utf-8"?>
<p:sldLayout xmlns:a="http://schemas.openxmlformats.org/drawingml/2006/main" xmlns:r="http://schemas.openxmlformats.org/officeDocument/2006/relationships" xmlns:p="http://schemas.openxmlformats.org/presentationml/2006/main" preserve="1" userDrawn="1">
  <p:cSld name="NDA 1_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
        <p:nvSpPr>
          <p:cNvPr id="3" name="TextBox 2">
            <a:extLst>
              <a:ext uri="{FF2B5EF4-FFF2-40B4-BE49-F238E27FC236}">
                <a16:creationId xmlns:a16="http://schemas.microsoft.com/office/drawing/2014/main" id="{5806C564-E967-48C6-B477-0CEED9A2353F}"/>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8808942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757.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9D85C28-1565-4369-98E7-F3AFB1E2CD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5470901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758.xml><?xml version="1.0" encoding="utf-8"?>
<p:sldLayout xmlns:a="http://schemas.openxmlformats.org/drawingml/2006/main" xmlns:r="http://schemas.openxmlformats.org/officeDocument/2006/relationships" xmlns:p="http://schemas.openxmlformats.org/presentationml/2006/main" preserve="1" userDrawn="1">
  <p:cSld name="NDA 2_Section Title">
    <p:bg>
      <p:bgRef idx="1001">
        <a:schemeClr val="bg2"/>
      </p:bgRef>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9D85C28-1565-4369-98E7-F3AFB1E2CD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
        <p:nvSpPr>
          <p:cNvPr id="5" name="TextBox 4">
            <a:extLst>
              <a:ext uri="{FF2B5EF4-FFF2-40B4-BE49-F238E27FC236}">
                <a16:creationId xmlns:a16="http://schemas.microsoft.com/office/drawing/2014/main" id="{4FA02D80-8EA3-468E-BEC1-7D15764133B9}"/>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4734418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759.xml><?xml version="1.0" encoding="utf-8"?>
<p:sldLayout xmlns:a="http://schemas.openxmlformats.org/drawingml/2006/main" xmlns:r="http://schemas.openxmlformats.org/officeDocument/2006/relationships" xmlns:p="http://schemas.openxmlformats.org/presentationml/2006/main" preserve="1" userDrawn="1">
  <p:cSld name="1_Section Title">
    <p:bg>
      <p:bgPr>
        <a:solidFill>
          <a:schemeClr val="tx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9D85C28-1565-4369-98E7-F3AFB1E2CD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108700" y="0"/>
            <a:ext cx="6083300" cy="6858000"/>
          </a:xfrm>
          <a:prstGeom prst="rect">
            <a:avLst/>
          </a:prstGeom>
        </p:spPr>
      </p:pic>
      <p:sp>
        <p:nvSpPr>
          <p:cNvPr id="2" name="Title 1"/>
          <p:cNvSpPr>
            <a:spLocks noGrp="1"/>
          </p:cNvSpPr>
          <p:nvPr>
            <p:ph type="title" hasCustomPrompt="1"/>
          </p:nvPr>
        </p:nvSpPr>
        <p:spPr>
          <a:xfrm>
            <a:off x="585216" y="3035808"/>
            <a:ext cx="44566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78D4"/>
                </a:solidFill>
                <a:effectLst/>
                <a:latin typeface="+mj-lt"/>
                <a:ea typeface="+mn-ea"/>
                <a:cs typeface="Segoe UI" pitchFamily="34" charset="0"/>
              </a:defRPr>
            </a:lvl1pPr>
          </a:lstStyle>
          <a:p>
            <a:r>
              <a:rPr lang="en-US"/>
              <a:t>Section title</a:t>
            </a:r>
          </a:p>
        </p:txBody>
      </p:sp>
      <p:sp>
        <p:nvSpPr>
          <p:cNvPr id="4" name="Oval 3">
            <a:extLst>
              <a:ext uri="{FF2B5EF4-FFF2-40B4-BE49-F238E27FC236}">
                <a16:creationId xmlns:a16="http://schemas.microsoft.com/office/drawing/2014/main" id="{BC03996A-9794-4437-8500-374F1994E4CC}"/>
              </a:ext>
            </a:extLst>
          </p:cNvPr>
          <p:cNvSpPr/>
          <p:nvPr userDrawn="1"/>
        </p:nvSpPr>
        <p:spPr bwMode="auto">
          <a:xfrm>
            <a:off x="6629400" y="685800"/>
            <a:ext cx="5486400" cy="5486400"/>
          </a:xfrm>
          <a:prstGeom prst="ellipse">
            <a:avLst/>
          </a:prstGeom>
          <a:gradFill flip="none" rotWithShape="1">
            <a:gsLst>
              <a:gs pos="36000">
                <a:srgbClr val="011128"/>
              </a:gs>
              <a:gs pos="81000">
                <a:srgbClr val="011128">
                  <a:alpha val="0"/>
                </a:srgbClr>
              </a:gs>
            </a:gsLst>
            <a:path path="circle">
              <a:fillToRect l="50000" t="50000" r="50000" b="50000"/>
            </a:path>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5" name="Graphic 4">
            <a:extLst>
              <a:ext uri="{FF2B5EF4-FFF2-40B4-BE49-F238E27FC236}">
                <a16:creationId xmlns:a16="http://schemas.microsoft.com/office/drawing/2014/main" id="{EB19C10F-F8D6-43E0-A82F-9F1C728F2232}"/>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299064" y="1377809"/>
            <a:ext cx="4134118" cy="4114800"/>
          </a:xfrm>
          <a:prstGeom prst="rect">
            <a:avLst/>
          </a:prstGeom>
        </p:spPr>
      </p:pic>
    </p:spTree>
    <p:extLst>
      <p:ext uri="{BB962C8B-B14F-4D97-AF65-F5344CB8AC3E}">
        <p14:creationId xmlns:p14="http://schemas.microsoft.com/office/powerpoint/2010/main" val="389118862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5982391" y="2145841"/>
            <a:ext cx="5780073" cy="3756460"/>
          </a:xfrm>
        </p:spPr>
        <p:txBody>
          <a:bodyPr anchor="ctr">
            <a:noAutofit/>
          </a:bodyPr>
          <a:lstStyle>
            <a:lvl1pPr algn="ctr">
              <a:defRPr sz="1961">
                <a:latin typeface="+mj-lt"/>
              </a:defRPr>
            </a:lvl1pPr>
          </a:lstStyle>
          <a:p>
            <a:r>
              <a:rPr lang="en-US"/>
              <a:t>Drop photo here</a:t>
            </a:r>
          </a:p>
        </p:txBody>
      </p:sp>
      <p:sp>
        <p:nvSpPr>
          <p:cNvPr id="4" name="Text Placeholder 3"/>
          <p:cNvSpPr>
            <a:spLocks noGrp="1"/>
          </p:cNvSpPr>
          <p:nvPr>
            <p:ph type="body" sz="quarter" idx="10" hasCustomPrompt="1"/>
          </p:nvPr>
        </p:nvSpPr>
        <p:spPr>
          <a:xfrm>
            <a:off x="426424" y="2145841"/>
            <a:ext cx="513817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825253478"/>
      </p:ext>
    </p:extLst>
  </p:cSld>
  <p:clrMapOvr>
    <a:masterClrMapping/>
  </p:clrMapOvr>
  <p:transition>
    <p:fade/>
  </p:transition>
  <p:hf hdr="0" dt="0"/>
</p:sldLayout>
</file>

<file path=ppt/slideLayouts/slideLayout760.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9535284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76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871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62.xml><?xml version="1.0" encoding="utf-8"?>
<p:sldLayout xmlns:a="http://schemas.openxmlformats.org/drawingml/2006/main" xmlns:r="http://schemas.openxmlformats.org/officeDocument/2006/relationships" xmlns:p="http://schemas.openxmlformats.org/presentationml/2006/main" preserve="1" userDrawn="1">
  <p:cSld name="NDA 1_Blank">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4CE378-D3FB-4962-AE7C-CA471D929320}"/>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11500570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63.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54317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solidFill>
                  <a:schemeClr val="tx1"/>
                </a:solidFill>
                <a:latin typeface="Consolas" panose="020B0609020204030204" pitchFamily="49" charset="0"/>
                <a:cs typeface="Consolas" panose="020B0609020204030204" pitchFamily="49" charset="0"/>
              </a:defRPr>
            </a:lvl1pPr>
            <a:lvl2pPr marL="346553" indent="0">
              <a:buNone/>
              <a:defRPr sz="2400">
                <a:solidFill>
                  <a:schemeClr val="tx1"/>
                </a:solidFill>
                <a:latin typeface="Consolas" panose="020B0609020204030204" pitchFamily="49" charset="0"/>
                <a:cs typeface="Consolas" panose="020B0609020204030204" pitchFamily="49" charset="0"/>
              </a:defRPr>
            </a:lvl2pPr>
            <a:lvl3pPr marL="584607" indent="0">
              <a:buNone/>
              <a:defRPr sz="2000">
                <a:solidFill>
                  <a:schemeClr val="tx1"/>
                </a:solidFill>
                <a:latin typeface="Consolas" panose="020B0609020204030204" pitchFamily="49" charset="0"/>
                <a:cs typeface="Consolas" panose="020B0609020204030204" pitchFamily="49" charset="0"/>
              </a:defRPr>
            </a:lvl3pPr>
            <a:lvl4pPr marL="814563" indent="0">
              <a:buNone/>
              <a:defRPr sz="1800">
                <a:solidFill>
                  <a:schemeClr val="tx1"/>
                </a:solidFill>
                <a:latin typeface="Consolas" panose="020B0609020204030204" pitchFamily="49" charset="0"/>
                <a:cs typeface="Consolas" panose="020B0609020204030204" pitchFamily="49" charset="0"/>
              </a:defRPr>
            </a:lvl4pPr>
            <a:lvl5pPr marL="1050997" indent="0">
              <a:buNone/>
              <a:defRPr sz="18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2786646"/>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765.xml><?xml version="1.0" encoding="utf-8"?>
<p:sldLayout xmlns:a="http://schemas.openxmlformats.org/drawingml/2006/main" xmlns:r="http://schemas.openxmlformats.org/officeDocument/2006/relationships" xmlns:p="http://schemas.openxmlformats.org/presentationml/2006/main" preserve="1" userDrawn="1">
  <p:cSld name="NDA 1_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solidFill>
                  <a:schemeClr val="tx1"/>
                </a:solidFill>
                <a:latin typeface="Consolas" panose="020B0609020204030204" pitchFamily="49" charset="0"/>
                <a:cs typeface="Consolas" panose="020B0609020204030204" pitchFamily="49" charset="0"/>
              </a:defRPr>
            </a:lvl1pPr>
            <a:lvl2pPr marL="346553" indent="0">
              <a:buNone/>
              <a:defRPr sz="2400">
                <a:solidFill>
                  <a:schemeClr val="tx1"/>
                </a:solidFill>
                <a:latin typeface="Consolas" panose="020B0609020204030204" pitchFamily="49" charset="0"/>
                <a:cs typeface="Consolas" panose="020B0609020204030204" pitchFamily="49" charset="0"/>
              </a:defRPr>
            </a:lvl2pPr>
            <a:lvl3pPr marL="584607" indent="0">
              <a:buNone/>
              <a:defRPr sz="2000">
                <a:solidFill>
                  <a:schemeClr val="tx1"/>
                </a:solidFill>
                <a:latin typeface="Consolas" panose="020B0609020204030204" pitchFamily="49" charset="0"/>
                <a:cs typeface="Consolas" panose="020B0609020204030204" pitchFamily="49" charset="0"/>
              </a:defRPr>
            </a:lvl3pPr>
            <a:lvl4pPr marL="814563" indent="0">
              <a:buNone/>
              <a:defRPr sz="1800">
                <a:solidFill>
                  <a:schemeClr val="tx1"/>
                </a:solidFill>
                <a:latin typeface="Consolas" panose="020B0609020204030204" pitchFamily="49" charset="0"/>
                <a:cs typeface="Consolas" panose="020B0609020204030204" pitchFamily="49" charset="0"/>
              </a:defRPr>
            </a:lvl4pPr>
            <a:lvl5pPr marL="1050997" indent="0">
              <a:buNone/>
              <a:defRPr sz="18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EC39799C-88D1-4B54-B072-481D37D3D866}"/>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4103701877"/>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766.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0078D4"/>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4104254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67.xml><?xml version="1.0" encoding="utf-8"?>
<p:sldLayout xmlns:a="http://schemas.openxmlformats.org/drawingml/2006/main" xmlns:r="http://schemas.openxmlformats.org/officeDocument/2006/relationships" xmlns:p="http://schemas.openxmlformats.org/presentationml/2006/main" preserve="1" userDrawn="1">
  <p:cSld name="1_Closing logo slide">
    <p:bg>
      <p:bgPr>
        <a:solidFill>
          <a:srgbClr val="0078D4"/>
        </a:solidFill>
        <a:effectLst/>
      </p:bgPr>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B23611B6-62AD-45F8-BE9A-F41F8534F56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2070839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20321739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769.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595948804"/>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p:cSld name="Graphic layout: three columns graphic and text">
    <p:spTree>
      <p:nvGrpSpPr>
        <p:cNvPr id="1" name=""/>
        <p:cNvGrpSpPr/>
        <p:nvPr/>
      </p:nvGrpSpPr>
      <p:grpSpPr>
        <a:xfrm>
          <a:off x="0" y="0"/>
          <a:ext cx="0" cy="0"/>
          <a:chOff x="0" y="0"/>
          <a:chExt cx="0" cy="0"/>
        </a:xfrm>
      </p:grpSpPr>
      <p:sp>
        <p:nvSpPr>
          <p:cNvPr id="3" name="Rectangle 2"/>
          <p:cNvSpPr/>
          <p:nvPr/>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p:ph type="body" sz="quarter" idx="11" hasCustomPrompt="1"/>
          </p:nvPr>
        </p:nvSpPr>
        <p:spPr>
          <a:xfrm>
            <a:off x="426425" y="4927922"/>
            <a:ext cx="3627659"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p:ph type="body" sz="quarter" idx="12" hasCustomPrompt="1"/>
          </p:nvPr>
        </p:nvSpPr>
        <p:spPr>
          <a:xfrm>
            <a:off x="4281362" y="4927922"/>
            <a:ext cx="362305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p:ph type="body" sz="quarter" idx="13" hasCustomPrompt="1"/>
          </p:nvPr>
        </p:nvSpPr>
        <p:spPr>
          <a:xfrm>
            <a:off x="8126963" y="4927922"/>
            <a:ext cx="3635502"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3480344319"/>
      </p:ext>
    </p:extLst>
  </p:cSld>
  <p:clrMapOvr>
    <a:masterClrMapping/>
  </p:clrMapOvr>
  <p:transition>
    <p:fade/>
  </p:transition>
  <p:hf hdr="0" dt="0"/>
</p:sldLayout>
</file>

<file path=ppt/slideLayouts/slideLayout770.xml><?xml version="1.0" encoding="utf-8"?>
<p:sldLayout xmlns:a="http://schemas.openxmlformats.org/drawingml/2006/main" xmlns:r="http://schemas.openxmlformats.org/officeDocument/2006/relationships" xmlns:p="http://schemas.openxmlformats.org/presentationml/2006/main" preserve="1" userDrawn="1">
  <p:cSld name="NDA 1_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
        <p:nvSpPr>
          <p:cNvPr id="2" name="TextBox 1">
            <a:extLst>
              <a:ext uri="{FF2B5EF4-FFF2-40B4-BE49-F238E27FC236}">
                <a16:creationId xmlns:a16="http://schemas.microsoft.com/office/drawing/2014/main" id="{CDC91CB4-D5A2-4D78-B57A-D87A3208AF16}"/>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1430279483"/>
      </p:ext>
    </p:extLst>
  </p:cSld>
  <p:clrMapOvr>
    <a:masterClrMapping/>
  </p:clrMapOvr>
  <p:transition>
    <p:fade/>
  </p:transition>
</p:sldLayout>
</file>

<file path=ppt/slideLayouts/slideLayout77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813121736"/>
      </p:ext>
    </p:extLst>
  </p:cSld>
  <p:clrMapOvr>
    <a:masterClrMapping/>
  </p:clrMapOvr>
  <p:transition>
    <p:fade/>
  </p:transition>
</p:sldLayout>
</file>

<file path=ppt/slideLayouts/slideLayout772.xml><?xml version="1.0" encoding="utf-8"?>
<p:sldLayout xmlns:a="http://schemas.openxmlformats.org/drawingml/2006/main" xmlns:r="http://schemas.openxmlformats.org/officeDocument/2006/relationships" xmlns:p="http://schemas.openxmlformats.org/presentationml/2006/main" preserve="1" userDrawn="1">
  <p:cSld name="NDA 3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
        <p:nvSpPr>
          <p:cNvPr id="2" name="TextBox 1">
            <a:extLst>
              <a:ext uri="{FF2B5EF4-FFF2-40B4-BE49-F238E27FC236}">
                <a16:creationId xmlns:a16="http://schemas.microsoft.com/office/drawing/2014/main" id="{4DAA152E-04D4-4ADF-B807-E85935A32370}"/>
              </a:ext>
            </a:extLst>
          </p:cNvPr>
          <p:cNvSpPr txBox="1"/>
          <p:nvPr userDrawn="1"/>
        </p:nvSpPr>
        <p:spPr>
          <a:xfrm>
            <a:off x="8150551" y="6400800"/>
            <a:ext cx="4129756" cy="369332"/>
          </a:xfrm>
          <a:prstGeom prst="rect">
            <a:avLst/>
          </a:prstGeom>
          <a:noFill/>
        </p:spPr>
        <p:txBody>
          <a:bodyPr wrap="square">
            <a:spAutoFit/>
          </a:bodyPr>
          <a:lstStyle/>
          <a:p>
            <a:r>
              <a:rPr lang="en-US" sz="1800">
                <a:solidFill>
                  <a:srgbClr val="FF0000"/>
                </a:solidFill>
                <a:latin typeface="Segoe UI" panose="020B0502040204020203" pitchFamily="34" charset="0"/>
              </a:rPr>
              <a:t>SLIDE CONTAINS NDA INFORMATION</a:t>
            </a:r>
            <a:endParaRPr lang="en-US"/>
          </a:p>
        </p:txBody>
      </p:sp>
    </p:spTree>
    <p:extLst>
      <p:ext uri="{BB962C8B-B14F-4D97-AF65-F5344CB8AC3E}">
        <p14:creationId xmlns:p14="http://schemas.microsoft.com/office/powerpoint/2010/main" val="2701212145"/>
      </p:ext>
    </p:extLst>
  </p:cSld>
  <p:clrMapOvr>
    <a:masterClrMapping/>
  </p:clrMapOvr>
  <p:transition>
    <p:fade/>
  </p:transition>
</p:sldLayout>
</file>

<file path=ppt/slideLayouts/slideLayout773.xml><?xml version="1.0" encoding="utf-8"?>
<p:sldLayout xmlns:a="http://schemas.openxmlformats.org/drawingml/2006/main" xmlns:r="http://schemas.openxmlformats.org/officeDocument/2006/relationships" xmlns:p="http://schemas.openxmlformats.org/presentationml/2006/main" userDrawn="1">
  <p:cSld name="3_Photo full bleed lower title">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C4891A6-B964-47F0-8B92-8EE40632F92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Oval 1">
            <a:extLst>
              <a:ext uri="{FF2B5EF4-FFF2-40B4-BE49-F238E27FC236}">
                <a16:creationId xmlns:a16="http://schemas.microsoft.com/office/drawing/2014/main" id="{A85858A1-71F3-413A-9DB7-A6B676CE507A}"/>
              </a:ext>
            </a:extLst>
          </p:cNvPr>
          <p:cNvSpPr/>
          <p:nvPr userDrawn="1"/>
        </p:nvSpPr>
        <p:spPr bwMode="auto">
          <a:xfrm>
            <a:off x="6629400" y="685800"/>
            <a:ext cx="5486400" cy="5486400"/>
          </a:xfrm>
          <a:prstGeom prst="ellipse">
            <a:avLst/>
          </a:prstGeom>
          <a:gradFill flip="none" rotWithShape="1">
            <a:gsLst>
              <a:gs pos="36000">
                <a:srgbClr val="011128"/>
              </a:gs>
              <a:gs pos="81000">
                <a:srgbClr val="011128">
                  <a:alpha val="0"/>
                </a:srgbClr>
              </a:gs>
            </a:gsLst>
            <a:path path="circle">
              <a:fillToRect l="50000" t="50000" r="50000" b="50000"/>
            </a:path>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7" name="Graphic 6">
            <a:extLst>
              <a:ext uri="{FF2B5EF4-FFF2-40B4-BE49-F238E27FC236}">
                <a16:creationId xmlns:a16="http://schemas.microsoft.com/office/drawing/2014/main" id="{2CB82F55-3B81-4613-BD39-D678B3604667}"/>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299064" y="1377809"/>
            <a:ext cx="4134118" cy="4114800"/>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85603684-D24B-4C19-A4C0-1EF77D305E6A}"/>
              </a:ext>
            </a:extLst>
          </p:cNvPr>
          <p:cNvPicPr>
            <a:picLocks noChangeAspect="1"/>
          </p:cNvPicPr>
          <p:nvPr userDrawn="1"/>
        </p:nvPicPr>
        <p:blipFill>
          <a:blip r:embed="rId5"/>
          <a:stretch>
            <a:fillRect/>
          </a:stretch>
        </p:blipFill>
        <p:spPr>
          <a:xfrm>
            <a:off x="584201" y="585788"/>
            <a:ext cx="1517162" cy="323661"/>
          </a:xfrm>
          <a:prstGeom prst="rect">
            <a:avLst/>
          </a:prstGeom>
        </p:spPr>
      </p:pic>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2935517"/>
            <a:ext cx="7953829" cy="968829"/>
          </a:xfrm>
          <a:noFill/>
        </p:spPr>
        <p:txBody>
          <a:bodyPr lIns="585216" tIns="585216" rIns="585216" bIns="585216" anchor="b" anchorCtr="0">
            <a:noAutofit/>
          </a:bodyPr>
          <a:lstStyle>
            <a:lvl1pPr>
              <a:defRPr sz="40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47062326"/>
      </p:ext>
    </p:extLst>
  </p:cSld>
  <p:clrMapOvr>
    <a:masterClrMapping/>
  </p:clrMapOvr>
  <p:transition>
    <p:fade/>
  </p:transition>
  <p:extLst>
    <p:ext uri="{DCECCB84-F9BA-43D5-87BE-67443E8EF086}">
      <p15:sldGuideLst xmlns:p15="http://schemas.microsoft.com/office/powerpoint/2012/main">
        <p15:guide id="1" orient="horz" pos="2160">
          <p15:clr>
            <a:srgbClr val="5ACBF0"/>
          </p15:clr>
        </p15:guide>
      </p15:sldGuideLst>
    </p:ext>
  </p:extLst>
</p:sldLayout>
</file>

<file path=ppt/slideLayouts/slideLayout774.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3297" y="281709"/>
            <a:ext cx="2440148" cy="902854"/>
          </a:xfrm>
          <a:prstGeom prst="rect">
            <a:avLst/>
          </a:prstGeom>
        </p:spPr>
      </p:pic>
    </p:spTree>
    <p:extLst>
      <p:ext uri="{BB962C8B-B14F-4D97-AF65-F5344CB8AC3E}">
        <p14:creationId xmlns:p14="http://schemas.microsoft.com/office/powerpoint/2010/main" val="33623579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FC023-C34F-4225-8BB3-DCE9EC07823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4260B1F-CD94-4717-B5E4-76EB0E4629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E2BDCB-5035-4487-9526-1001E686F23C}"/>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5" name="Footer Placeholder 4">
            <a:extLst>
              <a:ext uri="{FF2B5EF4-FFF2-40B4-BE49-F238E27FC236}">
                <a16:creationId xmlns:a16="http://schemas.microsoft.com/office/drawing/2014/main" id="{3537E1A4-1B04-4F8B-8C48-BEF2984CB8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4E8B40-1E97-46C7-BDB8-FD3BC927CC22}"/>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2760234687"/>
      </p:ext>
    </p:extLst>
  </p:cSld>
  <p:clrMapOvr>
    <a:masterClrMapping/>
  </p:clrMapOvr>
</p:sldLayout>
</file>

<file path=ppt/slideLayouts/slideLayout7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0E192-7D24-4234-ABD4-D2B3D56921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9BF4A8-0EF8-4418-A687-4463E596AD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C402CD-3211-4D40-A466-209FF3704FF5}"/>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5" name="Footer Placeholder 4">
            <a:extLst>
              <a:ext uri="{FF2B5EF4-FFF2-40B4-BE49-F238E27FC236}">
                <a16:creationId xmlns:a16="http://schemas.microsoft.com/office/drawing/2014/main" id="{6811C7B6-E042-40A4-9D82-53B36BED59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221733-2EB4-492C-960B-4DAEA29A15C9}"/>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2773867143"/>
      </p:ext>
    </p:extLst>
  </p:cSld>
  <p:clrMapOvr>
    <a:masterClrMapping/>
  </p:clrMapOvr>
</p:sldLayout>
</file>

<file path=ppt/slideLayouts/slideLayout7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91E25-3724-4F79-94E5-F9C0F0B45E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3E10AE-F668-469C-916F-936978683F8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73734F-125A-4901-BA0C-AB11FEF9753A}"/>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5" name="Footer Placeholder 4">
            <a:extLst>
              <a:ext uri="{FF2B5EF4-FFF2-40B4-BE49-F238E27FC236}">
                <a16:creationId xmlns:a16="http://schemas.microsoft.com/office/drawing/2014/main" id="{2779A85E-D886-4045-B9F8-8737766BB7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6FA31B-729A-4CDE-97AA-3299363F981B}"/>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2214087925"/>
      </p:ext>
    </p:extLst>
  </p:cSld>
  <p:clrMapOvr>
    <a:masterClrMapping/>
  </p:clrMapOvr>
</p:sldLayout>
</file>

<file path=ppt/slideLayouts/slideLayout7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9A8DA-731D-4020-9F35-7AA6B27C62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227DBF-FE3F-421B-A237-5E1D0579945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2B1DCD-E258-418C-A61A-58B7DF0EE5F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23F6128-F65A-45B2-96A4-A3369A4BF586}"/>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6" name="Footer Placeholder 5">
            <a:extLst>
              <a:ext uri="{FF2B5EF4-FFF2-40B4-BE49-F238E27FC236}">
                <a16:creationId xmlns:a16="http://schemas.microsoft.com/office/drawing/2014/main" id="{13EC916B-3313-45D5-A4F3-04C28CC7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3CF6F6-B9BE-46FF-B75A-B32FEFE682F9}"/>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670058216"/>
      </p:ext>
    </p:extLst>
  </p:cSld>
  <p:clrMapOvr>
    <a:masterClrMapping/>
  </p:clrMapOvr>
</p:sldLayout>
</file>

<file path=ppt/slideLayouts/slideLayout7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CA5ED-A2EC-4DBD-A6FB-F7343031077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3F7C7E-CFAA-4EDC-865B-1A5CB21093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DC0C52-3CC1-4C41-9CC4-89654EB32BF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DC3F939-179F-4799-AD03-FCD6D00D7D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3A85356-6795-4206-AB98-41FB014C3AE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8917C7-E5EA-4524-A7F0-89148049F1FE}"/>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8" name="Footer Placeholder 7">
            <a:extLst>
              <a:ext uri="{FF2B5EF4-FFF2-40B4-BE49-F238E27FC236}">
                <a16:creationId xmlns:a16="http://schemas.microsoft.com/office/drawing/2014/main" id="{4862EBC4-D3D7-40D2-B025-81D77A9475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F56112B-EA9B-4B59-90DE-2A25DE7F02C7}"/>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350081525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p:nvSpPr>
        <p:spPr bwMode="auto">
          <a:xfrm>
            <a:off x="910904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p:nvSpPr>
        <p:spPr bwMode="auto">
          <a:xfrm>
            <a:off x="6214840"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p:nvSpPr>
        <p:spPr bwMode="auto">
          <a:xfrm>
            <a:off x="3320633"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p:nvSpPr>
        <p:spPr bwMode="auto">
          <a:xfrm>
            <a:off x="42642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4" y="435824"/>
            <a:ext cx="11336039"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3"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0"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1616032481"/>
      </p:ext>
    </p:extLst>
  </p:cSld>
  <p:clrMapOvr>
    <a:masterClrMapping/>
  </p:clrMapOvr>
  <p:transition>
    <p:fade/>
  </p:transition>
  <p:hf hdr="0" dt="0"/>
</p:sldLayout>
</file>

<file path=ppt/slideLayouts/slideLayout7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E313A-5D4C-42E5-B727-27993AD319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58EE1E2-A84B-49F2-91DB-EDC3425A500C}"/>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4" name="Footer Placeholder 3">
            <a:extLst>
              <a:ext uri="{FF2B5EF4-FFF2-40B4-BE49-F238E27FC236}">
                <a16:creationId xmlns:a16="http://schemas.microsoft.com/office/drawing/2014/main" id="{95C73A78-F0EC-4CA8-AB3F-D364518A550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22EB06D-5766-4431-B174-BFCE864D52DF}"/>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506820153"/>
      </p:ext>
    </p:extLst>
  </p:cSld>
  <p:clrMapOvr>
    <a:masterClrMapping/>
  </p:clrMapOvr>
</p:sldLayout>
</file>

<file path=ppt/slideLayouts/slideLayout7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B8B3C9-93C6-420A-B5D7-41B103364C2B}"/>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3" name="Footer Placeholder 2">
            <a:extLst>
              <a:ext uri="{FF2B5EF4-FFF2-40B4-BE49-F238E27FC236}">
                <a16:creationId xmlns:a16="http://schemas.microsoft.com/office/drawing/2014/main" id="{5256BCA1-F0AB-499D-A663-1E37A3D0A6D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991343-C793-4B3C-9BC8-42C03125C49E}"/>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888891926"/>
      </p:ext>
    </p:extLst>
  </p:cSld>
  <p:clrMapOvr>
    <a:masterClrMapping/>
  </p:clrMapOvr>
</p:sldLayout>
</file>

<file path=ppt/slideLayouts/slideLayout7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CFFAB-80F4-445B-8971-F5FA6B6236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F14FC74-847C-48F5-98E7-08644DBE28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160DDE-0633-4384-9793-DE33E9A5D7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134D98-0BB7-48F2-B69B-E6D24DDEC517}"/>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6" name="Footer Placeholder 5">
            <a:extLst>
              <a:ext uri="{FF2B5EF4-FFF2-40B4-BE49-F238E27FC236}">
                <a16:creationId xmlns:a16="http://schemas.microsoft.com/office/drawing/2014/main" id="{89FAFD4A-DA9E-42BD-B2F9-1F6805B347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D66E23-B98D-4C1E-8331-89E8E5C0C459}"/>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549490152"/>
      </p:ext>
    </p:extLst>
  </p:cSld>
  <p:clrMapOvr>
    <a:masterClrMapping/>
  </p:clrMapOvr>
</p:sldLayout>
</file>

<file path=ppt/slideLayouts/slideLayout7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27E9A-1EED-4760-BDAF-64F57F5895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49B27B-69C2-4AB9-AD96-30873D81EC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980806-A4DB-4066-9B88-21A7595C70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A10843-80D7-463E-A006-321196CBC5C6}"/>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6" name="Footer Placeholder 5">
            <a:extLst>
              <a:ext uri="{FF2B5EF4-FFF2-40B4-BE49-F238E27FC236}">
                <a16:creationId xmlns:a16="http://schemas.microsoft.com/office/drawing/2014/main" id="{5D2A5CF9-5880-47CA-AB13-EACA216FA4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2EB1C1-DFE5-474C-B3CA-7E8D91E22354}"/>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194204270"/>
      </p:ext>
    </p:extLst>
  </p:cSld>
  <p:clrMapOvr>
    <a:masterClrMapping/>
  </p:clrMapOvr>
</p:sldLayout>
</file>

<file path=ppt/slideLayouts/slideLayout7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C8569-719C-47E0-9F34-6819CD05FF4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DE20D4B-F520-45CA-A8CD-B4FAD39A3BD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F4FADE-31B2-45F3-9F55-88D9FE6066C9}"/>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5" name="Footer Placeholder 4">
            <a:extLst>
              <a:ext uri="{FF2B5EF4-FFF2-40B4-BE49-F238E27FC236}">
                <a16:creationId xmlns:a16="http://schemas.microsoft.com/office/drawing/2014/main" id="{E3096B73-31AB-4FE7-9BDD-EA08E207C2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E3A31E-CB94-48EF-B418-B7D7B729B48C}"/>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1852006523"/>
      </p:ext>
    </p:extLst>
  </p:cSld>
  <p:clrMapOvr>
    <a:masterClrMapping/>
  </p:clrMapOvr>
</p:sldLayout>
</file>

<file path=ppt/slideLayouts/slideLayout7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B3C73B-3C47-42F9-B4F9-988875A475E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92C6E8-A5FD-483D-8DE7-F02D2A3CA62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75B9B8-FDA1-4E13-BD95-D850105CE728}"/>
              </a:ext>
            </a:extLst>
          </p:cNvPr>
          <p:cNvSpPr>
            <a:spLocks noGrp="1"/>
          </p:cNvSpPr>
          <p:nvPr>
            <p:ph type="dt" sz="half" idx="10"/>
          </p:nvPr>
        </p:nvSpPr>
        <p:spPr/>
        <p:txBody>
          <a:bodyPr/>
          <a:lstStyle/>
          <a:p>
            <a:fld id="{DC45EC24-F988-4F39-B501-9A146B88007D}" type="datetimeFigureOut">
              <a:rPr lang="en-US" smtClean="0"/>
              <a:t>12/6/2021</a:t>
            </a:fld>
            <a:endParaRPr lang="en-US"/>
          </a:p>
        </p:txBody>
      </p:sp>
      <p:sp>
        <p:nvSpPr>
          <p:cNvPr id="5" name="Footer Placeholder 4">
            <a:extLst>
              <a:ext uri="{FF2B5EF4-FFF2-40B4-BE49-F238E27FC236}">
                <a16:creationId xmlns:a16="http://schemas.microsoft.com/office/drawing/2014/main" id="{7CA25DCD-9D2A-4995-B426-50096B364B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1F6A14-BA65-4EDB-806D-86D72FE78CFF}"/>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945102669"/>
      </p:ext>
    </p:extLst>
  </p:cSld>
  <p:clrMapOvr>
    <a:masterClrMapping/>
  </p:clrMapOvr>
</p:sldLayout>
</file>

<file path=ppt/slideLayouts/slideLayout786.xml><?xml version="1.0" encoding="utf-8"?>
<p:sldLayout xmlns:a="http://schemas.openxmlformats.org/drawingml/2006/main" xmlns:r="http://schemas.openxmlformats.org/officeDocument/2006/relationships" xmlns:p="http://schemas.openxmlformats.org/presentationml/2006/main" preserve="1" userDrawn="1">
  <p:cSld name="1_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8" name="MS logo white - EMF" descr="Microsoft logo white text version">
            <a:extLst>
              <a:ext uri="{FF2B5EF4-FFF2-40B4-BE49-F238E27FC236}">
                <a16:creationId xmlns:a16="http://schemas.microsoft.com/office/drawing/2014/main" id="{CEB907E8-8DF2-4BB3-87C9-9C2130FCB0FB}"/>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5431747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87.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prstGeom prst="rect">
            <a:avLst/>
          </a:prstGeo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9620588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78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Title</a:t>
            </a:r>
          </a:p>
        </p:txBody>
      </p:sp>
      <p:cxnSp>
        <p:nvCxnSpPr>
          <p:cNvPr id="4" name="Straight Connector 3">
            <a:extLst>
              <a:ext uri="{FF2B5EF4-FFF2-40B4-BE49-F238E27FC236}">
                <a16:creationId xmlns:a16="http://schemas.microsoft.com/office/drawing/2014/main" id="{46A33205-8906-4922-8891-9E726B5EEFA8}"/>
              </a:ext>
            </a:extLst>
          </p:cNvPr>
          <p:cNvCxnSpPr>
            <a:cxnSpLocks/>
          </p:cNvCxnSpPr>
          <p:nvPr userDrawn="1"/>
        </p:nvCxnSpPr>
        <p:spPr>
          <a:xfrm>
            <a:off x="4355160"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4">
            <a:extLst>
              <a:ext uri="{FF2B5EF4-FFF2-40B4-BE49-F238E27FC236}">
                <a16:creationId xmlns:a16="http://schemas.microsoft.com/office/drawing/2014/main" id="{0EB34C75-D8A4-49E1-AA0A-489652FF467A}"/>
              </a:ext>
            </a:extLst>
          </p:cNvPr>
          <p:cNvCxnSpPr>
            <a:cxnSpLocks/>
          </p:cNvCxnSpPr>
          <p:nvPr userDrawn="1"/>
        </p:nvCxnSpPr>
        <p:spPr>
          <a:xfrm flipH="1">
            <a:off x="4064267"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51C6277E-0003-4B4F-BBDF-7243DEDD2459}"/>
              </a:ext>
            </a:extLst>
          </p:cNvPr>
          <p:cNvCxnSpPr>
            <a:cxnSpLocks/>
          </p:cNvCxnSpPr>
          <p:nvPr userDrawn="1"/>
        </p:nvCxnSpPr>
        <p:spPr>
          <a:xfrm>
            <a:off x="585216"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D6FB33C9-50F2-4CAE-BD8E-9AC7CB80048A}"/>
              </a:ext>
            </a:extLst>
          </p:cNvPr>
          <p:cNvCxnSpPr>
            <a:cxnSpLocks/>
          </p:cNvCxnSpPr>
          <p:nvPr userDrawn="1"/>
        </p:nvCxnSpPr>
        <p:spPr>
          <a:xfrm>
            <a:off x="11606784"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D0202371-D802-4DC5-9A18-561BEC9D8AE4}"/>
              </a:ext>
            </a:extLst>
          </p:cNvPr>
          <p:cNvCxnSpPr>
            <a:cxnSpLocks/>
          </p:cNvCxnSpPr>
          <p:nvPr userDrawn="1"/>
        </p:nvCxnSpPr>
        <p:spPr>
          <a:xfrm flipH="1">
            <a:off x="0" y="582042"/>
            <a:ext cx="12192000"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21098F4A-73AD-4BE7-B148-D9A6136C1474}"/>
              </a:ext>
            </a:extLst>
          </p:cNvPr>
          <p:cNvCxnSpPr>
            <a:cxnSpLocks/>
          </p:cNvCxnSpPr>
          <p:nvPr userDrawn="1"/>
        </p:nvCxnSpPr>
        <p:spPr>
          <a:xfrm flipH="1">
            <a:off x="0" y="6272784"/>
            <a:ext cx="12192000"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8C2457E-11DA-417E-A479-5F99D523B151}"/>
              </a:ext>
            </a:extLst>
          </p:cNvPr>
          <p:cNvCxnSpPr>
            <a:cxnSpLocks/>
          </p:cNvCxnSpPr>
          <p:nvPr userDrawn="1"/>
        </p:nvCxnSpPr>
        <p:spPr>
          <a:xfrm>
            <a:off x="4259072" y="0"/>
            <a:ext cx="0" cy="685800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a:extLst>
              <a:ext uri="{FF2B5EF4-FFF2-40B4-BE49-F238E27FC236}">
                <a16:creationId xmlns:a16="http://schemas.microsoft.com/office/drawing/2014/main" id="{51F7D4BA-4311-42DA-983E-FA7CC6FF5D74}"/>
              </a:ext>
            </a:extLst>
          </p:cNvPr>
          <p:cNvCxnSpPr>
            <a:cxnSpLocks/>
          </p:cNvCxnSpPr>
          <p:nvPr userDrawn="1"/>
        </p:nvCxnSpPr>
        <p:spPr>
          <a:xfrm>
            <a:off x="404261" y="3429000"/>
            <a:ext cx="11787739"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DB27996F-F0AC-42CC-A588-E636E9039B13}"/>
              </a:ext>
            </a:extLst>
          </p:cNvPr>
          <p:cNvCxnSpPr>
            <a:cxnSpLocks/>
          </p:cNvCxnSpPr>
          <p:nvPr userDrawn="1"/>
        </p:nvCxnSpPr>
        <p:spPr>
          <a:xfrm flipV="1">
            <a:off x="7980972" y="582042"/>
            <a:ext cx="0" cy="5690742"/>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662313442"/>
      </p:ext>
    </p:extLst>
  </p:cSld>
  <p:clrMapOvr>
    <a:masterClrMapping/>
  </p:clrMapOvr>
</p:sldLayout>
</file>

<file path=ppt/slideLayouts/slideLayout78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5" y="440495"/>
            <a:ext cx="11336038" cy="758022"/>
          </a:xfrm>
          <a:prstGeom prst="rect">
            <a:avLst/>
          </a:prstGeom>
        </p:spPr>
        <p:txBody>
          <a:bodyPr vert="horz" wrap="square" lIns="0" tIns="164592" rIns="0" bIns="0" rtlCol="0" anchor="t">
            <a:noAutofit/>
          </a:bodyPr>
          <a:lstStyle>
            <a:lvl1pPr algn="l" defTabSz="914554" rtl="0" eaLnBrk="1" latinLnBrk="0" hangingPunct="1">
              <a:lnSpc>
                <a:spcPct val="90000"/>
              </a:lnSpc>
              <a:spcBef>
                <a:spcPct val="0"/>
              </a:spcBef>
              <a:buNone/>
              <a:defRPr lang="en-US" sz="3138" b="0" kern="1200" cap="none" spc="-147" baseline="0" dirty="0">
                <a:ln w="3175">
                  <a:noFill/>
                </a:ln>
                <a:gradFill>
                  <a:gsLst>
                    <a:gs pos="83000">
                      <a:schemeClr val="tx2"/>
                    </a:gs>
                    <a:gs pos="100000">
                      <a:schemeClr val="tx1"/>
                    </a:gs>
                  </a:gsLst>
                  <a:lin ang="5400000" scaled="1"/>
                </a:gradFill>
                <a:effectLst/>
                <a:latin typeface="+mj-lt"/>
                <a:ea typeface="+mn-ea"/>
                <a:cs typeface="Segoe UI" pitchFamily="34" charset="0"/>
              </a:defRPr>
            </a:lvl1pPr>
          </a:lstStyle>
          <a:p>
            <a:r>
              <a:rPr lang="en-US"/>
              <a:t>Title</a:t>
            </a:r>
          </a:p>
        </p:txBody>
      </p:sp>
    </p:spTree>
    <p:extLst>
      <p:ext uri="{BB962C8B-B14F-4D97-AF65-F5344CB8AC3E}">
        <p14:creationId xmlns:p14="http://schemas.microsoft.com/office/powerpoint/2010/main" val="46208194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2929805444"/>
      </p:ext>
    </p:extLst>
  </p:cSld>
  <p:clrMapOvr>
    <a:masterClrMapping/>
  </p:clrMapOvr>
  <p:transition>
    <p:fade/>
  </p:transition>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Blank">
    <p:bg>
      <p:bgPr>
        <a:solidFill>
          <a:srgbClr val="EEEEEE"/>
        </a:solidFill>
        <a:effectLst/>
      </p:bgPr>
    </p:bg>
    <p:spTree>
      <p:nvGrpSpPr>
        <p:cNvPr id="1" name=""/>
        <p:cNvGrpSpPr/>
        <p:nvPr/>
      </p:nvGrpSpPr>
      <p:grpSpPr>
        <a:xfrm>
          <a:off x="0" y="0"/>
          <a:ext cx="0" cy="0"/>
          <a:chOff x="0" y="0"/>
          <a:chExt cx="0" cy="0"/>
        </a:xfrm>
      </p:grpSpPr>
      <p:pic>
        <p:nvPicPr>
          <p:cNvPr id="2" name="Graphique 1">
            <a:extLst>
              <a:ext uri="{FF2B5EF4-FFF2-40B4-BE49-F238E27FC236}">
                <a16:creationId xmlns:a16="http://schemas.microsoft.com/office/drawing/2014/main" id="{D17F8E81-0C72-427C-9FCA-F688897F6B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58717782"/>
      </p:ext>
    </p:extLst>
  </p:cSld>
  <p:clrMapOvr>
    <a:masterClrMapping/>
  </p:clrMapOvr>
  <p:transition>
    <p:fade/>
  </p:transition>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Section title whit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DFDA0F-DF8C-43A1-8D19-A6F4C111F7C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52948" t="4718" r="3149" b="22029"/>
          <a:stretch/>
        </p:blipFill>
        <p:spPr>
          <a:xfrm>
            <a:off x="5694744" y="1"/>
            <a:ext cx="6497257" cy="6858974"/>
          </a:xfrm>
          <a:prstGeom prst="rect">
            <a:avLst/>
          </a:prstGeom>
        </p:spPr>
      </p:pic>
      <p:sp>
        <p:nvSpPr>
          <p:cNvPr id="36" name="Title 35"/>
          <p:cNvSpPr>
            <a:spLocks noGrp="1"/>
          </p:cNvSpPr>
          <p:nvPr>
            <p:ph type="title" hasCustomPrompt="1"/>
          </p:nvPr>
        </p:nvSpPr>
        <p:spPr>
          <a:xfrm>
            <a:off x="426425" y="1184319"/>
            <a:ext cx="7477989" cy="3535032"/>
          </a:xfrm>
          <a:noFill/>
        </p:spPr>
        <p:txBody>
          <a:bodyPr vert="horz" wrap="square" lIns="0" tIns="0" rIns="0" bIns="0" rtlCol="0" anchor="ctr" anchorCtr="0">
            <a:noAutofit/>
          </a:bodyPr>
          <a:lstStyle>
            <a:lvl1pPr>
              <a:defRPr lang="en-US" sz="3528"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106968574"/>
      </p:ext>
    </p:extLst>
  </p:cSld>
  <p:clrMapOvr>
    <a:overrideClrMapping bg1="lt1" tx1="dk1" bg2="lt2" tx2="dk2" accent1="accent1" accent2="accent2" accent3="accent3" accent4="accent4" accent5="accent5" accent6="accent6" hlink="hlink" folHlink="folHlink"/>
  </p:clrMapOvr>
  <p:transition>
    <p:fade/>
  </p:transition>
  <p:hf hd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4186021892"/>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_Section title blue">
    <p:bg>
      <p:bgPr>
        <a:solidFill>
          <a:srgbClr val="0278D4"/>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1A546E-4D7F-C44F-8FBF-00678B8BF75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53021" t="4525" r="3347" b="21812"/>
          <a:stretch/>
        </p:blipFill>
        <p:spPr>
          <a:xfrm>
            <a:off x="5758774" y="-12698"/>
            <a:ext cx="6433226" cy="6870697"/>
          </a:xfrm>
          <a:prstGeom prst="rect">
            <a:avLst/>
          </a:prstGeom>
        </p:spPr>
      </p:pic>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661484"/>
            <a:ext cx="7477989" cy="3535032"/>
          </a:xfrm>
          <a:noFill/>
        </p:spPr>
        <p:txBody>
          <a:bodyPr vert="horz" wrap="square" lIns="0" tIns="0" rIns="0" bIns="0" rtlCol="0" anchor="ctr" anchorCtr="0">
            <a:noAutofit/>
          </a:bodyPr>
          <a:lstStyle>
            <a:lvl1pPr>
              <a:lnSpc>
                <a:spcPct val="90000"/>
              </a:lnSpc>
              <a:defRPr lang="en-US" sz="3528"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3458722937"/>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2_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661484"/>
            <a:ext cx="7477989" cy="3535032"/>
          </a:xfrm>
          <a:noFill/>
        </p:spPr>
        <p:txBody>
          <a:bodyPr vert="horz" wrap="square" lIns="0" tIns="0" rIns="0" bIns="0" rtlCol="0" anchor="ctr" anchorCtr="0">
            <a:noAutofit/>
          </a:bodyPr>
          <a:lstStyle>
            <a:lvl1pPr>
              <a:lnSpc>
                <a:spcPct val="90000"/>
              </a:lnSpc>
              <a:defRPr lang="en-US" sz="3528"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2313172653"/>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CA0EDE3-1A1B-4588-948F-093B3F8F5D5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50445" t="4718" r="3150" b="22029"/>
          <a:stretch/>
        </p:blipFill>
        <p:spPr>
          <a:xfrm>
            <a:off x="5324354" y="1"/>
            <a:ext cx="6867647" cy="6858974"/>
          </a:xfrm>
          <a:prstGeom prst="rect">
            <a:avLst/>
          </a:prstGeom>
        </p:spPr>
      </p:pic>
      <p:sp>
        <p:nvSpPr>
          <p:cNvPr id="3" name="Title 1">
            <a:extLst>
              <a:ext uri="{FF2B5EF4-FFF2-40B4-BE49-F238E27FC236}">
                <a16:creationId xmlns:a16="http://schemas.microsoft.com/office/drawing/2014/main" id="{CF1CCDE9-6610-4C2B-99BE-D85FEC4C7A60}"/>
              </a:ext>
            </a:extLst>
          </p:cNvPr>
          <p:cNvSpPr>
            <a:spLocks noGrp="1"/>
          </p:cNvSpPr>
          <p:nvPr>
            <p:ph type="title"/>
          </p:nvPr>
        </p:nvSpPr>
        <p:spPr>
          <a:xfrm>
            <a:off x="426425" y="1202871"/>
            <a:ext cx="3632388" cy="1172553"/>
          </a:xfrm>
        </p:spPr>
        <p:txBody>
          <a:bodyPr/>
          <a:lstStyle>
            <a:lvl1pPr>
              <a:defRPr spc="-49" baseline="0"/>
            </a:lvl1pPr>
          </a:lstStyle>
          <a:p>
            <a:r>
              <a:rPr lang="en-US" sz="2745">
                <a:solidFill>
                  <a:schemeClr val="accent1"/>
                </a:solidFill>
              </a:rPr>
              <a:t>Click to edit Master title style</a:t>
            </a:r>
          </a:p>
        </p:txBody>
      </p:sp>
      <p:sp>
        <p:nvSpPr>
          <p:cNvPr id="4" name="Text Placeholder 2">
            <a:extLst>
              <a:ext uri="{FF2B5EF4-FFF2-40B4-BE49-F238E27FC236}">
                <a16:creationId xmlns:a16="http://schemas.microsoft.com/office/drawing/2014/main" id="{1E5D324E-B60B-47CE-9777-1A1294F46257}"/>
              </a:ext>
            </a:extLst>
          </p:cNvPr>
          <p:cNvSpPr>
            <a:spLocks noGrp="1"/>
          </p:cNvSpPr>
          <p:nvPr>
            <p:ph type="body" sz="quarter" idx="10" hasCustomPrompt="1"/>
          </p:nvPr>
        </p:nvSpPr>
        <p:spPr>
          <a:xfrm>
            <a:off x="4514807" y="1202872"/>
            <a:ext cx="3618382" cy="2006765"/>
          </a:xfrm>
        </p:spPr>
        <p:txBody>
          <a:bodyPr tIns="182880"/>
          <a:lstStyle>
            <a:lvl1pPr>
              <a:lnSpc>
                <a:spcPct val="90000"/>
              </a:lnSpc>
              <a:spcBef>
                <a:spcPts val="1176"/>
              </a:spcBef>
              <a:defRPr sz="1765"/>
            </a:lvl1pPr>
          </a:lstStyle>
          <a:p>
            <a:r>
              <a:rPr lang="en-US">
                <a:solidFill>
                  <a:srgbClr val="000000"/>
                </a:solidFill>
                <a:latin typeface="+mn-lt"/>
              </a:rPr>
              <a:t>Resource 1</a:t>
            </a:r>
          </a:p>
          <a:p>
            <a:r>
              <a:rPr lang="en-US">
                <a:solidFill>
                  <a:srgbClr val="000000"/>
                </a:solidFill>
                <a:latin typeface="+mn-lt"/>
              </a:rPr>
              <a:t>Resource 2</a:t>
            </a:r>
          </a:p>
          <a:p>
            <a:r>
              <a:rPr lang="en-US">
                <a:solidFill>
                  <a:srgbClr val="000000"/>
                </a:solidFill>
                <a:latin typeface="+mn-lt"/>
              </a:rPr>
              <a:t>Resource 3</a:t>
            </a:r>
          </a:p>
          <a:p>
            <a:r>
              <a:rPr lang="en-US">
                <a:solidFill>
                  <a:srgbClr val="000000"/>
                </a:solidFill>
                <a:latin typeface="+mn-lt"/>
              </a:rPr>
              <a:t>Resource 4</a:t>
            </a:r>
          </a:p>
          <a:p>
            <a:r>
              <a:rPr lang="en-US">
                <a:solidFill>
                  <a:srgbClr val="000000"/>
                </a:solidFill>
                <a:latin typeface="+mn-lt"/>
              </a:rPr>
              <a:t>Resource 5</a:t>
            </a:r>
          </a:p>
        </p:txBody>
      </p:sp>
    </p:spTree>
    <p:extLst>
      <p:ext uri="{BB962C8B-B14F-4D97-AF65-F5344CB8AC3E}">
        <p14:creationId xmlns:p14="http://schemas.microsoft.com/office/powerpoint/2010/main" val="2648523541"/>
      </p:ext>
    </p:extLst>
  </p:cSld>
  <p:clrMapOvr>
    <a:masterClrMapping/>
  </p:clrMapOvr>
  <p:transition>
    <p:fade/>
  </p:transition>
  <p:hf hdr="0" dt="0"/>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1473396"/>
          </a:xfrm>
          <a:noFill/>
        </p:spPr>
        <p:txBody>
          <a:bodyPr lIns="0" tIns="0" rIns="0" bIns="0" anchor="t" anchorCtr="0"/>
          <a:lstStyle>
            <a:lvl1pPr>
              <a:lnSpc>
                <a:spcPct val="100000"/>
              </a:lnSpc>
              <a:spcAft>
                <a:spcPts val="1274"/>
              </a:spcAft>
              <a:defRPr sz="2549" spc="-147"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pic>
        <p:nvPicPr>
          <p:cNvPr id="6" name="Picture 5">
            <a:extLst>
              <a:ext uri="{FF2B5EF4-FFF2-40B4-BE49-F238E27FC236}">
                <a16:creationId xmlns:a16="http://schemas.microsoft.com/office/drawing/2014/main" id="{89D1918C-F2C9-4E5E-B606-3690572BDE58}"/>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52948" t="4718" r="3149" b="22029"/>
          <a:stretch/>
        </p:blipFill>
        <p:spPr>
          <a:xfrm>
            <a:off x="5694744" y="1"/>
            <a:ext cx="6497257" cy="6858974"/>
          </a:xfrm>
          <a:prstGeom prst="rect">
            <a:avLst/>
          </a:prstGeom>
        </p:spPr>
      </p:pic>
    </p:spTree>
    <p:extLst>
      <p:ext uri="{BB962C8B-B14F-4D97-AF65-F5344CB8AC3E}">
        <p14:creationId xmlns:p14="http://schemas.microsoft.com/office/powerpoint/2010/main" val="23136442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4"/>
              </a:spcAft>
              <a:defRPr sz="2549"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pic>
        <p:nvPicPr>
          <p:cNvPr id="7" name="Picture 6">
            <a:extLst>
              <a:ext uri="{FF2B5EF4-FFF2-40B4-BE49-F238E27FC236}">
                <a16:creationId xmlns:a16="http://schemas.microsoft.com/office/drawing/2014/main" id="{353CE99F-9B9D-4E4C-B00E-5CBF2CF3216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53021" t="4525" r="3347" b="21812"/>
          <a:stretch/>
        </p:blipFill>
        <p:spPr>
          <a:xfrm>
            <a:off x="5758774" y="-12698"/>
            <a:ext cx="6433226" cy="6870697"/>
          </a:xfrm>
          <a:prstGeom prst="rect">
            <a:avLst/>
          </a:prstGeom>
        </p:spPr>
      </p:pic>
    </p:spTree>
    <p:extLst>
      <p:ext uri="{BB962C8B-B14F-4D97-AF65-F5344CB8AC3E}">
        <p14:creationId xmlns:p14="http://schemas.microsoft.com/office/powerpoint/2010/main" val="19234596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2_Title Slide">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3"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2" y="3878574"/>
            <a:ext cx="7171337" cy="1792326"/>
          </a:xfrm>
          <a:noFill/>
        </p:spPr>
        <p:txBody>
          <a:bodyPr lIns="164592" tIns="109728" rIns="164592" bIns="109728">
            <a:noAutofit/>
          </a:bodyPr>
          <a:lstStyle>
            <a:lvl1pPr marL="0" indent="0">
              <a:spcBef>
                <a:spcPts val="0"/>
              </a:spcBef>
              <a:buNone/>
              <a:defRPr sz="3136"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451633" y="470067"/>
            <a:ext cx="1423303" cy="304828"/>
          </a:xfrm>
          <a:prstGeom prst="rect">
            <a:avLst/>
          </a:prstGeom>
        </p:spPr>
      </p:pic>
    </p:spTree>
    <p:extLst>
      <p:ext uri="{BB962C8B-B14F-4D97-AF65-F5344CB8AC3E}">
        <p14:creationId xmlns:p14="http://schemas.microsoft.com/office/powerpoint/2010/main" val="799569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4AE53-3766-4E99-82A5-9E465226A2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F10562-85CC-4155-A8B8-C6BDB95ADB9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EF849F-92D1-4C2F-8200-E98DF318307C}"/>
              </a:ext>
            </a:extLst>
          </p:cNvPr>
          <p:cNvSpPr>
            <a:spLocks noGrp="1"/>
          </p:cNvSpPr>
          <p:nvPr>
            <p:ph type="dt" sz="half" idx="10"/>
          </p:nvPr>
        </p:nvSpPr>
        <p:spPr/>
        <p:txBody>
          <a:bodyPr/>
          <a:lstStyle/>
          <a:p>
            <a:fld id="{E34A0F3D-16B2-47B9-8469-D4FA55C592A5}" type="datetimeFigureOut">
              <a:rPr lang="en-US" smtClean="0"/>
              <a:t>12/6/2021</a:t>
            </a:fld>
            <a:endParaRPr lang="en-US"/>
          </a:p>
        </p:txBody>
      </p:sp>
      <p:sp>
        <p:nvSpPr>
          <p:cNvPr id="5" name="Footer Placeholder 4">
            <a:extLst>
              <a:ext uri="{FF2B5EF4-FFF2-40B4-BE49-F238E27FC236}">
                <a16:creationId xmlns:a16="http://schemas.microsoft.com/office/drawing/2014/main" id="{FED960AC-C222-4E6F-8FFA-8B27102F205A}"/>
              </a:ext>
            </a:extLst>
          </p:cNvPr>
          <p:cNvSpPr>
            <a:spLocks noGrp="1"/>
          </p:cNvSpPr>
          <p:nvPr>
            <p:ph type="ftr" sz="quarter" idx="11"/>
          </p:nvPr>
        </p:nvSpPr>
        <p:spPr/>
        <p:txBody>
          <a:bodyPr/>
          <a:lstStyle/>
          <a:p>
            <a:r>
              <a:rPr lang="en-GB"/>
              <a:t>Insert source (optional)</a:t>
            </a:r>
            <a:endParaRPr lang="nb-NO"/>
          </a:p>
        </p:txBody>
      </p:sp>
      <p:sp>
        <p:nvSpPr>
          <p:cNvPr id="6" name="Slide Number Placeholder 5">
            <a:extLst>
              <a:ext uri="{FF2B5EF4-FFF2-40B4-BE49-F238E27FC236}">
                <a16:creationId xmlns:a16="http://schemas.microsoft.com/office/drawing/2014/main" id="{E8FC58FB-33FF-4AA7-B233-C47EA89BBB0A}"/>
              </a:ext>
            </a:extLst>
          </p:cNvPr>
          <p:cNvSpPr>
            <a:spLocks noGrp="1"/>
          </p:cNvSpPr>
          <p:nvPr>
            <p:ph type="sldNum" sz="quarter" idx="12"/>
          </p:nvPr>
        </p:nvSpPr>
        <p:spPr/>
        <p:txBody>
          <a:bodyPr/>
          <a:lstStyle/>
          <a:p>
            <a:fld id="{AF82C51F-475B-4DE1-B4BE-74973CDCE049}" type="slidenum">
              <a:rPr lang="nb-NO" smtClean="0"/>
              <a:pPr/>
              <a:t>‹#›</a:t>
            </a:fld>
            <a:endParaRPr lang="nb-NO"/>
          </a:p>
        </p:txBody>
      </p:sp>
    </p:spTree>
    <p:extLst>
      <p:ext uri="{BB962C8B-B14F-4D97-AF65-F5344CB8AC3E}">
        <p14:creationId xmlns:p14="http://schemas.microsoft.com/office/powerpoint/2010/main" val="3330563713"/>
      </p:ext>
    </p:extLst>
  </p:cSld>
  <p:clrMapOvr>
    <a:masterClrMapping/>
  </p:clrMapOvr>
  <p:hf hdr="0" dt="0"/>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40" y="1189178"/>
            <a:ext cx="11653523" cy="1276484"/>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54" indent="0">
              <a:buNone/>
              <a:defRPr/>
            </a:lvl3pPr>
            <a:lvl4pPr marL="448107" indent="0">
              <a:buNone/>
              <a:defRPr/>
            </a:lvl4pPr>
            <a:lvl5pPr marL="672161"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4653892"/>
      </p:ext>
    </p:extLst>
  </p:cSld>
  <p:clrMapOvr>
    <a:masterClrMapping/>
  </p:clrMapOvr>
  <p:transition>
    <p:fade/>
  </p:transition>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No Image">
    <p:bg>
      <p:bgPr>
        <a:solidFill>
          <a:srgbClr val="EEEEEE"/>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65912" y="2259402"/>
            <a:ext cx="9144000" cy="1292662"/>
          </a:xfrm>
          <a:noFill/>
        </p:spPr>
        <p:txBody>
          <a:bodyPr lIns="0" tIns="0" rIns="0" bIns="0" anchor="b" anchorCtr="0">
            <a:spAutoFit/>
          </a:bodyPr>
          <a:lstStyle>
            <a:lvl1pPr>
              <a:defRPr sz="4200" b="0" spc="-50" baseline="0">
                <a:solidFill>
                  <a:srgbClr val="614E8C"/>
                </a:solidFill>
                <a:latin typeface="+mj-lt"/>
                <a:cs typeface="Segoe UI" panose="020B0502040204020203" pitchFamily="34" charset="0"/>
              </a:defRPr>
            </a:lvl1pPr>
          </a:lstStyle>
          <a:p>
            <a:r>
              <a:rPr lang="en-US" dirty="0"/>
              <a:t>Event name or </a:t>
            </a:r>
            <a:br>
              <a:rPr lang="en-US" dirty="0"/>
            </a:br>
            <a:r>
              <a:rPr lang="en-US" dirty="0"/>
              <a:t>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rgbClr val="505050"/>
                </a:solidFill>
                <a:latin typeface="+mn-lt"/>
                <a:cs typeface="Segoe UI" panose="020B0502040204020203" pitchFamily="34" charset="0"/>
              </a:defRPr>
            </a:lvl1pPr>
          </a:lstStyle>
          <a:p>
            <a:pPr lvl="0"/>
            <a:r>
              <a:rPr lang="en-US" dirty="0"/>
              <a:t>Speaker name or subtitle text</a:t>
            </a:r>
          </a:p>
        </p:txBody>
      </p:sp>
      <p:pic>
        <p:nvPicPr>
          <p:cNvPr id="6" name="MS logo gray - EMF" descr="Microsoft logo, gray text version">
            <a:extLst>
              <a:ext uri="{FF2B5EF4-FFF2-40B4-BE49-F238E27FC236}">
                <a16:creationId xmlns:a16="http://schemas.microsoft.com/office/drawing/2014/main" id="{20C802ED-07CA-475C-A855-CA3C79912D9B}"/>
              </a:ext>
            </a:extLst>
          </p:cNvPr>
          <p:cNvPicPr>
            <a:picLocks noChangeAspect="1"/>
          </p:cNvPicPr>
          <p:nvPr userDrawn="1"/>
        </p:nvPicPr>
        <p:blipFill>
          <a:blip r:embed="rId2"/>
          <a:stretch>
            <a:fillRect/>
          </a:stretch>
        </p:blipFill>
        <p:spPr bwMode="black">
          <a:xfrm>
            <a:off x="584200" y="586080"/>
            <a:ext cx="1366440" cy="292608"/>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Section title 3">
    <p:bg>
      <p:bgPr>
        <a:solidFill>
          <a:schemeClr val="bg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881922"/>
            <a:ext cx="7454643" cy="3558191"/>
          </a:xfrm>
          <a:noFill/>
        </p:spPr>
        <p:txBody>
          <a:bodyPr vert="horz" wrap="square" lIns="0" tIns="0" rIns="0" bIns="0" rtlCol="0" anchor="t" anchorCtr="0">
            <a:noAutofit/>
          </a:bodyPr>
          <a:lstStyle>
            <a:lvl1pPr>
              <a:defRPr lang="en-US" sz="5293"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1415127664"/>
      </p:ext>
    </p:extLst>
  </p:cSld>
  <p:clrMapOvr>
    <a:overrideClrMapping bg1="dk1" tx1="lt1" bg2="dk2" tx2="lt2" accent1="accent1" accent2="accent2" accent3="accent3" accent4="accent4" accent5="accent5" accent6="accent6" hlink="hlink" folHlink="folHlink"/>
  </p:clrMapOvr>
  <p:transition>
    <p:fade/>
  </p:transition>
  <p:hf hdr="0" dt="0"/>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Thank you">
    <p:bg>
      <p:bgPr>
        <a:solidFill>
          <a:schemeClr val="bg2"/>
        </a:solidFill>
        <a:effectLst/>
      </p:bgPr>
    </p:bg>
    <p:spTree>
      <p:nvGrpSpPr>
        <p:cNvPr id="1" name=""/>
        <p:cNvGrpSpPr/>
        <p:nvPr/>
      </p:nvGrpSpPr>
      <p:grpSpPr>
        <a:xfrm>
          <a:off x="0" y="0"/>
          <a:ext cx="0" cy="0"/>
          <a:chOff x="0" y="0"/>
          <a:chExt cx="0" cy="0"/>
        </a:xfrm>
      </p:grpSpPr>
      <p:pic>
        <p:nvPicPr>
          <p:cNvPr id="6" name="MS logo white - 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10304550" y="6197910"/>
            <a:ext cx="1423303" cy="304828"/>
          </a:xfrm>
          <a:prstGeom prst="rect">
            <a:avLst/>
          </a:prstGeom>
        </p:spPr>
      </p:pic>
      <p:sp>
        <p:nvSpPr>
          <p:cNvPr id="7" name="Title 1">
            <a:extLst>
              <a:ext uri="{FF2B5EF4-FFF2-40B4-BE49-F238E27FC236}">
                <a16:creationId xmlns:a16="http://schemas.microsoft.com/office/drawing/2014/main" id="{88D3F649-DEE7-4D5F-B18B-F8C443CBFAF5}"/>
              </a:ext>
            </a:extLst>
          </p:cNvPr>
          <p:cNvSpPr>
            <a:spLocks noGrp="1"/>
          </p:cNvSpPr>
          <p:nvPr>
            <p:ph type="title" hasCustomPrompt="1"/>
          </p:nvPr>
        </p:nvSpPr>
        <p:spPr>
          <a:xfrm>
            <a:off x="5118132" y="4454780"/>
            <a:ext cx="1955736" cy="482981"/>
          </a:xfrm>
          <a:noFill/>
        </p:spPr>
        <p:txBody>
          <a:bodyPr lIns="0" tIns="0" rIns="0" bIns="0" anchor="t" anchorCtr="0"/>
          <a:lstStyle>
            <a:lvl1pPr algn="ctr">
              <a:lnSpc>
                <a:spcPts val="2941"/>
              </a:lnSpc>
              <a:defRPr sz="2745" spc="-147" baseline="0">
                <a:solidFill>
                  <a:schemeClr val="tx1"/>
                </a:solidFill>
              </a:defRPr>
            </a:lvl1pPr>
          </a:lstStyle>
          <a:p>
            <a:r>
              <a:rPr lang="en-US"/>
              <a:t>Thank you.</a:t>
            </a:r>
          </a:p>
        </p:txBody>
      </p:sp>
    </p:spTree>
    <p:extLst>
      <p:ext uri="{BB962C8B-B14F-4D97-AF65-F5344CB8AC3E}">
        <p14:creationId xmlns:p14="http://schemas.microsoft.com/office/powerpoint/2010/main" val="25770379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Split Text w/ picture (3)">
    <p:bg>
      <p:bgPr>
        <a:solidFill>
          <a:srgbClr val="F7F7F7"/>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F1040327-4039-4546-903D-15C8B33BEA84}"/>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631" imgH="631" progId="TCLayout.ActiveDocument.1">
                  <p:embed/>
                </p:oleObj>
              </mc:Choice>
              <mc:Fallback>
                <p:oleObj name="think-cell Slide" r:id="rId4" imgW="631" imgH="631" progId="TCLayout.ActiveDocument.1">
                  <p:embed/>
                  <p:pic>
                    <p:nvPicPr>
                      <p:cNvPr id="8" name="Object 7" hidden="1">
                        <a:extLst>
                          <a:ext uri="{FF2B5EF4-FFF2-40B4-BE49-F238E27FC236}">
                            <a16:creationId xmlns:a16="http://schemas.microsoft.com/office/drawing/2014/main" id="{F1040327-4039-4546-903D-15C8B33BEA8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4CABF1A0-C085-40D7-A79E-0CBAC9B6FF19}"/>
              </a:ext>
            </a:extLst>
          </p:cNvPr>
          <p:cNvSpPr/>
          <p:nvPr userDrawn="1">
            <p:custDataLst>
              <p:tags r:id="rId2"/>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4251" b="0" i="0" baseline="0">
              <a:latin typeface="Whyte Medium" panose="020B0604020202020204" charset="0"/>
              <a:ea typeface="+mj-ea"/>
              <a:cs typeface="+mj-cs"/>
              <a:sym typeface="Whyte Medium" panose="020B0604020202020204" charset="0"/>
            </a:endParaRPr>
          </a:p>
        </p:txBody>
      </p:sp>
      <p:sp>
        <p:nvSpPr>
          <p:cNvPr id="4" name="Rektangel 3">
            <a:extLst>
              <a:ext uri="{FF2B5EF4-FFF2-40B4-BE49-F238E27FC236}">
                <a16:creationId xmlns:a16="http://schemas.microsoft.com/office/drawing/2014/main" id="{3DA1BE70-DC21-439F-9724-DA8B8ADB0F69}"/>
              </a:ext>
            </a:extLst>
          </p:cNvPr>
          <p:cNvSpPr/>
          <p:nvPr userDrawn="1"/>
        </p:nvSpPr>
        <p:spPr>
          <a:xfrm>
            <a:off x="0" y="0"/>
            <a:ext cx="42995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900"/>
          </a:p>
        </p:txBody>
      </p:sp>
      <p:sp>
        <p:nvSpPr>
          <p:cNvPr id="2" name="Plassholder for tekst 1">
            <a:extLst>
              <a:ext uri="{FF2B5EF4-FFF2-40B4-BE49-F238E27FC236}">
                <a16:creationId xmlns:a16="http://schemas.microsoft.com/office/drawing/2014/main" id="{9EF7AABD-7707-4579-8260-5AFECA497385}"/>
              </a:ext>
            </a:extLst>
          </p:cNvPr>
          <p:cNvSpPr>
            <a:spLocks noGrp="1"/>
          </p:cNvSpPr>
          <p:nvPr>
            <p:ph type="body" sz="quarter" idx="12"/>
          </p:nvPr>
        </p:nvSpPr>
        <p:spPr>
          <a:xfrm>
            <a:off x="6209880" y="695032"/>
            <a:ext cx="4794670" cy="269336"/>
          </a:xfrm>
          <a:prstGeom prst="rect">
            <a:avLst/>
          </a:prstGeom>
        </p:spPr>
        <p:txBody>
          <a:bodyPr wrap="square" lIns="0" tIns="0" rIns="0" bIns="0">
            <a:spAutoFit/>
          </a:bodyPr>
          <a:lstStyle>
            <a:lvl1pPr marL="0" indent="0">
              <a:buNone/>
              <a:defRPr/>
            </a:lvl1pPr>
            <a:lvl2pPr marL="224676" indent="0">
              <a:buNone/>
              <a:defRPr/>
            </a:lvl2pPr>
          </a:lstStyle>
          <a:p>
            <a:pPr lvl="0"/>
            <a:r>
              <a:rPr lang="en-US"/>
              <a:t>Click to edit Master text styles</a:t>
            </a:r>
          </a:p>
        </p:txBody>
      </p:sp>
      <p:sp>
        <p:nvSpPr>
          <p:cNvPr id="9" name="Plassholder for tekst 1">
            <a:extLst>
              <a:ext uri="{FF2B5EF4-FFF2-40B4-BE49-F238E27FC236}">
                <a16:creationId xmlns:a16="http://schemas.microsoft.com/office/drawing/2014/main" id="{135718B8-6169-4FD9-81F0-901D050E5320}"/>
              </a:ext>
            </a:extLst>
          </p:cNvPr>
          <p:cNvSpPr>
            <a:spLocks noGrp="1"/>
          </p:cNvSpPr>
          <p:nvPr>
            <p:ph type="body" sz="quarter" idx="14" hasCustomPrompt="1"/>
          </p:nvPr>
        </p:nvSpPr>
        <p:spPr>
          <a:xfrm>
            <a:off x="6209880" y="426911"/>
            <a:ext cx="4794670" cy="269336"/>
          </a:xfrm>
          <a:prstGeom prst="rect">
            <a:avLst/>
          </a:prstGeom>
        </p:spPr>
        <p:txBody>
          <a:bodyPr wrap="square" lIns="0" tIns="0" rIns="0" bIns="0">
            <a:spAutoFit/>
          </a:bodyPr>
          <a:lstStyle>
            <a:lvl1pPr marL="0" indent="0">
              <a:buNone/>
              <a:defRPr b="0">
                <a:latin typeface="+mj-lt"/>
              </a:defRPr>
            </a:lvl1pPr>
            <a:lvl2pPr marL="224676" indent="0">
              <a:buNone/>
              <a:defRPr/>
            </a:lvl2pPr>
          </a:lstStyle>
          <a:p>
            <a:pPr lvl="0"/>
            <a:r>
              <a:rPr lang="nb-NO" err="1"/>
              <a:t>Title</a:t>
            </a:r>
            <a:endParaRPr lang="nb-NO"/>
          </a:p>
        </p:txBody>
      </p:sp>
      <p:sp>
        <p:nvSpPr>
          <p:cNvPr id="10" name="Plassholder for tekst 1">
            <a:extLst>
              <a:ext uri="{FF2B5EF4-FFF2-40B4-BE49-F238E27FC236}">
                <a16:creationId xmlns:a16="http://schemas.microsoft.com/office/drawing/2014/main" id="{3BA6212A-58A9-4079-96D1-9AA82FF16AA1}"/>
              </a:ext>
            </a:extLst>
          </p:cNvPr>
          <p:cNvSpPr>
            <a:spLocks noGrp="1"/>
          </p:cNvSpPr>
          <p:nvPr>
            <p:ph type="body" sz="quarter" idx="15"/>
          </p:nvPr>
        </p:nvSpPr>
        <p:spPr>
          <a:xfrm>
            <a:off x="6209880" y="2259522"/>
            <a:ext cx="4794670" cy="269336"/>
          </a:xfrm>
          <a:prstGeom prst="rect">
            <a:avLst/>
          </a:prstGeom>
        </p:spPr>
        <p:txBody>
          <a:bodyPr wrap="square" lIns="0" tIns="0" rIns="0" bIns="0">
            <a:spAutoFit/>
          </a:bodyPr>
          <a:lstStyle>
            <a:lvl1pPr marL="0" indent="0">
              <a:buNone/>
              <a:defRPr/>
            </a:lvl1pPr>
            <a:lvl2pPr marL="224676" indent="0">
              <a:buNone/>
              <a:defRPr/>
            </a:lvl2pPr>
          </a:lstStyle>
          <a:p>
            <a:pPr lvl="0"/>
            <a:r>
              <a:rPr lang="en-US"/>
              <a:t>Click to edit Master text styles</a:t>
            </a:r>
          </a:p>
        </p:txBody>
      </p:sp>
      <p:sp>
        <p:nvSpPr>
          <p:cNvPr id="12" name="Plassholder for tekst 1">
            <a:extLst>
              <a:ext uri="{FF2B5EF4-FFF2-40B4-BE49-F238E27FC236}">
                <a16:creationId xmlns:a16="http://schemas.microsoft.com/office/drawing/2014/main" id="{9DDBB49C-E85A-426B-A329-267EE3E4BE5B}"/>
              </a:ext>
            </a:extLst>
          </p:cNvPr>
          <p:cNvSpPr>
            <a:spLocks noGrp="1"/>
          </p:cNvSpPr>
          <p:nvPr>
            <p:ph type="body" sz="quarter" idx="16" hasCustomPrompt="1"/>
          </p:nvPr>
        </p:nvSpPr>
        <p:spPr>
          <a:xfrm>
            <a:off x="6209880" y="1991401"/>
            <a:ext cx="4794670" cy="269336"/>
          </a:xfrm>
          <a:prstGeom prst="rect">
            <a:avLst/>
          </a:prstGeom>
        </p:spPr>
        <p:txBody>
          <a:bodyPr wrap="square" lIns="0" tIns="0" rIns="0" bIns="0">
            <a:spAutoFit/>
          </a:bodyPr>
          <a:lstStyle>
            <a:lvl1pPr marL="0" indent="0">
              <a:buNone/>
              <a:defRPr b="0">
                <a:latin typeface="+mj-lt"/>
              </a:defRPr>
            </a:lvl1pPr>
            <a:lvl2pPr marL="224676" indent="0">
              <a:buNone/>
              <a:defRPr/>
            </a:lvl2pPr>
          </a:lstStyle>
          <a:p>
            <a:pPr lvl="0"/>
            <a:r>
              <a:rPr lang="nb-NO" err="1"/>
              <a:t>Title</a:t>
            </a:r>
            <a:endParaRPr lang="nb-NO"/>
          </a:p>
        </p:txBody>
      </p:sp>
      <p:sp>
        <p:nvSpPr>
          <p:cNvPr id="13" name="Plassholder for tekst 1">
            <a:extLst>
              <a:ext uri="{FF2B5EF4-FFF2-40B4-BE49-F238E27FC236}">
                <a16:creationId xmlns:a16="http://schemas.microsoft.com/office/drawing/2014/main" id="{558C74CC-B68C-45E8-9E15-3F2595D93EBF}"/>
              </a:ext>
            </a:extLst>
          </p:cNvPr>
          <p:cNvSpPr>
            <a:spLocks noGrp="1"/>
          </p:cNvSpPr>
          <p:nvPr>
            <p:ph type="body" sz="quarter" idx="17"/>
          </p:nvPr>
        </p:nvSpPr>
        <p:spPr>
          <a:xfrm>
            <a:off x="6209880" y="3790562"/>
            <a:ext cx="4794670" cy="269336"/>
          </a:xfrm>
          <a:prstGeom prst="rect">
            <a:avLst/>
          </a:prstGeom>
        </p:spPr>
        <p:txBody>
          <a:bodyPr wrap="square" lIns="0" tIns="0" rIns="0" bIns="0">
            <a:spAutoFit/>
          </a:bodyPr>
          <a:lstStyle>
            <a:lvl1pPr marL="0" indent="0">
              <a:buNone/>
              <a:defRPr/>
            </a:lvl1pPr>
            <a:lvl2pPr marL="224676" indent="0">
              <a:buNone/>
              <a:defRPr/>
            </a:lvl2pPr>
          </a:lstStyle>
          <a:p>
            <a:pPr lvl="0"/>
            <a:r>
              <a:rPr lang="en-US"/>
              <a:t>Click to edit Master text styles</a:t>
            </a:r>
          </a:p>
        </p:txBody>
      </p:sp>
      <p:sp>
        <p:nvSpPr>
          <p:cNvPr id="14" name="Plassholder for tekst 1">
            <a:extLst>
              <a:ext uri="{FF2B5EF4-FFF2-40B4-BE49-F238E27FC236}">
                <a16:creationId xmlns:a16="http://schemas.microsoft.com/office/drawing/2014/main" id="{9AEA30CB-FEA9-44DD-A2A4-4375CC2D437B}"/>
              </a:ext>
            </a:extLst>
          </p:cNvPr>
          <p:cNvSpPr>
            <a:spLocks noGrp="1"/>
          </p:cNvSpPr>
          <p:nvPr>
            <p:ph type="body" sz="quarter" idx="18" hasCustomPrompt="1"/>
          </p:nvPr>
        </p:nvSpPr>
        <p:spPr>
          <a:xfrm>
            <a:off x="6209880" y="3522440"/>
            <a:ext cx="4794670" cy="269336"/>
          </a:xfrm>
          <a:prstGeom prst="rect">
            <a:avLst/>
          </a:prstGeom>
        </p:spPr>
        <p:txBody>
          <a:bodyPr wrap="square" lIns="0" tIns="0" rIns="0" bIns="0">
            <a:spAutoFit/>
          </a:bodyPr>
          <a:lstStyle>
            <a:lvl1pPr marL="0" indent="0">
              <a:buNone/>
              <a:defRPr b="0">
                <a:latin typeface="+mj-lt"/>
              </a:defRPr>
            </a:lvl1pPr>
            <a:lvl2pPr marL="224676" indent="0">
              <a:buNone/>
              <a:defRPr/>
            </a:lvl2pPr>
          </a:lstStyle>
          <a:p>
            <a:pPr lvl="0"/>
            <a:r>
              <a:rPr lang="nb-NO" err="1"/>
              <a:t>Title</a:t>
            </a:r>
            <a:endParaRPr lang="nb-NO"/>
          </a:p>
        </p:txBody>
      </p:sp>
      <p:sp>
        <p:nvSpPr>
          <p:cNvPr id="15" name="Plassholder for bilde 9">
            <a:extLst>
              <a:ext uri="{FF2B5EF4-FFF2-40B4-BE49-F238E27FC236}">
                <a16:creationId xmlns:a16="http://schemas.microsoft.com/office/drawing/2014/main" id="{130D74EC-1C35-404A-AE2C-045F8E8E660F}"/>
              </a:ext>
            </a:extLst>
          </p:cNvPr>
          <p:cNvSpPr>
            <a:spLocks noGrp="1"/>
          </p:cNvSpPr>
          <p:nvPr>
            <p:ph type="pic" sz="quarter" idx="11"/>
          </p:nvPr>
        </p:nvSpPr>
        <p:spPr>
          <a:xfrm>
            <a:off x="5244195" y="480388"/>
            <a:ext cx="737926" cy="743036"/>
          </a:xfrm>
          <a:solidFill>
            <a:schemeClr val="bg1">
              <a:lumMod val="85000"/>
            </a:schemeClr>
          </a:solidFill>
        </p:spPr>
        <p:txBody>
          <a:bodyPr/>
          <a:lstStyle>
            <a:lvl1pPr marL="0" indent="0">
              <a:buNone/>
              <a:defRPr sz="250"/>
            </a:lvl1pPr>
          </a:lstStyle>
          <a:p>
            <a:r>
              <a:rPr lang="en-US"/>
              <a:t>Click icon to add picture</a:t>
            </a:r>
            <a:endParaRPr lang="nb-NO"/>
          </a:p>
        </p:txBody>
      </p:sp>
      <p:sp>
        <p:nvSpPr>
          <p:cNvPr id="16" name="Plassholder for bilde 9">
            <a:extLst>
              <a:ext uri="{FF2B5EF4-FFF2-40B4-BE49-F238E27FC236}">
                <a16:creationId xmlns:a16="http://schemas.microsoft.com/office/drawing/2014/main" id="{6A61307B-2807-4D6F-9CD2-4332E34F09E9}"/>
              </a:ext>
            </a:extLst>
          </p:cNvPr>
          <p:cNvSpPr>
            <a:spLocks noGrp="1"/>
          </p:cNvSpPr>
          <p:nvPr>
            <p:ph type="pic" sz="quarter" idx="19"/>
          </p:nvPr>
        </p:nvSpPr>
        <p:spPr>
          <a:xfrm>
            <a:off x="5244195" y="2061324"/>
            <a:ext cx="737926" cy="743036"/>
          </a:xfrm>
          <a:solidFill>
            <a:schemeClr val="bg1">
              <a:lumMod val="85000"/>
            </a:schemeClr>
          </a:solidFill>
        </p:spPr>
        <p:txBody>
          <a:bodyPr/>
          <a:lstStyle>
            <a:lvl1pPr marL="0" indent="0">
              <a:buNone/>
              <a:defRPr sz="250"/>
            </a:lvl1pPr>
          </a:lstStyle>
          <a:p>
            <a:r>
              <a:rPr lang="en-US"/>
              <a:t>Click icon to add picture</a:t>
            </a:r>
            <a:endParaRPr lang="nb-NO"/>
          </a:p>
        </p:txBody>
      </p:sp>
      <p:sp>
        <p:nvSpPr>
          <p:cNvPr id="17" name="Plassholder for bilde 9">
            <a:extLst>
              <a:ext uri="{FF2B5EF4-FFF2-40B4-BE49-F238E27FC236}">
                <a16:creationId xmlns:a16="http://schemas.microsoft.com/office/drawing/2014/main" id="{253B428E-3402-4922-9A2F-A9AE44816380}"/>
              </a:ext>
            </a:extLst>
          </p:cNvPr>
          <p:cNvSpPr>
            <a:spLocks noGrp="1"/>
          </p:cNvSpPr>
          <p:nvPr>
            <p:ph type="pic" sz="quarter" idx="20"/>
          </p:nvPr>
        </p:nvSpPr>
        <p:spPr>
          <a:xfrm>
            <a:off x="5244195" y="3576375"/>
            <a:ext cx="737926" cy="743036"/>
          </a:xfrm>
          <a:solidFill>
            <a:schemeClr val="bg1">
              <a:lumMod val="85000"/>
            </a:schemeClr>
          </a:solidFill>
        </p:spPr>
        <p:txBody>
          <a:bodyPr/>
          <a:lstStyle>
            <a:lvl1pPr marL="0" indent="0">
              <a:buNone/>
              <a:defRPr sz="250"/>
            </a:lvl1pPr>
          </a:lstStyle>
          <a:p>
            <a:r>
              <a:rPr lang="en-US"/>
              <a:t>Click icon to add picture</a:t>
            </a:r>
            <a:endParaRPr lang="nb-NO"/>
          </a:p>
        </p:txBody>
      </p:sp>
      <p:sp>
        <p:nvSpPr>
          <p:cNvPr id="5" name="Plassholder for innhold 4">
            <a:extLst>
              <a:ext uri="{FF2B5EF4-FFF2-40B4-BE49-F238E27FC236}">
                <a16:creationId xmlns:a16="http://schemas.microsoft.com/office/drawing/2014/main" id="{867BF36C-1FC6-4E56-A56F-9B9DA765B2F8}"/>
              </a:ext>
            </a:extLst>
          </p:cNvPr>
          <p:cNvSpPr>
            <a:spLocks noGrp="1"/>
          </p:cNvSpPr>
          <p:nvPr>
            <p:ph sz="quarter" idx="22"/>
          </p:nvPr>
        </p:nvSpPr>
        <p:spPr>
          <a:xfrm>
            <a:off x="457150" y="2590800"/>
            <a:ext cx="3606850" cy="2778125"/>
          </a:xfrm>
          <a:prstGeom prst="rect">
            <a:avLst/>
          </a:prstGeom>
        </p:spPr>
        <p:txBody>
          <a:bodyPr lIns="0" tIns="0" rIns="0" bIns="0"/>
          <a:lstStyle>
            <a:lvl1pPr marL="179423" indent="-179423">
              <a:buFontTx/>
              <a:buBlip>
                <a:blip r:embed="rId6"/>
              </a:buBlip>
              <a:defRPr>
                <a:solidFill>
                  <a:schemeClr val="accent4"/>
                </a:solidFill>
              </a:defRPr>
            </a:lvl1pPr>
            <a:lvl2pPr marL="404100" indent="-179423">
              <a:buFontTx/>
              <a:buBlip>
                <a:blip r:embed="rId6"/>
              </a:buBlip>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3" name="Plassholder for lysbildenummer 2">
            <a:extLst>
              <a:ext uri="{FF2B5EF4-FFF2-40B4-BE49-F238E27FC236}">
                <a16:creationId xmlns:a16="http://schemas.microsoft.com/office/drawing/2014/main" id="{799DD226-B2A6-49E9-B4B2-47A21FF7ADD0}"/>
              </a:ext>
            </a:extLst>
          </p:cNvPr>
          <p:cNvSpPr>
            <a:spLocks noGrp="1"/>
          </p:cNvSpPr>
          <p:nvPr>
            <p:ph type="sldNum" sz="quarter" idx="23"/>
          </p:nvPr>
        </p:nvSpPr>
        <p:spPr/>
        <p:txBody>
          <a:bodyPr/>
          <a:lstStyle/>
          <a:p>
            <a:fld id="{AF82C51F-475B-4DE1-B4BE-74973CDCE049}" type="slidenum">
              <a:rPr lang="nb-NO" smtClean="0"/>
              <a:pPr/>
              <a:t>‹#›</a:t>
            </a:fld>
            <a:endParaRPr lang="nb-NO"/>
          </a:p>
        </p:txBody>
      </p:sp>
      <p:sp>
        <p:nvSpPr>
          <p:cNvPr id="6" name="Tittel 5">
            <a:extLst>
              <a:ext uri="{FF2B5EF4-FFF2-40B4-BE49-F238E27FC236}">
                <a16:creationId xmlns:a16="http://schemas.microsoft.com/office/drawing/2014/main" id="{B6A70FBD-1A21-415F-B3CB-4BE6A3EC1B3E}"/>
              </a:ext>
            </a:extLst>
          </p:cNvPr>
          <p:cNvSpPr>
            <a:spLocks noGrp="1"/>
          </p:cNvSpPr>
          <p:nvPr>
            <p:ph type="title" hasCustomPrompt="1"/>
          </p:nvPr>
        </p:nvSpPr>
        <p:spPr>
          <a:xfrm>
            <a:off x="457150" y="302592"/>
            <a:ext cx="3606850" cy="1308307"/>
          </a:xfrm>
        </p:spPr>
        <p:txBody>
          <a:bodyPr/>
          <a:lstStyle>
            <a:lvl1pPr>
              <a:defRPr>
                <a:solidFill>
                  <a:schemeClr val="accent4"/>
                </a:solidFill>
              </a:defRPr>
            </a:lvl1pPr>
          </a:lstStyle>
          <a:p>
            <a:r>
              <a:rPr lang="nb-NO"/>
              <a:t>Klikk for å redigere </a:t>
            </a:r>
            <a:r>
              <a:rPr lang="nb-NO" err="1"/>
              <a:t>titil</a:t>
            </a:r>
            <a:endParaRPr lang="nb-NO"/>
          </a:p>
        </p:txBody>
      </p:sp>
      <p:sp>
        <p:nvSpPr>
          <p:cNvPr id="19" name="Plassholder for tekst 2">
            <a:extLst>
              <a:ext uri="{FF2B5EF4-FFF2-40B4-BE49-F238E27FC236}">
                <a16:creationId xmlns:a16="http://schemas.microsoft.com/office/drawing/2014/main" id="{767A87F4-03B5-4791-82BF-90E9BAAD0CF2}"/>
              </a:ext>
            </a:extLst>
          </p:cNvPr>
          <p:cNvSpPr>
            <a:spLocks noGrp="1"/>
          </p:cNvSpPr>
          <p:nvPr>
            <p:ph type="body" sz="quarter" idx="25"/>
          </p:nvPr>
        </p:nvSpPr>
        <p:spPr>
          <a:xfrm>
            <a:off x="457260" y="1802141"/>
            <a:ext cx="3594568" cy="246221"/>
          </a:xfrm>
        </p:spPr>
        <p:txBody>
          <a:bodyPr>
            <a:spAutoFit/>
          </a:bodyPr>
          <a:lstStyle>
            <a:lvl1pPr marL="0" indent="0">
              <a:buNone/>
              <a:defRPr>
                <a:solidFill>
                  <a:schemeClr val="accent4"/>
                </a:solidFill>
                <a:latin typeface="+mj-lt"/>
              </a:defRPr>
            </a:lvl1pPr>
          </a:lstStyle>
          <a:p>
            <a:pPr lvl="0"/>
            <a:r>
              <a:rPr lang="en-US"/>
              <a:t>Click to edit Master text styles</a:t>
            </a:r>
          </a:p>
        </p:txBody>
      </p:sp>
      <p:sp>
        <p:nvSpPr>
          <p:cNvPr id="21" name="Text Placeholder 11">
            <a:extLst>
              <a:ext uri="{FF2B5EF4-FFF2-40B4-BE49-F238E27FC236}">
                <a16:creationId xmlns:a16="http://schemas.microsoft.com/office/drawing/2014/main" id="{AF820289-01FD-4A8E-9A81-93DC13AE4BA2}"/>
              </a:ext>
            </a:extLst>
          </p:cNvPr>
          <p:cNvSpPr>
            <a:spLocks noGrp="1"/>
          </p:cNvSpPr>
          <p:nvPr>
            <p:ph type="body" sz="quarter" idx="26" hasCustomPrompt="1"/>
          </p:nvPr>
        </p:nvSpPr>
        <p:spPr>
          <a:xfrm>
            <a:off x="457150" y="6574955"/>
            <a:ext cx="3606850" cy="115416"/>
          </a:xfrm>
        </p:spPr>
        <p:txBody>
          <a:bodyPr/>
          <a:lstStyle>
            <a:lvl1pPr marL="0" indent="0">
              <a:spcBef>
                <a:spcPts val="0"/>
              </a:spcBef>
              <a:buFont typeface="Arial" panose="020B0604020202020204" pitchFamily="34" charset="0"/>
              <a:buNone/>
              <a:defRPr sz="750">
                <a:solidFill>
                  <a:schemeClr val="bg1"/>
                </a:solidFill>
              </a:defRPr>
            </a:lvl1pPr>
            <a:lvl2pPr>
              <a:spcBef>
                <a:spcPts val="0"/>
              </a:spcBef>
              <a:defRPr sz="750">
                <a:solidFill>
                  <a:schemeClr val="bg1"/>
                </a:solidFill>
              </a:defRPr>
            </a:lvl2pPr>
            <a:lvl3pPr>
              <a:spcBef>
                <a:spcPts val="0"/>
              </a:spcBef>
              <a:defRPr sz="750">
                <a:solidFill>
                  <a:schemeClr val="bg1"/>
                </a:solidFill>
              </a:defRPr>
            </a:lvl3pPr>
            <a:lvl4pPr>
              <a:spcBef>
                <a:spcPts val="0"/>
              </a:spcBef>
              <a:defRPr sz="750">
                <a:solidFill>
                  <a:schemeClr val="bg1"/>
                </a:solidFill>
              </a:defRPr>
            </a:lvl4pPr>
            <a:lvl5pPr>
              <a:spcBef>
                <a:spcPts val="0"/>
              </a:spcBef>
              <a:defRPr sz="750">
                <a:solidFill>
                  <a:schemeClr val="bg1"/>
                </a:solidFill>
              </a:defRPr>
            </a:lvl5pPr>
          </a:lstStyle>
          <a:p>
            <a:pPr lvl="0"/>
            <a:r>
              <a:rPr lang="en-US"/>
              <a:t>Insert source (optional)</a:t>
            </a:r>
          </a:p>
        </p:txBody>
      </p:sp>
    </p:spTree>
    <p:extLst>
      <p:ext uri="{BB962C8B-B14F-4D97-AF65-F5344CB8AC3E}">
        <p14:creationId xmlns:p14="http://schemas.microsoft.com/office/powerpoint/2010/main" val="40155801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wo content boxes - Turquoise/Dark">
    <p:bg>
      <p:bgPr>
        <a:solidFill>
          <a:schemeClr val="accent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B28130-E0BA-4DEE-B6F4-5AD2D4F34F3C}"/>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631" imgH="631" progId="TCLayout.ActiveDocument.1">
                  <p:embed/>
                </p:oleObj>
              </mc:Choice>
              <mc:Fallback>
                <p:oleObj name="think-cell Slide" r:id="rId4" imgW="631" imgH="631" progId="TCLayout.ActiveDocument.1">
                  <p:embed/>
                  <p:pic>
                    <p:nvPicPr>
                      <p:cNvPr id="3" name="Object 2" hidden="1">
                        <a:extLst>
                          <a:ext uri="{FF2B5EF4-FFF2-40B4-BE49-F238E27FC236}">
                            <a16:creationId xmlns:a16="http://schemas.microsoft.com/office/drawing/2014/main" id="{4CB28130-E0BA-4DEE-B6F4-5AD2D4F34F3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C8FE583-3040-49AB-A857-5136C44E1C8B}"/>
              </a:ext>
            </a:extLst>
          </p:cNvPr>
          <p:cNvSpPr/>
          <p:nvPr userDrawn="1">
            <p:custDataLst>
              <p:tags r:id="rId2"/>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3600" b="0" i="0" baseline="0">
              <a:latin typeface="Whyte Medium" panose="020B0604020202020204" charset="0"/>
              <a:ea typeface="+mj-ea"/>
              <a:cs typeface="+mj-cs"/>
              <a:sym typeface="Whyte Medium" panose="020B0604020202020204" charset="0"/>
            </a:endParaRPr>
          </a:p>
        </p:txBody>
      </p:sp>
      <p:sp>
        <p:nvSpPr>
          <p:cNvPr id="9" name="Rektangel 8">
            <a:extLst>
              <a:ext uri="{FF2B5EF4-FFF2-40B4-BE49-F238E27FC236}">
                <a16:creationId xmlns:a16="http://schemas.microsoft.com/office/drawing/2014/main" id="{91A308D1-C834-431D-A1D6-6E2F87161967}"/>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900">
              <a:solidFill>
                <a:schemeClr val="accent4"/>
              </a:solidFill>
            </a:endParaRPr>
          </a:p>
        </p:txBody>
      </p:sp>
      <p:sp>
        <p:nvSpPr>
          <p:cNvPr id="15" name="Plassholder for tekst 14">
            <a:extLst>
              <a:ext uri="{FF2B5EF4-FFF2-40B4-BE49-F238E27FC236}">
                <a16:creationId xmlns:a16="http://schemas.microsoft.com/office/drawing/2014/main" id="{7215DFCB-6247-4A36-B9B9-AC3D4A4145E7}"/>
              </a:ext>
            </a:extLst>
          </p:cNvPr>
          <p:cNvSpPr>
            <a:spLocks noGrp="1"/>
          </p:cNvSpPr>
          <p:nvPr>
            <p:ph type="body" sz="quarter" idx="12" hasCustomPrompt="1"/>
          </p:nvPr>
        </p:nvSpPr>
        <p:spPr>
          <a:xfrm>
            <a:off x="6552445" y="302592"/>
            <a:ext cx="5372910" cy="654101"/>
          </a:xfrm>
          <a:prstGeom prst="rect">
            <a:avLst/>
          </a:prstGeom>
        </p:spPr>
        <p:txBody>
          <a:bodyPr lIns="0" tIns="0" rIns="0" bIns="0"/>
          <a:lstStyle>
            <a:lvl1pPr marL="0" indent="0">
              <a:buNone/>
              <a:defRPr sz="3600">
                <a:solidFill>
                  <a:schemeClr val="bg1"/>
                </a:solidFill>
                <a:latin typeface="+mj-lt"/>
              </a:defRPr>
            </a:lvl1pPr>
          </a:lstStyle>
          <a:p>
            <a:pPr lvl="0"/>
            <a:r>
              <a:rPr lang="nb-NO"/>
              <a:t>Tittel</a:t>
            </a:r>
          </a:p>
        </p:txBody>
      </p:sp>
      <p:sp>
        <p:nvSpPr>
          <p:cNvPr id="10" name="Plassholder for innhold 2">
            <a:extLst>
              <a:ext uri="{FF2B5EF4-FFF2-40B4-BE49-F238E27FC236}">
                <a16:creationId xmlns:a16="http://schemas.microsoft.com/office/drawing/2014/main" id="{FA9DD99A-22F7-47D1-B4E5-2967B6DD2AE7}"/>
              </a:ext>
            </a:extLst>
          </p:cNvPr>
          <p:cNvSpPr>
            <a:spLocks noGrp="1"/>
          </p:cNvSpPr>
          <p:nvPr>
            <p:ph sz="half" idx="1"/>
          </p:nvPr>
        </p:nvSpPr>
        <p:spPr>
          <a:xfrm>
            <a:off x="457150" y="1698055"/>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1" name="Tittel 3">
            <a:extLst>
              <a:ext uri="{FF2B5EF4-FFF2-40B4-BE49-F238E27FC236}">
                <a16:creationId xmlns:a16="http://schemas.microsoft.com/office/drawing/2014/main" id="{96D06FAB-9550-4D29-A541-8033EFF2BF62}"/>
              </a:ext>
            </a:extLst>
          </p:cNvPr>
          <p:cNvSpPr>
            <a:spLocks noGrp="1"/>
          </p:cNvSpPr>
          <p:nvPr>
            <p:ph type="title"/>
          </p:nvPr>
        </p:nvSpPr>
        <p:spPr>
          <a:xfrm>
            <a:off x="457150" y="302592"/>
            <a:ext cx="5372910" cy="1107996"/>
          </a:xfrm>
        </p:spPr>
        <p:txBody>
          <a:bodyPr/>
          <a:lstStyle>
            <a:lvl1pPr>
              <a:defRPr sz="3600">
                <a:solidFill>
                  <a:schemeClr val="accent4"/>
                </a:solidFill>
              </a:defRPr>
            </a:lvl1pPr>
          </a:lstStyle>
          <a:p>
            <a:r>
              <a:rPr lang="en-US"/>
              <a:t>Click to edit Master title style</a:t>
            </a:r>
            <a:endParaRPr lang="nb-NO"/>
          </a:p>
        </p:txBody>
      </p:sp>
      <p:sp>
        <p:nvSpPr>
          <p:cNvPr id="12" name="Plassholder for tekst 8">
            <a:extLst>
              <a:ext uri="{FF2B5EF4-FFF2-40B4-BE49-F238E27FC236}">
                <a16:creationId xmlns:a16="http://schemas.microsoft.com/office/drawing/2014/main" id="{86D90EC4-150B-4810-9705-1745878F067A}"/>
              </a:ext>
            </a:extLst>
          </p:cNvPr>
          <p:cNvSpPr>
            <a:spLocks noGrp="1"/>
          </p:cNvSpPr>
          <p:nvPr>
            <p:ph type="body" sz="quarter" idx="14" hasCustomPrompt="1"/>
          </p:nvPr>
        </p:nvSpPr>
        <p:spPr>
          <a:xfrm>
            <a:off x="457150" y="1428750"/>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13" name="Plassholder for innhold 2">
            <a:extLst>
              <a:ext uri="{FF2B5EF4-FFF2-40B4-BE49-F238E27FC236}">
                <a16:creationId xmlns:a16="http://schemas.microsoft.com/office/drawing/2014/main" id="{E3693C94-A9FA-4D84-9FA6-06CF78AB834B}"/>
              </a:ext>
            </a:extLst>
          </p:cNvPr>
          <p:cNvSpPr>
            <a:spLocks noGrp="1"/>
          </p:cNvSpPr>
          <p:nvPr>
            <p:ph sz="half" idx="15"/>
          </p:nvPr>
        </p:nvSpPr>
        <p:spPr>
          <a:xfrm>
            <a:off x="457627" y="3756409"/>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4" name="Plassholder for tekst 8">
            <a:extLst>
              <a:ext uri="{FF2B5EF4-FFF2-40B4-BE49-F238E27FC236}">
                <a16:creationId xmlns:a16="http://schemas.microsoft.com/office/drawing/2014/main" id="{119363CD-DEB4-4AEE-9403-3FF2B409B5C1}"/>
              </a:ext>
            </a:extLst>
          </p:cNvPr>
          <p:cNvSpPr>
            <a:spLocks noGrp="1"/>
          </p:cNvSpPr>
          <p:nvPr>
            <p:ph type="body" sz="quarter" idx="16" hasCustomPrompt="1"/>
          </p:nvPr>
        </p:nvSpPr>
        <p:spPr>
          <a:xfrm>
            <a:off x="457627" y="3487104"/>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16" name="Plassholder for innhold 2">
            <a:extLst>
              <a:ext uri="{FF2B5EF4-FFF2-40B4-BE49-F238E27FC236}">
                <a16:creationId xmlns:a16="http://schemas.microsoft.com/office/drawing/2014/main" id="{F12422F9-2909-46BD-97C7-C0A804D42EC9}"/>
              </a:ext>
            </a:extLst>
          </p:cNvPr>
          <p:cNvSpPr>
            <a:spLocks noGrp="1"/>
          </p:cNvSpPr>
          <p:nvPr>
            <p:ph sz="half" idx="17"/>
          </p:nvPr>
        </p:nvSpPr>
        <p:spPr>
          <a:xfrm>
            <a:off x="6552445" y="1698055"/>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7" name="Plassholder for tekst 8">
            <a:extLst>
              <a:ext uri="{FF2B5EF4-FFF2-40B4-BE49-F238E27FC236}">
                <a16:creationId xmlns:a16="http://schemas.microsoft.com/office/drawing/2014/main" id="{BEAD94BC-57C4-4EDB-B74E-FA26B9787B43}"/>
              </a:ext>
            </a:extLst>
          </p:cNvPr>
          <p:cNvSpPr>
            <a:spLocks noGrp="1"/>
          </p:cNvSpPr>
          <p:nvPr>
            <p:ph type="body" sz="quarter" idx="18" hasCustomPrompt="1"/>
          </p:nvPr>
        </p:nvSpPr>
        <p:spPr>
          <a:xfrm>
            <a:off x="6552445" y="1428750"/>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18" name="Plassholder for innhold 2">
            <a:extLst>
              <a:ext uri="{FF2B5EF4-FFF2-40B4-BE49-F238E27FC236}">
                <a16:creationId xmlns:a16="http://schemas.microsoft.com/office/drawing/2014/main" id="{C6F9B3D4-6934-4F26-8D7B-24D2D49CFDE4}"/>
              </a:ext>
            </a:extLst>
          </p:cNvPr>
          <p:cNvSpPr>
            <a:spLocks noGrp="1"/>
          </p:cNvSpPr>
          <p:nvPr>
            <p:ph sz="half" idx="19"/>
          </p:nvPr>
        </p:nvSpPr>
        <p:spPr>
          <a:xfrm>
            <a:off x="6552922" y="3756409"/>
            <a:ext cx="5372910" cy="1342326"/>
          </a:xfrm>
        </p:spPr>
        <p:txBody>
          <a:bodyPr/>
          <a:lstStyle>
            <a:lvl1pPr marL="179423" indent="-179423">
              <a:buFontTx/>
              <a:buBlip>
                <a:blip r:embed="rId6"/>
              </a:buBlip>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19" name="Plassholder for tekst 8">
            <a:extLst>
              <a:ext uri="{FF2B5EF4-FFF2-40B4-BE49-F238E27FC236}">
                <a16:creationId xmlns:a16="http://schemas.microsoft.com/office/drawing/2014/main" id="{682EB870-EF03-4AF7-B166-CC3335A3DC7B}"/>
              </a:ext>
            </a:extLst>
          </p:cNvPr>
          <p:cNvSpPr>
            <a:spLocks noGrp="1"/>
          </p:cNvSpPr>
          <p:nvPr>
            <p:ph type="body" sz="quarter" idx="20" hasCustomPrompt="1"/>
          </p:nvPr>
        </p:nvSpPr>
        <p:spPr>
          <a:xfrm>
            <a:off x="6552922" y="3487104"/>
            <a:ext cx="5372910" cy="246221"/>
          </a:xfrm>
        </p:spPr>
        <p:txBody>
          <a:bodyPr wrap="square">
            <a:spAutoFit/>
          </a:bodyPr>
          <a:lstStyle>
            <a:lvl1pPr marL="0" indent="0">
              <a:spcBef>
                <a:spcPts val="0"/>
              </a:spcBef>
              <a:buNone/>
              <a:defRPr>
                <a:solidFill>
                  <a:schemeClr val="accent4"/>
                </a:solidFill>
                <a:latin typeface="+mj-lt"/>
              </a:defRPr>
            </a:lvl1pPr>
          </a:lstStyle>
          <a:p>
            <a:pPr lvl="0"/>
            <a:r>
              <a:rPr lang="nb-NO" err="1"/>
              <a:t>Title</a:t>
            </a:r>
            <a:endParaRPr lang="nb-NO"/>
          </a:p>
        </p:txBody>
      </p:sp>
      <p:sp>
        <p:nvSpPr>
          <p:cNvPr id="23" name="Text Placeholder 11">
            <a:extLst>
              <a:ext uri="{FF2B5EF4-FFF2-40B4-BE49-F238E27FC236}">
                <a16:creationId xmlns:a16="http://schemas.microsoft.com/office/drawing/2014/main" id="{68155130-9E83-4A2C-A65E-92F5884F2C1E}"/>
              </a:ext>
            </a:extLst>
          </p:cNvPr>
          <p:cNvSpPr>
            <a:spLocks noGrp="1"/>
          </p:cNvSpPr>
          <p:nvPr>
            <p:ph type="body" sz="quarter" idx="23" hasCustomPrompt="1"/>
          </p:nvPr>
        </p:nvSpPr>
        <p:spPr>
          <a:xfrm>
            <a:off x="457150" y="6570690"/>
            <a:ext cx="3606850" cy="115416"/>
          </a:xfrm>
        </p:spPr>
        <p:txBody>
          <a:bodyPr/>
          <a:lstStyle>
            <a:lvl1pPr marL="0" indent="0">
              <a:spcBef>
                <a:spcPts val="0"/>
              </a:spcBef>
              <a:buFont typeface="Arial" panose="020B0604020202020204" pitchFamily="34" charset="0"/>
              <a:buNone/>
              <a:defRPr sz="750">
                <a:solidFill>
                  <a:schemeClr val="bg1"/>
                </a:solidFill>
              </a:defRPr>
            </a:lvl1pPr>
            <a:lvl2pPr>
              <a:spcBef>
                <a:spcPts val="0"/>
              </a:spcBef>
              <a:defRPr sz="750">
                <a:solidFill>
                  <a:schemeClr val="bg1"/>
                </a:solidFill>
              </a:defRPr>
            </a:lvl2pPr>
            <a:lvl3pPr>
              <a:spcBef>
                <a:spcPts val="0"/>
              </a:spcBef>
              <a:defRPr sz="750">
                <a:solidFill>
                  <a:schemeClr val="bg1"/>
                </a:solidFill>
              </a:defRPr>
            </a:lvl3pPr>
            <a:lvl4pPr>
              <a:spcBef>
                <a:spcPts val="0"/>
              </a:spcBef>
              <a:defRPr sz="750">
                <a:solidFill>
                  <a:schemeClr val="bg1"/>
                </a:solidFill>
              </a:defRPr>
            </a:lvl4pPr>
            <a:lvl5pPr>
              <a:spcBef>
                <a:spcPts val="0"/>
              </a:spcBef>
              <a:defRPr sz="750">
                <a:solidFill>
                  <a:schemeClr val="bg1"/>
                </a:solidFill>
              </a:defRPr>
            </a:lvl5pPr>
          </a:lstStyle>
          <a:p>
            <a:pPr lvl="0"/>
            <a:r>
              <a:rPr lang="en-US"/>
              <a:t>Insert source (optional)</a:t>
            </a:r>
          </a:p>
        </p:txBody>
      </p:sp>
      <p:sp>
        <p:nvSpPr>
          <p:cNvPr id="20" name="Plassholder for lysbildenummer 3">
            <a:extLst>
              <a:ext uri="{FF2B5EF4-FFF2-40B4-BE49-F238E27FC236}">
                <a16:creationId xmlns:a16="http://schemas.microsoft.com/office/drawing/2014/main" id="{3F6FFF01-A6A4-430C-8F0D-0DEFAE2EF3A8}"/>
              </a:ext>
            </a:extLst>
          </p:cNvPr>
          <p:cNvSpPr>
            <a:spLocks noGrp="1"/>
          </p:cNvSpPr>
          <p:nvPr>
            <p:ph type="sldNum" sz="quarter" idx="13"/>
          </p:nvPr>
        </p:nvSpPr>
        <p:spPr>
          <a:xfrm>
            <a:off x="8185465" y="6570690"/>
            <a:ext cx="2743200" cy="115416"/>
          </a:xfrm>
        </p:spPr>
        <p:txBody>
          <a:bodyPr/>
          <a:lstStyle>
            <a:lvl1pPr>
              <a:defRPr>
                <a:solidFill>
                  <a:schemeClr val="accent4"/>
                </a:solidFill>
              </a:defRPr>
            </a:lvl1pPr>
          </a:lstStyle>
          <a:p>
            <a:fld id="{AF82C51F-475B-4DE1-B4BE-74973CDCE049}" type="slidenum">
              <a:rPr lang="nb-NO" smtClean="0"/>
              <a:pPr/>
              <a:t>‹#›</a:t>
            </a:fld>
            <a:endParaRPr lang="nb-NO"/>
          </a:p>
        </p:txBody>
      </p:sp>
      <p:pic>
        <p:nvPicPr>
          <p:cNvPr id="24" name="Bilde 10">
            <a:extLst>
              <a:ext uri="{FF2B5EF4-FFF2-40B4-BE49-F238E27FC236}">
                <a16:creationId xmlns:a16="http://schemas.microsoft.com/office/drawing/2014/main" id="{3A551A2F-B0B6-427F-943E-C2688DCB4F33}"/>
              </a:ext>
            </a:extLst>
          </p:cNvPr>
          <p:cNvPicPr>
            <a:picLocks noChangeAspect="1"/>
          </p:cNvPicPr>
          <p:nvPr userDrawn="1"/>
        </p:nvPicPr>
        <p:blipFill>
          <a:blip r:embed="rId7" cstate="print">
            <a:extLst>
              <a:ext uri="{28A0092B-C50C-407E-A947-70E740481C1C}">
                <a14:useLocalDpi xmlns:a14="http://schemas.microsoft.com/office/drawing/2010/main"/>
              </a:ext>
            </a:extLst>
          </a:blip>
          <a:srcRect/>
          <a:stretch/>
        </p:blipFill>
        <p:spPr>
          <a:xfrm>
            <a:off x="11180338" y="6555559"/>
            <a:ext cx="554462" cy="154208"/>
          </a:xfrm>
          <a:prstGeom prst="rect">
            <a:avLst/>
          </a:prstGeom>
        </p:spPr>
      </p:pic>
    </p:spTree>
    <p:extLst>
      <p:ext uri="{BB962C8B-B14F-4D97-AF65-F5344CB8AC3E}">
        <p14:creationId xmlns:p14="http://schemas.microsoft.com/office/powerpoint/2010/main" val="12306603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Titleslide - Dark">
    <p:bg>
      <p:bgPr>
        <a:solidFill>
          <a:schemeClr val="accent2"/>
        </a:solidFill>
        <a:effectLst/>
      </p:bgPr>
    </p:bg>
    <p:spTree>
      <p:nvGrpSpPr>
        <p:cNvPr id="1" name=""/>
        <p:cNvGrpSpPr/>
        <p:nvPr/>
      </p:nvGrpSpPr>
      <p:grpSpPr>
        <a:xfrm>
          <a:off x="0" y="0"/>
          <a:ext cx="0" cy="0"/>
          <a:chOff x="0" y="0"/>
          <a:chExt cx="0" cy="0"/>
        </a:xfrm>
      </p:grpSpPr>
      <p:sp>
        <p:nvSpPr>
          <p:cNvPr id="7" name="Plassholder for bunntekst 6">
            <a:extLst>
              <a:ext uri="{FF2B5EF4-FFF2-40B4-BE49-F238E27FC236}">
                <a16:creationId xmlns:a16="http://schemas.microsoft.com/office/drawing/2014/main" id="{95F22C89-01D4-4D55-A93B-D0A2CDAE427F}"/>
              </a:ext>
            </a:extLst>
          </p:cNvPr>
          <p:cNvSpPr>
            <a:spLocks noGrp="1"/>
          </p:cNvSpPr>
          <p:nvPr>
            <p:ph type="ftr" sz="quarter" idx="10"/>
          </p:nvPr>
        </p:nvSpPr>
        <p:spPr>
          <a:xfrm>
            <a:off x="457150" y="417774"/>
            <a:ext cx="4795888" cy="184666"/>
          </a:xfrm>
          <a:noFill/>
        </p:spPr>
        <p:txBody>
          <a:bodyPr/>
          <a:lstStyle>
            <a:lvl1pPr>
              <a:defRPr>
                <a:solidFill>
                  <a:schemeClr val="bg1"/>
                </a:solidFill>
              </a:defRPr>
            </a:lvl1pPr>
          </a:lstStyle>
          <a:p>
            <a:r>
              <a:rPr lang="en-GB"/>
              <a:t>Optional subtitle, go to "Insert" -&gt; "Header and footer" to set this text</a:t>
            </a:r>
            <a:endParaRPr lang="nb-NO"/>
          </a:p>
        </p:txBody>
      </p:sp>
      <p:sp>
        <p:nvSpPr>
          <p:cNvPr id="8" name="Tittel 7">
            <a:extLst>
              <a:ext uri="{FF2B5EF4-FFF2-40B4-BE49-F238E27FC236}">
                <a16:creationId xmlns:a16="http://schemas.microsoft.com/office/drawing/2014/main" id="{9F64E4C5-C325-47B9-BCE2-A62455C5AB8D}"/>
              </a:ext>
            </a:extLst>
          </p:cNvPr>
          <p:cNvSpPr>
            <a:spLocks noGrp="1"/>
          </p:cNvSpPr>
          <p:nvPr>
            <p:ph type="title"/>
          </p:nvPr>
        </p:nvSpPr>
        <p:spPr>
          <a:xfrm>
            <a:off x="457150" y="1335864"/>
            <a:ext cx="4795888" cy="1308202"/>
          </a:xfrm>
          <a:noFill/>
        </p:spPr>
        <p:txBody>
          <a:bodyPr/>
          <a:lstStyle>
            <a:lvl1pPr>
              <a:defRPr>
                <a:solidFill>
                  <a:schemeClr val="bg1"/>
                </a:solidFill>
              </a:defRPr>
            </a:lvl1pPr>
          </a:lstStyle>
          <a:p>
            <a:r>
              <a:rPr lang="nb-NO"/>
              <a:t>Klikk for å redigere tittelstil</a:t>
            </a:r>
          </a:p>
        </p:txBody>
      </p:sp>
      <p:sp>
        <p:nvSpPr>
          <p:cNvPr id="10" name="Plassholder for bilde 9">
            <a:extLst>
              <a:ext uri="{FF2B5EF4-FFF2-40B4-BE49-F238E27FC236}">
                <a16:creationId xmlns:a16="http://schemas.microsoft.com/office/drawing/2014/main" id="{D0106900-87DD-42FE-B55C-9D29B00D0FC4}"/>
              </a:ext>
            </a:extLst>
          </p:cNvPr>
          <p:cNvSpPr>
            <a:spLocks noGrp="1"/>
          </p:cNvSpPr>
          <p:nvPr>
            <p:ph type="pic" sz="quarter" idx="11"/>
          </p:nvPr>
        </p:nvSpPr>
        <p:spPr>
          <a:xfrm>
            <a:off x="6096000" y="0"/>
            <a:ext cx="6096000" cy="6858000"/>
          </a:xfrm>
          <a:solidFill>
            <a:schemeClr val="bg1">
              <a:lumMod val="85000"/>
            </a:schemeClr>
          </a:solidFill>
        </p:spPr>
        <p:txBody>
          <a:bodyPr/>
          <a:lstStyle/>
          <a:p>
            <a:r>
              <a:rPr lang="nb-NO"/>
              <a:t>Klikk på ikonet for å legge til et bilde</a:t>
            </a:r>
          </a:p>
        </p:txBody>
      </p:sp>
      <p:pic>
        <p:nvPicPr>
          <p:cNvPr id="11" name="Bilde 10">
            <a:extLst>
              <a:ext uri="{FF2B5EF4-FFF2-40B4-BE49-F238E27FC236}">
                <a16:creationId xmlns:a16="http://schemas.microsoft.com/office/drawing/2014/main" id="{AA10B8A3-F34E-4D56-B617-9E38D845B23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57151" y="6144843"/>
            <a:ext cx="974166" cy="270849"/>
          </a:xfrm>
          <a:prstGeom prst="rect">
            <a:avLst/>
          </a:prstGeom>
        </p:spPr>
      </p:pic>
    </p:spTree>
    <p:extLst>
      <p:ext uri="{BB962C8B-B14F-4D97-AF65-F5344CB8AC3E}">
        <p14:creationId xmlns:p14="http://schemas.microsoft.com/office/powerpoint/2010/main" val="151630168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_Title_Subtitle">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BB64CA64-B207-8249-971A-CD0F3C75A6F8}"/>
              </a:ext>
            </a:extLst>
          </p:cNvPr>
          <p:cNvSpPr>
            <a:spLocks noGrp="1"/>
          </p:cNvSpPr>
          <p:nvPr>
            <p:ph type="body" sz="quarter" idx="10" hasCustomPrompt="1"/>
          </p:nvPr>
        </p:nvSpPr>
        <p:spPr>
          <a:xfrm>
            <a:off x="426424" y="1081562"/>
            <a:ext cx="11018838" cy="233910"/>
          </a:xfrm>
        </p:spPr>
        <p:txBody>
          <a:bodyPr vert="horz" wrap="square" lIns="0" tIns="0" rIns="0" bIns="0" rtlCol="0" anchor="t">
            <a:spAutoFit/>
          </a:bodyPr>
          <a:lstStyle>
            <a:lvl1pPr marL="0" indent="0">
              <a:buNone/>
              <a:defRPr lang="en-US" sz="1600" b="1" i="0" cap="none" dirty="0" smtClean="0">
                <a:ln w="3175">
                  <a:noFill/>
                </a:ln>
                <a:solidFill>
                  <a:schemeClr val="accent1"/>
                </a:solidFill>
                <a:effectLst/>
                <a:latin typeface="Segoe UI Semibold" panose="020B0502040204020203" pitchFamily="34" charset="0"/>
                <a:cs typeface="Segoe UI Semibold" panose="020B0502040204020203" pitchFamily="34" charset="0"/>
              </a:defRPr>
            </a:lvl1pPr>
          </a:lstStyle>
          <a:p>
            <a:pPr marL="0" lvl="0">
              <a:lnSpc>
                <a:spcPct val="95000"/>
              </a:lnSpc>
              <a:spcBef>
                <a:spcPct val="0"/>
              </a:spcBef>
            </a:pPr>
            <a:r>
              <a:rPr lang="en-US"/>
              <a:t>Edit Master text styles</a:t>
            </a:r>
          </a:p>
        </p:txBody>
      </p:sp>
      <p:sp>
        <p:nvSpPr>
          <p:cNvPr id="6" name="Title Placeholder 1">
            <a:extLst>
              <a:ext uri="{FF2B5EF4-FFF2-40B4-BE49-F238E27FC236}">
                <a16:creationId xmlns:a16="http://schemas.microsoft.com/office/drawing/2014/main" id="{36DFD235-21DE-4B24-AFAC-C4BFD81F1CB9}"/>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707554251"/>
      </p:ext>
    </p:extLst>
  </p:cSld>
  <p:clrMapOvr>
    <a:masterClrMapping/>
  </p:clrMapOvr>
  <p:transition spd="slow">
    <p:wipe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713631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Title Only">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240" y="294379"/>
            <a:ext cx="11655840" cy="899665"/>
          </a:xfrm>
        </p:spPr>
        <p:txBody>
          <a:bodyPr/>
          <a:lstStyle>
            <a:lvl1pPr marL="0" algn="l" defTabSz="895874" rtl="0" eaLnBrk="1" latinLnBrk="0" hangingPunct="1">
              <a:spcBef>
                <a:spcPct val="0"/>
              </a:spcBef>
              <a:buNone/>
              <a:defRPr lang="en-US" sz="3919" b="0" i="0" u="none" kern="1200" spc="-147" baseline="0" dirty="0">
                <a:solidFill>
                  <a:schemeClr val="accent5">
                    <a:lumMod val="50000"/>
                  </a:schemeClr>
                </a:solidFill>
                <a:latin typeface="Segoe UI Semibold" charset="0"/>
                <a:ea typeface="Segoe UI Semibold" charset="0"/>
                <a:cs typeface="Segoe UI Semibold" charset="0"/>
              </a:defRPr>
            </a:lvl1pPr>
          </a:lstStyle>
          <a:p>
            <a:r>
              <a:rPr lang="en-US"/>
              <a:t>Click to edit Master title style</a:t>
            </a:r>
          </a:p>
        </p:txBody>
      </p:sp>
      <p:sp>
        <p:nvSpPr>
          <p:cNvPr id="3" name="Text Placeholder 3"/>
          <p:cNvSpPr>
            <a:spLocks noGrp="1"/>
          </p:cNvSpPr>
          <p:nvPr>
            <p:ph idx="1"/>
          </p:nvPr>
        </p:nvSpPr>
        <p:spPr>
          <a:xfrm>
            <a:off x="269243" y="1189178"/>
            <a:ext cx="11653521" cy="1497341"/>
          </a:xfrm>
          <a:prstGeom prst="rect">
            <a:avLst/>
          </a:prstGeom>
        </p:spPr>
        <p:txBody>
          <a:bodyPr vert="horz" wrap="square" lIns="146304" tIns="91440" rIns="146304" bIns="91440" rtlCol="0">
            <a:spAutoFit/>
          </a:bodyPr>
          <a:lstStyle>
            <a:lvl1pPr marL="0" indent="0">
              <a:lnSpc>
                <a:spcPct val="100000"/>
              </a:lnSpc>
              <a:buNone/>
              <a:defRPr sz="2353">
                <a:latin typeface="+mn-lt"/>
              </a:defRPr>
            </a:lvl1pPr>
            <a:lvl2pPr marL="336016" indent="0">
              <a:lnSpc>
                <a:spcPct val="100000"/>
              </a:lnSpc>
              <a:buNone/>
              <a:defRPr sz="1800">
                <a:latin typeface="+mn-lt"/>
              </a:defRPr>
            </a:lvl2pPr>
            <a:lvl3pPr marL="560026" indent="0">
              <a:lnSpc>
                <a:spcPct val="100000"/>
              </a:lnSpc>
              <a:buNone/>
              <a:defRPr sz="1600">
                <a:latin typeface="+mn-lt"/>
              </a:defRPr>
            </a:lvl3pPr>
            <a:lvl4pPr marL="784036" indent="0">
              <a:lnSpc>
                <a:spcPct val="100000"/>
              </a:lnSpc>
              <a:buNone/>
              <a:defRPr sz="1400">
                <a:latin typeface="+mn-lt"/>
              </a:defRPr>
            </a:lvl4pPr>
            <a:lvl5pPr marL="1008046" indent="0">
              <a:lnSpc>
                <a:spcPct val="100000"/>
              </a:lnSpc>
              <a:buNone/>
              <a:defRPr sz="14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6339136"/>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5161640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Title">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2B54363-C018-4343-A3D8-4DC8D133C370}"/>
              </a:ext>
            </a:extLst>
          </p:cNvPr>
          <p:cNvGrpSpPr/>
          <p:nvPr userDrawn="1"/>
        </p:nvGrpSpPr>
        <p:grpSpPr>
          <a:xfrm>
            <a:off x="4913053" y="1161481"/>
            <a:ext cx="7278947" cy="5696033"/>
            <a:chOff x="5026084" y="1184275"/>
            <a:chExt cx="7424905" cy="5810250"/>
          </a:xfrm>
        </p:grpSpPr>
        <p:pic>
          <p:nvPicPr>
            <p:cNvPr id="5" name="Picture 4" descr="A screenshot of a computer&#10;&#10;Description generated with very high confidence">
              <a:extLst>
                <a:ext uri="{FF2B5EF4-FFF2-40B4-BE49-F238E27FC236}">
                  <a16:creationId xmlns:a16="http://schemas.microsoft.com/office/drawing/2014/main" id="{480C916E-AB00-4B8D-A691-ED0539F623A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26084" y="1184275"/>
              <a:ext cx="7424905" cy="5810250"/>
            </a:xfrm>
            <a:prstGeom prst="rect">
              <a:avLst/>
            </a:prstGeom>
          </p:spPr>
        </p:pic>
        <p:pic>
          <p:nvPicPr>
            <p:cNvPr id="6" name="Picture 5">
              <a:extLst>
                <a:ext uri="{FF2B5EF4-FFF2-40B4-BE49-F238E27FC236}">
                  <a16:creationId xmlns:a16="http://schemas.microsoft.com/office/drawing/2014/main" id="{D6282BD7-E62E-4D6B-8024-07E54812163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623985" y="1447796"/>
              <a:ext cx="6827004" cy="4907188"/>
            </a:xfrm>
            <a:prstGeom prst="rect">
              <a:avLst/>
            </a:prstGeom>
          </p:spPr>
        </p:pic>
      </p:grpSp>
      <p:sp>
        <p:nvSpPr>
          <p:cNvPr id="2" name="Title 1"/>
          <p:cNvSpPr>
            <a:spLocks noGrp="1"/>
          </p:cNvSpPr>
          <p:nvPr>
            <p:ph type="title" hasCustomPrompt="1"/>
          </p:nvPr>
        </p:nvSpPr>
        <p:spPr>
          <a:xfrm>
            <a:off x="455998" y="455313"/>
            <a:ext cx="11306469" cy="666336"/>
          </a:xfrm>
        </p:spPr>
        <p:txBody>
          <a:bodyPr vert="horz" wrap="square" lIns="0" tIns="164592" rIns="0" bIns="0" rtlCol="0" anchor="t">
            <a:noAutofit/>
          </a:bodyPr>
          <a:lstStyle>
            <a:lvl1pPr>
              <a:defRPr lang="en-US" sz="3200"/>
            </a:lvl1pPr>
          </a:lstStyle>
          <a:p>
            <a:pPr lvl="0"/>
            <a:r>
              <a:rPr lang="en-US"/>
              <a:t>Title</a:t>
            </a:r>
          </a:p>
        </p:txBody>
      </p:sp>
    </p:spTree>
    <p:extLst>
      <p:ext uri="{BB962C8B-B14F-4D97-AF65-F5344CB8AC3E}">
        <p14:creationId xmlns:p14="http://schemas.microsoft.com/office/powerpoint/2010/main" val="3573698694"/>
      </p:ext>
    </p:extLst>
  </p:cSld>
  <p:clrMapOvr>
    <a:masterClrMapping/>
  </p:clrMapOvr>
  <p:transition>
    <p:fade/>
  </p:transition>
  <p:extLst>
    <p:ext uri="{DCECCB84-F9BA-43D5-87BE-67443E8EF086}">
      <p15:sldGuideLst xmlns:p15="http://schemas.microsoft.com/office/powerpoint/2012/main">
        <p15:guide id="1" orient="horz" pos="1008">
          <p15:clr>
            <a:srgbClr val="FBAE40"/>
          </p15:clr>
        </p15:guide>
        <p15:guide id="2" orient="horz" pos="3911">
          <p15:clr>
            <a:srgbClr val="FBAE40"/>
          </p15:clr>
        </p15:guide>
        <p15:guide id="3" pos="347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312.xml"/><Relationship Id="rId18" Type="http://schemas.openxmlformats.org/officeDocument/2006/relationships/slideLayout" Target="../slideLayouts/slideLayout317.xml"/><Relationship Id="rId26" Type="http://schemas.openxmlformats.org/officeDocument/2006/relationships/slideLayout" Target="../slideLayouts/slideLayout325.xml"/><Relationship Id="rId39" Type="http://schemas.openxmlformats.org/officeDocument/2006/relationships/slideLayout" Target="../slideLayouts/slideLayout338.xml"/><Relationship Id="rId21" Type="http://schemas.openxmlformats.org/officeDocument/2006/relationships/slideLayout" Target="../slideLayouts/slideLayout320.xml"/><Relationship Id="rId34" Type="http://schemas.openxmlformats.org/officeDocument/2006/relationships/slideLayout" Target="../slideLayouts/slideLayout333.xml"/><Relationship Id="rId42" Type="http://schemas.openxmlformats.org/officeDocument/2006/relationships/slideLayout" Target="../slideLayouts/slideLayout341.xml"/><Relationship Id="rId7" Type="http://schemas.openxmlformats.org/officeDocument/2006/relationships/slideLayout" Target="../slideLayouts/slideLayout306.xml"/><Relationship Id="rId2" Type="http://schemas.openxmlformats.org/officeDocument/2006/relationships/slideLayout" Target="../slideLayouts/slideLayout301.xml"/><Relationship Id="rId16" Type="http://schemas.openxmlformats.org/officeDocument/2006/relationships/slideLayout" Target="../slideLayouts/slideLayout315.xml"/><Relationship Id="rId29" Type="http://schemas.openxmlformats.org/officeDocument/2006/relationships/slideLayout" Target="../slideLayouts/slideLayout328.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24" Type="http://schemas.openxmlformats.org/officeDocument/2006/relationships/slideLayout" Target="../slideLayouts/slideLayout323.xml"/><Relationship Id="rId32" Type="http://schemas.openxmlformats.org/officeDocument/2006/relationships/slideLayout" Target="../slideLayouts/slideLayout331.xml"/><Relationship Id="rId37" Type="http://schemas.openxmlformats.org/officeDocument/2006/relationships/slideLayout" Target="../slideLayouts/slideLayout336.xml"/><Relationship Id="rId40" Type="http://schemas.openxmlformats.org/officeDocument/2006/relationships/slideLayout" Target="../slideLayouts/slideLayout339.xml"/><Relationship Id="rId45" Type="http://schemas.openxmlformats.org/officeDocument/2006/relationships/image" Target="../media/image52.png"/><Relationship Id="rId5" Type="http://schemas.openxmlformats.org/officeDocument/2006/relationships/slideLayout" Target="../slideLayouts/slideLayout304.xml"/><Relationship Id="rId15" Type="http://schemas.openxmlformats.org/officeDocument/2006/relationships/slideLayout" Target="../slideLayouts/slideLayout314.xml"/><Relationship Id="rId23" Type="http://schemas.openxmlformats.org/officeDocument/2006/relationships/slideLayout" Target="../slideLayouts/slideLayout322.xml"/><Relationship Id="rId28" Type="http://schemas.openxmlformats.org/officeDocument/2006/relationships/slideLayout" Target="../slideLayouts/slideLayout327.xml"/><Relationship Id="rId36" Type="http://schemas.openxmlformats.org/officeDocument/2006/relationships/slideLayout" Target="../slideLayouts/slideLayout335.xml"/><Relationship Id="rId10" Type="http://schemas.openxmlformats.org/officeDocument/2006/relationships/slideLayout" Target="../slideLayouts/slideLayout309.xml"/><Relationship Id="rId19" Type="http://schemas.openxmlformats.org/officeDocument/2006/relationships/slideLayout" Target="../slideLayouts/slideLayout318.xml"/><Relationship Id="rId31" Type="http://schemas.openxmlformats.org/officeDocument/2006/relationships/slideLayout" Target="../slideLayouts/slideLayout330.xml"/><Relationship Id="rId44" Type="http://schemas.openxmlformats.org/officeDocument/2006/relationships/image" Target="../media/image7.emf"/><Relationship Id="rId4" Type="http://schemas.openxmlformats.org/officeDocument/2006/relationships/slideLayout" Target="../slideLayouts/slideLayout303.xml"/><Relationship Id="rId9" Type="http://schemas.openxmlformats.org/officeDocument/2006/relationships/slideLayout" Target="../slideLayouts/slideLayout308.xml"/><Relationship Id="rId14" Type="http://schemas.openxmlformats.org/officeDocument/2006/relationships/slideLayout" Target="../slideLayouts/slideLayout313.xml"/><Relationship Id="rId22" Type="http://schemas.openxmlformats.org/officeDocument/2006/relationships/slideLayout" Target="../slideLayouts/slideLayout321.xml"/><Relationship Id="rId27" Type="http://schemas.openxmlformats.org/officeDocument/2006/relationships/slideLayout" Target="../slideLayouts/slideLayout326.xml"/><Relationship Id="rId30" Type="http://schemas.openxmlformats.org/officeDocument/2006/relationships/slideLayout" Target="../slideLayouts/slideLayout329.xml"/><Relationship Id="rId35" Type="http://schemas.openxmlformats.org/officeDocument/2006/relationships/slideLayout" Target="../slideLayouts/slideLayout334.xml"/><Relationship Id="rId43" Type="http://schemas.openxmlformats.org/officeDocument/2006/relationships/theme" Target="../theme/theme10.xml"/><Relationship Id="rId8" Type="http://schemas.openxmlformats.org/officeDocument/2006/relationships/slideLayout" Target="../slideLayouts/slideLayout307.xml"/><Relationship Id="rId3" Type="http://schemas.openxmlformats.org/officeDocument/2006/relationships/slideLayout" Target="../slideLayouts/slideLayout302.xml"/><Relationship Id="rId12" Type="http://schemas.openxmlformats.org/officeDocument/2006/relationships/slideLayout" Target="../slideLayouts/slideLayout311.xml"/><Relationship Id="rId17" Type="http://schemas.openxmlformats.org/officeDocument/2006/relationships/slideLayout" Target="../slideLayouts/slideLayout316.xml"/><Relationship Id="rId25" Type="http://schemas.openxmlformats.org/officeDocument/2006/relationships/slideLayout" Target="../slideLayouts/slideLayout324.xml"/><Relationship Id="rId33" Type="http://schemas.openxmlformats.org/officeDocument/2006/relationships/slideLayout" Target="../slideLayouts/slideLayout332.xml"/><Relationship Id="rId38" Type="http://schemas.openxmlformats.org/officeDocument/2006/relationships/slideLayout" Target="../slideLayouts/slideLayout337.xml"/><Relationship Id="rId20" Type="http://schemas.openxmlformats.org/officeDocument/2006/relationships/slideLayout" Target="../slideLayouts/slideLayout319.xml"/><Relationship Id="rId41" Type="http://schemas.openxmlformats.org/officeDocument/2006/relationships/slideLayout" Target="../slideLayouts/slideLayout340.xml"/></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354.xml"/><Relationship Id="rId18" Type="http://schemas.openxmlformats.org/officeDocument/2006/relationships/slideLayout" Target="../slideLayouts/slideLayout359.xml"/><Relationship Id="rId26" Type="http://schemas.openxmlformats.org/officeDocument/2006/relationships/slideLayout" Target="../slideLayouts/slideLayout367.xml"/><Relationship Id="rId39" Type="http://schemas.openxmlformats.org/officeDocument/2006/relationships/theme" Target="../theme/theme11.xml"/><Relationship Id="rId21" Type="http://schemas.openxmlformats.org/officeDocument/2006/relationships/slideLayout" Target="../slideLayouts/slideLayout362.xml"/><Relationship Id="rId34" Type="http://schemas.openxmlformats.org/officeDocument/2006/relationships/slideLayout" Target="../slideLayouts/slideLayout375.xml"/><Relationship Id="rId7" Type="http://schemas.openxmlformats.org/officeDocument/2006/relationships/slideLayout" Target="../slideLayouts/slideLayout348.xml"/><Relationship Id="rId12" Type="http://schemas.openxmlformats.org/officeDocument/2006/relationships/slideLayout" Target="../slideLayouts/slideLayout353.xml"/><Relationship Id="rId17" Type="http://schemas.openxmlformats.org/officeDocument/2006/relationships/slideLayout" Target="../slideLayouts/slideLayout358.xml"/><Relationship Id="rId25" Type="http://schemas.openxmlformats.org/officeDocument/2006/relationships/slideLayout" Target="../slideLayouts/slideLayout366.xml"/><Relationship Id="rId33" Type="http://schemas.openxmlformats.org/officeDocument/2006/relationships/slideLayout" Target="../slideLayouts/slideLayout374.xml"/><Relationship Id="rId38" Type="http://schemas.openxmlformats.org/officeDocument/2006/relationships/slideLayout" Target="../slideLayouts/slideLayout379.xml"/><Relationship Id="rId2" Type="http://schemas.openxmlformats.org/officeDocument/2006/relationships/slideLayout" Target="../slideLayouts/slideLayout343.xml"/><Relationship Id="rId16" Type="http://schemas.openxmlformats.org/officeDocument/2006/relationships/slideLayout" Target="../slideLayouts/slideLayout357.xml"/><Relationship Id="rId20" Type="http://schemas.openxmlformats.org/officeDocument/2006/relationships/slideLayout" Target="../slideLayouts/slideLayout361.xml"/><Relationship Id="rId29" Type="http://schemas.openxmlformats.org/officeDocument/2006/relationships/slideLayout" Target="../slideLayouts/slideLayout370.xml"/><Relationship Id="rId1" Type="http://schemas.openxmlformats.org/officeDocument/2006/relationships/slideLayout" Target="../slideLayouts/slideLayout342.xml"/><Relationship Id="rId6" Type="http://schemas.openxmlformats.org/officeDocument/2006/relationships/slideLayout" Target="../slideLayouts/slideLayout347.xml"/><Relationship Id="rId11" Type="http://schemas.openxmlformats.org/officeDocument/2006/relationships/slideLayout" Target="../slideLayouts/slideLayout352.xml"/><Relationship Id="rId24" Type="http://schemas.openxmlformats.org/officeDocument/2006/relationships/slideLayout" Target="../slideLayouts/slideLayout365.xml"/><Relationship Id="rId32" Type="http://schemas.openxmlformats.org/officeDocument/2006/relationships/slideLayout" Target="../slideLayouts/slideLayout373.xml"/><Relationship Id="rId37" Type="http://schemas.openxmlformats.org/officeDocument/2006/relationships/slideLayout" Target="../slideLayouts/slideLayout378.xml"/><Relationship Id="rId40" Type="http://schemas.openxmlformats.org/officeDocument/2006/relationships/image" Target="../media/image58.emf"/><Relationship Id="rId5" Type="http://schemas.openxmlformats.org/officeDocument/2006/relationships/slideLayout" Target="../slideLayouts/slideLayout346.xml"/><Relationship Id="rId15" Type="http://schemas.openxmlformats.org/officeDocument/2006/relationships/slideLayout" Target="../slideLayouts/slideLayout356.xml"/><Relationship Id="rId23" Type="http://schemas.openxmlformats.org/officeDocument/2006/relationships/slideLayout" Target="../slideLayouts/slideLayout364.xml"/><Relationship Id="rId28" Type="http://schemas.openxmlformats.org/officeDocument/2006/relationships/slideLayout" Target="../slideLayouts/slideLayout369.xml"/><Relationship Id="rId36" Type="http://schemas.openxmlformats.org/officeDocument/2006/relationships/slideLayout" Target="../slideLayouts/slideLayout377.xml"/><Relationship Id="rId10" Type="http://schemas.openxmlformats.org/officeDocument/2006/relationships/slideLayout" Target="../slideLayouts/slideLayout351.xml"/><Relationship Id="rId19" Type="http://schemas.openxmlformats.org/officeDocument/2006/relationships/slideLayout" Target="../slideLayouts/slideLayout360.xml"/><Relationship Id="rId31" Type="http://schemas.openxmlformats.org/officeDocument/2006/relationships/slideLayout" Target="../slideLayouts/slideLayout372.xml"/><Relationship Id="rId4" Type="http://schemas.openxmlformats.org/officeDocument/2006/relationships/slideLayout" Target="../slideLayouts/slideLayout345.xml"/><Relationship Id="rId9" Type="http://schemas.openxmlformats.org/officeDocument/2006/relationships/slideLayout" Target="../slideLayouts/slideLayout350.xml"/><Relationship Id="rId14" Type="http://schemas.openxmlformats.org/officeDocument/2006/relationships/slideLayout" Target="../slideLayouts/slideLayout355.xml"/><Relationship Id="rId22" Type="http://schemas.openxmlformats.org/officeDocument/2006/relationships/slideLayout" Target="../slideLayouts/slideLayout363.xml"/><Relationship Id="rId27" Type="http://schemas.openxmlformats.org/officeDocument/2006/relationships/slideLayout" Target="../slideLayouts/slideLayout368.xml"/><Relationship Id="rId30" Type="http://schemas.openxmlformats.org/officeDocument/2006/relationships/slideLayout" Target="../slideLayouts/slideLayout371.xml"/><Relationship Id="rId35" Type="http://schemas.openxmlformats.org/officeDocument/2006/relationships/slideLayout" Target="../slideLayouts/slideLayout376.xml"/><Relationship Id="rId8" Type="http://schemas.openxmlformats.org/officeDocument/2006/relationships/slideLayout" Target="../slideLayouts/slideLayout349.xml"/><Relationship Id="rId3" Type="http://schemas.openxmlformats.org/officeDocument/2006/relationships/slideLayout" Target="../slideLayouts/slideLayout344.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82.xml"/><Relationship Id="rId7" Type="http://schemas.openxmlformats.org/officeDocument/2006/relationships/image" Target="../media/image58.emf"/><Relationship Id="rId2" Type="http://schemas.openxmlformats.org/officeDocument/2006/relationships/slideLayout" Target="../slideLayouts/slideLayout381.xml"/><Relationship Id="rId1" Type="http://schemas.openxmlformats.org/officeDocument/2006/relationships/slideLayout" Target="../slideLayouts/slideLayout380.xml"/><Relationship Id="rId6" Type="http://schemas.openxmlformats.org/officeDocument/2006/relationships/theme" Target="../theme/theme12.xml"/><Relationship Id="rId5" Type="http://schemas.openxmlformats.org/officeDocument/2006/relationships/slideLayout" Target="../slideLayouts/slideLayout384.xml"/><Relationship Id="rId4" Type="http://schemas.openxmlformats.org/officeDocument/2006/relationships/slideLayout" Target="../slideLayouts/slideLayout383.xml"/></Relationships>
</file>

<file path=ppt/slideMasters/_rels/slideMaster13.xml.rels><?xml version="1.0" encoding="UTF-8" standalone="yes"?>
<Relationships xmlns="http://schemas.openxmlformats.org/package/2006/relationships"><Relationship Id="rId13" Type="http://schemas.openxmlformats.org/officeDocument/2006/relationships/slideLayout" Target="../slideLayouts/slideLayout397.xml"/><Relationship Id="rId18" Type="http://schemas.openxmlformats.org/officeDocument/2006/relationships/slideLayout" Target="../slideLayouts/slideLayout402.xml"/><Relationship Id="rId26" Type="http://schemas.openxmlformats.org/officeDocument/2006/relationships/slideLayout" Target="../slideLayouts/slideLayout410.xml"/><Relationship Id="rId39" Type="http://schemas.openxmlformats.org/officeDocument/2006/relationships/slideLayout" Target="../slideLayouts/slideLayout423.xml"/><Relationship Id="rId21" Type="http://schemas.openxmlformats.org/officeDocument/2006/relationships/slideLayout" Target="../slideLayouts/slideLayout405.xml"/><Relationship Id="rId34" Type="http://schemas.openxmlformats.org/officeDocument/2006/relationships/slideLayout" Target="../slideLayouts/slideLayout418.xml"/><Relationship Id="rId42" Type="http://schemas.openxmlformats.org/officeDocument/2006/relationships/slideLayout" Target="../slideLayouts/slideLayout426.xml"/><Relationship Id="rId47" Type="http://schemas.openxmlformats.org/officeDocument/2006/relationships/theme" Target="../theme/theme13.xml"/><Relationship Id="rId7" Type="http://schemas.openxmlformats.org/officeDocument/2006/relationships/slideLayout" Target="../slideLayouts/slideLayout391.xml"/><Relationship Id="rId2" Type="http://schemas.openxmlformats.org/officeDocument/2006/relationships/slideLayout" Target="../slideLayouts/slideLayout386.xml"/><Relationship Id="rId16" Type="http://schemas.openxmlformats.org/officeDocument/2006/relationships/slideLayout" Target="../slideLayouts/slideLayout400.xml"/><Relationship Id="rId29" Type="http://schemas.openxmlformats.org/officeDocument/2006/relationships/slideLayout" Target="../slideLayouts/slideLayout413.xml"/><Relationship Id="rId1" Type="http://schemas.openxmlformats.org/officeDocument/2006/relationships/slideLayout" Target="../slideLayouts/slideLayout385.xml"/><Relationship Id="rId6" Type="http://schemas.openxmlformats.org/officeDocument/2006/relationships/slideLayout" Target="../slideLayouts/slideLayout390.xml"/><Relationship Id="rId11" Type="http://schemas.openxmlformats.org/officeDocument/2006/relationships/slideLayout" Target="../slideLayouts/slideLayout395.xml"/><Relationship Id="rId24" Type="http://schemas.openxmlformats.org/officeDocument/2006/relationships/slideLayout" Target="../slideLayouts/slideLayout408.xml"/><Relationship Id="rId32" Type="http://schemas.openxmlformats.org/officeDocument/2006/relationships/slideLayout" Target="../slideLayouts/slideLayout416.xml"/><Relationship Id="rId37" Type="http://schemas.openxmlformats.org/officeDocument/2006/relationships/slideLayout" Target="../slideLayouts/slideLayout421.xml"/><Relationship Id="rId40" Type="http://schemas.openxmlformats.org/officeDocument/2006/relationships/slideLayout" Target="../slideLayouts/slideLayout424.xml"/><Relationship Id="rId45" Type="http://schemas.openxmlformats.org/officeDocument/2006/relationships/slideLayout" Target="../slideLayouts/slideLayout429.xml"/><Relationship Id="rId5" Type="http://schemas.openxmlformats.org/officeDocument/2006/relationships/slideLayout" Target="../slideLayouts/slideLayout389.xml"/><Relationship Id="rId15" Type="http://schemas.openxmlformats.org/officeDocument/2006/relationships/slideLayout" Target="../slideLayouts/slideLayout399.xml"/><Relationship Id="rId23" Type="http://schemas.openxmlformats.org/officeDocument/2006/relationships/slideLayout" Target="../slideLayouts/slideLayout407.xml"/><Relationship Id="rId28" Type="http://schemas.openxmlformats.org/officeDocument/2006/relationships/slideLayout" Target="../slideLayouts/slideLayout412.xml"/><Relationship Id="rId36" Type="http://schemas.openxmlformats.org/officeDocument/2006/relationships/slideLayout" Target="../slideLayouts/slideLayout420.xml"/><Relationship Id="rId10" Type="http://schemas.openxmlformats.org/officeDocument/2006/relationships/slideLayout" Target="../slideLayouts/slideLayout394.xml"/><Relationship Id="rId19" Type="http://schemas.openxmlformats.org/officeDocument/2006/relationships/slideLayout" Target="../slideLayouts/slideLayout403.xml"/><Relationship Id="rId31" Type="http://schemas.openxmlformats.org/officeDocument/2006/relationships/slideLayout" Target="../slideLayouts/slideLayout415.xml"/><Relationship Id="rId44" Type="http://schemas.openxmlformats.org/officeDocument/2006/relationships/slideLayout" Target="../slideLayouts/slideLayout428.xml"/><Relationship Id="rId4" Type="http://schemas.openxmlformats.org/officeDocument/2006/relationships/slideLayout" Target="../slideLayouts/slideLayout388.xml"/><Relationship Id="rId9" Type="http://schemas.openxmlformats.org/officeDocument/2006/relationships/slideLayout" Target="../slideLayouts/slideLayout393.xml"/><Relationship Id="rId14" Type="http://schemas.openxmlformats.org/officeDocument/2006/relationships/slideLayout" Target="../slideLayouts/slideLayout398.xml"/><Relationship Id="rId22" Type="http://schemas.openxmlformats.org/officeDocument/2006/relationships/slideLayout" Target="../slideLayouts/slideLayout406.xml"/><Relationship Id="rId27" Type="http://schemas.openxmlformats.org/officeDocument/2006/relationships/slideLayout" Target="../slideLayouts/slideLayout411.xml"/><Relationship Id="rId30" Type="http://schemas.openxmlformats.org/officeDocument/2006/relationships/slideLayout" Target="../slideLayouts/slideLayout414.xml"/><Relationship Id="rId35" Type="http://schemas.openxmlformats.org/officeDocument/2006/relationships/slideLayout" Target="../slideLayouts/slideLayout419.xml"/><Relationship Id="rId43" Type="http://schemas.openxmlformats.org/officeDocument/2006/relationships/slideLayout" Target="../slideLayouts/slideLayout427.xml"/><Relationship Id="rId48" Type="http://schemas.openxmlformats.org/officeDocument/2006/relationships/image" Target="../media/image78.emf"/><Relationship Id="rId8" Type="http://schemas.openxmlformats.org/officeDocument/2006/relationships/slideLayout" Target="../slideLayouts/slideLayout392.xml"/><Relationship Id="rId3" Type="http://schemas.openxmlformats.org/officeDocument/2006/relationships/slideLayout" Target="../slideLayouts/slideLayout387.xml"/><Relationship Id="rId12" Type="http://schemas.openxmlformats.org/officeDocument/2006/relationships/slideLayout" Target="../slideLayouts/slideLayout396.xml"/><Relationship Id="rId17" Type="http://schemas.openxmlformats.org/officeDocument/2006/relationships/slideLayout" Target="../slideLayouts/slideLayout401.xml"/><Relationship Id="rId25" Type="http://schemas.openxmlformats.org/officeDocument/2006/relationships/slideLayout" Target="../slideLayouts/slideLayout409.xml"/><Relationship Id="rId33" Type="http://schemas.openxmlformats.org/officeDocument/2006/relationships/slideLayout" Target="../slideLayouts/slideLayout417.xml"/><Relationship Id="rId38" Type="http://schemas.openxmlformats.org/officeDocument/2006/relationships/slideLayout" Target="../slideLayouts/slideLayout422.xml"/><Relationship Id="rId46" Type="http://schemas.openxmlformats.org/officeDocument/2006/relationships/slideLayout" Target="../slideLayouts/slideLayout430.xml"/><Relationship Id="rId20" Type="http://schemas.openxmlformats.org/officeDocument/2006/relationships/slideLayout" Target="../slideLayouts/slideLayout404.xml"/><Relationship Id="rId41" Type="http://schemas.openxmlformats.org/officeDocument/2006/relationships/slideLayout" Target="../slideLayouts/slideLayout425.xml"/></Relationships>
</file>

<file path=ppt/slideMasters/_rels/slideMaster14.xml.rels><?xml version="1.0" encoding="UTF-8" standalone="yes"?>
<Relationships xmlns="http://schemas.openxmlformats.org/package/2006/relationships"><Relationship Id="rId13" Type="http://schemas.openxmlformats.org/officeDocument/2006/relationships/slideLayout" Target="../slideLayouts/slideLayout443.xml"/><Relationship Id="rId18" Type="http://schemas.openxmlformats.org/officeDocument/2006/relationships/slideLayout" Target="../slideLayouts/slideLayout448.xml"/><Relationship Id="rId26" Type="http://schemas.openxmlformats.org/officeDocument/2006/relationships/slideLayout" Target="../slideLayouts/slideLayout456.xml"/><Relationship Id="rId3" Type="http://schemas.openxmlformats.org/officeDocument/2006/relationships/slideLayout" Target="../slideLayouts/slideLayout433.xml"/><Relationship Id="rId21" Type="http://schemas.openxmlformats.org/officeDocument/2006/relationships/slideLayout" Target="../slideLayouts/slideLayout451.xml"/><Relationship Id="rId34" Type="http://schemas.openxmlformats.org/officeDocument/2006/relationships/image" Target="../media/image89.png"/><Relationship Id="rId7" Type="http://schemas.openxmlformats.org/officeDocument/2006/relationships/slideLayout" Target="../slideLayouts/slideLayout437.xml"/><Relationship Id="rId12" Type="http://schemas.openxmlformats.org/officeDocument/2006/relationships/slideLayout" Target="../slideLayouts/slideLayout442.xml"/><Relationship Id="rId17" Type="http://schemas.openxmlformats.org/officeDocument/2006/relationships/slideLayout" Target="../slideLayouts/slideLayout447.xml"/><Relationship Id="rId25" Type="http://schemas.openxmlformats.org/officeDocument/2006/relationships/slideLayout" Target="../slideLayouts/slideLayout455.xml"/><Relationship Id="rId33" Type="http://schemas.openxmlformats.org/officeDocument/2006/relationships/theme" Target="../theme/theme14.xml"/><Relationship Id="rId2" Type="http://schemas.openxmlformats.org/officeDocument/2006/relationships/slideLayout" Target="../slideLayouts/slideLayout432.xml"/><Relationship Id="rId16" Type="http://schemas.openxmlformats.org/officeDocument/2006/relationships/slideLayout" Target="../slideLayouts/slideLayout446.xml"/><Relationship Id="rId20" Type="http://schemas.openxmlformats.org/officeDocument/2006/relationships/slideLayout" Target="../slideLayouts/slideLayout450.xml"/><Relationship Id="rId29" Type="http://schemas.openxmlformats.org/officeDocument/2006/relationships/slideLayout" Target="../slideLayouts/slideLayout459.xml"/><Relationship Id="rId1" Type="http://schemas.openxmlformats.org/officeDocument/2006/relationships/slideLayout" Target="../slideLayouts/slideLayout431.xml"/><Relationship Id="rId6" Type="http://schemas.openxmlformats.org/officeDocument/2006/relationships/slideLayout" Target="../slideLayouts/slideLayout436.xml"/><Relationship Id="rId11" Type="http://schemas.openxmlformats.org/officeDocument/2006/relationships/slideLayout" Target="../slideLayouts/slideLayout441.xml"/><Relationship Id="rId24" Type="http://schemas.openxmlformats.org/officeDocument/2006/relationships/slideLayout" Target="../slideLayouts/slideLayout454.xml"/><Relationship Id="rId32" Type="http://schemas.openxmlformats.org/officeDocument/2006/relationships/slideLayout" Target="../slideLayouts/slideLayout462.xml"/><Relationship Id="rId5" Type="http://schemas.openxmlformats.org/officeDocument/2006/relationships/slideLayout" Target="../slideLayouts/slideLayout435.xml"/><Relationship Id="rId15" Type="http://schemas.openxmlformats.org/officeDocument/2006/relationships/slideLayout" Target="../slideLayouts/slideLayout445.xml"/><Relationship Id="rId23" Type="http://schemas.openxmlformats.org/officeDocument/2006/relationships/slideLayout" Target="../slideLayouts/slideLayout453.xml"/><Relationship Id="rId28" Type="http://schemas.openxmlformats.org/officeDocument/2006/relationships/slideLayout" Target="../slideLayouts/slideLayout458.xml"/><Relationship Id="rId10" Type="http://schemas.openxmlformats.org/officeDocument/2006/relationships/slideLayout" Target="../slideLayouts/slideLayout440.xml"/><Relationship Id="rId19" Type="http://schemas.openxmlformats.org/officeDocument/2006/relationships/slideLayout" Target="../slideLayouts/slideLayout449.xml"/><Relationship Id="rId31" Type="http://schemas.openxmlformats.org/officeDocument/2006/relationships/slideLayout" Target="../slideLayouts/slideLayout461.xml"/><Relationship Id="rId4" Type="http://schemas.openxmlformats.org/officeDocument/2006/relationships/slideLayout" Target="../slideLayouts/slideLayout434.xml"/><Relationship Id="rId9" Type="http://schemas.openxmlformats.org/officeDocument/2006/relationships/slideLayout" Target="../slideLayouts/slideLayout439.xml"/><Relationship Id="rId14" Type="http://schemas.openxmlformats.org/officeDocument/2006/relationships/slideLayout" Target="../slideLayouts/slideLayout444.xml"/><Relationship Id="rId22" Type="http://schemas.openxmlformats.org/officeDocument/2006/relationships/slideLayout" Target="../slideLayouts/slideLayout452.xml"/><Relationship Id="rId27" Type="http://schemas.openxmlformats.org/officeDocument/2006/relationships/slideLayout" Target="../slideLayouts/slideLayout457.xml"/><Relationship Id="rId30" Type="http://schemas.openxmlformats.org/officeDocument/2006/relationships/slideLayout" Target="../slideLayouts/slideLayout460.xml"/><Relationship Id="rId8" Type="http://schemas.openxmlformats.org/officeDocument/2006/relationships/slideLayout" Target="../slideLayouts/slideLayout438.xml"/></Relationships>
</file>

<file path=ppt/slideMasters/_rels/slideMaster15.xml.rels><?xml version="1.0" encoding="UTF-8" standalone="yes"?>
<Relationships xmlns="http://schemas.openxmlformats.org/package/2006/relationships"><Relationship Id="rId13" Type="http://schemas.openxmlformats.org/officeDocument/2006/relationships/slideLayout" Target="../slideLayouts/slideLayout475.xml"/><Relationship Id="rId18" Type="http://schemas.openxmlformats.org/officeDocument/2006/relationships/slideLayout" Target="../slideLayouts/slideLayout480.xml"/><Relationship Id="rId26" Type="http://schemas.openxmlformats.org/officeDocument/2006/relationships/slideLayout" Target="../slideLayouts/slideLayout488.xml"/><Relationship Id="rId39" Type="http://schemas.openxmlformats.org/officeDocument/2006/relationships/image" Target="../media/image58.emf"/><Relationship Id="rId21" Type="http://schemas.openxmlformats.org/officeDocument/2006/relationships/slideLayout" Target="../slideLayouts/slideLayout483.xml"/><Relationship Id="rId34" Type="http://schemas.openxmlformats.org/officeDocument/2006/relationships/slideLayout" Target="../slideLayouts/slideLayout496.xml"/><Relationship Id="rId7" Type="http://schemas.openxmlformats.org/officeDocument/2006/relationships/slideLayout" Target="../slideLayouts/slideLayout469.xml"/><Relationship Id="rId12" Type="http://schemas.openxmlformats.org/officeDocument/2006/relationships/slideLayout" Target="../slideLayouts/slideLayout474.xml"/><Relationship Id="rId17" Type="http://schemas.openxmlformats.org/officeDocument/2006/relationships/slideLayout" Target="../slideLayouts/slideLayout479.xml"/><Relationship Id="rId25" Type="http://schemas.openxmlformats.org/officeDocument/2006/relationships/slideLayout" Target="../slideLayouts/slideLayout487.xml"/><Relationship Id="rId33" Type="http://schemas.openxmlformats.org/officeDocument/2006/relationships/slideLayout" Target="../slideLayouts/slideLayout495.xml"/><Relationship Id="rId38" Type="http://schemas.openxmlformats.org/officeDocument/2006/relationships/theme" Target="../theme/theme15.xml"/><Relationship Id="rId2" Type="http://schemas.openxmlformats.org/officeDocument/2006/relationships/slideLayout" Target="../slideLayouts/slideLayout464.xml"/><Relationship Id="rId16" Type="http://schemas.openxmlformats.org/officeDocument/2006/relationships/slideLayout" Target="../slideLayouts/slideLayout478.xml"/><Relationship Id="rId20" Type="http://schemas.openxmlformats.org/officeDocument/2006/relationships/slideLayout" Target="../slideLayouts/slideLayout482.xml"/><Relationship Id="rId29" Type="http://schemas.openxmlformats.org/officeDocument/2006/relationships/slideLayout" Target="../slideLayouts/slideLayout491.xml"/><Relationship Id="rId1" Type="http://schemas.openxmlformats.org/officeDocument/2006/relationships/slideLayout" Target="../slideLayouts/slideLayout463.xml"/><Relationship Id="rId6" Type="http://schemas.openxmlformats.org/officeDocument/2006/relationships/slideLayout" Target="../slideLayouts/slideLayout468.xml"/><Relationship Id="rId11" Type="http://schemas.openxmlformats.org/officeDocument/2006/relationships/slideLayout" Target="../slideLayouts/slideLayout473.xml"/><Relationship Id="rId24" Type="http://schemas.openxmlformats.org/officeDocument/2006/relationships/slideLayout" Target="../slideLayouts/slideLayout486.xml"/><Relationship Id="rId32" Type="http://schemas.openxmlformats.org/officeDocument/2006/relationships/slideLayout" Target="../slideLayouts/slideLayout494.xml"/><Relationship Id="rId37" Type="http://schemas.openxmlformats.org/officeDocument/2006/relationships/slideLayout" Target="../slideLayouts/slideLayout499.xml"/><Relationship Id="rId5" Type="http://schemas.openxmlformats.org/officeDocument/2006/relationships/slideLayout" Target="../slideLayouts/slideLayout467.xml"/><Relationship Id="rId15" Type="http://schemas.openxmlformats.org/officeDocument/2006/relationships/slideLayout" Target="../slideLayouts/slideLayout477.xml"/><Relationship Id="rId23" Type="http://schemas.openxmlformats.org/officeDocument/2006/relationships/slideLayout" Target="../slideLayouts/slideLayout485.xml"/><Relationship Id="rId28" Type="http://schemas.openxmlformats.org/officeDocument/2006/relationships/slideLayout" Target="../slideLayouts/slideLayout490.xml"/><Relationship Id="rId36" Type="http://schemas.openxmlformats.org/officeDocument/2006/relationships/slideLayout" Target="../slideLayouts/slideLayout498.xml"/><Relationship Id="rId10" Type="http://schemas.openxmlformats.org/officeDocument/2006/relationships/slideLayout" Target="../slideLayouts/slideLayout472.xml"/><Relationship Id="rId19" Type="http://schemas.openxmlformats.org/officeDocument/2006/relationships/slideLayout" Target="../slideLayouts/slideLayout481.xml"/><Relationship Id="rId31" Type="http://schemas.openxmlformats.org/officeDocument/2006/relationships/slideLayout" Target="../slideLayouts/slideLayout493.xml"/><Relationship Id="rId4" Type="http://schemas.openxmlformats.org/officeDocument/2006/relationships/slideLayout" Target="../slideLayouts/slideLayout466.xml"/><Relationship Id="rId9" Type="http://schemas.openxmlformats.org/officeDocument/2006/relationships/slideLayout" Target="../slideLayouts/slideLayout471.xml"/><Relationship Id="rId14" Type="http://schemas.openxmlformats.org/officeDocument/2006/relationships/slideLayout" Target="../slideLayouts/slideLayout476.xml"/><Relationship Id="rId22" Type="http://schemas.openxmlformats.org/officeDocument/2006/relationships/slideLayout" Target="../slideLayouts/slideLayout484.xml"/><Relationship Id="rId27" Type="http://schemas.openxmlformats.org/officeDocument/2006/relationships/slideLayout" Target="../slideLayouts/slideLayout489.xml"/><Relationship Id="rId30" Type="http://schemas.openxmlformats.org/officeDocument/2006/relationships/slideLayout" Target="../slideLayouts/slideLayout492.xml"/><Relationship Id="rId35" Type="http://schemas.openxmlformats.org/officeDocument/2006/relationships/slideLayout" Target="../slideLayouts/slideLayout497.xml"/><Relationship Id="rId8" Type="http://schemas.openxmlformats.org/officeDocument/2006/relationships/slideLayout" Target="../slideLayouts/slideLayout470.xml"/><Relationship Id="rId3" Type="http://schemas.openxmlformats.org/officeDocument/2006/relationships/slideLayout" Target="../slideLayouts/slideLayout465.xml"/></Relationships>
</file>

<file path=ppt/slideMasters/_rels/slideMaster16.xml.rels><?xml version="1.0" encoding="UTF-8" standalone="yes"?>
<Relationships xmlns="http://schemas.openxmlformats.org/package/2006/relationships"><Relationship Id="rId13" Type="http://schemas.openxmlformats.org/officeDocument/2006/relationships/slideLayout" Target="../slideLayouts/slideLayout512.xml"/><Relationship Id="rId18" Type="http://schemas.openxmlformats.org/officeDocument/2006/relationships/slideLayout" Target="../slideLayouts/slideLayout517.xml"/><Relationship Id="rId26" Type="http://schemas.openxmlformats.org/officeDocument/2006/relationships/slideLayout" Target="../slideLayouts/slideLayout525.xml"/><Relationship Id="rId3" Type="http://schemas.openxmlformats.org/officeDocument/2006/relationships/slideLayout" Target="../slideLayouts/slideLayout502.xml"/><Relationship Id="rId21" Type="http://schemas.openxmlformats.org/officeDocument/2006/relationships/slideLayout" Target="../slideLayouts/slideLayout520.xml"/><Relationship Id="rId34" Type="http://schemas.openxmlformats.org/officeDocument/2006/relationships/image" Target="../media/image99.png"/><Relationship Id="rId7" Type="http://schemas.openxmlformats.org/officeDocument/2006/relationships/slideLayout" Target="../slideLayouts/slideLayout506.xml"/><Relationship Id="rId12" Type="http://schemas.openxmlformats.org/officeDocument/2006/relationships/slideLayout" Target="../slideLayouts/slideLayout511.xml"/><Relationship Id="rId17" Type="http://schemas.openxmlformats.org/officeDocument/2006/relationships/slideLayout" Target="../slideLayouts/slideLayout516.xml"/><Relationship Id="rId25" Type="http://schemas.openxmlformats.org/officeDocument/2006/relationships/slideLayout" Target="../slideLayouts/slideLayout524.xml"/><Relationship Id="rId33" Type="http://schemas.openxmlformats.org/officeDocument/2006/relationships/image" Target="../media/image7.emf"/><Relationship Id="rId2" Type="http://schemas.openxmlformats.org/officeDocument/2006/relationships/slideLayout" Target="../slideLayouts/slideLayout501.xml"/><Relationship Id="rId16" Type="http://schemas.openxmlformats.org/officeDocument/2006/relationships/slideLayout" Target="../slideLayouts/slideLayout515.xml"/><Relationship Id="rId20" Type="http://schemas.openxmlformats.org/officeDocument/2006/relationships/slideLayout" Target="../slideLayouts/slideLayout519.xml"/><Relationship Id="rId29" Type="http://schemas.openxmlformats.org/officeDocument/2006/relationships/tags" Target="../tags/tag36.xml"/><Relationship Id="rId1" Type="http://schemas.openxmlformats.org/officeDocument/2006/relationships/slideLayout" Target="../slideLayouts/slideLayout500.xml"/><Relationship Id="rId6" Type="http://schemas.openxmlformats.org/officeDocument/2006/relationships/slideLayout" Target="../slideLayouts/slideLayout505.xml"/><Relationship Id="rId11" Type="http://schemas.openxmlformats.org/officeDocument/2006/relationships/slideLayout" Target="../slideLayouts/slideLayout510.xml"/><Relationship Id="rId24" Type="http://schemas.openxmlformats.org/officeDocument/2006/relationships/slideLayout" Target="../slideLayouts/slideLayout523.xml"/><Relationship Id="rId32" Type="http://schemas.openxmlformats.org/officeDocument/2006/relationships/image" Target="../media/image98.emf"/><Relationship Id="rId5" Type="http://schemas.openxmlformats.org/officeDocument/2006/relationships/slideLayout" Target="../slideLayouts/slideLayout504.xml"/><Relationship Id="rId15" Type="http://schemas.openxmlformats.org/officeDocument/2006/relationships/slideLayout" Target="../slideLayouts/slideLayout514.xml"/><Relationship Id="rId23" Type="http://schemas.openxmlformats.org/officeDocument/2006/relationships/slideLayout" Target="../slideLayouts/slideLayout522.xml"/><Relationship Id="rId28" Type="http://schemas.openxmlformats.org/officeDocument/2006/relationships/theme" Target="../theme/theme16.xml"/><Relationship Id="rId10" Type="http://schemas.openxmlformats.org/officeDocument/2006/relationships/slideLayout" Target="../slideLayouts/slideLayout509.xml"/><Relationship Id="rId19" Type="http://schemas.openxmlformats.org/officeDocument/2006/relationships/slideLayout" Target="../slideLayouts/slideLayout518.xml"/><Relationship Id="rId31" Type="http://schemas.openxmlformats.org/officeDocument/2006/relationships/oleObject" Target="../embeddings/oleObject25.bin"/><Relationship Id="rId4" Type="http://schemas.openxmlformats.org/officeDocument/2006/relationships/slideLayout" Target="../slideLayouts/slideLayout503.xml"/><Relationship Id="rId9" Type="http://schemas.openxmlformats.org/officeDocument/2006/relationships/slideLayout" Target="../slideLayouts/slideLayout508.xml"/><Relationship Id="rId14" Type="http://schemas.openxmlformats.org/officeDocument/2006/relationships/slideLayout" Target="../slideLayouts/slideLayout513.xml"/><Relationship Id="rId22" Type="http://schemas.openxmlformats.org/officeDocument/2006/relationships/slideLayout" Target="../slideLayouts/slideLayout521.xml"/><Relationship Id="rId27" Type="http://schemas.openxmlformats.org/officeDocument/2006/relationships/slideLayout" Target="../slideLayouts/slideLayout526.xml"/><Relationship Id="rId30" Type="http://schemas.openxmlformats.org/officeDocument/2006/relationships/tags" Target="../tags/tag37.xml"/><Relationship Id="rId8" Type="http://schemas.openxmlformats.org/officeDocument/2006/relationships/slideLayout" Target="../slideLayouts/slideLayout507.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534.xml"/><Relationship Id="rId13" Type="http://schemas.openxmlformats.org/officeDocument/2006/relationships/slideLayout" Target="../slideLayouts/slideLayout539.xml"/><Relationship Id="rId18" Type="http://schemas.openxmlformats.org/officeDocument/2006/relationships/slideLayout" Target="../slideLayouts/slideLayout544.xml"/><Relationship Id="rId3" Type="http://schemas.openxmlformats.org/officeDocument/2006/relationships/slideLayout" Target="../slideLayouts/slideLayout529.xml"/><Relationship Id="rId7" Type="http://schemas.openxmlformats.org/officeDocument/2006/relationships/slideLayout" Target="../slideLayouts/slideLayout533.xml"/><Relationship Id="rId12" Type="http://schemas.openxmlformats.org/officeDocument/2006/relationships/slideLayout" Target="../slideLayouts/slideLayout538.xml"/><Relationship Id="rId17" Type="http://schemas.openxmlformats.org/officeDocument/2006/relationships/slideLayout" Target="../slideLayouts/slideLayout543.xml"/><Relationship Id="rId2" Type="http://schemas.openxmlformats.org/officeDocument/2006/relationships/slideLayout" Target="../slideLayouts/slideLayout528.xml"/><Relationship Id="rId16" Type="http://schemas.openxmlformats.org/officeDocument/2006/relationships/slideLayout" Target="../slideLayouts/slideLayout542.xml"/><Relationship Id="rId20" Type="http://schemas.openxmlformats.org/officeDocument/2006/relationships/image" Target="../media/image58.emf"/><Relationship Id="rId1" Type="http://schemas.openxmlformats.org/officeDocument/2006/relationships/slideLayout" Target="../slideLayouts/slideLayout527.xml"/><Relationship Id="rId6" Type="http://schemas.openxmlformats.org/officeDocument/2006/relationships/slideLayout" Target="../slideLayouts/slideLayout532.xml"/><Relationship Id="rId11" Type="http://schemas.openxmlformats.org/officeDocument/2006/relationships/slideLayout" Target="../slideLayouts/slideLayout537.xml"/><Relationship Id="rId5" Type="http://schemas.openxmlformats.org/officeDocument/2006/relationships/slideLayout" Target="../slideLayouts/slideLayout531.xml"/><Relationship Id="rId15" Type="http://schemas.openxmlformats.org/officeDocument/2006/relationships/slideLayout" Target="../slideLayouts/slideLayout541.xml"/><Relationship Id="rId10" Type="http://schemas.openxmlformats.org/officeDocument/2006/relationships/slideLayout" Target="../slideLayouts/slideLayout536.xml"/><Relationship Id="rId19" Type="http://schemas.openxmlformats.org/officeDocument/2006/relationships/theme" Target="../theme/theme17.xml"/><Relationship Id="rId4" Type="http://schemas.openxmlformats.org/officeDocument/2006/relationships/slideLayout" Target="../slideLayouts/slideLayout530.xml"/><Relationship Id="rId9" Type="http://schemas.openxmlformats.org/officeDocument/2006/relationships/slideLayout" Target="../slideLayouts/slideLayout535.xml"/><Relationship Id="rId14" Type="http://schemas.openxmlformats.org/officeDocument/2006/relationships/slideLayout" Target="../slideLayouts/slideLayout540.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552.xml"/><Relationship Id="rId13" Type="http://schemas.openxmlformats.org/officeDocument/2006/relationships/slideLayout" Target="../slideLayouts/slideLayout557.xml"/><Relationship Id="rId18" Type="http://schemas.openxmlformats.org/officeDocument/2006/relationships/slideLayout" Target="../slideLayouts/slideLayout562.xml"/><Relationship Id="rId26" Type="http://schemas.openxmlformats.org/officeDocument/2006/relationships/slideLayout" Target="../slideLayouts/slideLayout570.xml"/><Relationship Id="rId3" Type="http://schemas.openxmlformats.org/officeDocument/2006/relationships/slideLayout" Target="../slideLayouts/slideLayout547.xml"/><Relationship Id="rId21" Type="http://schemas.openxmlformats.org/officeDocument/2006/relationships/slideLayout" Target="../slideLayouts/slideLayout565.xml"/><Relationship Id="rId7" Type="http://schemas.openxmlformats.org/officeDocument/2006/relationships/slideLayout" Target="../slideLayouts/slideLayout551.xml"/><Relationship Id="rId12" Type="http://schemas.openxmlformats.org/officeDocument/2006/relationships/slideLayout" Target="../slideLayouts/slideLayout556.xml"/><Relationship Id="rId17" Type="http://schemas.openxmlformats.org/officeDocument/2006/relationships/slideLayout" Target="../slideLayouts/slideLayout561.xml"/><Relationship Id="rId25" Type="http://schemas.openxmlformats.org/officeDocument/2006/relationships/slideLayout" Target="../slideLayouts/slideLayout569.xml"/><Relationship Id="rId2" Type="http://schemas.openxmlformats.org/officeDocument/2006/relationships/slideLayout" Target="../slideLayouts/slideLayout546.xml"/><Relationship Id="rId16" Type="http://schemas.openxmlformats.org/officeDocument/2006/relationships/slideLayout" Target="../slideLayouts/slideLayout560.xml"/><Relationship Id="rId20" Type="http://schemas.openxmlformats.org/officeDocument/2006/relationships/slideLayout" Target="../slideLayouts/slideLayout564.xml"/><Relationship Id="rId29" Type="http://schemas.openxmlformats.org/officeDocument/2006/relationships/image" Target="../media/image114.png"/><Relationship Id="rId1" Type="http://schemas.openxmlformats.org/officeDocument/2006/relationships/slideLayout" Target="../slideLayouts/slideLayout545.xml"/><Relationship Id="rId6" Type="http://schemas.openxmlformats.org/officeDocument/2006/relationships/slideLayout" Target="../slideLayouts/slideLayout550.xml"/><Relationship Id="rId11" Type="http://schemas.openxmlformats.org/officeDocument/2006/relationships/slideLayout" Target="../slideLayouts/slideLayout555.xml"/><Relationship Id="rId24" Type="http://schemas.openxmlformats.org/officeDocument/2006/relationships/slideLayout" Target="../slideLayouts/slideLayout568.xml"/><Relationship Id="rId5" Type="http://schemas.openxmlformats.org/officeDocument/2006/relationships/slideLayout" Target="../slideLayouts/slideLayout549.xml"/><Relationship Id="rId15" Type="http://schemas.openxmlformats.org/officeDocument/2006/relationships/slideLayout" Target="../slideLayouts/slideLayout559.xml"/><Relationship Id="rId23" Type="http://schemas.openxmlformats.org/officeDocument/2006/relationships/slideLayout" Target="../slideLayouts/slideLayout567.xml"/><Relationship Id="rId28" Type="http://schemas.openxmlformats.org/officeDocument/2006/relationships/image" Target="../media/image113.png"/><Relationship Id="rId10" Type="http://schemas.openxmlformats.org/officeDocument/2006/relationships/slideLayout" Target="../slideLayouts/slideLayout554.xml"/><Relationship Id="rId19" Type="http://schemas.openxmlformats.org/officeDocument/2006/relationships/slideLayout" Target="../slideLayouts/slideLayout563.xml"/><Relationship Id="rId4" Type="http://schemas.openxmlformats.org/officeDocument/2006/relationships/slideLayout" Target="../slideLayouts/slideLayout548.xml"/><Relationship Id="rId9" Type="http://schemas.openxmlformats.org/officeDocument/2006/relationships/slideLayout" Target="../slideLayouts/slideLayout553.xml"/><Relationship Id="rId14" Type="http://schemas.openxmlformats.org/officeDocument/2006/relationships/slideLayout" Target="../slideLayouts/slideLayout558.xml"/><Relationship Id="rId22" Type="http://schemas.openxmlformats.org/officeDocument/2006/relationships/slideLayout" Target="../slideLayouts/slideLayout566.xml"/><Relationship Id="rId27" Type="http://schemas.openxmlformats.org/officeDocument/2006/relationships/theme" Target="../theme/theme18.xml"/><Relationship Id="rId30" Type="http://schemas.openxmlformats.org/officeDocument/2006/relationships/image" Target="../media/image115.png"/></Relationships>
</file>

<file path=ppt/slideMasters/_rels/slideMaster19.xml.rels><?xml version="1.0" encoding="UTF-8" standalone="yes"?>
<Relationships xmlns="http://schemas.openxmlformats.org/package/2006/relationships"><Relationship Id="rId13" Type="http://schemas.openxmlformats.org/officeDocument/2006/relationships/slideLayout" Target="../slideLayouts/slideLayout583.xml"/><Relationship Id="rId18" Type="http://schemas.openxmlformats.org/officeDocument/2006/relationships/slideLayout" Target="../slideLayouts/slideLayout588.xml"/><Relationship Id="rId26" Type="http://schemas.openxmlformats.org/officeDocument/2006/relationships/slideLayout" Target="../slideLayouts/slideLayout596.xml"/><Relationship Id="rId3" Type="http://schemas.openxmlformats.org/officeDocument/2006/relationships/slideLayout" Target="../slideLayouts/slideLayout573.xml"/><Relationship Id="rId21" Type="http://schemas.openxmlformats.org/officeDocument/2006/relationships/slideLayout" Target="../slideLayouts/slideLayout591.xml"/><Relationship Id="rId34" Type="http://schemas.openxmlformats.org/officeDocument/2006/relationships/theme" Target="../theme/theme19.xml"/><Relationship Id="rId7" Type="http://schemas.openxmlformats.org/officeDocument/2006/relationships/slideLayout" Target="../slideLayouts/slideLayout577.xml"/><Relationship Id="rId12" Type="http://schemas.openxmlformats.org/officeDocument/2006/relationships/slideLayout" Target="../slideLayouts/slideLayout582.xml"/><Relationship Id="rId17" Type="http://schemas.openxmlformats.org/officeDocument/2006/relationships/slideLayout" Target="../slideLayouts/slideLayout587.xml"/><Relationship Id="rId25" Type="http://schemas.openxmlformats.org/officeDocument/2006/relationships/slideLayout" Target="../slideLayouts/slideLayout595.xml"/><Relationship Id="rId33" Type="http://schemas.openxmlformats.org/officeDocument/2006/relationships/slideLayout" Target="../slideLayouts/slideLayout603.xml"/><Relationship Id="rId2" Type="http://schemas.openxmlformats.org/officeDocument/2006/relationships/slideLayout" Target="../slideLayouts/slideLayout572.xml"/><Relationship Id="rId16" Type="http://schemas.openxmlformats.org/officeDocument/2006/relationships/slideLayout" Target="../slideLayouts/slideLayout586.xml"/><Relationship Id="rId20" Type="http://schemas.openxmlformats.org/officeDocument/2006/relationships/slideLayout" Target="../slideLayouts/slideLayout590.xml"/><Relationship Id="rId29" Type="http://schemas.openxmlformats.org/officeDocument/2006/relationships/slideLayout" Target="../slideLayouts/slideLayout599.xml"/><Relationship Id="rId1" Type="http://schemas.openxmlformats.org/officeDocument/2006/relationships/slideLayout" Target="../slideLayouts/slideLayout571.xml"/><Relationship Id="rId6" Type="http://schemas.openxmlformats.org/officeDocument/2006/relationships/slideLayout" Target="../slideLayouts/slideLayout576.xml"/><Relationship Id="rId11" Type="http://schemas.openxmlformats.org/officeDocument/2006/relationships/slideLayout" Target="../slideLayouts/slideLayout581.xml"/><Relationship Id="rId24" Type="http://schemas.openxmlformats.org/officeDocument/2006/relationships/slideLayout" Target="../slideLayouts/slideLayout594.xml"/><Relationship Id="rId32" Type="http://schemas.openxmlformats.org/officeDocument/2006/relationships/slideLayout" Target="../slideLayouts/slideLayout602.xml"/><Relationship Id="rId5" Type="http://schemas.openxmlformats.org/officeDocument/2006/relationships/slideLayout" Target="../slideLayouts/slideLayout575.xml"/><Relationship Id="rId15" Type="http://schemas.openxmlformats.org/officeDocument/2006/relationships/slideLayout" Target="../slideLayouts/slideLayout585.xml"/><Relationship Id="rId23" Type="http://schemas.openxmlformats.org/officeDocument/2006/relationships/slideLayout" Target="../slideLayouts/slideLayout593.xml"/><Relationship Id="rId28" Type="http://schemas.openxmlformats.org/officeDocument/2006/relationships/slideLayout" Target="../slideLayouts/slideLayout598.xml"/><Relationship Id="rId10" Type="http://schemas.openxmlformats.org/officeDocument/2006/relationships/slideLayout" Target="../slideLayouts/slideLayout580.xml"/><Relationship Id="rId19" Type="http://schemas.openxmlformats.org/officeDocument/2006/relationships/slideLayout" Target="../slideLayouts/slideLayout589.xml"/><Relationship Id="rId31" Type="http://schemas.openxmlformats.org/officeDocument/2006/relationships/slideLayout" Target="../slideLayouts/slideLayout601.xml"/><Relationship Id="rId4" Type="http://schemas.openxmlformats.org/officeDocument/2006/relationships/slideLayout" Target="../slideLayouts/slideLayout574.xml"/><Relationship Id="rId9" Type="http://schemas.openxmlformats.org/officeDocument/2006/relationships/slideLayout" Target="../slideLayouts/slideLayout579.xml"/><Relationship Id="rId14" Type="http://schemas.openxmlformats.org/officeDocument/2006/relationships/slideLayout" Target="../slideLayouts/slideLayout584.xml"/><Relationship Id="rId22" Type="http://schemas.openxmlformats.org/officeDocument/2006/relationships/slideLayout" Target="../slideLayouts/slideLayout592.xml"/><Relationship Id="rId27" Type="http://schemas.openxmlformats.org/officeDocument/2006/relationships/slideLayout" Target="../slideLayouts/slideLayout597.xml"/><Relationship Id="rId30" Type="http://schemas.openxmlformats.org/officeDocument/2006/relationships/slideLayout" Target="../slideLayouts/slideLayout600.xml"/><Relationship Id="rId8" Type="http://schemas.openxmlformats.org/officeDocument/2006/relationships/slideLayout" Target="../slideLayouts/slideLayout578.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xml"/><Relationship Id="rId7" Type="http://schemas.openxmlformats.org/officeDocument/2006/relationships/oleObject" Target="../embeddings/oleObject1.bin"/><Relationship Id="rId2" Type="http://schemas.openxmlformats.org/officeDocument/2006/relationships/theme" Target="../theme/theme2.xml"/><Relationship Id="rId1" Type="http://schemas.openxmlformats.org/officeDocument/2006/relationships/slideLayout" Target="../slideLayouts/slideLayout26.x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tags" Target="../tags/tag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611.xml"/><Relationship Id="rId13" Type="http://schemas.openxmlformats.org/officeDocument/2006/relationships/theme" Target="../theme/theme20.xml"/><Relationship Id="rId3" Type="http://schemas.openxmlformats.org/officeDocument/2006/relationships/slideLayout" Target="../slideLayouts/slideLayout606.xml"/><Relationship Id="rId7" Type="http://schemas.openxmlformats.org/officeDocument/2006/relationships/slideLayout" Target="../slideLayouts/slideLayout610.xml"/><Relationship Id="rId12" Type="http://schemas.openxmlformats.org/officeDocument/2006/relationships/slideLayout" Target="../slideLayouts/slideLayout615.xml"/><Relationship Id="rId2" Type="http://schemas.openxmlformats.org/officeDocument/2006/relationships/slideLayout" Target="../slideLayouts/slideLayout605.xml"/><Relationship Id="rId1" Type="http://schemas.openxmlformats.org/officeDocument/2006/relationships/slideLayout" Target="../slideLayouts/slideLayout604.xml"/><Relationship Id="rId6" Type="http://schemas.openxmlformats.org/officeDocument/2006/relationships/slideLayout" Target="../slideLayouts/slideLayout609.xml"/><Relationship Id="rId11" Type="http://schemas.openxmlformats.org/officeDocument/2006/relationships/slideLayout" Target="../slideLayouts/slideLayout614.xml"/><Relationship Id="rId5" Type="http://schemas.openxmlformats.org/officeDocument/2006/relationships/slideLayout" Target="../slideLayouts/slideLayout608.xml"/><Relationship Id="rId10" Type="http://schemas.openxmlformats.org/officeDocument/2006/relationships/slideLayout" Target="../slideLayouts/slideLayout613.xml"/><Relationship Id="rId4" Type="http://schemas.openxmlformats.org/officeDocument/2006/relationships/slideLayout" Target="../slideLayouts/slideLayout607.xml"/><Relationship Id="rId9" Type="http://schemas.openxmlformats.org/officeDocument/2006/relationships/slideLayout" Target="../slideLayouts/slideLayout612.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623.xml"/><Relationship Id="rId13" Type="http://schemas.openxmlformats.org/officeDocument/2006/relationships/slideLayout" Target="../slideLayouts/slideLayout628.xml"/><Relationship Id="rId18" Type="http://schemas.openxmlformats.org/officeDocument/2006/relationships/slideLayout" Target="../slideLayouts/slideLayout633.xml"/><Relationship Id="rId3" Type="http://schemas.openxmlformats.org/officeDocument/2006/relationships/slideLayout" Target="../slideLayouts/slideLayout618.xml"/><Relationship Id="rId21" Type="http://schemas.openxmlformats.org/officeDocument/2006/relationships/slideLayout" Target="../slideLayouts/slideLayout636.xml"/><Relationship Id="rId7" Type="http://schemas.openxmlformats.org/officeDocument/2006/relationships/slideLayout" Target="../slideLayouts/slideLayout622.xml"/><Relationship Id="rId12" Type="http://schemas.openxmlformats.org/officeDocument/2006/relationships/slideLayout" Target="../slideLayouts/slideLayout627.xml"/><Relationship Id="rId17" Type="http://schemas.openxmlformats.org/officeDocument/2006/relationships/slideLayout" Target="../slideLayouts/slideLayout632.xml"/><Relationship Id="rId2" Type="http://schemas.openxmlformats.org/officeDocument/2006/relationships/slideLayout" Target="../slideLayouts/slideLayout617.xml"/><Relationship Id="rId16" Type="http://schemas.openxmlformats.org/officeDocument/2006/relationships/slideLayout" Target="../slideLayouts/slideLayout631.xml"/><Relationship Id="rId20" Type="http://schemas.openxmlformats.org/officeDocument/2006/relationships/slideLayout" Target="../slideLayouts/slideLayout635.xml"/><Relationship Id="rId1" Type="http://schemas.openxmlformats.org/officeDocument/2006/relationships/slideLayout" Target="../slideLayouts/slideLayout616.xml"/><Relationship Id="rId6" Type="http://schemas.openxmlformats.org/officeDocument/2006/relationships/slideLayout" Target="../slideLayouts/slideLayout621.xml"/><Relationship Id="rId11" Type="http://schemas.openxmlformats.org/officeDocument/2006/relationships/slideLayout" Target="../slideLayouts/slideLayout626.xml"/><Relationship Id="rId5" Type="http://schemas.openxmlformats.org/officeDocument/2006/relationships/slideLayout" Target="../slideLayouts/slideLayout620.xml"/><Relationship Id="rId15" Type="http://schemas.openxmlformats.org/officeDocument/2006/relationships/slideLayout" Target="../slideLayouts/slideLayout630.xml"/><Relationship Id="rId23" Type="http://schemas.openxmlformats.org/officeDocument/2006/relationships/image" Target="../media/image58.emf"/><Relationship Id="rId10" Type="http://schemas.openxmlformats.org/officeDocument/2006/relationships/slideLayout" Target="../slideLayouts/slideLayout625.xml"/><Relationship Id="rId19" Type="http://schemas.openxmlformats.org/officeDocument/2006/relationships/slideLayout" Target="../slideLayouts/slideLayout634.xml"/><Relationship Id="rId4" Type="http://schemas.openxmlformats.org/officeDocument/2006/relationships/slideLayout" Target="../slideLayouts/slideLayout619.xml"/><Relationship Id="rId9" Type="http://schemas.openxmlformats.org/officeDocument/2006/relationships/slideLayout" Target="../slideLayouts/slideLayout624.xml"/><Relationship Id="rId14" Type="http://schemas.openxmlformats.org/officeDocument/2006/relationships/slideLayout" Target="../slideLayouts/slideLayout629.xml"/><Relationship Id="rId22" Type="http://schemas.openxmlformats.org/officeDocument/2006/relationships/theme" Target="../theme/theme21.xml"/></Relationships>
</file>

<file path=ppt/slideMasters/_rels/slideMaster22.xml.rels><?xml version="1.0" encoding="UTF-8" standalone="yes"?>
<Relationships xmlns="http://schemas.openxmlformats.org/package/2006/relationships"><Relationship Id="rId13" Type="http://schemas.openxmlformats.org/officeDocument/2006/relationships/slideLayout" Target="../slideLayouts/slideLayout649.xml"/><Relationship Id="rId18" Type="http://schemas.openxmlformats.org/officeDocument/2006/relationships/slideLayout" Target="../slideLayouts/slideLayout654.xml"/><Relationship Id="rId26" Type="http://schemas.openxmlformats.org/officeDocument/2006/relationships/slideLayout" Target="../slideLayouts/slideLayout662.xml"/><Relationship Id="rId3" Type="http://schemas.openxmlformats.org/officeDocument/2006/relationships/slideLayout" Target="../slideLayouts/slideLayout639.xml"/><Relationship Id="rId21" Type="http://schemas.openxmlformats.org/officeDocument/2006/relationships/slideLayout" Target="../slideLayouts/slideLayout657.xml"/><Relationship Id="rId34" Type="http://schemas.openxmlformats.org/officeDocument/2006/relationships/image" Target="../media/image99.png"/><Relationship Id="rId7" Type="http://schemas.openxmlformats.org/officeDocument/2006/relationships/slideLayout" Target="../slideLayouts/slideLayout643.xml"/><Relationship Id="rId12" Type="http://schemas.openxmlformats.org/officeDocument/2006/relationships/slideLayout" Target="../slideLayouts/slideLayout648.xml"/><Relationship Id="rId17" Type="http://schemas.openxmlformats.org/officeDocument/2006/relationships/slideLayout" Target="../slideLayouts/slideLayout653.xml"/><Relationship Id="rId25" Type="http://schemas.openxmlformats.org/officeDocument/2006/relationships/slideLayout" Target="../slideLayouts/slideLayout661.xml"/><Relationship Id="rId33" Type="http://schemas.openxmlformats.org/officeDocument/2006/relationships/image" Target="../media/image7.emf"/><Relationship Id="rId2" Type="http://schemas.openxmlformats.org/officeDocument/2006/relationships/slideLayout" Target="../slideLayouts/slideLayout638.xml"/><Relationship Id="rId16" Type="http://schemas.openxmlformats.org/officeDocument/2006/relationships/slideLayout" Target="../slideLayouts/slideLayout652.xml"/><Relationship Id="rId20" Type="http://schemas.openxmlformats.org/officeDocument/2006/relationships/slideLayout" Target="../slideLayouts/slideLayout656.xml"/><Relationship Id="rId29" Type="http://schemas.openxmlformats.org/officeDocument/2006/relationships/tags" Target="../tags/tag38.xml"/><Relationship Id="rId1" Type="http://schemas.openxmlformats.org/officeDocument/2006/relationships/slideLayout" Target="../slideLayouts/slideLayout637.xml"/><Relationship Id="rId6" Type="http://schemas.openxmlformats.org/officeDocument/2006/relationships/slideLayout" Target="../slideLayouts/slideLayout642.xml"/><Relationship Id="rId11" Type="http://schemas.openxmlformats.org/officeDocument/2006/relationships/slideLayout" Target="../slideLayouts/slideLayout647.xml"/><Relationship Id="rId24" Type="http://schemas.openxmlformats.org/officeDocument/2006/relationships/slideLayout" Target="../slideLayouts/slideLayout660.xml"/><Relationship Id="rId32" Type="http://schemas.openxmlformats.org/officeDocument/2006/relationships/image" Target="../media/image98.emf"/><Relationship Id="rId5" Type="http://schemas.openxmlformats.org/officeDocument/2006/relationships/slideLayout" Target="../slideLayouts/slideLayout641.xml"/><Relationship Id="rId15" Type="http://schemas.openxmlformats.org/officeDocument/2006/relationships/slideLayout" Target="../slideLayouts/slideLayout651.xml"/><Relationship Id="rId23" Type="http://schemas.openxmlformats.org/officeDocument/2006/relationships/slideLayout" Target="../slideLayouts/slideLayout659.xml"/><Relationship Id="rId28" Type="http://schemas.openxmlformats.org/officeDocument/2006/relationships/theme" Target="../theme/theme22.xml"/><Relationship Id="rId10" Type="http://schemas.openxmlformats.org/officeDocument/2006/relationships/slideLayout" Target="../slideLayouts/slideLayout646.xml"/><Relationship Id="rId19" Type="http://schemas.openxmlformats.org/officeDocument/2006/relationships/slideLayout" Target="../slideLayouts/slideLayout655.xml"/><Relationship Id="rId31" Type="http://schemas.openxmlformats.org/officeDocument/2006/relationships/oleObject" Target="../embeddings/oleObject26.bin"/><Relationship Id="rId4" Type="http://schemas.openxmlformats.org/officeDocument/2006/relationships/slideLayout" Target="../slideLayouts/slideLayout640.xml"/><Relationship Id="rId9" Type="http://schemas.openxmlformats.org/officeDocument/2006/relationships/slideLayout" Target="../slideLayouts/slideLayout645.xml"/><Relationship Id="rId14" Type="http://schemas.openxmlformats.org/officeDocument/2006/relationships/slideLayout" Target="../slideLayouts/slideLayout650.xml"/><Relationship Id="rId22" Type="http://schemas.openxmlformats.org/officeDocument/2006/relationships/slideLayout" Target="../slideLayouts/slideLayout658.xml"/><Relationship Id="rId27" Type="http://schemas.openxmlformats.org/officeDocument/2006/relationships/slideLayout" Target="../slideLayouts/slideLayout663.xml"/><Relationship Id="rId30" Type="http://schemas.openxmlformats.org/officeDocument/2006/relationships/tags" Target="../tags/tag39.xml"/><Relationship Id="rId8" Type="http://schemas.openxmlformats.org/officeDocument/2006/relationships/slideLayout" Target="../slideLayouts/slideLayout644.xml"/></Relationships>
</file>

<file path=ppt/slideMasters/_rels/slideMaster23.xml.rels><?xml version="1.0" encoding="UTF-8" standalone="yes"?>
<Relationships xmlns="http://schemas.openxmlformats.org/package/2006/relationships"><Relationship Id="rId13" Type="http://schemas.openxmlformats.org/officeDocument/2006/relationships/slideLayout" Target="../slideLayouts/slideLayout676.xml"/><Relationship Id="rId18" Type="http://schemas.openxmlformats.org/officeDocument/2006/relationships/slideLayout" Target="../slideLayouts/slideLayout681.xml"/><Relationship Id="rId26" Type="http://schemas.openxmlformats.org/officeDocument/2006/relationships/slideLayout" Target="../slideLayouts/slideLayout689.xml"/><Relationship Id="rId39" Type="http://schemas.openxmlformats.org/officeDocument/2006/relationships/slideLayout" Target="../slideLayouts/slideLayout702.xml"/><Relationship Id="rId21" Type="http://schemas.openxmlformats.org/officeDocument/2006/relationships/slideLayout" Target="../slideLayouts/slideLayout684.xml"/><Relationship Id="rId34" Type="http://schemas.openxmlformats.org/officeDocument/2006/relationships/slideLayout" Target="../slideLayouts/slideLayout697.xml"/><Relationship Id="rId42" Type="http://schemas.openxmlformats.org/officeDocument/2006/relationships/slideLayout" Target="../slideLayouts/slideLayout705.xml"/><Relationship Id="rId47" Type="http://schemas.openxmlformats.org/officeDocument/2006/relationships/slideLayout" Target="../slideLayouts/slideLayout710.xml"/><Relationship Id="rId7" Type="http://schemas.openxmlformats.org/officeDocument/2006/relationships/slideLayout" Target="../slideLayouts/slideLayout670.xml"/><Relationship Id="rId2" Type="http://schemas.openxmlformats.org/officeDocument/2006/relationships/slideLayout" Target="../slideLayouts/slideLayout665.xml"/><Relationship Id="rId16" Type="http://schemas.openxmlformats.org/officeDocument/2006/relationships/slideLayout" Target="../slideLayouts/slideLayout679.xml"/><Relationship Id="rId29" Type="http://schemas.openxmlformats.org/officeDocument/2006/relationships/slideLayout" Target="../slideLayouts/slideLayout692.xml"/><Relationship Id="rId11" Type="http://schemas.openxmlformats.org/officeDocument/2006/relationships/slideLayout" Target="../slideLayouts/slideLayout674.xml"/><Relationship Id="rId24" Type="http://schemas.openxmlformats.org/officeDocument/2006/relationships/slideLayout" Target="../slideLayouts/slideLayout687.xml"/><Relationship Id="rId32" Type="http://schemas.openxmlformats.org/officeDocument/2006/relationships/slideLayout" Target="../slideLayouts/slideLayout695.xml"/><Relationship Id="rId37" Type="http://schemas.openxmlformats.org/officeDocument/2006/relationships/slideLayout" Target="../slideLayouts/slideLayout700.xml"/><Relationship Id="rId40" Type="http://schemas.openxmlformats.org/officeDocument/2006/relationships/slideLayout" Target="../slideLayouts/slideLayout703.xml"/><Relationship Id="rId45" Type="http://schemas.openxmlformats.org/officeDocument/2006/relationships/slideLayout" Target="../slideLayouts/slideLayout708.xml"/><Relationship Id="rId5" Type="http://schemas.openxmlformats.org/officeDocument/2006/relationships/slideLayout" Target="../slideLayouts/slideLayout668.xml"/><Relationship Id="rId15" Type="http://schemas.openxmlformats.org/officeDocument/2006/relationships/slideLayout" Target="../slideLayouts/slideLayout678.xml"/><Relationship Id="rId23" Type="http://schemas.openxmlformats.org/officeDocument/2006/relationships/slideLayout" Target="../slideLayouts/slideLayout686.xml"/><Relationship Id="rId28" Type="http://schemas.openxmlformats.org/officeDocument/2006/relationships/slideLayout" Target="../slideLayouts/slideLayout691.xml"/><Relationship Id="rId36" Type="http://schemas.openxmlformats.org/officeDocument/2006/relationships/slideLayout" Target="../slideLayouts/slideLayout699.xml"/><Relationship Id="rId49" Type="http://schemas.openxmlformats.org/officeDocument/2006/relationships/image" Target="../media/image78.emf"/><Relationship Id="rId10" Type="http://schemas.openxmlformats.org/officeDocument/2006/relationships/slideLayout" Target="../slideLayouts/slideLayout673.xml"/><Relationship Id="rId19" Type="http://schemas.openxmlformats.org/officeDocument/2006/relationships/slideLayout" Target="../slideLayouts/slideLayout682.xml"/><Relationship Id="rId31" Type="http://schemas.openxmlformats.org/officeDocument/2006/relationships/slideLayout" Target="../slideLayouts/slideLayout694.xml"/><Relationship Id="rId44" Type="http://schemas.openxmlformats.org/officeDocument/2006/relationships/slideLayout" Target="../slideLayouts/slideLayout707.xml"/><Relationship Id="rId4" Type="http://schemas.openxmlformats.org/officeDocument/2006/relationships/slideLayout" Target="../slideLayouts/slideLayout667.xml"/><Relationship Id="rId9" Type="http://schemas.openxmlformats.org/officeDocument/2006/relationships/slideLayout" Target="../slideLayouts/slideLayout672.xml"/><Relationship Id="rId14" Type="http://schemas.openxmlformats.org/officeDocument/2006/relationships/slideLayout" Target="../slideLayouts/slideLayout677.xml"/><Relationship Id="rId22" Type="http://schemas.openxmlformats.org/officeDocument/2006/relationships/slideLayout" Target="../slideLayouts/slideLayout685.xml"/><Relationship Id="rId27" Type="http://schemas.openxmlformats.org/officeDocument/2006/relationships/slideLayout" Target="../slideLayouts/slideLayout690.xml"/><Relationship Id="rId30" Type="http://schemas.openxmlformats.org/officeDocument/2006/relationships/slideLayout" Target="../slideLayouts/slideLayout693.xml"/><Relationship Id="rId35" Type="http://schemas.openxmlformats.org/officeDocument/2006/relationships/slideLayout" Target="../slideLayouts/slideLayout698.xml"/><Relationship Id="rId43" Type="http://schemas.openxmlformats.org/officeDocument/2006/relationships/slideLayout" Target="../slideLayouts/slideLayout706.xml"/><Relationship Id="rId48" Type="http://schemas.openxmlformats.org/officeDocument/2006/relationships/theme" Target="../theme/theme23.xml"/><Relationship Id="rId8" Type="http://schemas.openxmlformats.org/officeDocument/2006/relationships/slideLayout" Target="../slideLayouts/slideLayout671.xml"/><Relationship Id="rId3" Type="http://schemas.openxmlformats.org/officeDocument/2006/relationships/slideLayout" Target="../slideLayouts/slideLayout666.xml"/><Relationship Id="rId12" Type="http://schemas.openxmlformats.org/officeDocument/2006/relationships/slideLayout" Target="../slideLayouts/slideLayout675.xml"/><Relationship Id="rId17" Type="http://schemas.openxmlformats.org/officeDocument/2006/relationships/slideLayout" Target="../slideLayouts/slideLayout680.xml"/><Relationship Id="rId25" Type="http://schemas.openxmlformats.org/officeDocument/2006/relationships/slideLayout" Target="../slideLayouts/slideLayout688.xml"/><Relationship Id="rId33" Type="http://schemas.openxmlformats.org/officeDocument/2006/relationships/slideLayout" Target="../slideLayouts/slideLayout696.xml"/><Relationship Id="rId38" Type="http://schemas.openxmlformats.org/officeDocument/2006/relationships/slideLayout" Target="../slideLayouts/slideLayout701.xml"/><Relationship Id="rId46" Type="http://schemas.openxmlformats.org/officeDocument/2006/relationships/slideLayout" Target="../slideLayouts/slideLayout709.xml"/><Relationship Id="rId20" Type="http://schemas.openxmlformats.org/officeDocument/2006/relationships/slideLayout" Target="../slideLayouts/slideLayout683.xml"/><Relationship Id="rId41" Type="http://schemas.openxmlformats.org/officeDocument/2006/relationships/slideLayout" Target="../slideLayouts/slideLayout704.xml"/><Relationship Id="rId1" Type="http://schemas.openxmlformats.org/officeDocument/2006/relationships/slideLayout" Target="../slideLayouts/slideLayout664.xml"/><Relationship Id="rId6" Type="http://schemas.openxmlformats.org/officeDocument/2006/relationships/slideLayout" Target="../slideLayouts/slideLayout669.xml"/></Relationships>
</file>

<file path=ppt/slideMasters/_rels/slideMaster24.xml.rels><?xml version="1.0" encoding="UTF-8" standalone="yes"?>
<Relationships xmlns="http://schemas.openxmlformats.org/package/2006/relationships"><Relationship Id="rId26" Type="http://schemas.openxmlformats.org/officeDocument/2006/relationships/slideLayout" Target="../slideLayouts/slideLayout736.xml"/><Relationship Id="rId21" Type="http://schemas.openxmlformats.org/officeDocument/2006/relationships/slideLayout" Target="../slideLayouts/slideLayout731.xml"/><Relationship Id="rId34" Type="http://schemas.openxmlformats.org/officeDocument/2006/relationships/slideLayout" Target="../slideLayouts/slideLayout744.xml"/><Relationship Id="rId42" Type="http://schemas.openxmlformats.org/officeDocument/2006/relationships/slideLayout" Target="../slideLayouts/slideLayout752.xml"/><Relationship Id="rId47" Type="http://schemas.openxmlformats.org/officeDocument/2006/relationships/slideLayout" Target="../slideLayouts/slideLayout757.xml"/><Relationship Id="rId50" Type="http://schemas.openxmlformats.org/officeDocument/2006/relationships/slideLayout" Target="../slideLayouts/slideLayout760.xml"/><Relationship Id="rId55" Type="http://schemas.openxmlformats.org/officeDocument/2006/relationships/slideLayout" Target="../slideLayouts/slideLayout765.xml"/><Relationship Id="rId63" Type="http://schemas.openxmlformats.org/officeDocument/2006/relationships/slideLayout" Target="../slideLayouts/slideLayout773.xml"/><Relationship Id="rId7" Type="http://schemas.openxmlformats.org/officeDocument/2006/relationships/slideLayout" Target="../slideLayouts/slideLayout717.xml"/><Relationship Id="rId2" Type="http://schemas.openxmlformats.org/officeDocument/2006/relationships/slideLayout" Target="../slideLayouts/slideLayout712.xml"/><Relationship Id="rId16" Type="http://schemas.openxmlformats.org/officeDocument/2006/relationships/slideLayout" Target="../slideLayouts/slideLayout726.xml"/><Relationship Id="rId29" Type="http://schemas.openxmlformats.org/officeDocument/2006/relationships/slideLayout" Target="../slideLayouts/slideLayout739.xml"/><Relationship Id="rId11" Type="http://schemas.openxmlformats.org/officeDocument/2006/relationships/slideLayout" Target="../slideLayouts/slideLayout721.xml"/><Relationship Id="rId24" Type="http://schemas.openxmlformats.org/officeDocument/2006/relationships/slideLayout" Target="../slideLayouts/slideLayout734.xml"/><Relationship Id="rId32" Type="http://schemas.openxmlformats.org/officeDocument/2006/relationships/slideLayout" Target="../slideLayouts/slideLayout742.xml"/><Relationship Id="rId37" Type="http://schemas.openxmlformats.org/officeDocument/2006/relationships/slideLayout" Target="../slideLayouts/slideLayout747.xml"/><Relationship Id="rId40" Type="http://schemas.openxmlformats.org/officeDocument/2006/relationships/slideLayout" Target="../slideLayouts/slideLayout750.xml"/><Relationship Id="rId45" Type="http://schemas.openxmlformats.org/officeDocument/2006/relationships/slideLayout" Target="../slideLayouts/slideLayout755.xml"/><Relationship Id="rId53" Type="http://schemas.openxmlformats.org/officeDocument/2006/relationships/slideLayout" Target="../slideLayouts/slideLayout763.xml"/><Relationship Id="rId58" Type="http://schemas.openxmlformats.org/officeDocument/2006/relationships/slideLayout" Target="../slideLayouts/slideLayout768.xml"/><Relationship Id="rId66" Type="http://schemas.openxmlformats.org/officeDocument/2006/relationships/image" Target="../media/image58.emf"/><Relationship Id="rId5" Type="http://schemas.openxmlformats.org/officeDocument/2006/relationships/slideLayout" Target="../slideLayouts/slideLayout715.xml"/><Relationship Id="rId61" Type="http://schemas.openxmlformats.org/officeDocument/2006/relationships/slideLayout" Target="../slideLayouts/slideLayout771.xml"/><Relationship Id="rId19" Type="http://schemas.openxmlformats.org/officeDocument/2006/relationships/slideLayout" Target="../slideLayouts/slideLayout729.xml"/><Relationship Id="rId14" Type="http://schemas.openxmlformats.org/officeDocument/2006/relationships/slideLayout" Target="../slideLayouts/slideLayout724.xml"/><Relationship Id="rId22" Type="http://schemas.openxmlformats.org/officeDocument/2006/relationships/slideLayout" Target="../slideLayouts/slideLayout732.xml"/><Relationship Id="rId27" Type="http://schemas.openxmlformats.org/officeDocument/2006/relationships/slideLayout" Target="../slideLayouts/slideLayout737.xml"/><Relationship Id="rId30" Type="http://schemas.openxmlformats.org/officeDocument/2006/relationships/slideLayout" Target="../slideLayouts/slideLayout740.xml"/><Relationship Id="rId35" Type="http://schemas.openxmlformats.org/officeDocument/2006/relationships/slideLayout" Target="../slideLayouts/slideLayout745.xml"/><Relationship Id="rId43" Type="http://schemas.openxmlformats.org/officeDocument/2006/relationships/slideLayout" Target="../slideLayouts/slideLayout753.xml"/><Relationship Id="rId48" Type="http://schemas.openxmlformats.org/officeDocument/2006/relationships/slideLayout" Target="../slideLayouts/slideLayout758.xml"/><Relationship Id="rId56" Type="http://schemas.openxmlformats.org/officeDocument/2006/relationships/slideLayout" Target="../slideLayouts/slideLayout766.xml"/><Relationship Id="rId64" Type="http://schemas.openxmlformats.org/officeDocument/2006/relationships/slideLayout" Target="../slideLayouts/slideLayout774.xml"/><Relationship Id="rId8" Type="http://schemas.openxmlformats.org/officeDocument/2006/relationships/slideLayout" Target="../slideLayouts/slideLayout718.xml"/><Relationship Id="rId51" Type="http://schemas.openxmlformats.org/officeDocument/2006/relationships/slideLayout" Target="../slideLayouts/slideLayout761.xml"/><Relationship Id="rId3" Type="http://schemas.openxmlformats.org/officeDocument/2006/relationships/slideLayout" Target="../slideLayouts/slideLayout713.xml"/><Relationship Id="rId12" Type="http://schemas.openxmlformats.org/officeDocument/2006/relationships/slideLayout" Target="../slideLayouts/slideLayout722.xml"/><Relationship Id="rId17" Type="http://schemas.openxmlformats.org/officeDocument/2006/relationships/slideLayout" Target="../slideLayouts/slideLayout727.xml"/><Relationship Id="rId25" Type="http://schemas.openxmlformats.org/officeDocument/2006/relationships/slideLayout" Target="../slideLayouts/slideLayout735.xml"/><Relationship Id="rId33" Type="http://schemas.openxmlformats.org/officeDocument/2006/relationships/slideLayout" Target="../slideLayouts/slideLayout743.xml"/><Relationship Id="rId38" Type="http://schemas.openxmlformats.org/officeDocument/2006/relationships/slideLayout" Target="../slideLayouts/slideLayout748.xml"/><Relationship Id="rId46" Type="http://schemas.openxmlformats.org/officeDocument/2006/relationships/slideLayout" Target="../slideLayouts/slideLayout756.xml"/><Relationship Id="rId59" Type="http://schemas.openxmlformats.org/officeDocument/2006/relationships/slideLayout" Target="../slideLayouts/slideLayout769.xml"/><Relationship Id="rId20" Type="http://schemas.openxmlformats.org/officeDocument/2006/relationships/slideLayout" Target="../slideLayouts/slideLayout730.xml"/><Relationship Id="rId41" Type="http://schemas.openxmlformats.org/officeDocument/2006/relationships/slideLayout" Target="../slideLayouts/slideLayout751.xml"/><Relationship Id="rId54" Type="http://schemas.openxmlformats.org/officeDocument/2006/relationships/slideLayout" Target="../slideLayouts/slideLayout764.xml"/><Relationship Id="rId62" Type="http://schemas.openxmlformats.org/officeDocument/2006/relationships/slideLayout" Target="../slideLayouts/slideLayout772.xml"/><Relationship Id="rId1" Type="http://schemas.openxmlformats.org/officeDocument/2006/relationships/slideLayout" Target="../slideLayouts/slideLayout711.xml"/><Relationship Id="rId6" Type="http://schemas.openxmlformats.org/officeDocument/2006/relationships/slideLayout" Target="../slideLayouts/slideLayout716.xml"/><Relationship Id="rId15" Type="http://schemas.openxmlformats.org/officeDocument/2006/relationships/slideLayout" Target="../slideLayouts/slideLayout725.xml"/><Relationship Id="rId23" Type="http://schemas.openxmlformats.org/officeDocument/2006/relationships/slideLayout" Target="../slideLayouts/slideLayout733.xml"/><Relationship Id="rId28" Type="http://schemas.openxmlformats.org/officeDocument/2006/relationships/slideLayout" Target="../slideLayouts/slideLayout738.xml"/><Relationship Id="rId36" Type="http://schemas.openxmlformats.org/officeDocument/2006/relationships/slideLayout" Target="../slideLayouts/slideLayout746.xml"/><Relationship Id="rId49" Type="http://schemas.openxmlformats.org/officeDocument/2006/relationships/slideLayout" Target="../slideLayouts/slideLayout759.xml"/><Relationship Id="rId57" Type="http://schemas.openxmlformats.org/officeDocument/2006/relationships/slideLayout" Target="../slideLayouts/slideLayout767.xml"/><Relationship Id="rId10" Type="http://schemas.openxmlformats.org/officeDocument/2006/relationships/slideLayout" Target="../slideLayouts/slideLayout720.xml"/><Relationship Id="rId31" Type="http://schemas.openxmlformats.org/officeDocument/2006/relationships/slideLayout" Target="../slideLayouts/slideLayout741.xml"/><Relationship Id="rId44" Type="http://schemas.openxmlformats.org/officeDocument/2006/relationships/slideLayout" Target="../slideLayouts/slideLayout754.xml"/><Relationship Id="rId52" Type="http://schemas.openxmlformats.org/officeDocument/2006/relationships/slideLayout" Target="../slideLayouts/slideLayout762.xml"/><Relationship Id="rId60" Type="http://schemas.openxmlformats.org/officeDocument/2006/relationships/slideLayout" Target="../slideLayouts/slideLayout770.xml"/><Relationship Id="rId65" Type="http://schemas.openxmlformats.org/officeDocument/2006/relationships/theme" Target="../theme/theme24.xml"/><Relationship Id="rId4" Type="http://schemas.openxmlformats.org/officeDocument/2006/relationships/slideLayout" Target="../slideLayouts/slideLayout714.xml"/><Relationship Id="rId9" Type="http://schemas.openxmlformats.org/officeDocument/2006/relationships/slideLayout" Target="../slideLayouts/slideLayout719.xml"/><Relationship Id="rId13" Type="http://schemas.openxmlformats.org/officeDocument/2006/relationships/slideLayout" Target="../slideLayouts/slideLayout723.xml"/><Relationship Id="rId18" Type="http://schemas.openxmlformats.org/officeDocument/2006/relationships/slideLayout" Target="../slideLayouts/slideLayout728.xml"/><Relationship Id="rId39" Type="http://schemas.openxmlformats.org/officeDocument/2006/relationships/slideLayout" Target="../slideLayouts/slideLayout749.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782.xml"/><Relationship Id="rId13" Type="http://schemas.openxmlformats.org/officeDocument/2006/relationships/slideLayout" Target="../slideLayouts/slideLayout787.xml"/><Relationship Id="rId3" Type="http://schemas.openxmlformats.org/officeDocument/2006/relationships/slideLayout" Target="../slideLayouts/slideLayout777.xml"/><Relationship Id="rId7" Type="http://schemas.openxmlformats.org/officeDocument/2006/relationships/slideLayout" Target="../slideLayouts/slideLayout781.xml"/><Relationship Id="rId12" Type="http://schemas.openxmlformats.org/officeDocument/2006/relationships/slideLayout" Target="../slideLayouts/slideLayout786.xml"/><Relationship Id="rId2" Type="http://schemas.openxmlformats.org/officeDocument/2006/relationships/slideLayout" Target="../slideLayouts/slideLayout776.xml"/><Relationship Id="rId16" Type="http://schemas.openxmlformats.org/officeDocument/2006/relationships/theme" Target="../theme/theme25.xml"/><Relationship Id="rId1" Type="http://schemas.openxmlformats.org/officeDocument/2006/relationships/slideLayout" Target="../slideLayouts/slideLayout775.xml"/><Relationship Id="rId6" Type="http://schemas.openxmlformats.org/officeDocument/2006/relationships/slideLayout" Target="../slideLayouts/slideLayout780.xml"/><Relationship Id="rId11" Type="http://schemas.openxmlformats.org/officeDocument/2006/relationships/slideLayout" Target="../slideLayouts/slideLayout785.xml"/><Relationship Id="rId5" Type="http://schemas.openxmlformats.org/officeDocument/2006/relationships/slideLayout" Target="../slideLayouts/slideLayout779.xml"/><Relationship Id="rId15" Type="http://schemas.openxmlformats.org/officeDocument/2006/relationships/slideLayout" Target="../slideLayouts/slideLayout789.xml"/><Relationship Id="rId10" Type="http://schemas.openxmlformats.org/officeDocument/2006/relationships/slideLayout" Target="../slideLayouts/slideLayout784.xml"/><Relationship Id="rId4" Type="http://schemas.openxmlformats.org/officeDocument/2006/relationships/slideLayout" Target="../slideLayouts/slideLayout778.xml"/><Relationship Id="rId9" Type="http://schemas.openxmlformats.org/officeDocument/2006/relationships/slideLayout" Target="../slideLayouts/slideLayout783.xml"/><Relationship Id="rId14" Type="http://schemas.openxmlformats.org/officeDocument/2006/relationships/slideLayout" Target="../slideLayouts/slideLayout78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21" Type="http://schemas.openxmlformats.org/officeDocument/2006/relationships/slideLayout" Target="../slideLayouts/slideLayout47.xml"/><Relationship Id="rId34" Type="http://schemas.openxmlformats.org/officeDocument/2006/relationships/tags" Target="../tags/tag4.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33" Type="http://schemas.openxmlformats.org/officeDocument/2006/relationships/tags" Target="../tags/tag3.xml"/><Relationship Id="rId38" Type="http://schemas.openxmlformats.org/officeDocument/2006/relationships/image" Target="../media/image9.emf"/><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29" Type="http://schemas.openxmlformats.org/officeDocument/2006/relationships/slideLayout" Target="../slideLayouts/slideLayout55.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32" Type="http://schemas.openxmlformats.org/officeDocument/2006/relationships/theme" Target="../theme/theme3.xml"/><Relationship Id="rId37" Type="http://schemas.openxmlformats.org/officeDocument/2006/relationships/oleObject" Target="../embeddings/oleObject2.bin"/><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slideLayout" Target="../slideLayouts/slideLayout54.xml"/><Relationship Id="rId36" Type="http://schemas.openxmlformats.org/officeDocument/2006/relationships/image" Target="../media/image8.png"/><Relationship Id="rId10" Type="http://schemas.openxmlformats.org/officeDocument/2006/relationships/slideLayout" Target="../slideLayouts/slideLayout36.xml"/><Relationship Id="rId19" Type="http://schemas.openxmlformats.org/officeDocument/2006/relationships/slideLayout" Target="../slideLayouts/slideLayout45.xml"/><Relationship Id="rId31" Type="http://schemas.openxmlformats.org/officeDocument/2006/relationships/slideLayout" Target="../slideLayouts/slideLayout57.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 Id="rId30" Type="http://schemas.openxmlformats.org/officeDocument/2006/relationships/slideLayout" Target="../slideLayouts/slideLayout56.xml"/><Relationship Id="rId35" Type="http://schemas.openxmlformats.org/officeDocument/2006/relationships/image" Target="../media/image7.emf"/><Relationship Id="rId8" Type="http://schemas.openxmlformats.org/officeDocument/2006/relationships/slideLayout" Target="../slideLayouts/slideLayout34.xml"/><Relationship Id="rId3"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9" Type="http://schemas.openxmlformats.org/officeDocument/2006/relationships/slideLayout" Target="../slideLayouts/slideLayout96.xml"/><Relationship Id="rId21" Type="http://schemas.openxmlformats.org/officeDocument/2006/relationships/slideLayout" Target="../slideLayouts/slideLayout78.xml"/><Relationship Id="rId34" Type="http://schemas.openxmlformats.org/officeDocument/2006/relationships/slideLayout" Target="../slideLayouts/slideLayout91.xml"/><Relationship Id="rId42" Type="http://schemas.openxmlformats.org/officeDocument/2006/relationships/slideLayout" Target="../slideLayouts/slideLayout99.xml"/><Relationship Id="rId47" Type="http://schemas.openxmlformats.org/officeDocument/2006/relationships/tags" Target="../tags/tag5.xml"/><Relationship Id="rId50" Type="http://schemas.openxmlformats.org/officeDocument/2006/relationships/image" Target="../media/image8.png"/><Relationship Id="rId7" Type="http://schemas.openxmlformats.org/officeDocument/2006/relationships/slideLayout" Target="../slideLayouts/slideLayout6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9" Type="http://schemas.openxmlformats.org/officeDocument/2006/relationships/slideLayout" Target="../slideLayouts/slideLayout86.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slideLayout" Target="../slideLayouts/slideLayout89.xml"/><Relationship Id="rId37" Type="http://schemas.openxmlformats.org/officeDocument/2006/relationships/slideLayout" Target="../slideLayouts/slideLayout94.xml"/><Relationship Id="rId40" Type="http://schemas.openxmlformats.org/officeDocument/2006/relationships/slideLayout" Target="../slideLayouts/slideLayout97.xml"/><Relationship Id="rId45" Type="http://schemas.openxmlformats.org/officeDocument/2006/relationships/slideLayout" Target="../slideLayouts/slideLayout102.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36" Type="http://schemas.openxmlformats.org/officeDocument/2006/relationships/slideLayout" Target="../slideLayouts/slideLayout93.xml"/><Relationship Id="rId49" Type="http://schemas.openxmlformats.org/officeDocument/2006/relationships/image" Target="../media/image7.emf"/><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4" Type="http://schemas.openxmlformats.org/officeDocument/2006/relationships/slideLayout" Target="../slideLayouts/slideLayout101.xml"/><Relationship Id="rId52" Type="http://schemas.openxmlformats.org/officeDocument/2006/relationships/image" Target="../media/image9.emf"/><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 Id="rId35" Type="http://schemas.openxmlformats.org/officeDocument/2006/relationships/slideLayout" Target="../slideLayouts/slideLayout92.xml"/><Relationship Id="rId43" Type="http://schemas.openxmlformats.org/officeDocument/2006/relationships/slideLayout" Target="../slideLayouts/slideLayout100.xml"/><Relationship Id="rId48" Type="http://schemas.openxmlformats.org/officeDocument/2006/relationships/tags" Target="../tags/tag6.xml"/><Relationship Id="rId8" Type="http://schemas.openxmlformats.org/officeDocument/2006/relationships/slideLayout" Target="../slideLayouts/slideLayout65.xml"/><Relationship Id="rId51" Type="http://schemas.openxmlformats.org/officeDocument/2006/relationships/oleObject" Target="../embeddings/oleObject3.bin"/><Relationship Id="rId3" Type="http://schemas.openxmlformats.org/officeDocument/2006/relationships/slideLayout" Target="../slideLayouts/slideLayout60.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slideLayout" Target="../slideLayouts/slideLayout90.xml"/><Relationship Id="rId38" Type="http://schemas.openxmlformats.org/officeDocument/2006/relationships/slideLayout" Target="../slideLayouts/slideLayout95.xml"/><Relationship Id="rId46" Type="http://schemas.openxmlformats.org/officeDocument/2006/relationships/theme" Target="../theme/theme4.xml"/><Relationship Id="rId20" Type="http://schemas.openxmlformats.org/officeDocument/2006/relationships/slideLayout" Target="../slideLayouts/slideLayout77.xml"/><Relationship Id="rId41" Type="http://schemas.openxmlformats.org/officeDocument/2006/relationships/slideLayout" Target="../slideLayouts/slideLayout98.xml"/><Relationship Id="rId1" Type="http://schemas.openxmlformats.org/officeDocument/2006/relationships/slideLayout" Target="../slideLayouts/slideLayout58.xml"/><Relationship Id="rId6" Type="http://schemas.openxmlformats.org/officeDocument/2006/relationships/slideLayout" Target="../slideLayouts/slideLayout63.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26" Type="http://schemas.openxmlformats.org/officeDocument/2006/relationships/slideLayout" Target="../slideLayouts/slideLayout128.xml"/><Relationship Id="rId39" Type="http://schemas.openxmlformats.org/officeDocument/2006/relationships/slideLayout" Target="../slideLayouts/slideLayout141.xml"/><Relationship Id="rId21" Type="http://schemas.openxmlformats.org/officeDocument/2006/relationships/slideLayout" Target="../slideLayouts/slideLayout123.xml"/><Relationship Id="rId34" Type="http://schemas.openxmlformats.org/officeDocument/2006/relationships/slideLayout" Target="../slideLayouts/slideLayout136.xml"/><Relationship Id="rId42" Type="http://schemas.openxmlformats.org/officeDocument/2006/relationships/slideLayout" Target="../slideLayouts/slideLayout144.xml"/><Relationship Id="rId47" Type="http://schemas.openxmlformats.org/officeDocument/2006/relationships/tags" Target="../tags/tag11.xml"/><Relationship Id="rId50" Type="http://schemas.openxmlformats.org/officeDocument/2006/relationships/image" Target="../media/image9.emf"/><Relationship Id="rId7" Type="http://schemas.openxmlformats.org/officeDocument/2006/relationships/slideLayout" Target="../slideLayouts/slideLayout10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9" Type="http://schemas.openxmlformats.org/officeDocument/2006/relationships/slideLayout" Target="../slideLayouts/slideLayout131.xml"/><Relationship Id="rId11" Type="http://schemas.openxmlformats.org/officeDocument/2006/relationships/slideLayout" Target="../slideLayouts/slideLayout113.xml"/><Relationship Id="rId24" Type="http://schemas.openxmlformats.org/officeDocument/2006/relationships/slideLayout" Target="../slideLayouts/slideLayout126.xml"/><Relationship Id="rId32" Type="http://schemas.openxmlformats.org/officeDocument/2006/relationships/slideLayout" Target="../slideLayouts/slideLayout134.xml"/><Relationship Id="rId37" Type="http://schemas.openxmlformats.org/officeDocument/2006/relationships/slideLayout" Target="../slideLayouts/slideLayout139.xml"/><Relationship Id="rId40" Type="http://schemas.openxmlformats.org/officeDocument/2006/relationships/slideLayout" Target="../slideLayouts/slideLayout142.xml"/><Relationship Id="rId45" Type="http://schemas.openxmlformats.org/officeDocument/2006/relationships/slideLayout" Target="../slideLayouts/slideLayout147.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23" Type="http://schemas.openxmlformats.org/officeDocument/2006/relationships/slideLayout" Target="../slideLayouts/slideLayout125.xml"/><Relationship Id="rId28" Type="http://schemas.openxmlformats.org/officeDocument/2006/relationships/slideLayout" Target="../slideLayouts/slideLayout130.xml"/><Relationship Id="rId36" Type="http://schemas.openxmlformats.org/officeDocument/2006/relationships/slideLayout" Target="../slideLayouts/slideLayout138.xml"/><Relationship Id="rId49" Type="http://schemas.openxmlformats.org/officeDocument/2006/relationships/oleObject" Target="../embeddings/oleObject6.bin"/><Relationship Id="rId10" Type="http://schemas.openxmlformats.org/officeDocument/2006/relationships/slideLayout" Target="../slideLayouts/slideLayout112.xml"/><Relationship Id="rId19" Type="http://schemas.openxmlformats.org/officeDocument/2006/relationships/slideLayout" Target="../slideLayouts/slideLayout121.xml"/><Relationship Id="rId31" Type="http://schemas.openxmlformats.org/officeDocument/2006/relationships/slideLayout" Target="../slideLayouts/slideLayout133.xml"/><Relationship Id="rId44" Type="http://schemas.openxmlformats.org/officeDocument/2006/relationships/slideLayout" Target="../slideLayouts/slideLayout146.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 Id="rId22" Type="http://schemas.openxmlformats.org/officeDocument/2006/relationships/slideLayout" Target="../slideLayouts/slideLayout124.xml"/><Relationship Id="rId27" Type="http://schemas.openxmlformats.org/officeDocument/2006/relationships/slideLayout" Target="../slideLayouts/slideLayout129.xml"/><Relationship Id="rId30" Type="http://schemas.openxmlformats.org/officeDocument/2006/relationships/slideLayout" Target="../slideLayouts/slideLayout132.xml"/><Relationship Id="rId35" Type="http://schemas.openxmlformats.org/officeDocument/2006/relationships/slideLayout" Target="../slideLayouts/slideLayout137.xml"/><Relationship Id="rId43" Type="http://schemas.openxmlformats.org/officeDocument/2006/relationships/slideLayout" Target="../slideLayouts/slideLayout145.xml"/><Relationship Id="rId48" Type="http://schemas.openxmlformats.org/officeDocument/2006/relationships/tags" Target="../tags/tag12.xml"/><Relationship Id="rId8" Type="http://schemas.openxmlformats.org/officeDocument/2006/relationships/slideLayout" Target="../slideLayouts/slideLayout110.xml"/><Relationship Id="rId3" Type="http://schemas.openxmlformats.org/officeDocument/2006/relationships/slideLayout" Target="../slideLayouts/slideLayout105.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5" Type="http://schemas.openxmlformats.org/officeDocument/2006/relationships/slideLayout" Target="../slideLayouts/slideLayout127.xml"/><Relationship Id="rId33" Type="http://schemas.openxmlformats.org/officeDocument/2006/relationships/slideLayout" Target="../slideLayouts/slideLayout135.xml"/><Relationship Id="rId38" Type="http://schemas.openxmlformats.org/officeDocument/2006/relationships/slideLayout" Target="../slideLayouts/slideLayout140.xml"/><Relationship Id="rId46" Type="http://schemas.openxmlformats.org/officeDocument/2006/relationships/theme" Target="../theme/theme5.xml"/><Relationship Id="rId20" Type="http://schemas.openxmlformats.org/officeDocument/2006/relationships/slideLayout" Target="../slideLayouts/slideLayout122.xml"/><Relationship Id="rId41" Type="http://schemas.openxmlformats.org/officeDocument/2006/relationships/slideLayout" Target="../slideLayouts/slideLayout143.xml"/><Relationship Id="rId1" Type="http://schemas.openxmlformats.org/officeDocument/2006/relationships/slideLayout" Target="../slideLayouts/slideLayout103.xml"/><Relationship Id="rId6" Type="http://schemas.openxmlformats.org/officeDocument/2006/relationships/slideLayout" Target="../slideLayouts/slideLayout10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55.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theme" Target="../theme/theme6.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0" Type="http://schemas.openxmlformats.org/officeDocument/2006/relationships/slideLayout" Target="../slideLayouts/slideLayout157.xml"/><Relationship Id="rId4" Type="http://schemas.openxmlformats.org/officeDocument/2006/relationships/slideLayout" Target="../slideLayouts/slideLayout151.xml"/><Relationship Id="rId9" Type="http://schemas.openxmlformats.org/officeDocument/2006/relationships/slideLayout" Target="../slideLayouts/slideLayout156.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71.xml"/><Relationship Id="rId18" Type="http://schemas.openxmlformats.org/officeDocument/2006/relationships/slideLayout" Target="../slideLayouts/slideLayout176.xml"/><Relationship Id="rId26" Type="http://schemas.openxmlformats.org/officeDocument/2006/relationships/slideLayout" Target="../slideLayouts/slideLayout184.xml"/><Relationship Id="rId39" Type="http://schemas.openxmlformats.org/officeDocument/2006/relationships/slideLayout" Target="../slideLayouts/slideLayout197.xml"/><Relationship Id="rId21" Type="http://schemas.openxmlformats.org/officeDocument/2006/relationships/slideLayout" Target="../slideLayouts/slideLayout179.xml"/><Relationship Id="rId34" Type="http://schemas.openxmlformats.org/officeDocument/2006/relationships/slideLayout" Target="../slideLayouts/slideLayout192.xml"/><Relationship Id="rId42" Type="http://schemas.openxmlformats.org/officeDocument/2006/relationships/slideLayout" Target="../slideLayouts/slideLayout200.xml"/><Relationship Id="rId47" Type="http://schemas.openxmlformats.org/officeDocument/2006/relationships/image" Target="../media/image8.png"/><Relationship Id="rId7" Type="http://schemas.openxmlformats.org/officeDocument/2006/relationships/slideLayout" Target="../slideLayouts/slideLayout165.xml"/><Relationship Id="rId2" Type="http://schemas.openxmlformats.org/officeDocument/2006/relationships/slideLayout" Target="../slideLayouts/slideLayout160.xml"/><Relationship Id="rId16" Type="http://schemas.openxmlformats.org/officeDocument/2006/relationships/slideLayout" Target="../slideLayouts/slideLayout174.xml"/><Relationship Id="rId29" Type="http://schemas.openxmlformats.org/officeDocument/2006/relationships/slideLayout" Target="../slideLayouts/slideLayout187.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24" Type="http://schemas.openxmlformats.org/officeDocument/2006/relationships/slideLayout" Target="../slideLayouts/slideLayout182.xml"/><Relationship Id="rId32" Type="http://schemas.openxmlformats.org/officeDocument/2006/relationships/slideLayout" Target="../slideLayouts/slideLayout190.xml"/><Relationship Id="rId37" Type="http://schemas.openxmlformats.org/officeDocument/2006/relationships/slideLayout" Target="../slideLayouts/slideLayout195.xml"/><Relationship Id="rId40" Type="http://schemas.openxmlformats.org/officeDocument/2006/relationships/slideLayout" Target="../slideLayouts/slideLayout198.xml"/><Relationship Id="rId45" Type="http://schemas.openxmlformats.org/officeDocument/2006/relationships/theme" Target="../theme/theme7.xml"/><Relationship Id="rId5" Type="http://schemas.openxmlformats.org/officeDocument/2006/relationships/slideLayout" Target="../slideLayouts/slideLayout163.xml"/><Relationship Id="rId15" Type="http://schemas.openxmlformats.org/officeDocument/2006/relationships/slideLayout" Target="../slideLayouts/slideLayout173.xml"/><Relationship Id="rId23" Type="http://schemas.openxmlformats.org/officeDocument/2006/relationships/slideLayout" Target="../slideLayouts/slideLayout181.xml"/><Relationship Id="rId28" Type="http://schemas.openxmlformats.org/officeDocument/2006/relationships/slideLayout" Target="../slideLayouts/slideLayout186.xml"/><Relationship Id="rId36" Type="http://schemas.openxmlformats.org/officeDocument/2006/relationships/slideLayout" Target="../slideLayouts/slideLayout194.xml"/><Relationship Id="rId10" Type="http://schemas.openxmlformats.org/officeDocument/2006/relationships/slideLayout" Target="../slideLayouts/slideLayout168.xml"/><Relationship Id="rId19" Type="http://schemas.openxmlformats.org/officeDocument/2006/relationships/slideLayout" Target="../slideLayouts/slideLayout177.xml"/><Relationship Id="rId31" Type="http://schemas.openxmlformats.org/officeDocument/2006/relationships/slideLayout" Target="../slideLayouts/slideLayout189.xml"/><Relationship Id="rId44" Type="http://schemas.openxmlformats.org/officeDocument/2006/relationships/slideLayout" Target="../slideLayouts/slideLayout202.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 Id="rId22" Type="http://schemas.openxmlformats.org/officeDocument/2006/relationships/slideLayout" Target="../slideLayouts/slideLayout180.xml"/><Relationship Id="rId27" Type="http://schemas.openxmlformats.org/officeDocument/2006/relationships/slideLayout" Target="../slideLayouts/slideLayout185.xml"/><Relationship Id="rId30" Type="http://schemas.openxmlformats.org/officeDocument/2006/relationships/slideLayout" Target="../slideLayouts/slideLayout188.xml"/><Relationship Id="rId35" Type="http://schemas.openxmlformats.org/officeDocument/2006/relationships/slideLayout" Target="../slideLayouts/slideLayout193.xml"/><Relationship Id="rId43" Type="http://schemas.openxmlformats.org/officeDocument/2006/relationships/slideLayout" Target="../slideLayouts/slideLayout201.xml"/><Relationship Id="rId8" Type="http://schemas.openxmlformats.org/officeDocument/2006/relationships/slideLayout" Target="../slideLayouts/slideLayout166.xml"/><Relationship Id="rId3" Type="http://schemas.openxmlformats.org/officeDocument/2006/relationships/slideLayout" Target="../slideLayouts/slideLayout161.xml"/><Relationship Id="rId12" Type="http://schemas.openxmlformats.org/officeDocument/2006/relationships/slideLayout" Target="../slideLayouts/slideLayout170.xml"/><Relationship Id="rId17" Type="http://schemas.openxmlformats.org/officeDocument/2006/relationships/slideLayout" Target="../slideLayouts/slideLayout175.xml"/><Relationship Id="rId25" Type="http://schemas.openxmlformats.org/officeDocument/2006/relationships/slideLayout" Target="../slideLayouts/slideLayout183.xml"/><Relationship Id="rId33" Type="http://schemas.openxmlformats.org/officeDocument/2006/relationships/slideLayout" Target="../slideLayouts/slideLayout191.xml"/><Relationship Id="rId38" Type="http://schemas.openxmlformats.org/officeDocument/2006/relationships/slideLayout" Target="../slideLayouts/slideLayout196.xml"/><Relationship Id="rId46" Type="http://schemas.openxmlformats.org/officeDocument/2006/relationships/image" Target="../media/image7.emf"/><Relationship Id="rId20" Type="http://schemas.openxmlformats.org/officeDocument/2006/relationships/slideLayout" Target="../slideLayouts/slideLayout178.xml"/><Relationship Id="rId41" Type="http://schemas.openxmlformats.org/officeDocument/2006/relationships/slideLayout" Target="../slideLayouts/slideLayout199.xml"/></Relationships>
</file>

<file path=ppt/slideMasters/_rels/slideMaster8.xml.rels><?xml version="1.0" encoding="UTF-8" standalone="yes"?>
<Relationships xmlns="http://schemas.openxmlformats.org/package/2006/relationships"><Relationship Id="rId26" Type="http://schemas.openxmlformats.org/officeDocument/2006/relationships/slideLayout" Target="../slideLayouts/slideLayout228.xml"/><Relationship Id="rId21" Type="http://schemas.openxmlformats.org/officeDocument/2006/relationships/slideLayout" Target="../slideLayouts/slideLayout223.xml"/><Relationship Id="rId42" Type="http://schemas.openxmlformats.org/officeDocument/2006/relationships/slideLayout" Target="../slideLayouts/slideLayout244.xml"/><Relationship Id="rId47" Type="http://schemas.openxmlformats.org/officeDocument/2006/relationships/slideLayout" Target="../slideLayouts/slideLayout249.xml"/><Relationship Id="rId63" Type="http://schemas.openxmlformats.org/officeDocument/2006/relationships/slideLayout" Target="../slideLayouts/slideLayout265.xml"/><Relationship Id="rId68" Type="http://schemas.openxmlformats.org/officeDocument/2006/relationships/oleObject" Target="../embeddings/oleObject10.bin"/><Relationship Id="rId7" Type="http://schemas.openxmlformats.org/officeDocument/2006/relationships/slideLayout" Target="../slideLayouts/slideLayout209.xml"/><Relationship Id="rId2" Type="http://schemas.openxmlformats.org/officeDocument/2006/relationships/slideLayout" Target="../slideLayouts/slideLayout204.xml"/><Relationship Id="rId16" Type="http://schemas.openxmlformats.org/officeDocument/2006/relationships/slideLayout" Target="../slideLayouts/slideLayout218.xml"/><Relationship Id="rId29" Type="http://schemas.openxmlformats.org/officeDocument/2006/relationships/slideLayout" Target="../slideLayouts/slideLayout231.xml"/><Relationship Id="rId11" Type="http://schemas.openxmlformats.org/officeDocument/2006/relationships/slideLayout" Target="../slideLayouts/slideLayout213.xml"/><Relationship Id="rId24" Type="http://schemas.openxmlformats.org/officeDocument/2006/relationships/slideLayout" Target="../slideLayouts/slideLayout226.xml"/><Relationship Id="rId32" Type="http://schemas.openxmlformats.org/officeDocument/2006/relationships/slideLayout" Target="../slideLayouts/slideLayout234.xml"/><Relationship Id="rId37" Type="http://schemas.openxmlformats.org/officeDocument/2006/relationships/slideLayout" Target="../slideLayouts/slideLayout239.xml"/><Relationship Id="rId40" Type="http://schemas.openxmlformats.org/officeDocument/2006/relationships/slideLayout" Target="../slideLayouts/slideLayout242.xml"/><Relationship Id="rId45" Type="http://schemas.openxmlformats.org/officeDocument/2006/relationships/slideLayout" Target="../slideLayouts/slideLayout247.xml"/><Relationship Id="rId53" Type="http://schemas.openxmlformats.org/officeDocument/2006/relationships/slideLayout" Target="../slideLayouts/slideLayout255.xml"/><Relationship Id="rId58" Type="http://schemas.openxmlformats.org/officeDocument/2006/relationships/slideLayout" Target="../slideLayouts/slideLayout260.xml"/><Relationship Id="rId66" Type="http://schemas.openxmlformats.org/officeDocument/2006/relationships/tags" Target="../tags/tag18.xml"/><Relationship Id="rId5" Type="http://schemas.openxmlformats.org/officeDocument/2006/relationships/slideLayout" Target="../slideLayouts/slideLayout207.xml"/><Relationship Id="rId61" Type="http://schemas.openxmlformats.org/officeDocument/2006/relationships/slideLayout" Target="../slideLayouts/slideLayout263.xml"/><Relationship Id="rId19" Type="http://schemas.openxmlformats.org/officeDocument/2006/relationships/slideLayout" Target="../slideLayouts/slideLayout221.xml"/><Relationship Id="rId14" Type="http://schemas.openxmlformats.org/officeDocument/2006/relationships/slideLayout" Target="../slideLayouts/slideLayout216.xml"/><Relationship Id="rId22" Type="http://schemas.openxmlformats.org/officeDocument/2006/relationships/slideLayout" Target="../slideLayouts/slideLayout224.xml"/><Relationship Id="rId27" Type="http://schemas.openxmlformats.org/officeDocument/2006/relationships/slideLayout" Target="../slideLayouts/slideLayout229.xml"/><Relationship Id="rId30" Type="http://schemas.openxmlformats.org/officeDocument/2006/relationships/slideLayout" Target="../slideLayouts/slideLayout232.xml"/><Relationship Id="rId35" Type="http://schemas.openxmlformats.org/officeDocument/2006/relationships/slideLayout" Target="../slideLayouts/slideLayout237.xml"/><Relationship Id="rId43" Type="http://schemas.openxmlformats.org/officeDocument/2006/relationships/slideLayout" Target="../slideLayouts/slideLayout245.xml"/><Relationship Id="rId48" Type="http://schemas.openxmlformats.org/officeDocument/2006/relationships/slideLayout" Target="../slideLayouts/slideLayout250.xml"/><Relationship Id="rId56" Type="http://schemas.openxmlformats.org/officeDocument/2006/relationships/slideLayout" Target="../slideLayouts/slideLayout258.xml"/><Relationship Id="rId64" Type="http://schemas.openxmlformats.org/officeDocument/2006/relationships/slideLayout" Target="../slideLayouts/slideLayout266.xml"/><Relationship Id="rId69" Type="http://schemas.openxmlformats.org/officeDocument/2006/relationships/image" Target="../media/image9.emf"/><Relationship Id="rId8" Type="http://schemas.openxmlformats.org/officeDocument/2006/relationships/slideLayout" Target="../slideLayouts/slideLayout210.xml"/><Relationship Id="rId51" Type="http://schemas.openxmlformats.org/officeDocument/2006/relationships/slideLayout" Target="../slideLayouts/slideLayout253.xml"/><Relationship Id="rId3" Type="http://schemas.openxmlformats.org/officeDocument/2006/relationships/slideLayout" Target="../slideLayouts/slideLayout205.xml"/><Relationship Id="rId12" Type="http://schemas.openxmlformats.org/officeDocument/2006/relationships/slideLayout" Target="../slideLayouts/slideLayout214.xml"/><Relationship Id="rId17" Type="http://schemas.openxmlformats.org/officeDocument/2006/relationships/slideLayout" Target="../slideLayouts/slideLayout219.xml"/><Relationship Id="rId25" Type="http://schemas.openxmlformats.org/officeDocument/2006/relationships/slideLayout" Target="../slideLayouts/slideLayout227.xml"/><Relationship Id="rId33" Type="http://schemas.openxmlformats.org/officeDocument/2006/relationships/slideLayout" Target="../slideLayouts/slideLayout235.xml"/><Relationship Id="rId38" Type="http://schemas.openxmlformats.org/officeDocument/2006/relationships/slideLayout" Target="../slideLayouts/slideLayout240.xml"/><Relationship Id="rId46" Type="http://schemas.openxmlformats.org/officeDocument/2006/relationships/slideLayout" Target="../slideLayouts/slideLayout248.xml"/><Relationship Id="rId59" Type="http://schemas.openxmlformats.org/officeDocument/2006/relationships/slideLayout" Target="../slideLayouts/slideLayout261.xml"/><Relationship Id="rId67" Type="http://schemas.openxmlformats.org/officeDocument/2006/relationships/tags" Target="../tags/tag19.xml"/><Relationship Id="rId20" Type="http://schemas.openxmlformats.org/officeDocument/2006/relationships/slideLayout" Target="../slideLayouts/slideLayout222.xml"/><Relationship Id="rId41" Type="http://schemas.openxmlformats.org/officeDocument/2006/relationships/slideLayout" Target="../slideLayouts/slideLayout243.xml"/><Relationship Id="rId54" Type="http://schemas.openxmlformats.org/officeDocument/2006/relationships/slideLayout" Target="../slideLayouts/slideLayout256.xml"/><Relationship Id="rId62" Type="http://schemas.openxmlformats.org/officeDocument/2006/relationships/slideLayout" Target="../slideLayouts/slideLayout26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5" Type="http://schemas.openxmlformats.org/officeDocument/2006/relationships/slideLayout" Target="../slideLayouts/slideLayout217.xml"/><Relationship Id="rId23" Type="http://schemas.openxmlformats.org/officeDocument/2006/relationships/slideLayout" Target="../slideLayouts/slideLayout225.xml"/><Relationship Id="rId28" Type="http://schemas.openxmlformats.org/officeDocument/2006/relationships/slideLayout" Target="../slideLayouts/slideLayout230.xml"/><Relationship Id="rId36" Type="http://schemas.openxmlformats.org/officeDocument/2006/relationships/slideLayout" Target="../slideLayouts/slideLayout238.xml"/><Relationship Id="rId49" Type="http://schemas.openxmlformats.org/officeDocument/2006/relationships/slideLayout" Target="../slideLayouts/slideLayout251.xml"/><Relationship Id="rId57" Type="http://schemas.openxmlformats.org/officeDocument/2006/relationships/slideLayout" Target="../slideLayouts/slideLayout259.xml"/><Relationship Id="rId10" Type="http://schemas.openxmlformats.org/officeDocument/2006/relationships/slideLayout" Target="../slideLayouts/slideLayout212.xml"/><Relationship Id="rId31" Type="http://schemas.openxmlformats.org/officeDocument/2006/relationships/slideLayout" Target="../slideLayouts/slideLayout233.xml"/><Relationship Id="rId44" Type="http://schemas.openxmlformats.org/officeDocument/2006/relationships/slideLayout" Target="../slideLayouts/slideLayout246.xml"/><Relationship Id="rId52" Type="http://schemas.openxmlformats.org/officeDocument/2006/relationships/slideLayout" Target="../slideLayouts/slideLayout254.xml"/><Relationship Id="rId60" Type="http://schemas.openxmlformats.org/officeDocument/2006/relationships/slideLayout" Target="../slideLayouts/slideLayout262.xml"/><Relationship Id="rId65" Type="http://schemas.openxmlformats.org/officeDocument/2006/relationships/theme" Target="../theme/theme8.xml"/><Relationship Id="rId4" Type="http://schemas.openxmlformats.org/officeDocument/2006/relationships/slideLayout" Target="../slideLayouts/slideLayout206.xml"/><Relationship Id="rId9" Type="http://schemas.openxmlformats.org/officeDocument/2006/relationships/slideLayout" Target="../slideLayouts/slideLayout211.xml"/><Relationship Id="rId13" Type="http://schemas.openxmlformats.org/officeDocument/2006/relationships/slideLayout" Target="../slideLayouts/slideLayout215.xml"/><Relationship Id="rId18" Type="http://schemas.openxmlformats.org/officeDocument/2006/relationships/slideLayout" Target="../slideLayouts/slideLayout220.xml"/><Relationship Id="rId39" Type="http://schemas.openxmlformats.org/officeDocument/2006/relationships/slideLayout" Target="../slideLayouts/slideLayout241.xml"/><Relationship Id="rId34" Type="http://schemas.openxmlformats.org/officeDocument/2006/relationships/slideLayout" Target="../slideLayouts/slideLayout236.xml"/><Relationship Id="rId50" Type="http://schemas.openxmlformats.org/officeDocument/2006/relationships/slideLayout" Target="../slideLayouts/slideLayout252.xml"/><Relationship Id="rId55" Type="http://schemas.openxmlformats.org/officeDocument/2006/relationships/slideLayout" Target="../slideLayouts/slideLayout257.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279.xml"/><Relationship Id="rId18" Type="http://schemas.openxmlformats.org/officeDocument/2006/relationships/slideLayout" Target="../slideLayouts/slideLayout284.xml"/><Relationship Id="rId26" Type="http://schemas.openxmlformats.org/officeDocument/2006/relationships/slideLayout" Target="../slideLayouts/slideLayout292.xml"/><Relationship Id="rId3" Type="http://schemas.openxmlformats.org/officeDocument/2006/relationships/slideLayout" Target="../slideLayouts/slideLayout269.xml"/><Relationship Id="rId21" Type="http://schemas.openxmlformats.org/officeDocument/2006/relationships/slideLayout" Target="../slideLayouts/slideLayout287.xml"/><Relationship Id="rId34" Type="http://schemas.openxmlformats.org/officeDocument/2006/relationships/theme" Target="../theme/theme9.xml"/><Relationship Id="rId7" Type="http://schemas.openxmlformats.org/officeDocument/2006/relationships/slideLayout" Target="../slideLayouts/slideLayout273.xml"/><Relationship Id="rId12" Type="http://schemas.openxmlformats.org/officeDocument/2006/relationships/slideLayout" Target="../slideLayouts/slideLayout278.xml"/><Relationship Id="rId17" Type="http://schemas.openxmlformats.org/officeDocument/2006/relationships/slideLayout" Target="../slideLayouts/slideLayout283.xml"/><Relationship Id="rId25" Type="http://schemas.openxmlformats.org/officeDocument/2006/relationships/slideLayout" Target="../slideLayouts/slideLayout291.xml"/><Relationship Id="rId33" Type="http://schemas.openxmlformats.org/officeDocument/2006/relationships/slideLayout" Target="../slideLayouts/slideLayout299.xml"/><Relationship Id="rId2" Type="http://schemas.openxmlformats.org/officeDocument/2006/relationships/slideLayout" Target="../slideLayouts/slideLayout268.xml"/><Relationship Id="rId16" Type="http://schemas.openxmlformats.org/officeDocument/2006/relationships/slideLayout" Target="../slideLayouts/slideLayout282.xml"/><Relationship Id="rId20" Type="http://schemas.openxmlformats.org/officeDocument/2006/relationships/slideLayout" Target="../slideLayouts/slideLayout286.xml"/><Relationship Id="rId29" Type="http://schemas.openxmlformats.org/officeDocument/2006/relationships/slideLayout" Target="../slideLayouts/slideLayout295.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24" Type="http://schemas.openxmlformats.org/officeDocument/2006/relationships/slideLayout" Target="../slideLayouts/slideLayout290.xml"/><Relationship Id="rId32" Type="http://schemas.openxmlformats.org/officeDocument/2006/relationships/slideLayout" Target="../slideLayouts/slideLayout298.xml"/><Relationship Id="rId5" Type="http://schemas.openxmlformats.org/officeDocument/2006/relationships/slideLayout" Target="../slideLayouts/slideLayout271.xml"/><Relationship Id="rId15" Type="http://schemas.openxmlformats.org/officeDocument/2006/relationships/slideLayout" Target="../slideLayouts/slideLayout281.xml"/><Relationship Id="rId23" Type="http://schemas.openxmlformats.org/officeDocument/2006/relationships/slideLayout" Target="../slideLayouts/slideLayout289.xml"/><Relationship Id="rId28" Type="http://schemas.openxmlformats.org/officeDocument/2006/relationships/slideLayout" Target="../slideLayouts/slideLayout294.xml"/><Relationship Id="rId36" Type="http://schemas.openxmlformats.org/officeDocument/2006/relationships/image" Target="../media/image8.png"/><Relationship Id="rId10" Type="http://schemas.openxmlformats.org/officeDocument/2006/relationships/slideLayout" Target="../slideLayouts/slideLayout276.xml"/><Relationship Id="rId19" Type="http://schemas.openxmlformats.org/officeDocument/2006/relationships/slideLayout" Target="../slideLayouts/slideLayout285.xml"/><Relationship Id="rId31" Type="http://schemas.openxmlformats.org/officeDocument/2006/relationships/slideLayout" Target="../slideLayouts/slideLayout297.xml"/><Relationship Id="rId4" Type="http://schemas.openxmlformats.org/officeDocument/2006/relationships/slideLayout" Target="../slideLayouts/slideLayout270.xml"/><Relationship Id="rId9" Type="http://schemas.openxmlformats.org/officeDocument/2006/relationships/slideLayout" Target="../slideLayouts/slideLayout275.xml"/><Relationship Id="rId14" Type="http://schemas.openxmlformats.org/officeDocument/2006/relationships/slideLayout" Target="../slideLayouts/slideLayout280.xml"/><Relationship Id="rId22" Type="http://schemas.openxmlformats.org/officeDocument/2006/relationships/slideLayout" Target="../slideLayouts/slideLayout288.xml"/><Relationship Id="rId27" Type="http://schemas.openxmlformats.org/officeDocument/2006/relationships/slideLayout" Target="../slideLayouts/slideLayout293.xml"/><Relationship Id="rId30" Type="http://schemas.openxmlformats.org/officeDocument/2006/relationships/slideLayout" Target="../slideLayouts/slideLayout296.xml"/><Relationship Id="rId35" Type="http://schemas.openxmlformats.org/officeDocument/2006/relationships/image" Target="../media/image7.emf"/><Relationship Id="rId8" Type="http://schemas.openxmlformats.org/officeDocument/2006/relationships/slideLayout" Target="../slideLayouts/slideLayout2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646331"/>
          </a:xfrm>
          <a:prstGeom prst="rect">
            <a:avLst/>
          </a:prstGeom>
        </p:spPr>
        <p:txBody>
          <a:bodyPr vert="horz" wrap="square" lIns="0" tIns="0" rIns="0" bIns="0" rtlCol="0" anchor="t">
            <a:spAutoFit/>
          </a:bodyPr>
          <a:lstStyle/>
          <a:p>
            <a:r>
              <a:rPr lang="en-US" dirty="0"/>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8" name="Freeform 121" descr="Light Orange shape">
            <a:extLst>
              <a:ext uri="{FF2B5EF4-FFF2-40B4-BE49-F238E27FC236}">
                <a16:creationId xmlns:a16="http://schemas.microsoft.com/office/drawing/2014/main" id="{8ADABABA-8161-4826-BF92-99F8DEB390E4}"/>
              </a:ext>
            </a:extLst>
          </p:cNvPr>
          <p:cNvSpPr/>
          <p:nvPr userDrawn="1"/>
        </p:nvSpPr>
        <p:spPr bwMode="auto">
          <a:xfrm rot="5400000">
            <a:off x="13476418" y="223481"/>
            <a:ext cx="1126973" cy="592860"/>
          </a:xfrm>
          <a:prstGeom prst="rect">
            <a:avLst/>
          </a:prstGeom>
          <a:solidFill>
            <a:srgbClr val="FF9349"/>
          </a:solidFill>
          <a:ln>
            <a:no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6B2929"/>
                </a:solidFill>
                <a:latin typeface="Segoe UI" panose="020B0502040204020203" pitchFamily="34" charset="0"/>
                <a:cs typeface="Segoe UI" panose="020B0502040204020203" pitchFamily="34" charset="0"/>
              </a:rPr>
              <a:t>Dark Orange</a:t>
            </a:r>
          </a:p>
          <a:p>
            <a:pPr defTabSz="746123"/>
            <a:r>
              <a:rPr lang="en-US" sz="800" b="1" dirty="0">
                <a:solidFill>
                  <a:srgbClr val="000000"/>
                </a:solidFill>
                <a:latin typeface="Segoe UI" panose="020B0502040204020203" pitchFamily="34" charset="0"/>
                <a:cs typeface="Segoe UI" panose="020B0502040204020203" pitchFamily="34" charset="0"/>
              </a:rPr>
              <a:t>Rich Black</a:t>
            </a:r>
          </a:p>
          <a:p>
            <a:pPr defTabSz="746123"/>
            <a:r>
              <a:rPr lang="pt-BR" sz="653" dirty="0">
                <a:solidFill>
                  <a:srgbClr val="000000"/>
                </a:solidFill>
                <a:latin typeface="Segoe UI" panose="020B0502040204020203" pitchFamily="34" charset="0"/>
                <a:cs typeface="Segoe UI" panose="020B0502040204020203" pitchFamily="34" charset="0"/>
              </a:rPr>
              <a:t>R255 G147 B73 </a:t>
            </a:r>
            <a:br>
              <a:rPr lang="pt-BR" sz="653" dirty="0">
                <a:solidFill>
                  <a:srgbClr val="000000"/>
                </a:solidFill>
                <a:latin typeface="Segoe UI" panose="020B0502040204020203" pitchFamily="34" charset="0"/>
                <a:cs typeface="Segoe UI" panose="020B0502040204020203" pitchFamily="34" charset="0"/>
              </a:rPr>
            </a:br>
            <a:r>
              <a:rPr lang="pt-BR" sz="653" dirty="0">
                <a:solidFill>
                  <a:srgbClr val="000000"/>
                </a:solidFill>
                <a:latin typeface="Segoe UI" panose="020B0502040204020203" pitchFamily="34" charset="0"/>
                <a:cs typeface="Segoe UI" panose="020B0502040204020203" pitchFamily="34" charset="0"/>
              </a:rPr>
              <a:t>Hex #FF9349 </a:t>
            </a:r>
            <a:endParaRPr lang="en-US" sz="653" dirty="0">
              <a:solidFill>
                <a:srgbClr val="000000"/>
              </a:solidFill>
              <a:latin typeface="Segoe UI" panose="020B0502040204020203" pitchFamily="34" charset="0"/>
              <a:cs typeface="Segoe UI" panose="020B0502040204020203" pitchFamily="34" charset="0"/>
            </a:endParaRPr>
          </a:p>
        </p:txBody>
      </p:sp>
      <p:sp>
        <p:nvSpPr>
          <p:cNvPr id="49" name="Freeform 119" descr="Light Yellow shape">
            <a:extLst>
              <a:ext uri="{FF2B5EF4-FFF2-40B4-BE49-F238E27FC236}">
                <a16:creationId xmlns:a16="http://schemas.microsoft.com/office/drawing/2014/main" id="{AA76B914-3716-4E3C-908B-E90173BB8AF0}"/>
              </a:ext>
            </a:extLst>
          </p:cNvPr>
          <p:cNvSpPr/>
          <p:nvPr userDrawn="1"/>
        </p:nvSpPr>
        <p:spPr bwMode="auto">
          <a:xfrm rot="5400000">
            <a:off x="13476418" y="1381240"/>
            <a:ext cx="1126973" cy="592860"/>
          </a:xfrm>
          <a:prstGeom prst="rect">
            <a:avLst/>
          </a:prstGeom>
          <a:solidFill>
            <a:srgbClr val="FEF000"/>
          </a:solidFill>
          <a:ln>
            <a:no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6A4B16"/>
                </a:solidFill>
                <a:latin typeface="Segoe UI" panose="020B0502040204020203" pitchFamily="34" charset="0"/>
                <a:cs typeface="Segoe UI" panose="020B0502040204020203" pitchFamily="34" charset="0"/>
              </a:rPr>
              <a:t>Dark Yellow</a:t>
            </a:r>
          </a:p>
          <a:p>
            <a:pPr defTabSz="746123"/>
            <a:r>
              <a:rPr lang="en-US" sz="800" b="1" dirty="0">
                <a:solidFill>
                  <a:srgbClr val="000000"/>
                </a:solidFill>
                <a:latin typeface="Segoe UI" panose="020B0502040204020203" pitchFamily="34" charset="0"/>
                <a:cs typeface="Segoe UI" panose="020B0502040204020203" pitchFamily="34" charset="0"/>
              </a:rPr>
              <a:t>Rich Black</a:t>
            </a:r>
          </a:p>
          <a:p>
            <a:pPr defTabSz="746123"/>
            <a:r>
              <a:rPr lang="pt-BR" sz="653" dirty="0">
                <a:solidFill>
                  <a:srgbClr val="000000"/>
                </a:solidFill>
                <a:latin typeface="Segoe UI" panose="020B0502040204020203" pitchFamily="34" charset="0"/>
                <a:cs typeface="Segoe UI" panose="020B0502040204020203" pitchFamily="34" charset="0"/>
              </a:rPr>
              <a:t>R254 G240 B0 </a:t>
            </a:r>
            <a:br>
              <a:rPr lang="pt-BR" sz="653" dirty="0">
                <a:solidFill>
                  <a:srgbClr val="000000"/>
                </a:solidFill>
                <a:latin typeface="Segoe UI" panose="020B0502040204020203" pitchFamily="34" charset="0"/>
                <a:cs typeface="Segoe UI" panose="020B0502040204020203" pitchFamily="34" charset="0"/>
              </a:rPr>
            </a:br>
            <a:r>
              <a:rPr lang="pt-BR" sz="653" dirty="0">
                <a:solidFill>
                  <a:srgbClr val="000000"/>
                </a:solidFill>
                <a:latin typeface="Segoe UI" panose="020B0502040204020203" pitchFamily="34" charset="0"/>
                <a:cs typeface="Segoe UI" panose="020B0502040204020203" pitchFamily="34" charset="0"/>
              </a:rPr>
              <a:t>Hex #FEF000 </a:t>
            </a:r>
            <a:endParaRPr lang="en-US" sz="653" dirty="0">
              <a:solidFill>
                <a:srgbClr val="000000"/>
              </a:solidFill>
              <a:latin typeface="Segoe UI" panose="020B0502040204020203" pitchFamily="34" charset="0"/>
              <a:cs typeface="Segoe UI" panose="020B0502040204020203" pitchFamily="34" charset="0"/>
            </a:endParaRPr>
          </a:p>
        </p:txBody>
      </p:sp>
      <p:sp>
        <p:nvSpPr>
          <p:cNvPr id="50" name="Rectangle 49" descr="Light Green shape">
            <a:extLst>
              <a:ext uri="{FF2B5EF4-FFF2-40B4-BE49-F238E27FC236}">
                <a16:creationId xmlns:a16="http://schemas.microsoft.com/office/drawing/2014/main" id="{FB3E0734-B912-4084-B598-80814801967C}"/>
              </a:ext>
            </a:extLst>
          </p:cNvPr>
          <p:cNvSpPr/>
          <p:nvPr userDrawn="1"/>
        </p:nvSpPr>
        <p:spPr bwMode="auto">
          <a:xfrm rot="5400000">
            <a:off x="13476418" y="2546345"/>
            <a:ext cx="1126973" cy="592860"/>
          </a:xfrm>
          <a:prstGeom prst="rect">
            <a:avLst/>
          </a:prstGeom>
          <a:solidFill>
            <a:srgbClr val="9BF00B"/>
          </a:solidFill>
          <a:ln>
            <a:noFill/>
          </a:ln>
          <a:effectLst/>
        </p:spPr>
        <p:style>
          <a:lnRef idx="1">
            <a:schemeClr val="accent1"/>
          </a:lnRef>
          <a:fillRef idx="3">
            <a:schemeClr val="accent1"/>
          </a:fillRef>
          <a:effectRef idx="2">
            <a:schemeClr val="accent1"/>
          </a:effectRef>
          <a:fontRef idx="minor">
            <a:schemeClr val="lt1"/>
          </a:fontRef>
        </p:style>
        <p:txBody>
          <a:bodyPr lIns="45720" tIns="45720" rIns="45720" bIns="45720" rtlCol="0" anchor="t"/>
          <a:lstStyle/>
          <a:p>
            <a:pPr defTabSz="746123"/>
            <a:r>
              <a:rPr lang="en-US" sz="800" b="1" dirty="0">
                <a:solidFill>
                  <a:srgbClr val="054B16"/>
                </a:solidFill>
                <a:latin typeface="Segoe UI" panose="020B0502040204020203" pitchFamily="34" charset="0"/>
                <a:cs typeface="Segoe UI" panose="020B0502040204020203" pitchFamily="34" charset="0"/>
              </a:rPr>
              <a:t>Dark Green</a:t>
            </a:r>
          </a:p>
          <a:p>
            <a:pPr defTabSz="746123"/>
            <a:r>
              <a:rPr lang="en-US" sz="800" b="1" dirty="0">
                <a:solidFill>
                  <a:srgbClr val="000000"/>
                </a:solidFill>
                <a:latin typeface="Segoe UI" panose="020B0502040204020203" pitchFamily="34" charset="0"/>
                <a:cs typeface="Segoe UI" panose="020B0502040204020203" pitchFamily="34" charset="0"/>
              </a:rPr>
              <a:t>Rich Black</a:t>
            </a:r>
            <a:endParaRPr lang="en-US" sz="653" b="1" dirty="0">
              <a:solidFill>
                <a:srgbClr val="FFFFFF"/>
              </a:solidFill>
              <a:latin typeface="Segoe UI" panose="020B0502040204020203" pitchFamily="34" charset="0"/>
              <a:cs typeface="Segoe UI" panose="020B0502040204020203" pitchFamily="34" charset="0"/>
            </a:endParaRPr>
          </a:p>
          <a:p>
            <a:pPr defTabSz="746123"/>
            <a:r>
              <a:rPr lang="pt-BR" sz="653" dirty="0">
                <a:solidFill>
                  <a:srgbClr val="000000"/>
                </a:solidFill>
                <a:latin typeface="Segoe UI" panose="020B0502040204020203" pitchFamily="34" charset="0"/>
                <a:cs typeface="Segoe UI" panose="020B0502040204020203" pitchFamily="34" charset="0"/>
              </a:rPr>
              <a:t>R155 G240 B11 </a:t>
            </a:r>
            <a:br>
              <a:rPr lang="pt-BR" sz="653" dirty="0">
                <a:solidFill>
                  <a:srgbClr val="000000"/>
                </a:solidFill>
                <a:latin typeface="Segoe UI" panose="020B0502040204020203" pitchFamily="34" charset="0"/>
                <a:cs typeface="Segoe UI" panose="020B0502040204020203" pitchFamily="34" charset="0"/>
              </a:rPr>
            </a:br>
            <a:r>
              <a:rPr lang="pt-BR" sz="653" dirty="0">
                <a:solidFill>
                  <a:srgbClr val="000000"/>
                </a:solidFill>
                <a:latin typeface="Segoe UI" panose="020B0502040204020203" pitchFamily="34" charset="0"/>
                <a:cs typeface="Segoe UI" panose="020B0502040204020203" pitchFamily="34" charset="0"/>
              </a:rPr>
              <a:t>Hex #9BF00B</a:t>
            </a:r>
            <a:endParaRPr lang="en-US" sz="653" dirty="0">
              <a:solidFill>
                <a:srgbClr val="000000"/>
              </a:solidFill>
              <a:latin typeface="Segoe UI" panose="020B0502040204020203" pitchFamily="34" charset="0"/>
              <a:cs typeface="Segoe UI" panose="020B0502040204020203" pitchFamily="34" charset="0"/>
            </a:endParaRPr>
          </a:p>
        </p:txBody>
      </p:sp>
      <p:sp>
        <p:nvSpPr>
          <p:cNvPr id="51" name="Rectangle 50" descr="Light Teal shape">
            <a:extLst>
              <a:ext uri="{FF2B5EF4-FFF2-40B4-BE49-F238E27FC236}">
                <a16:creationId xmlns:a16="http://schemas.microsoft.com/office/drawing/2014/main" id="{43486744-669F-456B-9577-AD19732727F3}"/>
              </a:ext>
            </a:extLst>
          </p:cNvPr>
          <p:cNvSpPr/>
          <p:nvPr userDrawn="1"/>
        </p:nvSpPr>
        <p:spPr bwMode="auto">
          <a:xfrm rot="5400000">
            <a:off x="13476418" y="3711451"/>
            <a:ext cx="1126973" cy="592860"/>
          </a:xfrm>
          <a:prstGeom prst="rect">
            <a:avLst/>
          </a:prstGeom>
          <a:solidFill>
            <a:srgbClr val="30E5D0"/>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274B47"/>
                </a:solidFill>
                <a:latin typeface="Segoe UI" panose="020B0502040204020203" pitchFamily="34" charset="0"/>
                <a:cs typeface="Segoe UI" panose="020B0502040204020203" pitchFamily="34" charset="0"/>
              </a:rPr>
              <a:t>Dark Teal</a:t>
            </a:r>
          </a:p>
          <a:p>
            <a:pPr defTabSz="746123"/>
            <a:r>
              <a:rPr lang="en-US" sz="800" b="1" dirty="0">
                <a:solidFill>
                  <a:srgbClr val="000000"/>
                </a:solidFill>
                <a:latin typeface="Segoe UI" panose="020B0502040204020203" pitchFamily="34" charset="0"/>
                <a:cs typeface="Segoe UI" panose="020B0502040204020203" pitchFamily="34" charset="0"/>
              </a:rPr>
              <a:t>Rich Black</a:t>
            </a:r>
            <a:endParaRPr lang="en-US" sz="800" b="1" dirty="0">
              <a:solidFill>
                <a:srgbClr val="FFFFFF"/>
              </a:solidFill>
              <a:latin typeface="Segoe UI" panose="020B0502040204020203" pitchFamily="34" charset="0"/>
              <a:cs typeface="Segoe UI" panose="020B0502040204020203" pitchFamily="34" charset="0"/>
            </a:endParaRPr>
          </a:p>
          <a:p>
            <a:pPr defTabSz="746123"/>
            <a:r>
              <a:rPr lang="pt-BR" sz="653" dirty="0">
                <a:solidFill>
                  <a:srgbClr val="000000"/>
                </a:solidFill>
                <a:latin typeface="Segoe UI" panose="020B0502040204020203" pitchFamily="34" charset="0"/>
                <a:cs typeface="Segoe UI" panose="020B0502040204020203" pitchFamily="34" charset="0"/>
              </a:rPr>
              <a:t>R48 G229 B208 </a:t>
            </a:r>
            <a:br>
              <a:rPr lang="pt-BR" sz="653" dirty="0">
                <a:solidFill>
                  <a:srgbClr val="000000"/>
                </a:solidFill>
                <a:latin typeface="Segoe UI" panose="020B0502040204020203" pitchFamily="34" charset="0"/>
                <a:cs typeface="Segoe UI" panose="020B0502040204020203" pitchFamily="34" charset="0"/>
              </a:rPr>
            </a:br>
            <a:r>
              <a:rPr lang="pt-BR" sz="653" dirty="0">
                <a:solidFill>
                  <a:srgbClr val="000000"/>
                </a:solidFill>
                <a:latin typeface="Segoe UI" panose="020B0502040204020203" pitchFamily="34" charset="0"/>
                <a:cs typeface="Segoe UI" panose="020B0502040204020203" pitchFamily="34" charset="0"/>
              </a:rPr>
              <a:t>Hex #30E5D0 </a:t>
            </a:r>
            <a:endParaRPr lang="en-US" sz="653" dirty="0">
              <a:solidFill>
                <a:srgbClr val="000000"/>
              </a:solidFill>
              <a:latin typeface="Segoe UI" panose="020B0502040204020203" pitchFamily="34" charset="0"/>
              <a:cs typeface="Segoe UI" panose="020B0502040204020203" pitchFamily="34" charset="0"/>
            </a:endParaRPr>
          </a:p>
        </p:txBody>
      </p:sp>
      <p:sp>
        <p:nvSpPr>
          <p:cNvPr id="52" name="Freeform 130" descr="Light Blue shape">
            <a:extLst>
              <a:ext uri="{FF2B5EF4-FFF2-40B4-BE49-F238E27FC236}">
                <a16:creationId xmlns:a16="http://schemas.microsoft.com/office/drawing/2014/main" id="{8096FF0E-926C-4271-9177-1FA79E60D1DF}"/>
              </a:ext>
            </a:extLst>
          </p:cNvPr>
          <p:cNvSpPr/>
          <p:nvPr userDrawn="1"/>
        </p:nvSpPr>
        <p:spPr bwMode="auto">
          <a:xfrm rot="5400000">
            <a:off x="13476418" y="4876555"/>
            <a:ext cx="1126973" cy="592860"/>
          </a:xfrm>
          <a:prstGeom prst="rect">
            <a:avLst/>
          </a:prstGeom>
          <a:solidFill>
            <a:srgbClr val="50E6FF"/>
          </a:solidFill>
          <a:ln>
            <a:no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243A5E"/>
                </a:solidFill>
                <a:latin typeface="Segoe UI" panose="020B0502040204020203" pitchFamily="34" charset="0"/>
                <a:cs typeface="Segoe UI" panose="020B0502040204020203" pitchFamily="34" charset="0"/>
              </a:rPr>
              <a:t>Dark Blue</a:t>
            </a:r>
          </a:p>
          <a:p>
            <a:pPr defTabSz="746123"/>
            <a:r>
              <a:rPr lang="en-US" sz="800" b="1" dirty="0">
                <a:solidFill>
                  <a:srgbClr val="000000"/>
                </a:solidFill>
                <a:latin typeface="Segoe UI" panose="020B0502040204020203" pitchFamily="34" charset="0"/>
                <a:cs typeface="Segoe UI" panose="020B0502040204020203" pitchFamily="34" charset="0"/>
              </a:rPr>
              <a:t>Rich Black</a:t>
            </a:r>
          </a:p>
          <a:p>
            <a:pPr defTabSz="746123"/>
            <a:r>
              <a:rPr lang="pt-BR" sz="653" dirty="0">
                <a:solidFill>
                  <a:srgbClr val="000000"/>
                </a:solidFill>
                <a:latin typeface="Segoe UI" panose="020B0502040204020203" pitchFamily="34" charset="0"/>
                <a:cs typeface="Segoe UI" panose="020B0502040204020203" pitchFamily="34" charset="0"/>
              </a:rPr>
              <a:t>R80 G230 B255 </a:t>
            </a:r>
            <a:br>
              <a:rPr lang="pt-BR" sz="653" dirty="0">
                <a:solidFill>
                  <a:srgbClr val="000000"/>
                </a:solidFill>
                <a:latin typeface="Segoe UI" panose="020B0502040204020203" pitchFamily="34" charset="0"/>
                <a:cs typeface="Segoe UI" panose="020B0502040204020203" pitchFamily="34" charset="0"/>
              </a:rPr>
            </a:br>
            <a:r>
              <a:rPr lang="pt-BR" sz="653" dirty="0">
                <a:solidFill>
                  <a:srgbClr val="000000"/>
                </a:solidFill>
                <a:latin typeface="Segoe UI" panose="020B0502040204020203" pitchFamily="34" charset="0"/>
                <a:cs typeface="Segoe UI" panose="020B0502040204020203" pitchFamily="34" charset="0"/>
              </a:rPr>
              <a:t>Hex #50E6FF</a:t>
            </a:r>
            <a:endParaRPr lang="en-US" sz="653" dirty="0">
              <a:solidFill>
                <a:srgbClr val="000000"/>
              </a:solidFill>
              <a:latin typeface="Segoe UI" panose="020B0502040204020203" pitchFamily="34" charset="0"/>
              <a:cs typeface="Segoe UI" panose="020B0502040204020203" pitchFamily="34" charset="0"/>
            </a:endParaRPr>
          </a:p>
        </p:txBody>
      </p:sp>
      <p:sp>
        <p:nvSpPr>
          <p:cNvPr id="53" name="Freeform 131" descr="Light Purple shape">
            <a:extLst>
              <a:ext uri="{FF2B5EF4-FFF2-40B4-BE49-F238E27FC236}">
                <a16:creationId xmlns:a16="http://schemas.microsoft.com/office/drawing/2014/main" id="{10A0123E-D62B-440F-B254-D1801CC1E371}"/>
              </a:ext>
            </a:extLst>
          </p:cNvPr>
          <p:cNvSpPr/>
          <p:nvPr userDrawn="1"/>
        </p:nvSpPr>
        <p:spPr bwMode="auto">
          <a:xfrm rot="5400000">
            <a:off x="13476418" y="6041659"/>
            <a:ext cx="1126973" cy="592860"/>
          </a:xfrm>
          <a:prstGeom prst="rect">
            <a:avLst/>
          </a:prstGeom>
          <a:solidFill>
            <a:srgbClr val="D59DFF"/>
          </a:solidFill>
          <a:ln>
            <a:no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3B2E58"/>
                </a:solidFill>
                <a:latin typeface="Segoe UI" panose="020B0502040204020203" pitchFamily="34" charset="0"/>
                <a:cs typeface="Segoe UI" panose="020B0502040204020203" pitchFamily="34" charset="0"/>
              </a:rPr>
              <a:t>Dark Purple</a:t>
            </a:r>
          </a:p>
          <a:p>
            <a:pPr defTabSz="746123"/>
            <a:r>
              <a:rPr lang="en-US" sz="800" b="1" dirty="0">
                <a:solidFill>
                  <a:srgbClr val="000000"/>
                </a:solidFill>
                <a:latin typeface="Segoe UI" panose="020B0502040204020203" pitchFamily="34" charset="0"/>
                <a:cs typeface="Segoe UI" panose="020B0502040204020203" pitchFamily="34" charset="0"/>
              </a:rPr>
              <a:t>Rich Black</a:t>
            </a:r>
          </a:p>
          <a:p>
            <a:pPr defTabSz="746123"/>
            <a:r>
              <a:rPr lang="pt-BR" sz="653" dirty="0">
                <a:solidFill>
                  <a:srgbClr val="000000"/>
                </a:solidFill>
                <a:latin typeface="Segoe UI" panose="020B0502040204020203" pitchFamily="34" charset="0"/>
                <a:cs typeface="Segoe UI" panose="020B0502040204020203" pitchFamily="34" charset="0"/>
              </a:rPr>
              <a:t>R213 G157 B255 </a:t>
            </a:r>
            <a:br>
              <a:rPr lang="pt-BR" sz="653" dirty="0">
                <a:solidFill>
                  <a:srgbClr val="000000"/>
                </a:solidFill>
                <a:latin typeface="Segoe UI" panose="020B0502040204020203" pitchFamily="34" charset="0"/>
                <a:cs typeface="Segoe UI" panose="020B0502040204020203" pitchFamily="34" charset="0"/>
              </a:rPr>
            </a:br>
            <a:r>
              <a:rPr lang="pt-BR" sz="653" dirty="0">
                <a:solidFill>
                  <a:srgbClr val="000000"/>
                </a:solidFill>
                <a:latin typeface="Segoe UI" panose="020B0502040204020203" pitchFamily="34" charset="0"/>
                <a:cs typeface="Segoe UI" panose="020B0502040204020203" pitchFamily="34" charset="0"/>
              </a:rPr>
              <a:t>Hex #D59DFF </a:t>
            </a:r>
            <a:endParaRPr lang="en-US" sz="653" dirty="0">
              <a:solidFill>
                <a:srgbClr val="000000"/>
              </a:solidFill>
              <a:latin typeface="Segoe UI" panose="020B0502040204020203" pitchFamily="34" charset="0"/>
              <a:cs typeface="Segoe UI" panose="020B0502040204020203" pitchFamily="34" charset="0"/>
            </a:endParaRPr>
          </a:p>
        </p:txBody>
      </p:sp>
      <p:sp>
        <p:nvSpPr>
          <p:cNvPr id="54" name="Rectangle 53" descr="Orange shape">
            <a:extLst>
              <a:ext uri="{FF2B5EF4-FFF2-40B4-BE49-F238E27FC236}">
                <a16:creationId xmlns:a16="http://schemas.microsoft.com/office/drawing/2014/main" id="{56E711FE-8E0F-43F5-9C1D-7B2DB5DB2F31}"/>
              </a:ext>
            </a:extLst>
          </p:cNvPr>
          <p:cNvSpPr/>
          <p:nvPr userDrawn="1"/>
        </p:nvSpPr>
        <p:spPr bwMode="auto">
          <a:xfrm rot="5400000">
            <a:off x="12843938" y="223482"/>
            <a:ext cx="1126973" cy="592859"/>
          </a:xfrm>
          <a:prstGeom prst="rect">
            <a:avLst/>
          </a:prstGeom>
          <a:solidFill>
            <a:srgbClr val="D83B01"/>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en-US" sz="800" b="1" dirty="0">
                <a:solidFill>
                  <a:srgbClr val="000000"/>
                </a:solidFill>
                <a:latin typeface="Segoe UI" panose="020B0502040204020203" pitchFamily="34" charset="0"/>
                <a:cs typeface="Segoe UI" panose="020B0502040204020203" pitchFamily="34" charset="0"/>
              </a:rPr>
              <a:t>Rich Black</a:t>
            </a:r>
            <a:endParaRPr lang="en-US" sz="800" dirty="0">
              <a:solidFill>
                <a:srgbClr val="FFFFFF"/>
              </a:solidFill>
              <a:latin typeface="Segoe UI" panose="020B0502040204020203" pitchFamily="34" charset="0"/>
              <a:cs typeface="Segoe UI" panose="020B0502040204020203" pitchFamily="34" charset="0"/>
            </a:endParaRPr>
          </a:p>
          <a:p>
            <a:pPr defTabSz="746123"/>
            <a:r>
              <a:rPr lang="en-US" sz="650" dirty="0">
                <a:solidFill>
                  <a:srgbClr val="FFFFFF"/>
                </a:solidFill>
                <a:latin typeface="Segoe UI" panose="020B0502040204020203" pitchFamily="34" charset="0"/>
                <a:cs typeface="Segoe UI" panose="020B0502040204020203" pitchFamily="34" charset="0"/>
              </a:rPr>
              <a:t>R216 G59 B1</a:t>
            </a:r>
          </a:p>
          <a:p>
            <a:pPr defTabSz="746123">
              <a:spcAft>
                <a:spcPts val="326"/>
              </a:spcAft>
            </a:pPr>
            <a:r>
              <a:rPr lang="en-US" sz="650" dirty="0">
                <a:solidFill>
                  <a:srgbClr val="FFFFFF"/>
                </a:solidFill>
                <a:latin typeface="Segoe UI" panose="020B0502040204020203" pitchFamily="34" charset="0"/>
                <a:cs typeface="Segoe UI" panose="020B0502040204020203" pitchFamily="34" charset="0"/>
              </a:rPr>
              <a:t>Hex #D83B01</a:t>
            </a:r>
          </a:p>
          <a:p>
            <a:pPr defTabSz="746123"/>
            <a:endParaRPr lang="en-US" sz="650" b="1" dirty="0">
              <a:solidFill>
                <a:srgbClr val="000000"/>
              </a:solidFill>
              <a:latin typeface="Segoe UI" panose="020B0502040204020203" pitchFamily="34" charset="0"/>
              <a:cs typeface="Segoe UI" panose="020B0502040204020203" pitchFamily="34" charset="0"/>
            </a:endParaRPr>
          </a:p>
          <a:p>
            <a:pPr defTabSz="746123"/>
            <a:endParaRPr lang="en-US" sz="650" b="1" dirty="0">
              <a:solidFill>
                <a:srgbClr val="FFFFFF"/>
              </a:solidFill>
              <a:latin typeface="Segoe UI" panose="020B0502040204020203" pitchFamily="34" charset="0"/>
              <a:cs typeface="Segoe UI" panose="020B0502040204020203" pitchFamily="34" charset="0"/>
            </a:endParaRPr>
          </a:p>
        </p:txBody>
      </p:sp>
      <p:sp>
        <p:nvSpPr>
          <p:cNvPr id="55" name="Freeform 39" descr="Yellow shape">
            <a:extLst>
              <a:ext uri="{FF2B5EF4-FFF2-40B4-BE49-F238E27FC236}">
                <a16:creationId xmlns:a16="http://schemas.microsoft.com/office/drawing/2014/main" id="{D5F6FFC9-D910-4C02-8BF5-5484F121675E}"/>
              </a:ext>
            </a:extLst>
          </p:cNvPr>
          <p:cNvSpPr/>
          <p:nvPr userDrawn="1"/>
        </p:nvSpPr>
        <p:spPr bwMode="auto">
          <a:xfrm rot="5400000">
            <a:off x="12843938" y="1381241"/>
            <a:ext cx="1126973" cy="592859"/>
          </a:xfrm>
          <a:prstGeom prst="rect">
            <a:avLst/>
          </a:prstGeom>
          <a:solidFill>
            <a:srgbClr val="FFB900"/>
          </a:solidFill>
          <a:ln>
            <a:no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000000"/>
                </a:solidFill>
                <a:latin typeface="Segoe UI" panose="020B0502040204020203" pitchFamily="34" charset="0"/>
                <a:cs typeface="Segoe UI" panose="020B0502040204020203" pitchFamily="34" charset="0"/>
              </a:rPr>
              <a:t>Rich Black</a:t>
            </a:r>
          </a:p>
          <a:p>
            <a:pPr defTabSz="746123"/>
            <a:r>
              <a:rPr lang="pt-BR" sz="650" dirty="0">
                <a:solidFill>
                  <a:srgbClr val="000000"/>
                </a:solidFill>
                <a:latin typeface="Segoe UI" panose="020B0502040204020203" pitchFamily="34" charset="0"/>
                <a:cs typeface="Segoe UI" panose="020B0502040204020203" pitchFamily="34" charset="0"/>
              </a:rPr>
              <a:t>R255 G185 B0</a:t>
            </a:r>
          </a:p>
          <a:p>
            <a:pPr defTabSz="746123"/>
            <a:r>
              <a:rPr lang="pt-BR" sz="650" dirty="0">
                <a:solidFill>
                  <a:srgbClr val="000000"/>
                </a:solidFill>
                <a:latin typeface="Segoe UI" panose="020B0502040204020203" pitchFamily="34" charset="0"/>
                <a:cs typeface="Segoe UI" panose="020B0502040204020203" pitchFamily="34" charset="0"/>
              </a:rPr>
              <a:t>Hex #FFB900</a:t>
            </a:r>
          </a:p>
        </p:txBody>
      </p:sp>
      <p:sp>
        <p:nvSpPr>
          <p:cNvPr id="56" name="Rectangle 55" descr="Green shape">
            <a:extLst>
              <a:ext uri="{FF2B5EF4-FFF2-40B4-BE49-F238E27FC236}">
                <a16:creationId xmlns:a16="http://schemas.microsoft.com/office/drawing/2014/main" id="{48BCAC63-C7AA-4682-92D7-C58667F6EABA}"/>
              </a:ext>
            </a:extLst>
          </p:cNvPr>
          <p:cNvSpPr/>
          <p:nvPr userDrawn="1"/>
        </p:nvSpPr>
        <p:spPr bwMode="auto">
          <a:xfrm rot="5400000">
            <a:off x="12843938" y="2546346"/>
            <a:ext cx="1126973" cy="592859"/>
          </a:xfrm>
          <a:prstGeom prst="rect">
            <a:avLst/>
          </a:prstGeom>
          <a:solidFill>
            <a:srgbClr val="107C10"/>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0" dirty="0">
                <a:solidFill>
                  <a:srgbClr val="FFFFFF"/>
                </a:solidFill>
                <a:latin typeface="Segoe UI" panose="020B0502040204020203" pitchFamily="34" charset="0"/>
                <a:cs typeface="Segoe UI" panose="020B0502040204020203" pitchFamily="34" charset="0"/>
              </a:rPr>
              <a:t>R16 G124 B16</a:t>
            </a:r>
          </a:p>
          <a:p>
            <a:pPr defTabSz="746123"/>
            <a:r>
              <a:rPr lang="pt-BR" sz="650" dirty="0">
                <a:solidFill>
                  <a:srgbClr val="FFFFFF"/>
                </a:solidFill>
                <a:latin typeface="Segoe UI" panose="020B0502040204020203" pitchFamily="34" charset="0"/>
                <a:cs typeface="Segoe UI" panose="020B0502040204020203" pitchFamily="34" charset="0"/>
              </a:rPr>
              <a:t>Hex #107C10</a:t>
            </a:r>
          </a:p>
          <a:p>
            <a:pPr defTabSz="746123"/>
            <a:endParaRPr lang="en-US" sz="650" b="1" dirty="0">
              <a:solidFill>
                <a:srgbClr val="FFFFFF"/>
              </a:solidFill>
              <a:latin typeface="Segoe UI" panose="020B0502040204020203" pitchFamily="34" charset="0"/>
              <a:cs typeface="Segoe UI" panose="020B0502040204020203" pitchFamily="34" charset="0"/>
            </a:endParaRPr>
          </a:p>
        </p:txBody>
      </p:sp>
      <p:sp>
        <p:nvSpPr>
          <p:cNvPr id="57" name="Rectangle 56" descr="Teal shape">
            <a:extLst>
              <a:ext uri="{FF2B5EF4-FFF2-40B4-BE49-F238E27FC236}">
                <a16:creationId xmlns:a16="http://schemas.microsoft.com/office/drawing/2014/main" id="{CF86218A-552E-4AA2-95EC-D3CE643E1681}"/>
              </a:ext>
            </a:extLst>
          </p:cNvPr>
          <p:cNvSpPr/>
          <p:nvPr userDrawn="1"/>
        </p:nvSpPr>
        <p:spPr bwMode="auto">
          <a:xfrm rot="5400000">
            <a:off x="12843938" y="3711452"/>
            <a:ext cx="1126973" cy="592859"/>
          </a:xfrm>
          <a:prstGeom prst="rect">
            <a:avLst/>
          </a:prstGeom>
          <a:solidFill>
            <a:srgbClr val="008575"/>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en-US" sz="800" b="1" dirty="0">
                <a:solidFill>
                  <a:srgbClr val="000000"/>
                </a:solidFill>
                <a:latin typeface="Segoe UI" panose="020B0502040204020203" pitchFamily="34" charset="0"/>
                <a:cs typeface="Segoe UI" panose="020B0502040204020203" pitchFamily="34" charset="0"/>
              </a:rPr>
              <a:t>Rich Black</a:t>
            </a:r>
          </a:p>
          <a:p>
            <a:pPr defTabSz="746123"/>
            <a:r>
              <a:rPr lang="pt-BR" sz="650" dirty="0">
                <a:solidFill>
                  <a:srgbClr val="FFFFFF"/>
                </a:solidFill>
                <a:latin typeface="Segoe UI" panose="020B0502040204020203" pitchFamily="34" charset="0"/>
                <a:cs typeface="Segoe UI" panose="020B0502040204020203" pitchFamily="34" charset="0"/>
              </a:rPr>
              <a:t>R0 G133 B117</a:t>
            </a:r>
          </a:p>
          <a:p>
            <a:pPr defTabSz="746123"/>
            <a:r>
              <a:rPr lang="pt-BR" sz="650" dirty="0">
                <a:solidFill>
                  <a:srgbClr val="FFFFFF"/>
                </a:solidFill>
                <a:latin typeface="Segoe UI" panose="020B0502040204020203" pitchFamily="34" charset="0"/>
                <a:cs typeface="Segoe UI" panose="020B0502040204020203" pitchFamily="34" charset="0"/>
              </a:rPr>
              <a:t>Hex #008575</a:t>
            </a:r>
          </a:p>
          <a:p>
            <a:pPr defTabSz="746123"/>
            <a:endParaRPr lang="en-US" sz="650" b="1" dirty="0">
              <a:solidFill>
                <a:srgbClr val="000000"/>
              </a:solidFill>
              <a:latin typeface="Segoe UI" panose="020B0502040204020203" pitchFamily="34" charset="0"/>
              <a:cs typeface="Segoe UI" panose="020B0502040204020203" pitchFamily="34" charset="0"/>
            </a:endParaRPr>
          </a:p>
          <a:p>
            <a:pPr defTabSz="746123"/>
            <a:endParaRPr lang="en-US" sz="650" b="1" dirty="0">
              <a:solidFill>
                <a:srgbClr val="FFFFFF"/>
              </a:solidFill>
              <a:latin typeface="Segoe UI" panose="020B0502040204020203" pitchFamily="34" charset="0"/>
              <a:cs typeface="Segoe UI" panose="020B0502040204020203" pitchFamily="34" charset="0"/>
            </a:endParaRPr>
          </a:p>
        </p:txBody>
      </p:sp>
      <p:sp>
        <p:nvSpPr>
          <p:cNvPr id="58" name="Rectangle 57" descr="Blue shape">
            <a:extLst>
              <a:ext uri="{FF2B5EF4-FFF2-40B4-BE49-F238E27FC236}">
                <a16:creationId xmlns:a16="http://schemas.microsoft.com/office/drawing/2014/main" id="{8C0BA08D-21D1-447B-A9B7-26EE9D253ED7}"/>
              </a:ext>
            </a:extLst>
          </p:cNvPr>
          <p:cNvSpPr/>
          <p:nvPr userDrawn="1"/>
        </p:nvSpPr>
        <p:spPr bwMode="auto">
          <a:xfrm rot="5400000">
            <a:off x="12843938" y="4876556"/>
            <a:ext cx="1126973" cy="592859"/>
          </a:xfrm>
          <a:prstGeom prst="rect">
            <a:avLst/>
          </a:prstGeom>
          <a:solidFill>
            <a:srgbClr val="0078D4"/>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en-US" sz="800" b="1" dirty="0">
                <a:solidFill>
                  <a:srgbClr val="000000"/>
                </a:solidFill>
                <a:latin typeface="Segoe UI" panose="020B0502040204020203" pitchFamily="34" charset="0"/>
                <a:cs typeface="Segoe UI" panose="020B0502040204020203" pitchFamily="34" charset="0"/>
              </a:rPr>
              <a:t>Rich Black</a:t>
            </a:r>
          </a:p>
          <a:p>
            <a:pPr defTabSz="746123"/>
            <a:r>
              <a:rPr lang="pt-BR" sz="650" dirty="0">
                <a:solidFill>
                  <a:srgbClr val="FFFFFF"/>
                </a:solidFill>
                <a:latin typeface="Segoe UI" panose="020B0502040204020203" pitchFamily="34" charset="0"/>
                <a:cs typeface="Segoe UI" panose="020B0502040204020203" pitchFamily="34" charset="0"/>
              </a:rPr>
              <a:t>R0 G120 B212</a:t>
            </a:r>
          </a:p>
          <a:p>
            <a:pPr defTabSz="746123"/>
            <a:r>
              <a:rPr lang="pt-BR" sz="650" dirty="0">
                <a:solidFill>
                  <a:srgbClr val="FFFFFF"/>
                </a:solidFill>
                <a:latin typeface="Segoe UI" panose="020B0502040204020203" pitchFamily="34" charset="0"/>
                <a:cs typeface="Segoe UI" panose="020B0502040204020203" pitchFamily="34" charset="0"/>
              </a:rPr>
              <a:t>Hex #0078D4</a:t>
            </a:r>
          </a:p>
          <a:p>
            <a:pPr defTabSz="746123"/>
            <a:endParaRPr lang="en-US" sz="650" b="1" dirty="0">
              <a:solidFill>
                <a:srgbClr val="000000"/>
              </a:solidFill>
              <a:latin typeface="Segoe UI" panose="020B0502040204020203" pitchFamily="34" charset="0"/>
              <a:cs typeface="Segoe UI" panose="020B0502040204020203" pitchFamily="34" charset="0"/>
            </a:endParaRPr>
          </a:p>
          <a:p>
            <a:pPr defTabSz="746123"/>
            <a:endParaRPr lang="en-US" sz="650" b="1" dirty="0">
              <a:solidFill>
                <a:srgbClr val="FFFFFF"/>
              </a:solidFill>
              <a:latin typeface="Segoe UI" panose="020B0502040204020203" pitchFamily="34" charset="0"/>
              <a:cs typeface="Segoe UI" panose="020B0502040204020203" pitchFamily="34" charset="0"/>
            </a:endParaRPr>
          </a:p>
        </p:txBody>
      </p:sp>
      <p:sp>
        <p:nvSpPr>
          <p:cNvPr id="59" name="Rectangle 58" descr="Purple shape">
            <a:extLst>
              <a:ext uri="{FF2B5EF4-FFF2-40B4-BE49-F238E27FC236}">
                <a16:creationId xmlns:a16="http://schemas.microsoft.com/office/drawing/2014/main" id="{41F5F993-1423-46AD-A34B-9E8799D745FC}"/>
              </a:ext>
            </a:extLst>
          </p:cNvPr>
          <p:cNvSpPr/>
          <p:nvPr userDrawn="1"/>
        </p:nvSpPr>
        <p:spPr bwMode="auto">
          <a:xfrm rot="5400000">
            <a:off x="12843937" y="6041660"/>
            <a:ext cx="1126973" cy="592859"/>
          </a:xfrm>
          <a:prstGeom prst="rect">
            <a:avLst/>
          </a:prstGeom>
          <a:solidFill>
            <a:srgbClr val="8661C5"/>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en-US" sz="800" b="1" dirty="0">
                <a:solidFill>
                  <a:srgbClr val="000000"/>
                </a:solidFill>
                <a:latin typeface="Segoe UI" panose="020B0502040204020203" pitchFamily="34" charset="0"/>
                <a:cs typeface="Segoe UI" panose="020B0502040204020203" pitchFamily="34" charset="0"/>
              </a:rPr>
              <a:t>Rich Black</a:t>
            </a:r>
            <a:endParaRPr lang="en-US" sz="800" b="1" dirty="0">
              <a:solidFill>
                <a:srgbClr val="FFFFFF"/>
              </a:solidFill>
              <a:latin typeface="Segoe UI" panose="020B0502040204020203" pitchFamily="34" charset="0"/>
              <a:cs typeface="Segoe UI" panose="020B0502040204020203" pitchFamily="34" charset="0"/>
            </a:endParaRPr>
          </a:p>
          <a:p>
            <a:pPr defTabSz="746123"/>
            <a:r>
              <a:rPr lang="pt-BR" sz="650" dirty="0">
                <a:solidFill>
                  <a:srgbClr val="FFFFFF"/>
                </a:solidFill>
                <a:latin typeface="Segoe UI" panose="020B0502040204020203" pitchFamily="34" charset="0"/>
                <a:cs typeface="Segoe UI" panose="020B0502040204020203" pitchFamily="34" charset="0"/>
              </a:rPr>
              <a:t>R134 G97 B197</a:t>
            </a:r>
          </a:p>
          <a:p>
            <a:pPr defTabSz="746123"/>
            <a:r>
              <a:rPr lang="pt-BR" sz="650" dirty="0">
                <a:solidFill>
                  <a:srgbClr val="FFFFFF"/>
                </a:solidFill>
                <a:latin typeface="Segoe UI" panose="020B0502040204020203" pitchFamily="34" charset="0"/>
                <a:cs typeface="Segoe UI" panose="020B0502040204020203" pitchFamily="34" charset="0"/>
              </a:rPr>
              <a:t>Hex #8661C5</a:t>
            </a:r>
          </a:p>
          <a:p>
            <a:pPr defTabSz="746123"/>
            <a:endParaRPr lang="en-US" sz="650" b="1" dirty="0">
              <a:solidFill>
                <a:srgbClr val="FFFFFF"/>
              </a:solidFill>
              <a:latin typeface="Segoe UI" panose="020B0502040204020203" pitchFamily="34" charset="0"/>
              <a:cs typeface="Segoe UI" panose="020B0502040204020203" pitchFamily="34" charset="0"/>
            </a:endParaRPr>
          </a:p>
        </p:txBody>
      </p:sp>
      <p:sp>
        <p:nvSpPr>
          <p:cNvPr id="61" name="Rectangle 60" descr="Dark Orange shape">
            <a:extLst>
              <a:ext uri="{FF2B5EF4-FFF2-40B4-BE49-F238E27FC236}">
                <a16:creationId xmlns:a16="http://schemas.microsoft.com/office/drawing/2014/main" id="{2662952F-7777-4D31-A225-22B9525EDE4B}"/>
              </a:ext>
            </a:extLst>
          </p:cNvPr>
          <p:cNvSpPr/>
          <p:nvPr/>
        </p:nvSpPr>
        <p:spPr bwMode="auto">
          <a:xfrm rot="5400000">
            <a:off x="12211456" y="223481"/>
            <a:ext cx="1126973" cy="592860"/>
          </a:xfrm>
          <a:prstGeom prst="rect">
            <a:avLst/>
          </a:prstGeom>
          <a:solidFill>
            <a:srgbClr val="6B2929"/>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FF9349"/>
                </a:solidFill>
                <a:latin typeface="Segoe UI" panose="020B0502040204020203" pitchFamily="34" charset="0"/>
                <a:cs typeface="Segoe UI" panose="020B0502040204020203" pitchFamily="34" charset="0"/>
              </a:rPr>
              <a:t>Light Orange</a:t>
            </a:r>
          </a:p>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3" dirty="0">
                <a:solidFill>
                  <a:srgbClr val="FFFFFF"/>
                </a:solidFill>
                <a:latin typeface="Segoe UI" panose="020B0502040204020203" pitchFamily="34" charset="0"/>
                <a:cs typeface="Segoe UI" panose="020B0502040204020203" pitchFamily="34" charset="0"/>
              </a:rPr>
              <a:t>R107 G41 B41 </a:t>
            </a:r>
            <a:br>
              <a:rPr lang="pt-BR" sz="653" dirty="0">
                <a:solidFill>
                  <a:srgbClr val="FFFFFF"/>
                </a:solidFill>
                <a:latin typeface="Segoe UI" panose="020B0502040204020203" pitchFamily="34" charset="0"/>
                <a:cs typeface="Segoe UI" panose="020B0502040204020203" pitchFamily="34" charset="0"/>
              </a:rPr>
            </a:br>
            <a:r>
              <a:rPr lang="pt-BR" sz="653" dirty="0">
                <a:solidFill>
                  <a:srgbClr val="FFFFFF"/>
                </a:solidFill>
                <a:latin typeface="Segoe UI" panose="020B0502040204020203" pitchFamily="34" charset="0"/>
                <a:cs typeface="Segoe UI" panose="020B0502040204020203" pitchFamily="34" charset="0"/>
              </a:rPr>
              <a:t>Hex #6B2929</a:t>
            </a:r>
            <a:endParaRPr lang="en-US" sz="653" dirty="0">
              <a:solidFill>
                <a:srgbClr val="FFFFFF"/>
              </a:solidFill>
              <a:latin typeface="Segoe UI" panose="020B0502040204020203" pitchFamily="34" charset="0"/>
              <a:cs typeface="Segoe UI" panose="020B0502040204020203" pitchFamily="34" charset="0"/>
            </a:endParaRPr>
          </a:p>
        </p:txBody>
      </p:sp>
      <p:sp>
        <p:nvSpPr>
          <p:cNvPr id="62" name="Rectangle 61" descr="Dark Yellow shape">
            <a:extLst>
              <a:ext uri="{FF2B5EF4-FFF2-40B4-BE49-F238E27FC236}">
                <a16:creationId xmlns:a16="http://schemas.microsoft.com/office/drawing/2014/main" id="{80EBAFF3-FE8D-4275-8266-613CAAE217C5}"/>
              </a:ext>
            </a:extLst>
          </p:cNvPr>
          <p:cNvSpPr/>
          <p:nvPr/>
        </p:nvSpPr>
        <p:spPr bwMode="auto">
          <a:xfrm rot="5400000">
            <a:off x="12211456" y="1381240"/>
            <a:ext cx="1126973" cy="592860"/>
          </a:xfrm>
          <a:prstGeom prst="rect">
            <a:avLst/>
          </a:prstGeom>
          <a:solidFill>
            <a:srgbClr val="6A4B16"/>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FEF000"/>
                </a:solidFill>
                <a:latin typeface="Segoe UI" panose="020B0502040204020203" pitchFamily="34" charset="0"/>
                <a:cs typeface="Segoe UI" panose="020B0502040204020203" pitchFamily="34" charset="0"/>
              </a:rPr>
              <a:t>Light Yellow</a:t>
            </a:r>
          </a:p>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3" dirty="0">
                <a:solidFill>
                  <a:srgbClr val="FFFFFF"/>
                </a:solidFill>
                <a:latin typeface="Segoe UI" panose="020B0502040204020203" pitchFamily="34" charset="0"/>
                <a:cs typeface="Segoe UI" panose="020B0502040204020203" pitchFamily="34" charset="0"/>
              </a:rPr>
              <a:t>R106 G75 B22 </a:t>
            </a:r>
            <a:br>
              <a:rPr lang="pt-BR" sz="653" dirty="0">
                <a:solidFill>
                  <a:srgbClr val="FFFFFF"/>
                </a:solidFill>
                <a:latin typeface="Segoe UI" panose="020B0502040204020203" pitchFamily="34" charset="0"/>
                <a:cs typeface="Segoe UI" panose="020B0502040204020203" pitchFamily="34" charset="0"/>
              </a:rPr>
            </a:br>
            <a:r>
              <a:rPr lang="pt-BR" sz="653" dirty="0">
                <a:solidFill>
                  <a:srgbClr val="FFFFFF"/>
                </a:solidFill>
                <a:latin typeface="Segoe UI" panose="020B0502040204020203" pitchFamily="34" charset="0"/>
                <a:cs typeface="Segoe UI" panose="020B0502040204020203" pitchFamily="34" charset="0"/>
              </a:rPr>
              <a:t>Hex #6A4B16 </a:t>
            </a:r>
            <a:endParaRPr lang="en-US" sz="653" dirty="0">
              <a:solidFill>
                <a:srgbClr val="FFFFFF"/>
              </a:solidFill>
              <a:latin typeface="Segoe UI" panose="020B0502040204020203" pitchFamily="34" charset="0"/>
              <a:cs typeface="Segoe UI" panose="020B0502040204020203" pitchFamily="34" charset="0"/>
            </a:endParaRPr>
          </a:p>
        </p:txBody>
      </p:sp>
      <p:sp>
        <p:nvSpPr>
          <p:cNvPr id="63" name="Rectangle 62" descr="Dark Green shape">
            <a:extLst>
              <a:ext uri="{FF2B5EF4-FFF2-40B4-BE49-F238E27FC236}">
                <a16:creationId xmlns:a16="http://schemas.microsoft.com/office/drawing/2014/main" id="{56E5B81B-562C-45BD-8A66-774A0DF24D65}"/>
              </a:ext>
            </a:extLst>
          </p:cNvPr>
          <p:cNvSpPr/>
          <p:nvPr/>
        </p:nvSpPr>
        <p:spPr bwMode="auto">
          <a:xfrm rot="5400000">
            <a:off x="12211456" y="2546346"/>
            <a:ext cx="1126973" cy="592860"/>
          </a:xfrm>
          <a:prstGeom prst="rect">
            <a:avLst/>
          </a:prstGeom>
          <a:solidFill>
            <a:srgbClr val="054B16"/>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9BF00B"/>
                </a:solidFill>
                <a:latin typeface="Segoe UI" panose="020B0502040204020203" pitchFamily="34" charset="0"/>
                <a:cs typeface="Segoe UI" panose="020B0502040204020203" pitchFamily="34" charset="0"/>
              </a:rPr>
              <a:t>Light Green</a:t>
            </a:r>
            <a:br>
              <a:rPr lang="en-US" sz="800" b="1" dirty="0">
                <a:solidFill>
                  <a:srgbClr val="FFFFFF"/>
                </a:solidFill>
                <a:latin typeface="Segoe UI" panose="020B0502040204020203" pitchFamily="34" charset="0"/>
                <a:cs typeface="Segoe UI" panose="020B0502040204020203" pitchFamily="34" charset="0"/>
              </a:rPr>
            </a:br>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3" dirty="0">
                <a:solidFill>
                  <a:srgbClr val="FFFFFF"/>
                </a:solidFill>
                <a:latin typeface="Segoe UI" panose="020B0502040204020203" pitchFamily="34" charset="0"/>
                <a:cs typeface="Segoe UI" panose="020B0502040204020203" pitchFamily="34" charset="0"/>
              </a:rPr>
              <a:t>R5 G75 B22 </a:t>
            </a:r>
            <a:br>
              <a:rPr lang="pt-BR" sz="653" dirty="0">
                <a:solidFill>
                  <a:srgbClr val="FFFFFF"/>
                </a:solidFill>
                <a:latin typeface="Segoe UI" panose="020B0502040204020203" pitchFamily="34" charset="0"/>
                <a:cs typeface="Segoe UI" panose="020B0502040204020203" pitchFamily="34" charset="0"/>
              </a:rPr>
            </a:br>
            <a:r>
              <a:rPr lang="pt-BR" sz="653" dirty="0">
                <a:solidFill>
                  <a:srgbClr val="FFFFFF"/>
                </a:solidFill>
                <a:latin typeface="Segoe UI" panose="020B0502040204020203" pitchFamily="34" charset="0"/>
                <a:cs typeface="Segoe UI" panose="020B0502040204020203" pitchFamily="34" charset="0"/>
              </a:rPr>
              <a:t>Hex #054B16 </a:t>
            </a:r>
            <a:endParaRPr lang="en-US" sz="653" dirty="0">
              <a:solidFill>
                <a:srgbClr val="FFFFFF"/>
              </a:solidFill>
              <a:latin typeface="Segoe UI" panose="020B0502040204020203" pitchFamily="34" charset="0"/>
              <a:cs typeface="Segoe UI" panose="020B0502040204020203" pitchFamily="34" charset="0"/>
            </a:endParaRPr>
          </a:p>
        </p:txBody>
      </p:sp>
      <p:sp>
        <p:nvSpPr>
          <p:cNvPr id="64" name="Rectangle 63" descr="Dark Teal shape">
            <a:extLst>
              <a:ext uri="{FF2B5EF4-FFF2-40B4-BE49-F238E27FC236}">
                <a16:creationId xmlns:a16="http://schemas.microsoft.com/office/drawing/2014/main" id="{C0036595-211D-41C6-89A1-EDEB611A158C}"/>
              </a:ext>
            </a:extLst>
          </p:cNvPr>
          <p:cNvSpPr/>
          <p:nvPr/>
        </p:nvSpPr>
        <p:spPr bwMode="auto">
          <a:xfrm rot="5400000">
            <a:off x="12211456" y="3711451"/>
            <a:ext cx="1126973" cy="592860"/>
          </a:xfrm>
          <a:prstGeom prst="rect">
            <a:avLst/>
          </a:prstGeom>
          <a:solidFill>
            <a:srgbClr val="274B47"/>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30E5D0"/>
                </a:solidFill>
                <a:latin typeface="Segoe UI" panose="020B0502040204020203" pitchFamily="34" charset="0"/>
                <a:cs typeface="Segoe UI" panose="020B0502040204020203" pitchFamily="34" charset="0"/>
              </a:rPr>
              <a:t>Light Teal</a:t>
            </a:r>
          </a:p>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3" dirty="0">
                <a:solidFill>
                  <a:srgbClr val="FFFFFF"/>
                </a:solidFill>
                <a:latin typeface="Segoe UI" panose="020B0502040204020203" pitchFamily="34" charset="0"/>
                <a:cs typeface="Segoe UI" panose="020B0502040204020203" pitchFamily="34" charset="0"/>
              </a:rPr>
              <a:t>R39 G75 B71 </a:t>
            </a:r>
            <a:br>
              <a:rPr lang="pt-BR" sz="653" dirty="0">
                <a:solidFill>
                  <a:srgbClr val="FFFFFF"/>
                </a:solidFill>
                <a:latin typeface="Segoe UI" panose="020B0502040204020203" pitchFamily="34" charset="0"/>
                <a:cs typeface="Segoe UI" panose="020B0502040204020203" pitchFamily="34" charset="0"/>
              </a:rPr>
            </a:br>
            <a:r>
              <a:rPr lang="pt-BR" sz="653" dirty="0">
                <a:solidFill>
                  <a:srgbClr val="FFFFFF"/>
                </a:solidFill>
                <a:latin typeface="Segoe UI" panose="020B0502040204020203" pitchFamily="34" charset="0"/>
                <a:cs typeface="Segoe UI" panose="020B0502040204020203" pitchFamily="34" charset="0"/>
              </a:rPr>
              <a:t>Hex #274B47 </a:t>
            </a:r>
            <a:endParaRPr lang="en-US" sz="653" dirty="0">
              <a:solidFill>
                <a:srgbClr val="FFFFFF"/>
              </a:solidFill>
              <a:latin typeface="Segoe UI" panose="020B0502040204020203" pitchFamily="34" charset="0"/>
              <a:cs typeface="Segoe UI" panose="020B0502040204020203" pitchFamily="34" charset="0"/>
            </a:endParaRPr>
          </a:p>
        </p:txBody>
      </p:sp>
      <p:sp>
        <p:nvSpPr>
          <p:cNvPr id="65" name="Rectangle 64" descr="Dark Blue shape">
            <a:extLst>
              <a:ext uri="{FF2B5EF4-FFF2-40B4-BE49-F238E27FC236}">
                <a16:creationId xmlns:a16="http://schemas.microsoft.com/office/drawing/2014/main" id="{C5F02AD4-FBEB-40CA-AFBB-DB5224D4AC15}"/>
              </a:ext>
            </a:extLst>
          </p:cNvPr>
          <p:cNvSpPr/>
          <p:nvPr/>
        </p:nvSpPr>
        <p:spPr bwMode="auto">
          <a:xfrm rot="5400000">
            <a:off x="12211456" y="4876555"/>
            <a:ext cx="1126973" cy="592860"/>
          </a:xfrm>
          <a:prstGeom prst="rect">
            <a:avLst/>
          </a:prstGeom>
          <a:solidFill>
            <a:srgbClr val="243A5E"/>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50E6FF"/>
                </a:solidFill>
                <a:latin typeface="Segoe UI" panose="020B0502040204020203" pitchFamily="34" charset="0"/>
                <a:cs typeface="Segoe UI" panose="020B0502040204020203" pitchFamily="34" charset="0"/>
              </a:rPr>
              <a:t>Light Blue</a:t>
            </a:r>
          </a:p>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3" dirty="0">
                <a:solidFill>
                  <a:srgbClr val="FFFFFF"/>
                </a:solidFill>
                <a:latin typeface="Segoe UI" panose="020B0502040204020203" pitchFamily="34" charset="0"/>
                <a:cs typeface="Segoe UI" panose="020B0502040204020203" pitchFamily="34" charset="0"/>
              </a:rPr>
              <a:t>R36 G58 B94 </a:t>
            </a:r>
            <a:br>
              <a:rPr lang="pt-BR" sz="653" dirty="0">
                <a:solidFill>
                  <a:srgbClr val="FFFFFF"/>
                </a:solidFill>
                <a:latin typeface="Segoe UI" panose="020B0502040204020203" pitchFamily="34" charset="0"/>
                <a:cs typeface="Segoe UI" panose="020B0502040204020203" pitchFamily="34" charset="0"/>
              </a:rPr>
            </a:br>
            <a:r>
              <a:rPr lang="pt-BR" sz="653" dirty="0">
                <a:solidFill>
                  <a:srgbClr val="FFFFFF"/>
                </a:solidFill>
                <a:latin typeface="Segoe UI" panose="020B0502040204020203" pitchFamily="34" charset="0"/>
                <a:cs typeface="Segoe UI" panose="020B0502040204020203" pitchFamily="34" charset="0"/>
              </a:rPr>
              <a:t>Hex #243A5E </a:t>
            </a:r>
            <a:endParaRPr lang="en-US" sz="653" dirty="0">
              <a:solidFill>
                <a:srgbClr val="FFFFFF"/>
              </a:solidFill>
              <a:latin typeface="Segoe UI" panose="020B0502040204020203" pitchFamily="34" charset="0"/>
              <a:cs typeface="Segoe UI" panose="020B0502040204020203" pitchFamily="34" charset="0"/>
            </a:endParaRPr>
          </a:p>
        </p:txBody>
      </p:sp>
      <p:sp>
        <p:nvSpPr>
          <p:cNvPr id="66" name="Rectangle 65" descr="Dark Purple shape">
            <a:extLst>
              <a:ext uri="{FF2B5EF4-FFF2-40B4-BE49-F238E27FC236}">
                <a16:creationId xmlns:a16="http://schemas.microsoft.com/office/drawing/2014/main" id="{8C654B32-7A21-4F10-8CC0-BD865C7386A9}"/>
              </a:ext>
            </a:extLst>
          </p:cNvPr>
          <p:cNvSpPr/>
          <p:nvPr/>
        </p:nvSpPr>
        <p:spPr bwMode="auto">
          <a:xfrm rot="5400000">
            <a:off x="12211456" y="6041659"/>
            <a:ext cx="1126973" cy="592860"/>
          </a:xfrm>
          <a:prstGeom prst="rect">
            <a:avLst/>
          </a:prstGeom>
          <a:solidFill>
            <a:srgbClr val="3B2E58"/>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D59DFF"/>
                </a:solidFill>
                <a:latin typeface="Segoe UI" panose="020B0502040204020203" pitchFamily="34" charset="0"/>
                <a:cs typeface="Segoe UI" panose="020B0502040204020203" pitchFamily="34" charset="0"/>
              </a:rPr>
              <a:t>Light Purple</a:t>
            </a:r>
          </a:p>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3" dirty="0">
                <a:solidFill>
                  <a:srgbClr val="FFFFFF"/>
                </a:solidFill>
                <a:latin typeface="Segoe UI" panose="020B0502040204020203" pitchFamily="34" charset="0"/>
                <a:cs typeface="Segoe UI" panose="020B0502040204020203" pitchFamily="34" charset="0"/>
              </a:rPr>
              <a:t>R59 G46 B88 </a:t>
            </a:r>
            <a:br>
              <a:rPr lang="pt-BR" sz="653" dirty="0">
                <a:solidFill>
                  <a:srgbClr val="FFFFFF"/>
                </a:solidFill>
                <a:latin typeface="Segoe UI" panose="020B0502040204020203" pitchFamily="34" charset="0"/>
                <a:cs typeface="Segoe UI" panose="020B0502040204020203" pitchFamily="34" charset="0"/>
              </a:rPr>
            </a:br>
            <a:r>
              <a:rPr lang="pt-BR" sz="653" dirty="0">
                <a:solidFill>
                  <a:srgbClr val="FFFFFF"/>
                </a:solidFill>
                <a:latin typeface="Segoe UI" panose="020B0502040204020203" pitchFamily="34" charset="0"/>
                <a:cs typeface="Segoe UI" panose="020B0502040204020203" pitchFamily="34" charset="0"/>
              </a:rPr>
              <a:t>Hex #3B2E58 </a:t>
            </a:r>
            <a:endParaRPr lang="en-US" sz="653" dirty="0">
              <a:solidFill>
                <a:srgbClr val="FFFFFF"/>
              </a:solidFill>
              <a:latin typeface="Segoe UI" panose="020B0502040204020203" pitchFamily="34" charset="0"/>
              <a:cs typeface="Segoe UI" panose="020B0502040204020203" pitchFamily="34" charset="0"/>
            </a:endParaRPr>
          </a:p>
        </p:txBody>
      </p:sp>
      <p:grpSp>
        <p:nvGrpSpPr>
          <p:cNvPr id="6" name="Groupe 5">
            <a:extLst>
              <a:ext uri="{FF2B5EF4-FFF2-40B4-BE49-F238E27FC236}">
                <a16:creationId xmlns:a16="http://schemas.microsoft.com/office/drawing/2014/main" id="{102BB20B-E477-43C7-A1EA-BB3C989793DE}"/>
              </a:ext>
            </a:extLst>
          </p:cNvPr>
          <p:cNvGrpSpPr/>
          <p:nvPr userDrawn="1"/>
        </p:nvGrpSpPr>
        <p:grpSpPr>
          <a:xfrm rot="5400000">
            <a:off x="-5200495" y="2582223"/>
            <a:ext cx="8110257" cy="1858146"/>
            <a:chOff x="-81076" y="-2093504"/>
            <a:chExt cx="8110257" cy="1858146"/>
          </a:xfrm>
        </p:grpSpPr>
        <p:grpSp>
          <p:nvGrpSpPr>
            <p:cNvPr id="67" name="White with text in accessible brand colors" descr="White background with text in accessible brand colors">
              <a:extLst>
                <a:ext uri="{FF2B5EF4-FFF2-40B4-BE49-F238E27FC236}">
                  <a16:creationId xmlns:a16="http://schemas.microsoft.com/office/drawing/2014/main" id="{FA712BA8-54B4-40DB-A0C6-17FA805B6DCB}"/>
                </a:ext>
              </a:extLst>
            </p:cNvPr>
            <p:cNvGrpSpPr/>
            <p:nvPr userDrawn="1"/>
          </p:nvGrpSpPr>
          <p:grpSpPr>
            <a:xfrm>
              <a:off x="-81075" y="-2093504"/>
              <a:ext cx="8110256" cy="594360"/>
              <a:chOff x="3505201" y="3523946"/>
              <a:chExt cx="8110256" cy="601358"/>
            </a:xfrm>
          </p:grpSpPr>
          <p:sp>
            <p:nvSpPr>
              <p:cNvPr id="68" name="Freeform 36" descr="White">
                <a:extLst>
                  <a:ext uri="{FF2B5EF4-FFF2-40B4-BE49-F238E27FC236}">
                    <a16:creationId xmlns:a16="http://schemas.microsoft.com/office/drawing/2014/main" id="{82FB6F29-1750-44A0-877E-E1F82B02686F}"/>
                  </a:ext>
                </a:extLst>
              </p:cNvPr>
              <p:cNvSpPr/>
              <p:nvPr/>
            </p:nvSpPr>
            <p:spPr bwMode="auto">
              <a:xfrm>
                <a:off x="3505201" y="3523946"/>
                <a:ext cx="1126973" cy="601358"/>
              </a:xfrm>
              <a:prstGeom prst="rect">
                <a:avLst/>
              </a:prstGeom>
              <a:solidFill>
                <a:srgbClr val="FFFFFF"/>
              </a:solidFill>
              <a:ln w="3175">
                <a:solidFill>
                  <a:schemeClr val="tx1">
                    <a:alpha val="50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000000"/>
                    </a:solidFill>
                    <a:latin typeface="Segoe UI" panose="020B0502040204020203" pitchFamily="34" charset="0"/>
                    <a:cs typeface="Segoe UI" panose="020B0502040204020203" pitchFamily="34" charset="0"/>
                  </a:rPr>
                  <a:t>White</a:t>
                </a:r>
                <a:endParaRPr lang="en-US" sz="800" dirty="0">
                  <a:solidFill>
                    <a:srgbClr val="000000"/>
                  </a:solidFill>
                  <a:latin typeface="Segoe UI" panose="020B0502040204020203" pitchFamily="34" charset="0"/>
                  <a:cs typeface="Segoe UI" panose="020B0502040204020203" pitchFamily="34" charset="0"/>
                </a:endParaRPr>
              </a:p>
              <a:p>
                <a:pPr defTabSz="746123"/>
                <a:r>
                  <a:rPr lang="en-US" sz="653" dirty="0">
                    <a:solidFill>
                      <a:srgbClr val="000000"/>
                    </a:solidFill>
                    <a:latin typeface="Segoe UI" panose="020B0502040204020203" pitchFamily="34" charset="0"/>
                    <a:cs typeface="Segoe UI" panose="020B0502040204020203" pitchFamily="34" charset="0"/>
                  </a:rPr>
                  <a:t>R255 G255 B255</a:t>
                </a:r>
              </a:p>
              <a:p>
                <a:pPr defTabSz="746123">
                  <a:spcAft>
                    <a:spcPts val="326"/>
                  </a:spcAft>
                </a:pPr>
                <a:r>
                  <a:rPr lang="en-US" sz="653" dirty="0">
                    <a:solidFill>
                      <a:srgbClr val="000000"/>
                    </a:solidFill>
                    <a:latin typeface="Segoe UI" panose="020B0502040204020203" pitchFamily="34" charset="0"/>
                    <a:cs typeface="Segoe UI" panose="020B0502040204020203" pitchFamily="34" charset="0"/>
                  </a:rPr>
                  <a:t>Hex #FFFFFF</a:t>
                </a:r>
              </a:p>
            </p:txBody>
          </p:sp>
          <p:sp>
            <p:nvSpPr>
              <p:cNvPr id="69" name="Freeform 36" descr="White">
                <a:extLst>
                  <a:ext uri="{FF2B5EF4-FFF2-40B4-BE49-F238E27FC236}">
                    <a16:creationId xmlns:a16="http://schemas.microsoft.com/office/drawing/2014/main" id="{9E11C59A-ABBE-446F-A714-F6257648E9EA}"/>
                  </a:ext>
                </a:extLst>
              </p:cNvPr>
              <p:cNvSpPr/>
              <p:nvPr/>
            </p:nvSpPr>
            <p:spPr bwMode="auto">
              <a:xfrm>
                <a:off x="4669081" y="3523946"/>
                <a:ext cx="1126973" cy="601358"/>
              </a:xfrm>
              <a:prstGeom prst="rect">
                <a:avLst/>
              </a:prstGeom>
              <a:solidFill>
                <a:srgbClr val="FFFFFF"/>
              </a:solidFill>
              <a:ln w="3175">
                <a:solidFill>
                  <a:schemeClr val="tx1">
                    <a:alpha val="50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D83B01"/>
                    </a:solidFill>
                    <a:latin typeface="Segoe UI" panose="020B0502040204020203" pitchFamily="34" charset="0"/>
                    <a:cs typeface="Segoe UI" panose="020B0502040204020203" pitchFamily="34" charset="0"/>
                  </a:rPr>
                  <a:t>Orange</a:t>
                </a:r>
              </a:p>
              <a:p>
                <a:pPr defTabSz="746123"/>
                <a:r>
                  <a:rPr lang="en-US" sz="800" b="1" dirty="0">
                    <a:solidFill>
                      <a:srgbClr val="6B2929"/>
                    </a:solidFill>
                    <a:latin typeface="Segoe UI" panose="020B0502040204020203" pitchFamily="34" charset="0"/>
                    <a:cs typeface="Segoe UI" panose="020B0502040204020203" pitchFamily="34" charset="0"/>
                  </a:rPr>
                  <a:t>Dark Orange</a:t>
                </a:r>
              </a:p>
            </p:txBody>
          </p:sp>
          <p:sp>
            <p:nvSpPr>
              <p:cNvPr id="70" name="Freeform 38" descr="White">
                <a:extLst>
                  <a:ext uri="{FF2B5EF4-FFF2-40B4-BE49-F238E27FC236}">
                    <a16:creationId xmlns:a16="http://schemas.microsoft.com/office/drawing/2014/main" id="{2BC7DF0B-8971-4B8E-9265-9373515F4029}"/>
                  </a:ext>
                </a:extLst>
              </p:cNvPr>
              <p:cNvSpPr/>
              <p:nvPr/>
            </p:nvSpPr>
            <p:spPr bwMode="auto">
              <a:xfrm>
                <a:off x="5832962" y="3523946"/>
                <a:ext cx="1126973" cy="601358"/>
              </a:xfrm>
              <a:prstGeom prst="rect">
                <a:avLst/>
              </a:prstGeom>
              <a:solidFill>
                <a:srgbClr val="FFFFFF"/>
              </a:solidFill>
              <a:ln w="3175">
                <a:solidFill>
                  <a:schemeClr val="tx1">
                    <a:alpha val="50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6A4B16"/>
                    </a:solidFill>
                    <a:latin typeface="Segoe UI" panose="020B0502040204020203" pitchFamily="34" charset="0"/>
                    <a:cs typeface="Segoe UI" panose="020B0502040204020203" pitchFamily="34" charset="0"/>
                  </a:rPr>
                  <a:t>Dark Yellow</a:t>
                </a:r>
              </a:p>
              <a:p>
                <a:pPr defTabSz="746123"/>
                <a:endParaRPr lang="en-US" sz="800" b="1" dirty="0">
                  <a:solidFill>
                    <a:srgbClr val="000000"/>
                  </a:solidFill>
                  <a:latin typeface="Segoe UI" panose="020B0502040204020203" pitchFamily="34" charset="0"/>
                  <a:cs typeface="Segoe UI" panose="020B0502040204020203" pitchFamily="34" charset="0"/>
                </a:endParaRPr>
              </a:p>
            </p:txBody>
          </p:sp>
          <p:sp>
            <p:nvSpPr>
              <p:cNvPr id="71" name="Freeform 37" descr="White">
                <a:extLst>
                  <a:ext uri="{FF2B5EF4-FFF2-40B4-BE49-F238E27FC236}">
                    <a16:creationId xmlns:a16="http://schemas.microsoft.com/office/drawing/2014/main" id="{31935346-3887-4547-8CE6-7A854D2F4BA6}"/>
                  </a:ext>
                </a:extLst>
              </p:cNvPr>
              <p:cNvSpPr/>
              <p:nvPr/>
            </p:nvSpPr>
            <p:spPr bwMode="auto">
              <a:xfrm>
                <a:off x="6996843" y="3523946"/>
                <a:ext cx="1126973" cy="601358"/>
              </a:xfrm>
              <a:prstGeom prst="rect">
                <a:avLst/>
              </a:prstGeom>
              <a:solidFill>
                <a:srgbClr val="FFFFFF"/>
              </a:solidFill>
              <a:ln w="3175">
                <a:solidFill>
                  <a:schemeClr val="tx1">
                    <a:alpha val="50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107C10"/>
                    </a:solidFill>
                    <a:latin typeface="Segoe UI" panose="020B0502040204020203" pitchFamily="34" charset="0"/>
                    <a:cs typeface="Segoe UI" panose="020B0502040204020203" pitchFamily="34" charset="0"/>
                  </a:rPr>
                  <a:t>Green</a:t>
                </a:r>
              </a:p>
              <a:p>
                <a:pPr defTabSz="746123"/>
                <a:r>
                  <a:rPr lang="en-US" sz="800" b="1" dirty="0">
                    <a:solidFill>
                      <a:srgbClr val="054B16"/>
                    </a:solidFill>
                    <a:latin typeface="Segoe UI" panose="020B0502040204020203" pitchFamily="34" charset="0"/>
                    <a:cs typeface="Segoe UI" panose="020B0502040204020203" pitchFamily="34" charset="0"/>
                  </a:rPr>
                  <a:t>Dark Green</a:t>
                </a:r>
              </a:p>
            </p:txBody>
          </p:sp>
          <p:sp>
            <p:nvSpPr>
              <p:cNvPr id="72" name="Rectangle 71" descr="White">
                <a:extLst>
                  <a:ext uri="{FF2B5EF4-FFF2-40B4-BE49-F238E27FC236}">
                    <a16:creationId xmlns:a16="http://schemas.microsoft.com/office/drawing/2014/main" id="{C4B3625E-D6F1-4803-8BEE-782279FD87DF}"/>
                  </a:ext>
                </a:extLst>
              </p:cNvPr>
              <p:cNvSpPr/>
              <p:nvPr/>
            </p:nvSpPr>
            <p:spPr bwMode="auto">
              <a:xfrm>
                <a:off x="8160724" y="3523946"/>
                <a:ext cx="1126973" cy="601358"/>
              </a:xfrm>
              <a:prstGeom prst="rect">
                <a:avLst/>
              </a:prstGeom>
              <a:solidFill>
                <a:srgbClr val="FFFFFF"/>
              </a:solidFill>
              <a:ln w="3175">
                <a:solidFill>
                  <a:schemeClr val="tx1">
                    <a:alpha val="50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008575"/>
                    </a:solidFill>
                    <a:latin typeface="Segoe UI" panose="020B0502040204020203" pitchFamily="34" charset="0"/>
                    <a:cs typeface="Segoe UI" panose="020B0502040204020203" pitchFamily="34" charset="0"/>
                  </a:rPr>
                  <a:t>Teal</a:t>
                </a:r>
              </a:p>
              <a:p>
                <a:pPr defTabSz="746123"/>
                <a:r>
                  <a:rPr lang="en-US" sz="800" b="1" dirty="0">
                    <a:solidFill>
                      <a:srgbClr val="274B47"/>
                    </a:solidFill>
                    <a:latin typeface="Segoe UI" panose="020B0502040204020203" pitchFamily="34" charset="0"/>
                    <a:cs typeface="Segoe UI" panose="020B0502040204020203" pitchFamily="34" charset="0"/>
                  </a:rPr>
                  <a:t>Dark Teal</a:t>
                </a:r>
              </a:p>
            </p:txBody>
          </p:sp>
          <p:sp>
            <p:nvSpPr>
              <p:cNvPr id="73" name="Rectangle 72" descr="White">
                <a:extLst>
                  <a:ext uri="{FF2B5EF4-FFF2-40B4-BE49-F238E27FC236}">
                    <a16:creationId xmlns:a16="http://schemas.microsoft.com/office/drawing/2014/main" id="{B8558271-AE3F-49FB-8B79-DCD97DE14AB3}"/>
                  </a:ext>
                </a:extLst>
              </p:cNvPr>
              <p:cNvSpPr/>
              <p:nvPr/>
            </p:nvSpPr>
            <p:spPr bwMode="auto">
              <a:xfrm>
                <a:off x="9324605" y="3523946"/>
                <a:ext cx="1126973" cy="601358"/>
              </a:xfrm>
              <a:prstGeom prst="rect">
                <a:avLst/>
              </a:prstGeom>
              <a:solidFill>
                <a:srgbClr val="FFFFFF"/>
              </a:solidFill>
              <a:ln w="3175">
                <a:solidFill>
                  <a:schemeClr val="tx1">
                    <a:alpha val="50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0078D4"/>
                    </a:solidFill>
                    <a:latin typeface="Segoe UI" panose="020B0502040204020203" pitchFamily="34" charset="0"/>
                    <a:cs typeface="Segoe UI" panose="020B0502040204020203" pitchFamily="34" charset="0"/>
                  </a:rPr>
                  <a:t>Blue</a:t>
                </a:r>
              </a:p>
              <a:p>
                <a:pPr defTabSz="746123"/>
                <a:r>
                  <a:rPr lang="en-US" sz="800" b="1" dirty="0">
                    <a:solidFill>
                      <a:srgbClr val="243A5E"/>
                    </a:solidFill>
                    <a:latin typeface="Segoe UI" panose="020B0502040204020203" pitchFamily="34" charset="0"/>
                    <a:cs typeface="Segoe UI" panose="020B0502040204020203" pitchFamily="34" charset="0"/>
                  </a:rPr>
                  <a:t>Dark Blue</a:t>
                </a:r>
              </a:p>
            </p:txBody>
          </p:sp>
          <p:sp>
            <p:nvSpPr>
              <p:cNvPr id="74" name="Rectangle 73" descr="White">
                <a:extLst>
                  <a:ext uri="{FF2B5EF4-FFF2-40B4-BE49-F238E27FC236}">
                    <a16:creationId xmlns:a16="http://schemas.microsoft.com/office/drawing/2014/main" id="{4E450BB2-3D51-4199-8460-C19DF572EE4A}"/>
                  </a:ext>
                </a:extLst>
              </p:cNvPr>
              <p:cNvSpPr/>
              <p:nvPr/>
            </p:nvSpPr>
            <p:spPr bwMode="auto">
              <a:xfrm>
                <a:off x="10488484" y="3523946"/>
                <a:ext cx="1126973" cy="601358"/>
              </a:xfrm>
              <a:prstGeom prst="rect">
                <a:avLst/>
              </a:prstGeom>
              <a:solidFill>
                <a:srgbClr val="FFFFFF"/>
              </a:solidFill>
              <a:ln w="3175">
                <a:solidFill>
                  <a:schemeClr val="tx1">
                    <a:alpha val="50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8661C5"/>
                    </a:solidFill>
                    <a:latin typeface="Segoe UI" panose="020B0502040204020203" pitchFamily="34" charset="0"/>
                    <a:cs typeface="Segoe UI" panose="020B0502040204020203" pitchFamily="34" charset="0"/>
                  </a:rPr>
                  <a:t>Purple </a:t>
                </a:r>
              </a:p>
              <a:p>
                <a:pPr defTabSz="746123"/>
                <a:r>
                  <a:rPr lang="en-US" sz="800" b="1" dirty="0">
                    <a:solidFill>
                      <a:srgbClr val="3B2E58"/>
                    </a:solidFill>
                    <a:latin typeface="Segoe UI" panose="020B0502040204020203" pitchFamily="34" charset="0"/>
                    <a:cs typeface="Segoe UI" panose="020B0502040204020203" pitchFamily="34" charset="0"/>
                  </a:rPr>
                  <a:t>Dark Purple</a:t>
                </a:r>
              </a:p>
            </p:txBody>
          </p:sp>
        </p:grpSp>
        <p:grpSp>
          <p:nvGrpSpPr>
            <p:cNvPr id="75" name="Black background with text in accessible brand colors" descr="Rich Black background with text in accessible brand colors">
              <a:extLst>
                <a:ext uri="{FF2B5EF4-FFF2-40B4-BE49-F238E27FC236}">
                  <a16:creationId xmlns:a16="http://schemas.microsoft.com/office/drawing/2014/main" id="{FF4D2465-BAAA-4E60-902E-E518D0475A77}"/>
                </a:ext>
              </a:extLst>
            </p:cNvPr>
            <p:cNvGrpSpPr/>
            <p:nvPr userDrawn="1"/>
          </p:nvGrpSpPr>
          <p:grpSpPr>
            <a:xfrm>
              <a:off x="-81076" y="-1459522"/>
              <a:ext cx="8110257" cy="594360"/>
              <a:chOff x="3505200" y="4078398"/>
              <a:chExt cx="8110257" cy="594360"/>
            </a:xfrm>
          </p:grpSpPr>
          <p:sp>
            <p:nvSpPr>
              <p:cNvPr id="76" name="Freeform 36" descr="Black shape">
                <a:extLst>
                  <a:ext uri="{FF2B5EF4-FFF2-40B4-BE49-F238E27FC236}">
                    <a16:creationId xmlns:a16="http://schemas.microsoft.com/office/drawing/2014/main" id="{BF47EB60-1C62-4FC0-BE01-F0D20F3364DE}"/>
                  </a:ext>
                </a:extLst>
              </p:cNvPr>
              <p:cNvSpPr/>
              <p:nvPr/>
            </p:nvSpPr>
            <p:spPr bwMode="auto">
              <a:xfrm>
                <a:off x="3505200" y="4078398"/>
                <a:ext cx="1126973" cy="594360"/>
              </a:xfrm>
              <a:prstGeom prst="rect">
                <a:avLst/>
              </a:prstGeom>
              <a:solidFill>
                <a:srgbClr val="000000"/>
              </a:solidFill>
              <a:ln w="3175">
                <a:solidFill>
                  <a:srgbClr val="FFFFFF">
                    <a:alpha val="50196"/>
                  </a:srgb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FFFFFF"/>
                    </a:solidFill>
                    <a:latin typeface="Segoe UI" panose="020B0502040204020203" pitchFamily="34" charset="0"/>
                    <a:cs typeface="Segoe UI" panose="020B0502040204020203" pitchFamily="34" charset="0"/>
                  </a:rPr>
                  <a:t>Rich Black</a:t>
                </a:r>
              </a:p>
              <a:p>
                <a:pPr defTabSz="746123"/>
                <a:r>
                  <a:rPr lang="en-US" sz="653" dirty="0">
                    <a:solidFill>
                      <a:srgbClr val="FFFFFF"/>
                    </a:solidFill>
                    <a:latin typeface="Segoe UI" panose="020B0502040204020203" pitchFamily="34" charset="0"/>
                    <a:cs typeface="Segoe UI" panose="020B0502040204020203" pitchFamily="34" charset="0"/>
                  </a:rPr>
                  <a:t>R0 G0 B0 </a:t>
                </a:r>
              </a:p>
              <a:p>
                <a:pPr defTabSz="746123"/>
                <a:r>
                  <a:rPr lang="en-US" sz="653" dirty="0">
                    <a:solidFill>
                      <a:srgbClr val="FFFFFF"/>
                    </a:solidFill>
                    <a:latin typeface="Segoe UI" panose="020B0502040204020203" pitchFamily="34" charset="0"/>
                    <a:cs typeface="Segoe UI" panose="020B0502040204020203" pitchFamily="34" charset="0"/>
                  </a:rPr>
                  <a:t>Hex #000000 </a:t>
                </a:r>
              </a:p>
            </p:txBody>
          </p:sp>
          <p:sp>
            <p:nvSpPr>
              <p:cNvPr id="77" name="Freeform 36" descr="Black shape">
                <a:extLst>
                  <a:ext uri="{FF2B5EF4-FFF2-40B4-BE49-F238E27FC236}">
                    <a16:creationId xmlns:a16="http://schemas.microsoft.com/office/drawing/2014/main" id="{239B44EF-525D-4B97-95D3-97532E16B03D}"/>
                  </a:ext>
                </a:extLst>
              </p:cNvPr>
              <p:cNvSpPr/>
              <p:nvPr/>
            </p:nvSpPr>
            <p:spPr bwMode="auto">
              <a:xfrm>
                <a:off x="4669081" y="4078398"/>
                <a:ext cx="1126973" cy="594360"/>
              </a:xfrm>
              <a:prstGeom prst="rect">
                <a:avLst/>
              </a:prstGeom>
              <a:solidFill>
                <a:srgbClr val="000000"/>
              </a:solidFill>
              <a:ln w="3175">
                <a:solidFill>
                  <a:srgbClr val="FFFFFF">
                    <a:alpha val="50196"/>
                  </a:srgb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chemeClr val="bg1"/>
                    </a:solidFill>
                    <a:latin typeface="Segoe UI" panose="020B0502040204020203" pitchFamily="34" charset="0"/>
                    <a:cs typeface="Segoe UI" panose="020B0502040204020203" pitchFamily="34" charset="0"/>
                  </a:rPr>
                  <a:t>White</a:t>
                </a:r>
              </a:p>
              <a:p>
                <a:pPr defTabSz="746123"/>
                <a:r>
                  <a:rPr lang="en-US" sz="800" b="1" dirty="0">
                    <a:solidFill>
                      <a:srgbClr val="FF9349"/>
                    </a:solidFill>
                    <a:latin typeface="Segoe UI" panose="020B0502040204020203" pitchFamily="34" charset="0"/>
                    <a:cs typeface="Segoe UI" panose="020B0502040204020203" pitchFamily="34" charset="0"/>
                  </a:rPr>
                  <a:t>Light Orange</a:t>
                </a:r>
              </a:p>
              <a:p>
                <a:pPr defTabSz="746123"/>
                <a:r>
                  <a:rPr lang="en-US" sz="800" b="1" dirty="0">
                    <a:solidFill>
                      <a:srgbClr val="D83B01"/>
                    </a:solidFill>
                    <a:latin typeface="Segoe UI" panose="020B0502040204020203" pitchFamily="34" charset="0"/>
                    <a:cs typeface="Segoe UI" panose="020B0502040204020203" pitchFamily="34" charset="0"/>
                  </a:rPr>
                  <a:t>Orange</a:t>
                </a:r>
              </a:p>
            </p:txBody>
          </p:sp>
          <p:sp>
            <p:nvSpPr>
              <p:cNvPr id="78" name="Freeform 38" descr="Black shape">
                <a:extLst>
                  <a:ext uri="{FF2B5EF4-FFF2-40B4-BE49-F238E27FC236}">
                    <a16:creationId xmlns:a16="http://schemas.microsoft.com/office/drawing/2014/main" id="{FAF759E8-C68E-4EBC-A8F1-AFEEE2753016}"/>
                  </a:ext>
                </a:extLst>
              </p:cNvPr>
              <p:cNvSpPr/>
              <p:nvPr/>
            </p:nvSpPr>
            <p:spPr bwMode="auto">
              <a:xfrm>
                <a:off x="5832962" y="4078398"/>
                <a:ext cx="1126973" cy="594360"/>
              </a:xfrm>
              <a:prstGeom prst="rect">
                <a:avLst/>
              </a:prstGeom>
              <a:solidFill>
                <a:srgbClr val="000000"/>
              </a:solidFill>
              <a:ln w="3175">
                <a:solidFill>
                  <a:srgbClr val="FFFFFF">
                    <a:alpha val="50196"/>
                  </a:srgb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chemeClr val="bg1"/>
                    </a:solidFill>
                    <a:latin typeface="Segoe UI" panose="020B0502040204020203" pitchFamily="34" charset="0"/>
                    <a:cs typeface="Segoe UI" panose="020B0502040204020203" pitchFamily="34" charset="0"/>
                  </a:rPr>
                  <a:t>White</a:t>
                </a:r>
              </a:p>
              <a:p>
                <a:pPr defTabSz="746123"/>
                <a:r>
                  <a:rPr lang="en-US" sz="800" b="1" dirty="0">
                    <a:solidFill>
                      <a:srgbClr val="FEF000"/>
                    </a:solidFill>
                    <a:latin typeface="Segoe UI" panose="020B0502040204020203" pitchFamily="34" charset="0"/>
                    <a:cs typeface="Segoe UI" panose="020B0502040204020203" pitchFamily="34" charset="0"/>
                  </a:rPr>
                  <a:t>Light Yellow</a:t>
                </a:r>
              </a:p>
              <a:p>
                <a:pPr defTabSz="746123"/>
                <a:r>
                  <a:rPr lang="en-US" sz="800" b="1" dirty="0">
                    <a:solidFill>
                      <a:srgbClr val="FFB900"/>
                    </a:solidFill>
                    <a:latin typeface="Segoe UI" panose="020B0502040204020203" pitchFamily="34" charset="0"/>
                    <a:cs typeface="Segoe UI" panose="020B0502040204020203" pitchFamily="34" charset="0"/>
                  </a:rPr>
                  <a:t>Yellow</a:t>
                </a:r>
              </a:p>
              <a:p>
                <a:pPr defTabSz="746123"/>
                <a:endParaRPr lang="en-US" sz="800" b="1" dirty="0">
                  <a:solidFill>
                    <a:srgbClr val="000000"/>
                  </a:solidFill>
                  <a:latin typeface="Segoe UI" panose="020B0502040204020203" pitchFamily="34" charset="0"/>
                  <a:cs typeface="Segoe UI" panose="020B0502040204020203" pitchFamily="34" charset="0"/>
                </a:endParaRPr>
              </a:p>
            </p:txBody>
          </p:sp>
          <p:sp>
            <p:nvSpPr>
              <p:cNvPr id="79" name="Freeform 37" descr="Black shape">
                <a:extLst>
                  <a:ext uri="{FF2B5EF4-FFF2-40B4-BE49-F238E27FC236}">
                    <a16:creationId xmlns:a16="http://schemas.microsoft.com/office/drawing/2014/main" id="{51961B33-76E1-423A-BFB4-7EAF2000B605}"/>
                  </a:ext>
                </a:extLst>
              </p:cNvPr>
              <p:cNvSpPr/>
              <p:nvPr/>
            </p:nvSpPr>
            <p:spPr bwMode="auto">
              <a:xfrm>
                <a:off x="6996843" y="4078398"/>
                <a:ext cx="1126973" cy="594360"/>
              </a:xfrm>
              <a:prstGeom prst="rect">
                <a:avLst/>
              </a:prstGeom>
              <a:solidFill>
                <a:srgbClr val="000000"/>
              </a:solidFill>
              <a:ln w="3175">
                <a:solidFill>
                  <a:srgbClr val="FFFFFF">
                    <a:alpha val="50196"/>
                  </a:srgb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chemeClr val="bg1"/>
                    </a:solidFill>
                    <a:latin typeface="Segoe UI" panose="020B0502040204020203" pitchFamily="34" charset="0"/>
                    <a:cs typeface="Segoe UI" panose="020B0502040204020203" pitchFamily="34" charset="0"/>
                  </a:rPr>
                  <a:t>White</a:t>
                </a:r>
              </a:p>
              <a:p>
                <a:pPr defTabSz="746123"/>
                <a:r>
                  <a:rPr lang="en-US" sz="800" b="1" dirty="0">
                    <a:solidFill>
                      <a:srgbClr val="9BF00B"/>
                    </a:solidFill>
                    <a:latin typeface="Segoe UI" panose="020B0502040204020203" pitchFamily="34" charset="0"/>
                    <a:cs typeface="Segoe UI" panose="020B0502040204020203" pitchFamily="34" charset="0"/>
                  </a:rPr>
                  <a:t>Light Green</a:t>
                </a:r>
              </a:p>
            </p:txBody>
          </p:sp>
          <p:sp>
            <p:nvSpPr>
              <p:cNvPr id="80" name="Rectangle 79" descr="Black shape">
                <a:extLst>
                  <a:ext uri="{FF2B5EF4-FFF2-40B4-BE49-F238E27FC236}">
                    <a16:creationId xmlns:a16="http://schemas.microsoft.com/office/drawing/2014/main" id="{8D6DE5AA-2046-4AA9-9165-ABC22C399BE6}"/>
                  </a:ext>
                </a:extLst>
              </p:cNvPr>
              <p:cNvSpPr/>
              <p:nvPr/>
            </p:nvSpPr>
            <p:spPr bwMode="auto">
              <a:xfrm>
                <a:off x="8160724" y="4078398"/>
                <a:ext cx="1126973" cy="594360"/>
              </a:xfrm>
              <a:prstGeom prst="rect">
                <a:avLst/>
              </a:prstGeom>
              <a:solidFill>
                <a:srgbClr val="000000"/>
              </a:solidFill>
              <a:ln w="3175">
                <a:solidFill>
                  <a:srgbClr val="FFFFFF">
                    <a:alpha val="50196"/>
                  </a:srgb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chemeClr val="bg1"/>
                    </a:solidFill>
                    <a:latin typeface="Segoe UI" panose="020B0502040204020203" pitchFamily="34" charset="0"/>
                    <a:cs typeface="Segoe UI" panose="020B0502040204020203" pitchFamily="34" charset="0"/>
                  </a:rPr>
                  <a:t>White</a:t>
                </a:r>
              </a:p>
              <a:p>
                <a:pPr defTabSz="746123"/>
                <a:r>
                  <a:rPr lang="en-US" sz="800" b="1" dirty="0">
                    <a:solidFill>
                      <a:srgbClr val="30E5D0"/>
                    </a:solidFill>
                    <a:latin typeface="Segoe UI" panose="020B0502040204020203" pitchFamily="34" charset="0"/>
                    <a:cs typeface="Segoe UI" panose="020B0502040204020203" pitchFamily="34" charset="0"/>
                  </a:rPr>
                  <a:t>Light Teal</a:t>
                </a:r>
              </a:p>
              <a:p>
                <a:pPr defTabSz="746123"/>
                <a:r>
                  <a:rPr lang="en-US" sz="800" b="1" dirty="0">
                    <a:solidFill>
                      <a:srgbClr val="008575"/>
                    </a:solidFill>
                    <a:latin typeface="Segoe UI" panose="020B0502040204020203" pitchFamily="34" charset="0"/>
                    <a:cs typeface="Segoe UI" panose="020B0502040204020203" pitchFamily="34" charset="0"/>
                  </a:rPr>
                  <a:t>Teal</a:t>
                </a:r>
              </a:p>
            </p:txBody>
          </p:sp>
          <p:sp>
            <p:nvSpPr>
              <p:cNvPr id="81" name="Rectangle 80" descr="Black shape">
                <a:extLst>
                  <a:ext uri="{FF2B5EF4-FFF2-40B4-BE49-F238E27FC236}">
                    <a16:creationId xmlns:a16="http://schemas.microsoft.com/office/drawing/2014/main" id="{83A80AFE-5C02-420F-9235-5A2CE95B99BB}"/>
                  </a:ext>
                </a:extLst>
              </p:cNvPr>
              <p:cNvSpPr/>
              <p:nvPr/>
            </p:nvSpPr>
            <p:spPr bwMode="auto">
              <a:xfrm>
                <a:off x="9324605" y="4078398"/>
                <a:ext cx="1126973" cy="594360"/>
              </a:xfrm>
              <a:prstGeom prst="rect">
                <a:avLst/>
              </a:prstGeom>
              <a:solidFill>
                <a:srgbClr val="000000"/>
              </a:solidFill>
              <a:ln w="3175">
                <a:solidFill>
                  <a:srgbClr val="FFFFFF">
                    <a:alpha val="50196"/>
                  </a:srgb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chemeClr val="bg1"/>
                    </a:solidFill>
                    <a:latin typeface="Segoe UI" panose="020B0502040204020203" pitchFamily="34" charset="0"/>
                    <a:cs typeface="Segoe UI" panose="020B0502040204020203" pitchFamily="34" charset="0"/>
                  </a:rPr>
                  <a:t>White</a:t>
                </a:r>
              </a:p>
              <a:p>
                <a:pPr defTabSz="746123"/>
                <a:r>
                  <a:rPr lang="en-US" sz="800" b="1" dirty="0">
                    <a:solidFill>
                      <a:srgbClr val="50E6FF"/>
                    </a:solidFill>
                    <a:latin typeface="Segoe UI" panose="020B0502040204020203" pitchFamily="34" charset="0"/>
                    <a:cs typeface="Segoe UI" panose="020B0502040204020203" pitchFamily="34" charset="0"/>
                  </a:rPr>
                  <a:t>Light Blue</a:t>
                </a:r>
              </a:p>
              <a:p>
                <a:pPr defTabSz="746123"/>
                <a:r>
                  <a:rPr lang="en-US" sz="800" b="1" dirty="0">
                    <a:solidFill>
                      <a:srgbClr val="0078D4"/>
                    </a:solidFill>
                    <a:latin typeface="Segoe UI" panose="020B0502040204020203" pitchFamily="34" charset="0"/>
                    <a:cs typeface="Segoe UI" panose="020B0502040204020203" pitchFamily="34" charset="0"/>
                  </a:rPr>
                  <a:t>Blue</a:t>
                </a:r>
              </a:p>
            </p:txBody>
          </p:sp>
          <p:sp>
            <p:nvSpPr>
              <p:cNvPr id="82" name="Rectangle 81" descr="Black shape">
                <a:extLst>
                  <a:ext uri="{FF2B5EF4-FFF2-40B4-BE49-F238E27FC236}">
                    <a16:creationId xmlns:a16="http://schemas.microsoft.com/office/drawing/2014/main" id="{237CE571-CBAB-4128-B5BD-4C38914BF89A}"/>
                  </a:ext>
                </a:extLst>
              </p:cNvPr>
              <p:cNvSpPr/>
              <p:nvPr/>
            </p:nvSpPr>
            <p:spPr bwMode="auto">
              <a:xfrm>
                <a:off x="10488484" y="4078398"/>
                <a:ext cx="1126973" cy="594360"/>
              </a:xfrm>
              <a:prstGeom prst="rect">
                <a:avLst/>
              </a:prstGeom>
              <a:solidFill>
                <a:srgbClr val="000000"/>
              </a:solidFill>
              <a:ln w="3175">
                <a:solidFill>
                  <a:srgbClr val="FFFFFF">
                    <a:alpha val="50196"/>
                  </a:srgb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chemeClr val="bg1"/>
                    </a:solidFill>
                    <a:latin typeface="Segoe UI" panose="020B0502040204020203" pitchFamily="34" charset="0"/>
                    <a:cs typeface="Segoe UI" panose="020B0502040204020203" pitchFamily="34" charset="0"/>
                  </a:rPr>
                  <a:t>White</a:t>
                </a:r>
              </a:p>
              <a:p>
                <a:pPr defTabSz="746123"/>
                <a:r>
                  <a:rPr lang="en-US" sz="800" b="1" dirty="0">
                    <a:solidFill>
                      <a:srgbClr val="D59DFF"/>
                    </a:solidFill>
                    <a:latin typeface="Segoe UI" panose="020B0502040204020203" pitchFamily="34" charset="0"/>
                    <a:cs typeface="Segoe UI" panose="020B0502040204020203" pitchFamily="34" charset="0"/>
                  </a:rPr>
                  <a:t>Light Purple </a:t>
                </a:r>
              </a:p>
              <a:p>
                <a:pPr defTabSz="746123"/>
                <a:r>
                  <a:rPr lang="en-US" sz="800" b="1" dirty="0">
                    <a:solidFill>
                      <a:srgbClr val="8661C5"/>
                    </a:solidFill>
                    <a:latin typeface="Segoe UI" panose="020B0502040204020203" pitchFamily="34" charset="0"/>
                    <a:cs typeface="Segoe UI" panose="020B0502040204020203" pitchFamily="34" charset="0"/>
                  </a:rPr>
                  <a:t>Purple</a:t>
                </a:r>
              </a:p>
            </p:txBody>
          </p:sp>
        </p:grpSp>
        <p:grpSp>
          <p:nvGrpSpPr>
            <p:cNvPr id="83" name="Microsoft Grays" descr="Microsoft Grays brand colors with text in accessible brand colors">
              <a:extLst>
                <a:ext uri="{FF2B5EF4-FFF2-40B4-BE49-F238E27FC236}">
                  <a16:creationId xmlns:a16="http://schemas.microsoft.com/office/drawing/2014/main" id="{3C1DA5D4-E9D1-489C-A423-3B6953A79E1A}"/>
                </a:ext>
              </a:extLst>
            </p:cNvPr>
            <p:cNvGrpSpPr/>
            <p:nvPr userDrawn="1"/>
          </p:nvGrpSpPr>
          <p:grpSpPr>
            <a:xfrm>
              <a:off x="1079963" y="-828542"/>
              <a:ext cx="6949218" cy="593184"/>
              <a:chOff x="4661043" y="5436477"/>
              <a:chExt cx="6949218" cy="832559"/>
            </a:xfrm>
          </p:grpSpPr>
          <p:sp>
            <p:nvSpPr>
              <p:cNvPr id="84" name="Freeform 38" descr="Extra Light Gray shape">
                <a:extLst>
                  <a:ext uri="{FF2B5EF4-FFF2-40B4-BE49-F238E27FC236}">
                    <a16:creationId xmlns:a16="http://schemas.microsoft.com/office/drawing/2014/main" id="{A7D6A077-4098-48A8-A195-2365AA1EB732}"/>
                  </a:ext>
                </a:extLst>
              </p:cNvPr>
              <p:cNvSpPr/>
              <p:nvPr/>
            </p:nvSpPr>
            <p:spPr bwMode="auto">
              <a:xfrm>
                <a:off x="4661043" y="5436477"/>
                <a:ext cx="1126973" cy="832559"/>
              </a:xfrm>
              <a:prstGeom prst="rect">
                <a:avLst/>
              </a:prstGeom>
              <a:solidFill>
                <a:srgbClr val="F2F2F2"/>
              </a:solid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000000"/>
                    </a:solidFill>
                    <a:latin typeface="Segoe UI" panose="020B0502040204020203" pitchFamily="34" charset="0"/>
                    <a:cs typeface="Segoe UI" panose="020B0502040204020203" pitchFamily="34" charset="0"/>
                  </a:rPr>
                  <a:t>Extra Light Gray</a:t>
                </a:r>
                <a:endParaRPr lang="en-US" sz="800" dirty="0">
                  <a:solidFill>
                    <a:srgbClr val="000000"/>
                  </a:solidFill>
                  <a:latin typeface="Segoe UI" panose="020B0502040204020203" pitchFamily="34" charset="0"/>
                  <a:cs typeface="Segoe UI" panose="020B0502040204020203" pitchFamily="34" charset="0"/>
                </a:endParaRPr>
              </a:p>
              <a:p>
                <a:pPr defTabSz="746123"/>
                <a:r>
                  <a:rPr lang="en-US" sz="653" dirty="0">
                    <a:solidFill>
                      <a:srgbClr val="000000"/>
                    </a:solidFill>
                    <a:latin typeface="Segoe UI" panose="020B0502040204020203" pitchFamily="34" charset="0"/>
                    <a:cs typeface="Segoe UI" panose="020B0502040204020203" pitchFamily="34" charset="0"/>
                  </a:rPr>
                  <a:t>R242 G242 B242</a:t>
                </a:r>
              </a:p>
              <a:p>
                <a:pPr defTabSz="746123">
                  <a:spcAft>
                    <a:spcPts val="326"/>
                  </a:spcAft>
                </a:pPr>
                <a:r>
                  <a:rPr lang="en-US" sz="653" dirty="0">
                    <a:solidFill>
                      <a:srgbClr val="000000"/>
                    </a:solidFill>
                    <a:latin typeface="Segoe UI" panose="020B0502040204020203" pitchFamily="34" charset="0"/>
                    <a:cs typeface="Segoe UI" panose="020B0502040204020203" pitchFamily="34" charset="0"/>
                  </a:rPr>
                  <a:t>Hex #F2F2F2</a:t>
                </a:r>
              </a:p>
            </p:txBody>
          </p:sp>
          <p:sp>
            <p:nvSpPr>
              <p:cNvPr id="85" name="Freeform 38" descr="Light Gray shape">
                <a:extLst>
                  <a:ext uri="{FF2B5EF4-FFF2-40B4-BE49-F238E27FC236}">
                    <a16:creationId xmlns:a16="http://schemas.microsoft.com/office/drawing/2014/main" id="{9C285EEC-EF69-4682-8A86-0D15C221C520}"/>
                  </a:ext>
                </a:extLst>
              </p:cNvPr>
              <p:cNvSpPr/>
              <p:nvPr/>
            </p:nvSpPr>
            <p:spPr bwMode="auto">
              <a:xfrm>
                <a:off x="5822869" y="5436477"/>
                <a:ext cx="1126973" cy="832559"/>
              </a:xfrm>
              <a:prstGeom prst="rect">
                <a:avLst/>
              </a:prstGeom>
              <a:solidFill>
                <a:srgbClr val="E6E6E6"/>
              </a:solid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000000"/>
                    </a:solidFill>
                    <a:latin typeface="Segoe UI" panose="020B0502040204020203" pitchFamily="34" charset="0"/>
                    <a:cs typeface="Segoe UI" panose="020B0502040204020203" pitchFamily="34" charset="0"/>
                  </a:rPr>
                  <a:t>Light Gray</a:t>
                </a:r>
                <a:endParaRPr lang="en-US" sz="800" dirty="0">
                  <a:solidFill>
                    <a:srgbClr val="000000"/>
                  </a:solidFill>
                  <a:latin typeface="Segoe UI" panose="020B0502040204020203" pitchFamily="34" charset="0"/>
                  <a:cs typeface="Segoe UI" panose="020B0502040204020203" pitchFamily="34" charset="0"/>
                </a:endParaRPr>
              </a:p>
              <a:p>
                <a:pPr defTabSz="746123"/>
                <a:r>
                  <a:rPr lang="en-US" sz="653" dirty="0">
                    <a:solidFill>
                      <a:srgbClr val="000000"/>
                    </a:solidFill>
                    <a:latin typeface="Segoe UI" panose="020B0502040204020203" pitchFamily="34" charset="0"/>
                    <a:cs typeface="Segoe UI" panose="020B0502040204020203" pitchFamily="34" charset="0"/>
                  </a:rPr>
                  <a:t>R230 G230 B230</a:t>
                </a:r>
              </a:p>
              <a:p>
                <a:pPr defTabSz="746123">
                  <a:spcAft>
                    <a:spcPts val="326"/>
                  </a:spcAft>
                </a:pPr>
                <a:r>
                  <a:rPr lang="en-US" sz="653" dirty="0">
                    <a:solidFill>
                      <a:srgbClr val="000000"/>
                    </a:solidFill>
                    <a:latin typeface="Segoe UI" panose="020B0502040204020203" pitchFamily="34" charset="0"/>
                    <a:cs typeface="Segoe UI" panose="020B0502040204020203" pitchFamily="34" charset="0"/>
                  </a:rPr>
                  <a:t>Hex #E6E6E6</a:t>
                </a:r>
              </a:p>
            </p:txBody>
          </p:sp>
          <p:sp>
            <p:nvSpPr>
              <p:cNvPr id="86" name="Freeform 37">
                <a:extLst>
                  <a:ext uri="{FF2B5EF4-FFF2-40B4-BE49-F238E27FC236}">
                    <a16:creationId xmlns:a16="http://schemas.microsoft.com/office/drawing/2014/main" id="{C77D9F11-B89E-46C3-A6D2-161900637EA5}"/>
                  </a:ext>
                </a:extLst>
              </p:cNvPr>
              <p:cNvSpPr/>
              <p:nvPr/>
            </p:nvSpPr>
            <p:spPr bwMode="auto">
              <a:xfrm>
                <a:off x="6987974" y="5436477"/>
                <a:ext cx="1126973" cy="832559"/>
              </a:xfrm>
              <a:prstGeom prst="rect">
                <a:avLst/>
              </a:prstGeom>
              <a:solidFill>
                <a:srgbClr val="D2D2D2"/>
              </a:solid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000000"/>
                    </a:solidFill>
                    <a:latin typeface="Segoe UI" panose="020B0502040204020203" pitchFamily="34" charset="0"/>
                    <a:cs typeface="Segoe UI" panose="020B0502040204020203" pitchFamily="34" charset="0"/>
                  </a:rPr>
                  <a:t>Gray</a:t>
                </a:r>
                <a:endParaRPr lang="en-US" sz="800" dirty="0">
                  <a:solidFill>
                    <a:srgbClr val="000000"/>
                  </a:solidFill>
                  <a:latin typeface="Segoe UI" panose="020B0502040204020203" pitchFamily="34" charset="0"/>
                  <a:cs typeface="Segoe UI" panose="020B0502040204020203" pitchFamily="34" charset="0"/>
                </a:endParaRPr>
              </a:p>
              <a:p>
                <a:pPr defTabSz="746123"/>
                <a:r>
                  <a:rPr lang="pt-BR" sz="653" dirty="0">
                    <a:solidFill>
                      <a:srgbClr val="000000"/>
                    </a:solidFill>
                    <a:latin typeface="Segoe UI" panose="020B0502040204020203" pitchFamily="34" charset="0"/>
                    <a:cs typeface="Segoe UI" panose="020B0502040204020203" pitchFamily="34" charset="0"/>
                  </a:rPr>
                  <a:t>R210 G210 B210 </a:t>
                </a:r>
              </a:p>
              <a:p>
                <a:pPr defTabSz="746123"/>
                <a:r>
                  <a:rPr lang="pt-BR" sz="653" dirty="0">
                    <a:solidFill>
                      <a:srgbClr val="000000"/>
                    </a:solidFill>
                    <a:latin typeface="Segoe UI" panose="020B0502040204020203" pitchFamily="34" charset="0"/>
                    <a:cs typeface="Segoe UI" panose="020B0502040204020203" pitchFamily="34" charset="0"/>
                  </a:rPr>
                  <a:t>Hex #D2D2D2</a:t>
                </a:r>
                <a:endParaRPr lang="en-US" sz="653" dirty="0">
                  <a:solidFill>
                    <a:srgbClr val="000000"/>
                  </a:solidFill>
                  <a:latin typeface="Segoe UI" panose="020B0502040204020203" pitchFamily="34" charset="0"/>
                  <a:cs typeface="Segoe UI" panose="020B0502040204020203" pitchFamily="34" charset="0"/>
                </a:endParaRPr>
              </a:p>
            </p:txBody>
          </p:sp>
          <p:sp>
            <p:nvSpPr>
              <p:cNvPr id="87" name="Rectangle 86" descr="Mid Gray shape">
                <a:extLst>
                  <a:ext uri="{FF2B5EF4-FFF2-40B4-BE49-F238E27FC236}">
                    <a16:creationId xmlns:a16="http://schemas.microsoft.com/office/drawing/2014/main" id="{E5E64707-8545-4DA9-9EC9-3F24ED94BAFF}"/>
                  </a:ext>
                </a:extLst>
              </p:cNvPr>
              <p:cNvSpPr/>
              <p:nvPr/>
            </p:nvSpPr>
            <p:spPr bwMode="auto">
              <a:xfrm>
                <a:off x="8153080" y="5436477"/>
                <a:ext cx="1126973" cy="832559"/>
              </a:xfrm>
              <a:prstGeom prst="rect">
                <a:avLst/>
              </a:prstGeom>
              <a:solidFill>
                <a:srgbClr val="737373"/>
              </a:solid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FFFFFF"/>
                    </a:solidFill>
                    <a:latin typeface="Segoe UI" panose="020B0502040204020203" pitchFamily="34" charset="0"/>
                    <a:cs typeface="Segoe UI" panose="020B0502040204020203" pitchFamily="34" charset="0"/>
                  </a:rPr>
                  <a:t>Mid Gray</a:t>
                </a:r>
                <a:endParaRPr lang="en-US" sz="800" dirty="0">
                  <a:solidFill>
                    <a:srgbClr val="000000"/>
                  </a:solidFill>
                  <a:latin typeface="Segoe UI" panose="020B0502040204020203" pitchFamily="34" charset="0"/>
                  <a:cs typeface="Segoe UI" panose="020B0502040204020203" pitchFamily="34" charset="0"/>
                </a:endParaRPr>
              </a:p>
              <a:p>
                <a:pPr defTabSz="746123"/>
                <a:r>
                  <a:rPr lang="pt-BR" sz="653" dirty="0">
                    <a:solidFill>
                      <a:srgbClr val="FFFFFF"/>
                    </a:solidFill>
                    <a:latin typeface="Segoe UI" panose="020B0502040204020203" pitchFamily="34" charset="0"/>
                    <a:cs typeface="Segoe UI" panose="020B0502040204020203" pitchFamily="34" charset="0"/>
                  </a:rPr>
                  <a:t>R115 G115 B115 </a:t>
                </a:r>
              </a:p>
              <a:p>
                <a:pPr defTabSz="746123"/>
                <a:r>
                  <a:rPr lang="pt-BR" sz="653" dirty="0">
                    <a:solidFill>
                      <a:srgbClr val="FFFFFF"/>
                    </a:solidFill>
                    <a:latin typeface="Segoe UI" panose="020B0502040204020203" pitchFamily="34" charset="0"/>
                    <a:cs typeface="Segoe UI" panose="020B0502040204020203" pitchFamily="34" charset="0"/>
                  </a:rPr>
                  <a:t>Hex #737373</a:t>
                </a:r>
                <a:endParaRPr lang="en-US" sz="653" dirty="0">
                  <a:solidFill>
                    <a:srgbClr val="FFFFFF"/>
                  </a:solidFill>
                  <a:latin typeface="Segoe UI" panose="020B0502040204020203" pitchFamily="34" charset="0"/>
                  <a:cs typeface="Segoe UI" panose="020B0502040204020203" pitchFamily="34" charset="0"/>
                </a:endParaRPr>
              </a:p>
            </p:txBody>
          </p:sp>
          <p:sp>
            <p:nvSpPr>
              <p:cNvPr id="88" name="Rectangle 87" descr="Dark Gray shape">
                <a:extLst>
                  <a:ext uri="{FF2B5EF4-FFF2-40B4-BE49-F238E27FC236}">
                    <a16:creationId xmlns:a16="http://schemas.microsoft.com/office/drawing/2014/main" id="{E8DA93C0-B3D6-4459-9775-A93D6C21193B}"/>
                  </a:ext>
                </a:extLst>
              </p:cNvPr>
              <p:cNvSpPr/>
              <p:nvPr/>
            </p:nvSpPr>
            <p:spPr bwMode="auto">
              <a:xfrm>
                <a:off x="9318184" y="5436477"/>
                <a:ext cx="1126973" cy="832559"/>
              </a:xfrm>
              <a:prstGeom prst="rect">
                <a:avLst/>
              </a:prstGeom>
              <a:solidFill>
                <a:srgbClr val="525252"/>
              </a:solidFill>
              <a:ln>
                <a:no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FFFFFF"/>
                    </a:solidFill>
                    <a:latin typeface="Segoe UI" panose="020B0502040204020203" pitchFamily="34" charset="0"/>
                    <a:cs typeface="Segoe UI" panose="020B0502040204020203" pitchFamily="34" charset="0"/>
                  </a:rPr>
                  <a:t>Dark Gray</a:t>
                </a:r>
                <a:endParaRPr lang="en-US" sz="800" dirty="0">
                  <a:solidFill>
                    <a:srgbClr val="000000"/>
                  </a:solidFill>
                  <a:latin typeface="Segoe UI" panose="020B0502040204020203" pitchFamily="34" charset="0"/>
                  <a:cs typeface="Segoe UI" panose="020B0502040204020203" pitchFamily="34" charset="0"/>
                </a:endParaRPr>
              </a:p>
              <a:p>
                <a:pPr defTabSz="746123"/>
                <a:r>
                  <a:rPr lang="pt-BR" sz="653" dirty="0">
                    <a:solidFill>
                      <a:srgbClr val="FFFFFF"/>
                    </a:solidFill>
                    <a:latin typeface="Segoe UI" panose="020B0502040204020203" pitchFamily="34" charset="0"/>
                    <a:cs typeface="Segoe UI" panose="020B0502040204020203" pitchFamily="34" charset="0"/>
                  </a:rPr>
                  <a:t>R80 G80 B80 </a:t>
                </a:r>
              </a:p>
              <a:p>
                <a:pPr defTabSz="746123"/>
                <a:r>
                  <a:rPr lang="pt-BR" sz="653" dirty="0">
                    <a:solidFill>
                      <a:srgbClr val="FFFFFF"/>
                    </a:solidFill>
                    <a:latin typeface="Segoe UI" panose="020B0502040204020203" pitchFamily="34" charset="0"/>
                    <a:cs typeface="Segoe UI" panose="020B0502040204020203" pitchFamily="34" charset="0"/>
                  </a:rPr>
                  <a:t>Hex #505050</a:t>
                </a:r>
                <a:endParaRPr lang="en-US" sz="653" dirty="0">
                  <a:solidFill>
                    <a:srgbClr val="FFFFFF"/>
                  </a:solidFill>
                  <a:latin typeface="Segoe UI" panose="020B0502040204020203" pitchFamily="34" charset="0"/>
                  <a:cs typeface="Segoe UI" panose="020B0502040204020203" pitchFamily="34" charset="0"/>
                </a:endParaRPr>
              </a:p>
            </p:txBody>
          </p:sp>
          <p:sp>
            <p:nvSpPr>
              <p:cNvPr id="89" name="Rectangle 88" descr="Extra Dark Gray shape">
                <a:extLst>
                  <a:ext uri="{FF2B5EF4-FFF2-40B4-BE49-F238E27FC236}">
                    <a16:creationId xmlns:a16="http://schemas.microsoft.com/office/drawing/2014/main" id="{DFEA2BD9-640C-486A-BD3A-4673775D686A}"/>
                  </a:ext>
                </a:extLst>
              </p:cNvPr>
              <p:cNvSpPr/>
              <p:nvPr/>
            </p:nvSpPr>
            <p:spPr bwMode="auto">
              <a:xfrm>
                <a:off x="10483288" y="5436477"/>
                <a:ext cx="1126973" cy="832559"/>
              </a:xfrm>
              <a:prstGeom prst="rect">
                <a:avLst/>
              </a:prstGeom>
              <a:solidFill>
                <a:srgbClr val="2F2F2F"/>
              </a:solidFill>
              <a:ln w="3175">
                <a:solidFill>
                  <a:schemeClr val="tx1">
                    <a:alpha val="50000"/>
                  </a:schemeClr>
                </a:solid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FFFFFF"/>
                    </a:solidFill>
                    <a:latin typeface="Segoe UI" panose="020B0502040204020203" pitchFamily="34" charset="0"/>
                    <a:cs typeface="Segoe UI" panose="020B0502040204020203" pitchFamily="34" charset="0"/>
                  </a:rPr>
                  <a:t>Extra Dark Gray</a:t>
                </a:r>
              </a:p>
              <a:p>
                <a:pPr defTabSz="746123"/>
                <a:r>
                  <a:rPr lang="pt-BR" sz="653" dirty="0">
                    <a:solidFill>
                      <a:srgbClr val="FFFFFF"/>
                    </a:solidFill>
                    <a:latin typeface="Segoe UI" panose="020B0502040204020203" pitchFamily="34" charset="0"/>
                    <a:cs typeface="Segoe UI" panose="020B0502040204020203" pitchFamily="34" charset="0"/>
                  </a:rPr>
                  <a:t>R47 G47 B47 </a:t>
                </a:r>
              </a:p>
              <a:p>
                <a:pPr defTabSz="746123"/>
                <a:r>
                  <a:rPr lang="pt-BR" sz="653" dirty="0">
                    <a:solidFill>
                      <a:srgbClr val="FFFFFF"/>
                    </a:solidFill>
                    <a:latin typeface="Segoe UI" panose="020B0502040204020203" pitchFamily="34" charset="0"/>
                    <a:cs typeface="Segoe UI" panose="020B0502040204020203" pitchFamily="34" charset="0"/>
                  </a:rPr>
                  <a:t>Hex #</a:t>
                </a:r>
                <a:r>
                  <a:rPr lang="en-US" sz="653" dirty="0">
                    <a:solidFill>
                      <a:srgbClr val="FFFFFF"/>
                    </a:solidFill>
                    <a:latin typeface="Segoe UI" panose="020B0502040204020203" pitchFamily="34" charset="0"/>
                    <a:cs typeface="Segoe UI" panose="020B0502040204020203" pitchFamily="34" charset="0"/>
                  </a:rPr>
                  <a:t>2F2F2F</a:t>
                </a:r>
              </a:p>
              <a:p>
                <a:pPr defTabSz="746123"/>
                <a:endParaRPr lang="en-US" sz="800" b="1" dirty="0">
                  <a:solidFill>
                    <a:srgbClr val="FFFFFF"/>
                  </a:solidFill>
                  <a:latin typeface="Segoe UI" panose="020B0502040204020203" pitchFamily="34" charset="0"/>
                  <a:cs typeface="Segoe UI" panose="020B0502040204020203" pitchFamily="34" charset="0"/>
                </a:endParaRPr>
              </a:p>
            </p:txBody>
          </p:sp>
        </p:grpSp>
      </p:grpSp>
      <p:sp>
        <p:nvSpPr>
          <p:cNvPr id="94" name="Rectangle 93" descr="Dark Blue shape">
            <a:extLst>
              <a:ext uri="{FF2B5EF4-FFF2-40B4-BE49-F238E27FC236}">
                <a16:creationId xmlns:a16="http://schemas.microsoft.com/office/drawing/2014/main" id="{E79093B2-34B0-4C6D-82F6-E5718AFAFB05}"/>
              </a:ext>
            </a:extLst>
          </p:cNvPr>
          <p:cNvSpPr/>
          <p:nvPr userDrawn="1"/>
        </p:nvSpPr>
        <p:spPr bwMode="auto">
          <a:xfrm>
            <a:off x="4922990" y="7059805"/>
            <a:ext cx="1126973" cy="274968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marL="0" marR="0" lvl="0" indent="0" algn="l" defTabSz="746123"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50E6FF"/>
                </a:solidFill>
                <a:effectLst/>
                <a:uLnTx/>
                <a:uFillTx/>
                <a:latin typeface="Segoe UI" panose="020B0502040204020203" pitchFamily="34" charset="0"/>
                <a:ea typeface="+mn-ea"/>
                <a:cs typeface="Segoe UI" panose="020B0502040204020203" pitchFamily="34" charset="0"/>
              </a:rPr>
              <a:t>Light Blue</a:t>
            </a:r>
          </a:p>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3" dirty="0">
                <a:solidFill>
                  <a:srgbClr val="FFFFFF"/>
                </a:solidFill>
                <a:latin typeface="Segoe UI" panose="020B0502040204020203" pitchFamily="34" charset="0"/>
                <a:cs typeface="Segoe UI" panose="020B0502040204020203" pitchFamily="34" charset="0"/>
              </a:rPr>
              <a:t>R36 G58 B94 </a:t>
            </a:r>
            <a:br>
              <a:rPr lang="pt-BR" sz="653" dirty="0">
                <a:solidFill>
                  <a:srgbClr val="FFFFFF"/>
                </a:solidFill>
                <a:latin typeface="Segoe UI" panose="020B0502040204020203" pitchFamily="34" charset="0"/>
                <a:cs typeface="Segoe UI" panose="020B0502040204020203" pitchFamily="34" charset="0"/>
              </a:rPr>
            </a:br>
            <a:r>
              <a:rPr lang="pt-BR" sz="653" dirty="0">
                <a:solidFill>
                  <a:srgbClr val="FFFFFF"/>
                </a:solidFill>
                <a:latin typeface="Segoe UI" panose="020B0502040204020203" pitchFamily="34" charset="0"/>
                <a:cs typeface="Segoe UI" panose="020B0502040204020203" pitchFamily="34" charset="0"/>
              </a:rPr>
              <a:t>Hex #243A5E </a:t>
            </a:r>
            <a:endParaRPr lang="en-US" sz="653" dirty="0">
              <a:solidFill>
                <a:srgbClr val="FFFFFF"/>
              </a:solidFill>
              <a:latin typeface="Segoe UI" panose="020B0502040204020203" pitchFamily="34" charset="0"/>
              <a:cs typeface="Segoe UI" panose="020B0502040204020203" pitchFamily="34" charset="0"/>
            </a:endParaRPr>
          </a:p>
        </p:txBody>
      </p:sp>
      <p:sp>
        <p:nvSpPr>
          <p:cNvPr id="92" name="Rectangle 91" descr="Dark Blue shape">
            <a:extLst>
              <a:ext uri="{FF2B5EF4-FFF2-40B4-BE49-F238E27FC236}">
                <a16:creationId xmlns:a16="http://schemas.microsoft.com/office/drawing/2014/main" id="{A32AA363-BFBA-463E-B340-C1ABD393432D}"/>
              </a:ext>
            </a:extLst>
          </p:cNvPr>
          <p:cNvSpPr/>
          <p:nvPr userDrawn="1"/>
        </p:nvSpPr>
        <p:spPr bwMode="auto">
          <a:xfrm>
            <a:off x="2497000" y="7059805"/>
            <a:ext cx="1126973" cy="2749681"/>
          </a:xfrm>
          <a:prstGeom prst="rect">
            <a:avLst/>
          </a:prstGeom>
          <a:solidFill>
            <a:srgbClr val="243A5E"/>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50E6FF"/>
                </a:solidFill>
                <a:latin typeface="Segoe UI" panose="020B0502040204020203" pitchFamily="34" charset="0"/>
                <a:cs typeface="Segoe UI" panose="020B0502040204020203" pitchFamily="34" charset="0"/>
              </a:rPr>
              <a:t>#614D8D</a:t>
            </a:r>
          </a:p>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3" dirty="0">
                <a:solidFill>
                  <a:srgbClr val="FFFFFF"/>
                </a:solidFill>
                <a:latin typeface="Segoe UI" panose="020B0502040204020203" pitchFamily="34" charset="0"/>
                <a:cs typeface="Segoe UI" panose="020B0502040204020203" pitchFamily="34" charset="0"/>
              </a:rPr>
              <a:t>R36 G58 B94 </a:t>
            </a:r>
            <a:br>
              <a:rPr lang="pt-BR" sz="653" dirty="0">
                <a:solidFill>
                  <a:srgbClr val="FFFFFF"/>
                </a:solidFill>
                <a:latin typeface="Segoe UI" panose="020B0502040204020203" pitchFamily="34" charset="0"/>
                <a:cs typeface="Segoe UI" panose="020B0502040204020203" pitchFamily="34" charset="0"/>
              </a:rPr>
            </a:br>
            <a:r>
              <a:rPr lang="pt-BR" sz="653" dirty="0">
                <a:solidFill>
                  <a:srgbClr val="FFFFFF"/>
                </a:solidFill>
                <a:latin typeface="Segoe UI" panose="020B0502040204020203" pitchFamily="34" charset="0"/>
                <a:cs typeface="Segoe UI" panose="020B0502040204020203" pitchFamily="34" charset="0"/>
              </a:rPr>
              <a:t>Hex #243A5E </a:t>
            </a:r>
            <a:endParaRPr lang="en-US" sz="653" dirty="0">
              <a:solidFill>
                <a:srgbClr val="FFFFFF"/>
              </a:solidFill>
              <a:latin typeface="Segoe UI" panose="020B0502040204020203" pitchFamily="34" charset="0"/>
              <a:cs typeface="Segoe UI" panose="020B0502040204020203" pitchFamily="34" charset="0"/>
            </a:endParaRPr>
          </a:p>
          <a:p>
            <a:pPr defTabSz="746123"/>
            <a:endParaRPr lang="en-US" sz="653" dirty="0">
              <a:solidFill>
                <a:srgbClr val="FFFFFF"/>
              </a:solidFill>
              <a:latin typeface="Segoe UI" panose="020B0502040204020203" pitchFamily="34" charset="0"/>
              <a:cs typeface="Segoe UI" panose="020B0502040204020203" pitchFamily="34" charset="0"/>
            </a:endParaRPr>
          </a:p>
        </p:txBody>
      </p:sp>
      <p:sp>
        <p:nvSpPr>
          <p:cNvPr id="93" name="Rectangle 92" descr="Blue shape">
            <a:extLst>
              <a:ext uri="{FF2B5EF4-FFF2-40B4-BE49-F238E27FC236}">
                <a16:creationId xmlns:a16="http://schemas.microsoft.com/office/drawing/2014/main" id="{8F3F0EDE-AB36-40CF-9F8C-8039D6538812}"/>
              </a:ext>
            </a:extLst>
          </p:cNvPr>
          <p:cNvSpPr/>
          <p:nvPr userDrawn="1"/>
        </p:nvSpPr>
        <p:spPr bwMode="auto">
          <a:xfrm>
            <a:off x="1284004" y="7059805"/>
            <a:ext cx="1126973" cy="2749681"/>
          </a:xfrm>
          <a:prstGeom prst="rect">
            <a:avLst/>
          </a:prstGeom>
          <a:solidFill>
            <a:srgbClr val="0078D4"/>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en-US" sz="800" b="1" dirty="0">
                <a:solidFill>
                  <a:srgbClr val="000000"/>
                </a:solidFill>
                <a:latin typeface="Segoe UI" panose="020B0502040204020203" pitchFamily="34" charset="0"/>
                <a:cs typeface="Segoe UI" panose="020B0502040204020203" pitchFamily="34" charset="0"/>
              </a:rPr>
              <a:t>Rich Black</a:t>
            </a:r>
          </a:p>
          <a:p>
            <a:pPr defTabSz="746123"/>
            <a:r>
              <a:rPr lang="pt-BR" sz="650" dirty="0">
                <a:solidFill>
                  <a:srgbClr val="FFFFFF"/>
                </a:solidFill>
                <a:latin typeface="Segoe UI" panose="020B0502040204020203" pitchFamily="34" charset="0"/>
                <a:cs typeface="Segoe UI" panose="020B0502040204020203" pitchFamily="34" charset="0"/>
              </a:rPr>
              <a:t>R0 G120 B212</a:t>
            </a:r>
          </a:p>
          <a:p>
            <a:pPr defTabSz="746123"/>
            <a:r>
              <a:rPr lang="pt-BR" sz="650" dirty="0">
                <a:solidFill>
                  <a:srgbClr val="FFFFFF"/>
                </a:solidFill>
                <a:latin typeface="Segoe UI" panose="020B0502040204020203" pitchFamily="34" charset="0"/>
                <a:cs typeface="Segoe UI" panose="020B0502040204020203" pitchFamily="34" charset="0"/>
              </a:rPr>
              <a:t>Hex #0078D4</a:t>
            </a:r>
          </a:p>
          <a:p>
            <a:pPr defTabSz="746123"/>
            <a:endParaRPr lang="en-US" sz="650" b="1" dirty="0">
              <a:solidFill>
                <a:srgbClr val="000000"/>
              </a:solidFill>
              <a:latin typeface="Segoe UI" panose="020B0502040204020203" pitchFamily="34" charset="0"/>
              <a:cs typeface="Segoe UI" panose="020B0502040204020203" pitchFamily="34" charset="0"/>
            </a:endParaRPr>
          </a:p>
          <a:p>
            <a:pPr defTabSz="746123"/>
            <a:endParaRPr lang="en-US" sz="650" b="1" dirty="0">
              <a:solidFill>
                <a:srgbClr val="FFFFFF"/>
              </a:solidFill>
              <a:latin typeface="Segoe UI" panose="020B0502040204020203" pitchFamily="34" charset="0"/>
              <a:cs typeface="Segoe UI" panose="020B0502040204020203" pitchFamily="34" charset="0"/>
            </a:endParaRPr>
          </a:p>
        </p:txBody>
      </p:sp>
      <p:sp>
        <p:nvSpPr>
          <p:cNvPr id="95" name="Freeform 130" descr="Light Blue shape">
            <a:extLst>
              <a:ext uri="{FF2B5EF4-FFF2-40B4-BE49-F238E27FC236}">
                <a16:creationId xmlns:a16="http://schemas.microsoft.com/office/drawing/2014/main" id="{15E11F16-70B2-4C39-A020-C720D3344137}"/>
              </a:ext>
            </a:extLst>
          </p:cNvPr>
          <p:cNvSpPr/>
          <p:nvPr userDrawn="1"/>
        </p:nvSpPr>
        <p:spPr bwMode="auto">
          <a:xfrm>
            <a:off x="71008" y="7059805"/>
            <a:ext cx="1126973" cy="2749682"/>
          </a:xfrm>
          <a:prstGeom prst="rect">
            <a:avLst/>
          </a:prstGeom>
          <a:solidFill>
            <a:srgbClr val="50E6FF"/>
          </a:solidFill>
          <a:ln>
            <a:noFill/>
          </a:ln>
          <a:effectLst/>
        </p:spPr>
        <p:style>
          <a:lnRef idx="1">
            <a:schemeClr val="accent1"/>
          </a:lnRef>
          <a:fillRef idx="3">
            <a:schemeClr val="accent1"/>
          </a:fillRef>
          <a:effectRef idx="2">
            <a:schemeClr val="accent1"/>
          </a:effectRef>
          <a:fontRef idx="minor">
            <a:schemeClr val="lt1"/>
          </a:fontRef>
        </p:style>
        <p:txBody>
          <a:bodyPr wrap="square" lIns="49735" rIns="49735" rtlCol="0" anchor="t">
            <a:noAutofit/>
          </a:bodyPr>
          <a:lstStyle/>
          <a:p>
            <a:pPr defTabSz="746123"/>
            <a:r>
              <a:rPr lang="en-US" sz="800" b="1" dirty="0">
                <a:solidFill>
                  <a:srgbClr val="243A5E"/>
                </a:solidFill>
                <a:latin typeface="Segoe UI" panose="020B0502040204020203" pitchFamily="34" charset="0"/>
                <a:cs typeface="Segoe UI" panose="020B0502040204020203" pitchFamily="34" charset="0"/>
              </a:rPr>
              <a:t>Dark Blue</a:t>
            </a:r>
          </a:p>
          <a:p>
            <a:pPr defTabSz="746123"/>
            <a:r>
              <a:rPr lang="en-US" sz="800" b="1" dirty="0">
                <a:solidFill>
                  <a:srgbClr val="000000"/>
                </a:solidFill>
                <a:latin typeface="Segoe UI" panose="020B0502040204020203" pitchFamily="34" charset="0"/>
                <a:cs typeface="Segoe UI" panose="020B0502040204020203" pitchFamily="34" charset="0"/>
              </a:rPr>
              <a:t>Rich Black</a:t>
            </a:r>
          </a:p>
          <a:p>
            <a:pPr defTabSz="746123"/>
            <a:r>
              <a:rPr lang="pt-BR" sz="653" dirty="0">
                <a:solidFill>
                  <a:srgbClr val="000000"/>
                </a:solidFill>
                <a:latin typeface="Segoe UI" panose="020B0502040204020203" pitchFamily="34" charset="0"/>
                <a:cs typeface="Segoe UI" panose="020B0502040204020203" pitchFamily="34" charset="0"/>
              </a:rPr>
              <a:t>R80 G230 B255 </a:t>
            </a:r>
            <a:br>
              <a:rPr lang="pt-BR" sz="653" dirty="0">
                <a:solidFill>
                  <a:srgbClr val="000000"/>
                </a:solidFill>
                <a:latin typeface="Segoe UI" panose="020B0502040204020203" pitchFamily="34" charset="0"/>
                <a:cs typeface="Segoe UI" panose="020B0502040204020203" pitchFamily="34" charset="0"/>
              </a:rPr>
            </a:br>
            <a:r>
              <a:rPr lang="pt-BR" sz="653" dirty="0">
                <a:solidFill>
                  <a:srgbClr val="000000"/>
                </a:solidFill>
                <a:latin typeface="Segoe UI" panose="020B0502040204020203" pitchFamily="34" charset="0"/>
                <a:cs typeface="Segoe UI" panose="020B0502040204020203" pitchFamily="34" charset="0"/>
              </a:rPr>
              <a:t>Hex #50E6FF</a:t>
            </a:r>
            <a:endParaRPr lang="en-US" sz="653" dirty="0">
              <a:solidFill>
                <a:srgbClr val="000000"/>
              </a:solidFill>
              <a:latin typeface="Segoe UI" panose="020B0502040204020203" pitchFamily="34" charset="0"/>
              <a:cs typeface="Segoe UI" panose="020B0502040204020203" pitchFamily="34" charset="0"/>
            </a:endParaRPr>
          </a:p>
        </p:txBody>
      </p:sp>
      <p:sp>
        <p:nvSpPr>
          <p:cNvPr id="36" name="Rectangle 35" descr="Dark Blue shape">
            <a:extLst>
              <a:ext uri="{FF2B5EF4-FFF2-40B4-BE49-F238E27FC236}">
                <a16:creationId xmlns:a16="http://schemas.microsoft.com/office/drawing/2014/main" id="{5054AA70-84BC-458A-846D-10EF4C31D391}"/>
              </a:ext>
            </a:extLst>
          </p:cNvPr>
          <p:cNvSpPr/>
          <p:nvPr userDrawn="1"/>
        </p:nvSpPr>
        <p:spPr bwMode="auto">
          <a:xfrm>
            <a:off x="3709996" y="7059805"/>
            <a:ext cx="1126973" cy="2749685"/>
          </a:xfrm>
          <a:prstGeom prst="rect">
            <a:avLst/>
          </a:prstGeom>
          <a:solidFill>
            <a:srgbClr val="614E8C"/>
          </a:solidFill>
          <a:ln>
            <a:noFill/>
          </a:ln>
          <a:effectLst/>
        </p:spPr>
        <p:style>
          <a:lnRef idx="1">
            <a:schemeClr val="accent1"/>
          </a:lnRef>
          <a:fillRef idx="3">
            <a:schemeClr val="accent1"/>
          </a:fillRef>
          <a:effectRef idx="2">
            <a:schemeClr val="accent1"/>
          </a:effectRef>
          <a:fontRef idx="minor">
            <a:schemeClr val="lt1"/>
          </a:fontRef>
        </p:style>
        <p:txBody>
          <a:bodyPr lIns="49735" rIns="49735" rtlCol="0" anchor="t"/>
          <a:lstStyle/>
          <a:p>
            <a:pPr marL="0" marR="0" lvl="0" indent="0" algn="l" defTabSz="746123"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D59DFF"/>
                </a:solidFill>
                <a:effectLst/>
                <a:uLnTx/>
                <a:uFillTx/>
                <a:latin typeface="Segoe UI" panose="020B0502040204020203" pitchFamily="34" charset="0"/>
                <a:ea typeface="+mn-ea"/>
                <a:cs typeface="Segoe UI" panose="020B0502040204020203" pitchFamily="34" charset="0"/>
              </a:rPr>
              <a:t>#D59DFF</a:t>
            </a:r>
          </a:p>
          <a:p>
            <a:pPr defTabSz="746123"/>
            <a:r>
              <a:rPr lang="en-US" sz="800" b="1" dirty="0">
                <a:solidFill>
                  <a:srgbClr val="FFFFFF"/>
                </a:solidFill>
                <a:latin typeface="Segoe UI" panose="020B0502040204020203" pitchFamily="34" charset="0"/>
                <a:cs typeface="Segoe UI" panose="020B0502040204020203" pitchFamily="34" charset="0"/>
              </a:rPr>
              <a:t>White</a:t>
            </a:r>
          </a:p>
          <a:p>
            <a:pPr defTabSz="746123"/>
            <a:r>
              <a:rPr lang="pt-BR" sz="653" dirty="0">
                <a:solidFill>
                  <a:srgbClr val="FFFFFF"/>
                </a:solidFill>
                <a:latin typeface="Segoe UI" panose="020B0502040204020203" pitchFamily="34" charset="0"/>
                <a:cs typeface="Segoe UI" panose="020B0502040204020203" pitchFamily="34" charset="0"/>
              </a:rPr>
              <a:t>R97 G77 B141</a:t>
            </a:r>
            <a:br>
              <a:rPr lang="pt-BR" sz="653" dirty="0">
                <a:solidFill>
                  <a:srgbClr val="FFFFFF"/>
                </a:solidFill>
                <a:latin typeface="Segoe UI" panose="020B0502040204020203" pitchFamily="34" charset="0"/>
                <a:cs typeface="Segoe UI" panose="020B0502040204020203" pitchFamily="34" charset="0"/>
              </a:rPr>
            </a:br>
            <a:r>
              <a:rPr lang="pt-BR" sz="653" dirty="0">
                <a:solidFill>
                  <a:srgbClr val="FFFFFF"/>
                </a:solidFill>
                <a:latin typeface="Segoe UI" panose="020B0502040204020203" pitchFamily="34" charset="0"/>
                <a:cs typeface="Segoe UI" panose="020B0502040204020203" pitchFamily="34" charset="0"/>
              </a:rPr>
              <a:t>Hex #614D8D</a:t>
            </a:r>
            <a:endParaRPr lang="en-US" sz="653" dirty="0">
              <a:solidFill>
                <a:srgbClr val="FFFFFF"/>
              </a:solidFill>
              <a:latin typeface="Segoe UI" panose="020B0502040204020203" pitchFamily="34" charset="0"/>
              <a:cs typeface="Segoe UI" panose="020B0502040204020203" pitchFamily="34" charset="0"/>
            </a:endParaRPr>
          </a:p>
        </p:txBody>
      </p:sp>
      <p:sp>
        <p:nvSpPr>
          <p:cNvPr id="90" name="ZoneTexte 89">
            <a:extLst>
              <a:ext uri="{FF2B5EF4-FFF2-40B4-BE49-F238E27FC236}">
                <a16:creationId xmlns:a16="http://schemas.microsoft.com/office/drawing/2014/main" id="{B4234241-2AAA-4283-94E5-29D8E8029C32}"/>
              </a:ext>
            </a:extLst>
          </p:cNvPr>
          <p:cNvSpPr txBox="1"/>
          <p:nvPr userDrawn="1"/>
        </p:nvSpPr>
        <p:spPr>
          <a:xfrm>
            <a:off x="8762999" y="6533085"/>
            <a:ext cx="3279649" cy="246221"/>
          </a:xfrm>
          <a:prstGeom prst="rect">
            <a:avLst/>
          </a:prstGeom>
          <a:noFill/>
        </p:spPr>
        <p:txBody>
          <a:bodyPr wrap="square">
            <a:spAutoFit/>
          </a:bodyPr>
          <a:lstStyle/>
          <a:p>
            <a:pPr algn="r"/>
            <a:r>
              <a:rPr lang="fr-FR" sz="1000" b="1" i="0" dirty="0">
                <a:solidFill>
                  <a:srgbClr val="614E8C">
                    <a:alpha val="59000"/>
                  </a:srgbClr>
                </a:solidFill>
                <a:effectLst/>
                <a:latin typeface="Segoe UI" panose="020B0502040204020203" pitchFamily="34" charset="0"/>
              </a:rPr>
              <a:t>Conférence de rentrée Partenaires </a:t>
            </a:r>
            <a:r>
              <a:rPr lang="fr-FR" sz="1000" b="0" i="0" dirty="0">
                <a:solidFill>
                  <a:schemeClr val="tx1">
                    <a:alpha val="59000"/>
                  </a:schemeClr>
                </a:solidFill>
                <a:effectLst/>
                <a:latin typeface="Segoe UI" panose="020B0502040204020203" pitchFamily="34" charset="0"/>
              </a:rPr>
              <a:t>- 6 octobre 2020</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69" r:id="rId1"/>
    <p:sldLayoutId id="2147484664" r:id="rId2"/>
    <p:sldLayoutId id="2147484665" r:id="rId3"/>
    <p:sldLayoutId id="2147484663" r:id="rId4"/>
    <p:sldLayoutId id="2147484662" r:id="rId5"/>
    <p:sldLayoutId id="2147484655" r:id="rId6"/>
    <p:sldLayoutId id="2147484653" r:id="rId7"/>
    <p:sldLayoutId id="2147484657" r:id="rId8"/>
    <p:sldLayoutId id="2147484610" r:id="rId9"/>
    <p:sldLayoutId id="2147484609" r:id="rId10"/>
    <p:sldLayoutId id="2147484643" r:id="rId11"/>
    <p:sldLayoutId id="2147484638" r:id="rId12"/>
    <p:sldLayoutId id="2147484644" r:id="rId13"/>
    <p:sldLayoutId id="2147484645" r:id="rId14"/>
    <p:sldLayoutId id="2147484651" r:id="rId15"/>
    <p:sldLayoutId id="2147484646" r:id="rId16"/>
    <p:sldLayoutId id="2147484647" r:id="rId17"/>
    <p:sldLayoutId id="2147484648" r:id="rId18"/>
    <p:sldLayoutId id="2147484641" r:id="rId19"/>
    <p:sldLayoutId id="2147484649" r:id="rId20"/>
    <p:sldLayoutId id="2147484650" r:id="rId21"/>
    <p:sldLayoutId id="2147484667" r:id="rId22"/>
    <p:sldLayoutId id="2147484661" r:id="rId23"/>
    <p:sldLayoutId id="2147484668" r:id="rId24"/>
    <p:sldLayoutId id="2147484652" r:id="rId25"/>
  </p:sldLayoutIdLst>
  <p:transition>
    <p:fade/>
  </p:transition>
  <p:hf sldNum="0" hdr="0" ftr="0" dt="0"/>
  <p:txStyles>
    <p:titleStyle>
      <a:lvl1pPr algn="l" defTabSz="932742" rtl="0" eaLnBrk="1" latinLnBrk="0" hangingPunct="1">
        <a:lnSpc>
          <a:spcPct val="100000"/>
        </a:lnSpc>
        <a:spcBef>
          <a:spcPct val="0"/>
        </a:spcBef>
        <a:buNone/>
        <a:defRPr lang="en-US" sz="4200" b="0" kern="1200" cap="none" spc="-50" baseline="0" dirty="0" smtClean="0">
          <a:ln w="3175">
            <a:noFill/>
          </a:ln>
          <a:gradFill>
            <a:gsLst>
              <a:gs pos="21000">
                <a:srgbClr val="3B2E58"/>
              </a:gs>
              <a:gs pos="69000">
                <a:srgbClr val="614E8C">
                  <a:alpha val="78000"/>
                </a:srgbClr>
              </a:gs>
            </a:gsLst>
            <a:lin ang="48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guide id="33" orient="horz" pos="2160" userDrawn="1">
          <p15:clr>
            <a:srgbClr val="A4A3A4"/>
          </p15:clr>
        </p15:guide>
        <p15:guide id="34" orient="horz" pos="2229" userDrawn="1">
          <p15:clr>
            <a:srgbClr val="A4A3A4"/>
          </p15:clr>
        </p15:guide>
        <p15:guide id="35" orient="horz" pos="2496" userDrawn="1">
          <p15:clr>
            <a:srgbClr val="A4A3A4"/>
          </p15:clr>
        </p15:guide>
        <p15:guide id="36" orient="horz" pos="899" userDrawn="1">
          <p15:clr>
            <a:srgbClr val="A4A3A4"/>
          </p15:clr>
        </p15:guide>
        <p15:guide id="37" orient="horz" pos="1273" userDrawn="1">
          <p15:clr>
            <a:srgbClr val="A4A3A4"/>
          </p15:clr>
        </p15:guide>
        <p15:guide id="38" pos="2439" userDrawn="1">
          <p15:clr>
            <a:srgbClr val="F26B43"/>
          </p15:clr>
        </p15:guide>
        <p15:guide id="39" pos="2810" userDrawn="1">
          <p15:clr>
            <a:srgbClr val="F26B43"/>
          </p15:clr>
        </p15:guide>
        <p15:guide id="40" pos="2997" userDrawn="1">
          <p15:clr>
            <a:srgbClr val="9FCC3B"/>
          </p15:clr>
        </p15:guide>
        <p15:guide id="41" pos="3358" userDrawn="1">
          <p15:clr>
            <a:srgbClr val="9FCC3B"/>
          </p15:clr>
        </p15:guide>
        <p15:guide id="42" pos="4876" userDrawn="1">
          <p15:clr>
            <a:srgbClr val="F26B43"/>
          </p15:clr>
        </p15:guide>
        <p15:guide id="43" pos="5256"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1719" y="435827"/>
            <a:ext cx="11190744"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582613" y="1866618"/>
            <a:ext cx="11190744"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44" cstate="screen">
            <a:extLst>
              <a:ext uri="{28A0092B-C50C-407E-A947-70E740481C1C}">
                <a14:useLocalDpi xmlns:a14="http://schemas.microsoft.com/office/drawing/2010/main"/>
              </a:ext>
            </a:extLst>
          </a:blip>
          <a:stretch>
            <a:fillRect/>
          </a:stretch>
        </p:blipFill>
        <p:spPr>
          <a:xfrm rot="5400000">
            <a:off x="9688816" y="3012079"/>
            <a:ext cx="6858623" cy="833219"/>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45" cstate="screen">
            <a:extLst>
              <a:ext uri="{28A0092B-C50C-407E-A947-70E740481C1C}">
                <a14:useLocalDpi xmlns:a14="http://schemas.microsoft.com/office/drawing/2010/main"/>
              </a:ext>
            </a:extLst>
          </a:blip>
          <a:stretch>
            <a:fillRect/>
          </a:stretch>
        </p:blipFill>
        <p:spPr>
          <a:xfrm rot="5400000">
            <a:off x="9039879" y="3221594"/>
            <a:ext cx="6858000" cy="414812"/>
          </a:xfrm>
          <a:prstGeom prst="rect">
            <a:avLst/>
          </a:prstGeom>
        </p:spPr>
      </p:pic>
    </p:spTree>
    <p:extLst>
      <p:ext uri="{BB962C8B-B14F-4D97-AF65-F5344CB8AC3E}">
        <p14:creationId xmlns:p14="http://schemas.microsoft.com/office/powerpoint/2010/main" val="687718146"/>
      </p:ext>
    </p:extLst>
  </p:cSld>
  <p:clrMap bg1="lt1" tx1="dk1" bg2="lt2" tx2="dk2" accent1="accent1" accent2="accent2" accent3="accent3" accent4="accent4" accent5="accent5" accent6="accent6" hlink="hlink" folHlink="folHlink"/>
  <p:sldLayoutIdLst>
    <p:sldLayoutId id="2147484708" r:id="rId1"/>
    <p:sldLayoutId id="2147484709" r:id="rId2"/>
    <p:sldLayoutId id="2147484710" r:id="rId3"/>
    <p:sldLayoutId id="2147484712" r:id="rId4"/>
    <p:sldLayoutId id="2147484713" r:id="rId5"/>
    <p:sldLayoutId id="2147484714" r:id="rId6"/>
    <p:sldLayoutId id="2147484717" r:id="rId7"/>
    <p:sldLayoutId id="2147484718" r:id="rId8"/>
    <p:sldLayoutId id="2147484719" r:id="rId9"/>
    <p:sldLayoutId id="2147484720" r:id="rId10"/>
    <p:sldLayoutId id="2147484721" r:id="rId11"/>
    <p:sldLayoutId id="2147484722" r:id="rId12"/>
    <p:sldLayoutId id="2147484723" r:id="rId13"/>
    <p:sldLayoutId id="2147484724" r:id="rId14"/>
    <p:sldLayoutId id="2147484725" r:id="rId15"/>
    <p:sldLayoutId id="2147484728" r:id="rId16"/>
    <p:sldLayoutId id="2147484729" r:id="rId17"/>
    <p:sldLayoutId id="2147484730" r:id="rId18"/>
    <p:sldLayoutId id="2147484731" r:id="rId19"/>
    <p:sldLayoutId id="2147484732" r:id="rId20"/>
    <p:sldLayoutId id="2147484733" r:id="rId21"/>
    <p:sldLayoutId id="2147484734" r:id="rId22"/>
    <p:sldLayoutId id="2147484735" r:id="rId23"/>
    <p:sldLayoutId id="2147484736" r:id="rId24"/>
    <p:sldLayoutId id="2147484737" r:id="rId25"/>
    <p:sldLayoutId id="2147484738" r:id="rId26"/>
    <p:sldLayoutId id="2147484739" r:id="rId27"/>
    <p:sldLayoutId id="2147484740" r:id="rId28"/>
    <p:sldLayoutId id="2147484741" r:id="rId29"/>
    <p:sldLayoutId id="2147484742" r:id="rId30"/>
    <p:sldLayoutId id="2147484743" r:id="rId31"/>
    <p:sldLayoutId id="2147484744" r:id="rId32"/>
    <p:sldLayoutId id="2147484745" r:id="rId33"/>
    <p:sldLayoutId id="2147484746" r:id="rId34"/>
    <p:sldLayoutId id="2147484747" r:id="rId35"/>
    <p:sldLayoutId id="2147484748" r:id="rId36"/>
    <p:sldLayoutId id="2147484749" r:id="rId37"/>
    <p:sldLayoutId id="2147484750" r:id="rId38"/>
    <p:sldLayoutId id="2147484751" r:id="rId39"/>
    <p:sldLayoutId id="2147484752" r:id="rId40"/>
    <p:sldLayoutId id="2147484753" r:id="rId41"/>
    <p:sldLayoutId id="2147484754" r:id="rId42"/>
  </p:sldLayoutIdLst>
  <p:transition>
    <p:fade/>
  </p:transition>
  <p:txStyles>
    <p:titleStyle>
      <a:lvl1pPr algn="l" defTabSz="914554" rtl="0" eaLnBrk="1" latinLnBrk="0" hangingPunct="1">
        <a:lnSpc>
          <a:spcPct val="90000"/>
        </a:lnSpc>
        <a:spcBef>
          <a:spcPct val="0"/>
        </a:spcBef>
        <a:buNone/>
        <a:defRPr lang="en-US" sz="3138" b="0" kern="1200" cap="none" spc="-147" baseline="0" dirty="0" smtClean="0">
          <a:ln w="3175">
            <a:noFill/>
          </a:ln>
          <a:gradFill>
            <a:gsLst>
              <a:gs pos="83000">
                <a:schemeClr val="tx1"/>
              </a:gs>
              <a:gs pos="100000">
                <a:schemeClr val="tx1"/>
              </a:gs>
            </a:gsLst>
            <a:lin ang="5400000" scaled="1"/>
          </a:gradFill>
          <a:effectLst/>
          <a:latin typeface="+mj-lt"/>
          <a:ea typeface="+mn-ea"/>
          <a:cs typeface="Segoe UI" pitchFamily="34" charset="0"/>
        </a:defRPr>
      </a:lvl1pPr>
    </p:titleStyle>
    <p:bodyStyle>
      <a:lvl1pPr marL="0" marR="0" indent="0" algn="l" defTabSz="914554"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gradFill>
            <a:gsLst>
              <a:gs pos="83000">
                <a:schemeClr val="tx1"/>
              </a:gs>
              <a:gs pos="100000">
                <a:schemeClr val="tx1"/>
              </a:gs>
            </a:gsLst>
            <a:lin ang="5400000" scaled="1"/>
          </a:gradFill>
          <a:latin typeface="+mn-lt"/>
          <a:ea typeface="+mn-ea"/>
          <a:cs typeface="+mn-cs"/>
        </a:defRPr>
      </a:lvl1pPr>
      <a:lvl2pPr marL="224142" marR="0" indent="0" algn="l" defTabSz="914554"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gradFill>
            <a:gsLst>
              <a:gs pos="83000">
                <a:schemeClr val="tx1"/>
              </a:gs>
              <a:gs pos="100000">
                <a:schemeClr val="tx1"/>
              </a:gs>
            </a:gsLst>
            <a:lin ang="5400000" scaled="1"/>
          </a:gradFill>
          <a:latin typeface="+mn-lt"/>
          <a:ea typeface="+mn-ea"/>
          <a:cs typeface="+mn-cs"/>
        </a:defRPr>
      </a:lvl2pPr>
      <a:lvl3pPr marL="448285" marR="0" indent="0" algn="l" defTabSz="914554" rtl="0" eaLnBrk="1" fontAlgn="auto" latinLnBrk="0" hangingPunct="1">
        <a:lnSpc>
          <a:spcPct val="90000"/>
        </a:lnSpc>
        <a:spcBef>
          <a:spcPts val="0"/>
        </a:spcBef>
        <a:spcAft>
          <a:spcPts val="0"/>
        </a:spcAft>
        <a:buClrTx/>
        <a:buSzPct val="90000"/>
        <a:buFont typeface="Wingdings" panose="05000000000000000000" pitchFamily="2" charset="2"/>
        <a:buNone/>
        <a:tabLst/>
        <a:defRPr sz="1569" kern="1200" spc="0" baseline="0">
          <a:gradFill>
            <a:gsLst>
              <a:gs pos="83000">
                <a:schemeClr val="tx1"/>
              </a:gs>
              <a:gs pos="100000">
                <a:schemeClr val="tx1"/>
              </a:gs>
            </a:gsLst>
            <a:lin ang="5400000" scaled="1"/>
          </a:gradFill>
          <a:latin typeface="+mn-lt"/>
          <a:ea typeface="+mn-ea"/>
          <a:cs typeface="+mn-cs"/>
        </a:defRPr>
      </a:lvl3pPr>
      <a:lvl4pPr marL="672427" marR="0" indent="0" algn="l" defTabSz="914554" rtl="0" eaLnBrk="1" fontAlgn="auto" latinLnBrk="0" hangingPunct="1">
        <a:lnSpc>
          <a:spcPct val="90000"/>
        </a:lnSpc>
        <a:spcBef>
          <a:spcPts val="0"/>
        </a:spcBef>
        <a:spcAft>
          <a:spcPts val="0"/>
        </a:spcAft>
        <a:buClrTx/>
        <a:buSzPct val="90000"/>
        <a:buFont typeface="Wingdings" panose="05000000000000000000" pitchFamily="2" charset="2"/>
        <a:buNone/>
        <a:tabLst/>
        <a:defRPr sz="1569" kern="1200" spc="0" baseline="0">
          <a:gradFill>
            <a:gsLst>
              <a:gs pos="83000">
                <a:schemeClr val="tx1"/>
              </a:gs>
              <a:gs pos="100000">
                <a:schemeClr val="tx1"/>
              </a:gs>
            </a:gsLst>
            <a:lin ang="5400000" scaled="1"/>
          </a:gradFill>
          <a:latin typeface="+mn-lt"/>
          <a:ea typeface="+mn-ea"/>
          <a:cs typeface="+mn-cs"/>
        </a:defRPr>
      </a:lvl4pPr>
      <a:lvl5pPr marL="896569" marR="0" indent="0" algn="l" defTabSz="914554" rtl="0" eaLnBrk="1" fontAlgn="auto" latinLnBrk="0" hangingPunct="1">
        <a:lnSpc>
          <a:spcPct val="90000"/>
        </a:lnSpc>
        <a:spcBef>
          <a:spcPts val="0"/>
        </a:spcBef>
        <a:spcAft>
          <a:spcPts val="0"/>
        </a:spcAft>
        <a:buClrTx/>
        <a:buSzPct val="90000"/>
        <a:buFont typeface="Wingdings" panose="05000000000000000000" pitchFamily="2" charset="2"/>
        <a:buNone/>
        <a:tabLst/>
        <a:defRPr sz="1569" kern="1200" spc="0" baseline="0">
          <a:gradFill>
            <a:gsLst>
              <a:gs pos="83000">
                <a:schemeClr val="tx1"/>
              </a:gs>
              <a:gs pos="100000">
                <a:schemeClr val="tx1"/>
              </a:gs>
            </a:gsLst>
            <a:lin ang="5400000" scaled="1"/>
          </a:gradFill>
          <a:latin typeface="+mn-lt"/>
          <a:ea typeface="+mn-ea"/>
          <a:cs typeface="+mn-cs"/>
        </a:defRPr>
      </a:lvl5pPr>
      <a:lvl6pPr marL="2515022" indent="-228639" algn="l" defTabSz="914554"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2299" indent="-228639" algn="l" defTabSz="914554"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9576" indent="-228639" algn="l" defTabSz="914554"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854" indent="-228639" algn="l" defTabSz="914554"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554" rtl="0" eaLnBrk="1" latinLnBrk="0" hangingPunct="1">
        <a:defRPr sz="1765" kern="1200">
          <a:solidFill>
            <a:schemeClr val="tx1"/>
          </a:solidFill>
          <a:latin typeface="+mn-lt"/>
          <a:ea typeface="+mn-ea"/>
          <a:cs typeface="+mn-cs"/>
        </a:defRPr>
      </a:lvl1pPr>
      <a:lvl2pPr marL="457277" algn="l" defTabSz="914554" rtl="0" eaLnBrk="1" latinLnBrk="0" hangingPunct="1">
        <a:defRPr sz="1765" kern="1200">
          <a:solidFill>
            <a:schemeClr val="tx1"/>
          </a:solidFill>
          <a:latin typeface="+mn-lt"/>
          <a:ea typeface="+mn-ea"/>
          <a:cs typeface="+mn-cs"/>
        </a:defRPr>
      </a:lvl2pPr>
      <a:lvl3pPr marL="914554" algn="l" defTabSz="914554" rtl="0" eaLnBrk="1" latinLnBrk="0" hangingPunct="1">
        <a:defRPr sz="1765" kern="1200">
          <a:solidFill>
            <a:schemeClr val="tx1"/>
          </a:solidFill>
          <a:latin typeface="+mn-lt"/>
          <a:ea typeface="+mn-ea"/>
          <a:cs typeface="+mn-cs"/>
        </a:defRPr>
      </a:lvl3pPr>
      <a:lvl4pPr marL="1371830" algn="l" defTabSz="914554" rtl="0" eaLnBrk="1" latinLnBrk="0" hangingPunct="1">
        <a:defRPr sz="1765" kern="1200">
          <a:solidFill>
            <a:schemeClr val="tx1"/>
          </a:solidFill>
          <a:latin typeface="+mn-lt"/>
          <a:ea typeface="+mn-ea"/>
          <a:cs typeface="+mn-cs"/>
        </a:defRPr>
      </a:lvl4pPr>
      <a:lvl5pPr marL="1829107" algn="l" defTabSz="914554" rtl="0" eaLnBrk="1" latinLnBrk="0" hangingPunct="1">
        <a:defRPr sz="1765" kern="1200">
          <a:solidFill>
            <a:schemeClr val="tx1"/>
          </a:solidFill>
          <a:latin typeface="+mn-lt"/>
          <a:ea typeface="+mn-ea"/>
          <a:cs typeface="+mn-cs"/>
        </a:defRPr>
      </a:lvl5pPr>
      <a:lvl6pPr marL="2286385" algn="l" defTabSz="914554" rtl="0" eaLnBrk="1" latinLnBrk="0" hangingPunct="1">
        <a:defRPr sz="1765" kern="1200">
          <a:solidFill>
            <a:schemeClr val="tx1"/>
          </a:solidFill>
          <a:latin typeface="+mn-lt"/>
          <a:ea typeface="+mn-ea"/>
          <a:cs typeface="+mn-cs"/>
        </a:defRPr>
      </a:lvl6pPr>
      <a:lvl7pPr marL="2743661" algn="l" defTabSz="914554" rtl="0" eaLnBrk="1" latinLnBrk="0" hangingPunct="1">
        <a:defRPr sz="1765" kern="1200">
          <a:solidFill>
            <a:schemeClr val="tx1"/>
          </a:solidFill>
          <a:latin typeface="+mn-lt"/>
          <a:ea typeface="+mn-ea"/>
          <a:cs typeface="+mn-cs"/>
        </a:defRPr>
      </a:lvl7pPr>
      <a:lvl8pPr marL="3200937" algn="l" defTabSz="914554" rtl="0" eaLnBrk="1" latinLnBrk="0" hangingPunct="1">
        <a:defRPr sz="1765" kern="1200">
          <a:solidFill>
            <a:schemeClr val="tx1"/>
          </a:solidFill>
          <a:latin typeface="+mn-lt"/>
          <a:ea typeface="+mn-ea"/>
          <a:cs typeface="+mn-cs"/>
        </a:defRPr>
      </a:lvl8pPr>
      <a:lvl9pPr marL="3658215" algn="l" defTabSz="914554"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7">
          <p15:clr>
            <a:srgbClr val="C35EA4"/>
          </p15:clr>
        </p15:guide>
        <p15:guide id="9" pos="5077">
          <p15:clr>
            <a:srgbClr val="C35EA4"/>
          </p15:clr>
        </p15:guide>
        <p15:guide id="10" pos="5220">
          <p15:clr>
            <a:srgbClr val="C35EA4"/>
          </p15:clr>
        </p15:guide>
        <p15:guide id="11" pos="6315">
          <p15:clr>
            <a:srgbClr val="C35EA4"/>
          </p15:clr>
        </p15:guide>
        <p15:guide id="12" pos="6458">
          <p15:clr>
            <a:srgbClr val="C35EA4"/>
          </p15:clr>
        </p15:guide>
        <p15:guide id="16" pos="274">
          <p15:clr>
            <a:srgbClr val="F26B43"/>
          </p15:clr>
        </p15:guide>
        <p15:guide id="17" pos="7556">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0" cstate="screen">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396719727"/>
      </p:ext>
    </p:extLst>
  </p:cSld>
  <p:clrMap bg1="lt1" tx1="dk1" bg2="lt2" tx2="dk2" accent1="accent1" accent2="accent2" accent3="accent3" accent4="accent4" accent5="accent5" accent6="accent6" hlink="hlink" folHlink="folHlink"/>
  <p:sldLayoutIdLst>
    <p:sldLayoutId id="2147484756" r:id="rId1"/>
    <p:sldLayoutId id="2147484757" r:id="rId2"/>
    <p:sldLayoutId id="2147484758" r:id="rId3"/>
    <p:sldLayoutId id="2147484759" r:id="rId4"/>
    <p:sldLayoutId id="2147484760" r:id="rId5"/>
    <p:sldLayoutId id="2147484761" r:id="rId6"/>
    <p:sldLayoutId id="2147484762" r:id="rId7"/>
    <p:sldLayoutId id="2147484763" r:id="rId8"/>
    <p:sldLayoutId id="2147484764" r:id="rId9"/>
    <p:sldLayoutId id="2147484765" r:id="rId10"/>
    <p:sldLayoutId id="2147484766" r:id="rId11"/>
    <p:sldLayoutId id="2147484767" r:id="rId12"/>
    <p:sldLayoutId id="2147484768" r:id="rId13"/>
    <p:sldLayoutId id="2147484769" r:id="rId14"/>
    <p:sldLayoutId id="2147484770" r:id="rId15"/>
    <p:sldLayoutId id="2147484771" r:id="rId16"/>
    <p:sldLayoutId id="2147484772" r:id="rId17"/>
    <p:sldLayoutId id="2147484773" r:id="rId18"/>
    <p:sldLayoutId id="2147484774" r:id="rId19"/>
    <p:sldLayoutId id="2147484775" r:id="rId20"/>
    <p:sldLayoutId id="2147484776" r:id="rId21"/>
    <p:sldLayoutId id="2147484777" r:id="rId22"/>
    <p:sldLayoutId id="2147484778" r:id="rId23"/>
    <p:sldLayoutId id="2147484779" r:id="rId24"/>
    <p:sldLayoutId id="2147484780" r:id="rId25"/>
    <p:sldLayoutId id="2147484781" r:id="rId26"/>
    <p:sldLayoutId id="2147484782" r:id="rId27"/>
    <p:sldLayoutId id="2147484783" r:id="rId28"/>
    <p:sldLayoutId id="2147484784" r:id="rId29"/>
    <p:sldLayoutId id="2147484785" r:id="rId30"/>
    <p:sldLayoutId id="2147484786" r:id="rId31"/>
    <p:sldLayoutId id="2147484787" r:id="rId32"/>
    <p:sldLayoutId id="2147484788" r:id="rId33"/>
    <p:sldLayoutId id="2147484789" r:id="rId34"/>
    <p:sldLayoutId id="2147484790" r:id="rId35"/>
    <p:sldLayoutId id="2147484791" r:id="rId36"/>
    <p:sldLayoutId id="2147484792" r:id="rId37"/>
    <p:sldLayoutId id="2147484793" r:id="rId38"/>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7"/>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385028582"/>
      </p:ext>
    </p:extLst>
  </p:cSld>
  <p:clrMap bg1="lt1" tx1="dk1" bg2="lt2" tx2="dk2" accent1="accent1" accent2="accent2" accent3="accent3" accent4="accent4" accent5="accent5" accent6="accent6" hlink="hlink" folHlink="folHlink"/>
  <p:sldLayoutIdLst>
    <p:sldLayoutId id="2147484795" r:id="rId1"/>
    <p:sldLayoutId id="2147484796" r:id="rId2"/>
    <p:sldLayoutId id="2147484798" r:id="rId3"/>
    <p:sldLayoutId id="2147484799" r:id="rId4"/>
    <p:sldLayoutId id="2147484800" r:id="rId5"/>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74816" y="510988"/>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26803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48" cstate="print">
            <a:extLst>
              <a:ext uri="{28A0092B-C50C-407E-A947-70E740481C1C}">
                <a14:useLocalDpi xmlns:a14="http://schemas.microsoft.com/office/drawing/2010/main"/>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49822896"/>
      </p:ext>
    </p:extLst>
  </p:cSld>
  <p:clrMap bg1="lt1" tx1="dk1" bg2="lt2" tx2="dk2" accent1="accent1" accent2="accent2" accent3="accent3" accent4="accent4" accent5="accent5" accent6="accent6" hlink="hlink" folHlink="folHlink"/>
  <p:sldLayoutIdLst>
    <p:sldLayoutId id="2147484802" r:id="rId1"/>
    <p:sldLayoutId id="2147484803" r:id="rId2"/>
    <p:sldLayoutId id="2147484804" r:id="rId3"/>
    <p:sldLayoutId id="2147484805" r:id="rId4"/>
    <p:sldLayoutId id="2147484806" r:id="rId5"/>
    <p:sldLayoutId id="2147484807" r:id="rId6"/>
    <p:sldLayoutId id="2147484808" r:id="rId7"/>
    <p:sldLayoutId id="2147484809" r:id="rId8"/>
    <p:sldLayoutId id="2147484810" r:id="rId9"/>
    <p:sldLayoutId id="2147484811" r:id="rId10"/>
    <p:sldLayoutId id="2147484812" r:id="rId11"/>
    <p:sldLayoutId id="2147484813" r:id="rId12"/>
    <p:sldLayoutId id="2147484814" r:id="rId13"/>
    <p:sldLayoutId id="2147484815" r:id="rId14"/>
    <p:sldLayoutId id="2147484816" r:id="rId15"/>
    <p:sldLayoutId id="2147484817" r:id="rId16"/>
    <p:sldLayoutId id="2147484818" r:id="rId17"/>
    <p:sldLayoutId id="2147484819" r:id="rId18"/>
    <p:sldLayoutId id="2147484820" r:id="rId19"/>
    <p:sldLayoutId id="2147484821" r:id="rId20"/>
    <p:sldLayoutId id="2147484822" r:id="rId21"/>
    <p:sldLayoutId id="2147484823" r:id="rId22"/>
    <p:sldLayoutId id="2147484824" r:id="rId23"/>
    <p:sldLayoutId id="2147484825" r:id="rId24"/>
    <p:sldLayoutId id="2147484826" r:id="rId25"/>
    <p:sldLayoutId id="2147484827" r:id="rId26"/>
    <p:sldLayoutId id="2147484828" r:id="rId27"/>
    <p:sldLayoutId id="2147484829" r:id="rId28"/>
    <p:sldLayoutId id="2147484830" r:id="rId29"/>
    <p:sldLayoutId id="2147484831" r:id="rId30"/>
    <p:sldLayoutId id="2147484832" r:id="rId31"/>
    <p:sldLayoutId id="2147484833" r:id="rId32"/>
    <p:sldLayoutId id="2147484834" r:id="rId33"/>
    <p:sldLayoutId id="2147484835" r:id="rId34"/>
    <p:sldLayoutId id="2147484836" r:id="rId35"/>
    <p:sldLayoutId id="2147484837" r:id="rId36"/>
    <p:sldLayoutId id="2147484838" r:id="rId37"/>
    <p:sldLayoutId id="2147484839" r:id="rId38"/>
    <p:sldLayoutId id="2147484840" r:id="rId39"/>
    <p:sldLayoutId id="2147484841" r:id="rId40"/>
    <p:sldLayoutId id="2147484842" r:id="rId41"/>
    <p:sldLayoutId id="2147484843" r:id="rId42"/>
    <p:sldLayoutId id="2147484844" r:id="rId43"/>
    <p:sldLayoutId id="2147484845" r:id="rId44"/>
    <p:sldLayoutId id="2147484846" r:id="rId45"/>
    <p:sldLayoutId id="2147484847" r:id="rId46"/>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smtClean="0">
          <a:ln w="3175">
            <a:noFill/>
          </a:ln>
          <a:gradFill>
            <a:gsLst>
              <a:gs pos="2917">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2917">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2917">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2917">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gradFill>
            <a:gsLst>
              <a:gs pos="2917">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2917">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p:nvPicPr>
        <p:blipFill>
          <a:blip r:embed="rId34"/>
          <a:stretch>
            <a:fillRect/>
          </a:stretch>
        </p:blipFill>
        <p:spPr>
          <a:xfrm rot="5400000">
            <a:off x="9208748" y="2991033"/>
            <a:ext cx="6858623" cy="876557"/>
          </a:xfrm>
          <a:prstGeom prst="rect">
            <a:avLst/>
          </a:prstGeom>
        </p:spPr>
      </p:pic>
    </p:spTree>
    <p:extLst>
      <p:ext uri="{BB962C8B-B14F-4D97-AF65-F5344CB8AC3E}">
        <p14:creationId xmlns:p14="http://schemas.microsoft.com/office/powerpoint/2010/main" val="1503863068"/>
      </p:ext>
    </p:extLst>
  </p:cSld>
  <p:clrMap bg1="lt1" tx1="dk1" bg2="lt2" tx2="dk2" accent1="accent1" accent2="accent2" accent3="accent3" accent4="accent4" accent5="accent5" accent6="accent6" hlink="hlink" folHlink="folHlink"/>
  <p:sldLayoutIdLst>
    <p:sldLayoutId id="2147484849" r:id="rId1"/>
    <p:sldLayoutId id="2147484850" r:id="rId2"/>
    <p:sldLayoutId id="2147484851" r:id="rId3"/>
    <p:sldLayoutId id="2147484852" r:id="rId4"/>
    <p:sldLayoutId id="2147484853" r:id="rId5"/>
    <p:sldLayoutId id="2147484854" r:id="rId6"/>
    <p:sldLayoutId id="2147484855" r:id="rId7"/>
    <p:sldLayoutId id="2147484856" r:id="rId8"/>
    <p:sldLayoutId id="2147484857" r:id="rId9"/>
    <p:sldLayoutId id="2147484858" r:id="rId10"/>
    <p:sldLayoutId id="2147484859" r:id="rId11"/>
    <p:sldLayoutId id="2147484860" r:id="rId12"/>
    <p:sldLayoutId id="2147484861" r:id="rId13"/>
    <p:sldLayoutId id="2147484862" r:id="rId14"/>
    <p:sldLayoutId id="2147484863" r:id="rId15"/>
    <p:sldLayoutId id="2147484864" r:id="rId16"/>
    <p:sldLayoutId id="2147484865" r:id="rId17"/>
    <p:sldLayoutId id="2147484866" r:id="rId18"/>
    <p:sldLayoutId id="2147484867" r:id="rId19"/>
    <p:sldLayoutId id="2147484868" r:id="rId20"/>
    <p:sldLayoutId id="2147484869" r:id="rId21"/>
    <p:sldLayoutId id="2147484870" r:id="rId22"/>
    <p:sldLayoutId id="2147484871" r:id="rId23"/>
    <p:sldLayoutId id="2147484872" r:id="rId24"/>
    <p:sldLayoutId id="2147484873" r:id="rId25"/>
    <p:sldLayoutId id="2147484874" r:id="rId26"/>
    <p:sldLayoutId id="2147484875" r:id="rId27"/>
    <p:sldLayoutId id="2147484876" r:id="rId28"/>
    <p:sldLayoutId id="2147484877" r:id="rId29"/>
    <p:sldLayoutId id="2147484878" r:id="rId30"/>
    <p:sldLayoutId id="2147484879" r:id="rId31"/>
    <p:sldLayoutId id="2147484880" r:id="rId32"/>
  </p:sldLayoutIdLst>
  <p:transition>
    <p:fade/>
  </p:transition>
  <p:hf hdr="0" ftr="0" dt="0"/>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9"/>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3628443332"/>
      </p:ext>
    </p:extLst>
  </p:cSld>
  <p:clrMap bg1="lt1" tx1="dk1" bg2="lt2" tx2="dk2" accent1="accent1" accent2="accent2" accent3="accent3" accent4="accent4" accent5="accent5" accent6="accent6" hlink="hlink" folHlink="folHlink"/>
  <p:sldLayoutIdLst>
    <p:sldLayoutId id="2147484882" r:id="rId1"/>
    <p:sldLayoutId id="2147484883" r:id="rId2"/>
    <p:sldLayoutId id="2147484884" r:id="rId3"/>
    <p:sldLayoutId id="2147484885" r:id="rId4"/>
    <p:sldLayoutId id="2147484886" r:id="rId5"/>
    <p:sldLayoutId id="2147484887" r:id="rId6"/>
    <p:sldLayoutId id="2147484888" r:id="rId7"/>
    <p:sldLayoutId id="2147484889" r:id="rId8"/>
    <p:sldLayoutId id="2147484890" r:id="rId9"/>
    <p:sldLayoutId id="2147484891" r:id="rId10"/>
    <p:sldLayoutId id="2147484892" r:id="rId11"/>
    <p:sldLayoutId id="2147484893" r:id="rId12"/>
    <p:sldLayoutId id="2147484894" r:id="rId13"/>
    <p:sldLayoutId id="2147484895" r:id="rId14"/>
    <p:sldLayoutId id="2147484896" r:id="rId15"/>
    <p:sldLayoutId id="2147484897" r:id="rId16"/>
    <p:sldLayoutId id="2147484898" r:id="rId17"/>
    <p:sldLayoutId id="2147484899" r:id="rId18"/>
    <p:sldLayoutId id="2147484900" r:id="rId19"/>
    <p:sldLayoutId id="2147484901" r:id="rId20"/>
    <p:sldLayoutId id="2147484902" r:id="rId21"/>
    <p:sldLayoutId id="2147484903" r:id="rId22"/>
    <p:sldLayoutId id="2147484904" r:id="rId23"/>
    <p:sldLayoutId id="2147484905" r:id="rId24"/>
    <p:sldLayoutId id="2147484906" r:id="rId25"/>
    <p:sldLayoutId id="2147484907" r:id="rId26"/>
    <p:sldLayoutId id="2147484908" r:id="rId27"/>
    <p:sldLayoutId id="2147484909" r:id="rId28"/>
    <p:sldLayoutId id="2147484910" r:id="rId29"/>
    <p:sldLayoutId id="2147484911" r:id="rId30"/>
    <p:sldLayoutId id="2147484912" r:id="rId31"/>
    <p:sldLayoutId id="2147484913" r:id="rId32"/>
    <p:sldLayoutId id="2147484914" r:id="rId33"/>
    <p:sldLayoutId id="2147484915" r:id="rId34"/>
    <p:sldLayoutId id="2147484916" r:id="rId35"/>
    <p:sldLayoutId id="2147484917" r:id="rId36"/>
    <p:sldLayoutId id="2147484918" r:id="rId37"/>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04124F78-F798-4472-8F3B-12A7DE8E5C92}"/>
              </a:ext>
            </a:extLst>
          </p:cNvPr>
          <p:cNvGraphicFramePr>
            <a:graphicFrameLocks noChangeAspect="1"/>
          </p:cNvGraphicFramePr>
          <p:nvPr userDrawn="1">
            <p:custDataLst>
              <p:tags r:id="rId29"/>
            </p:custDataLst>
            <p:extLst>
              <p:ext uri="{D42A27DB-BD31-4B8C-83A1-F6EECF244321}">
                <p14:modId xmlns:p14="http://schemas.microsoft.com/office/powerpoint/2010/main" val="21258907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1" imgW="425" imgH="424" progId="TCLayout.ActiveDocument.1">
                  <p:embed/>
                </p:oleObj>
              </mc:Choice>
              <mc:Fallback>
                <p:oleObj name="think-cell Slide" r:id="rId31" imgW="425" imgH="424" progId="TCLayout.ActiveDocument.1">
                  <p:embed/>
                  <p:pic>
                    <p:nvPicPr>
                      <p:cNvPr id="6" name="Object 5" hidden="1">
                        <a:extLst>
                          <a:ext uri="{FF2B5EF4-FFF2-40B4-BE49-F238E27FC236}">
                            <a16:creationId xmlns:a16="http://schemas.microsoft.com/office/drawing/2014/main" id="{04124F78-F798-4472-8F3B-12A7DE8E5C92}"/>
                          </a:ext>
                        </a:extLst>
                      </p:cNvPr>
                      <p:cNvPicPr/>
                      <p:nvPr/>
                    </p:nvPicPr>
                    <p:blipFill>
                      <a:blip r:embed="rId32"/>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0E68DC1A-EBD6-4EA2-8FE3-DA8F21D3ED6C}"/>
              </a:ext>
            </a:extLst>
          </p:cNvPr>
          <p:cNvSpPr/>
          <p:nvPr userDrawn="1">
            <p:custDataLst>
              <p:tags r:id="rId30"/>
            </p:custDataLst>
          </p:nvPr>
        </p:nvSpPr>
        <p:spPr bwMode="auto">
          <a:xfrm>
            <a:off x="0" y="0"/>
            <a:ext cx="158750" cy="1587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ctr" defTabSz="932472" fontAlgn="base">
              <a:lnSpc>
                <a:spcPct val="90000"/>
              </a:lnSpc>
              <a:spcBef>
                <a:spcPct val="0"/>
              </a:spcBef>
              <a:spcAft>
                <a:spcPct val="0"/>
              </a:spcAft>
            </a:pPr>
            <a:endParaRPr lang="en-US" sz="3200" b="0" i="0" baseline="0" dirty="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p:ph type="title"/>
          </p:nvPr>
        </p:nvSpPr>
        <p:spPr>
          <a:xfrm>
            <a:off x="419100" y="438785"/>
            <a:ext cx="11333080" cy="741053"/>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userDrawn="1">
            <p:ph type="body" idx="1"/>
          </p:nvPr>
        </p:nvSpPr>
        <p:spPr>
          <a:xfrm>
            <a:off x="419100" y="1525521"/>
            <a:ext cx="11333080" cy="5026092"/>
          </a:xfrm>
          <a:prstGeom prst="rect">
            <a:avLst/>
          </a:prstGeom>
        </p:spPr>
        <p:txBody>
          <a:bodyPr vert="horz" wrap="square"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3" name="Group 22">
            <a:extLst>
              <a:ext uri="{FF2B5EF4-FFF2-40B4-BE49-F238E27FC236}">
                <a16:creationId xmlns:a16="http://schemas.microsoft.com/office/drawing/2014/main" id="{3976F6F8-4139-4D95-AC74-D58A77230BD6}"/>
              </a:ext>
            </a:extLst>
          </p:cNvPr>
          <p:cNvGrpSpPr/>
          <p:nvPr userDrawn="1"/>
        </p:nvGrpSpPr>
        <p:grpSpPr>
          <a:xfrm>
            <a:off x="13042277" y="608049"/>
            <a:ext cx="762212" cy="6249956"/>
            <a:chOff x="13152703" y="620154"/>
            <a:chExt cx="777496" cy="6374376"/>
          </a:xfrm>
        </p:grpSpPr>
        <p:pic>
          <p:nvPicPr>
            <p:cNvPr id="5" name="Picture 4"/>
            <p:cNvPicPr>
              <a:picLocks noChangeAspect="1"/>
            </p:cNvPicPr>
            <p:nvPr userDrawn="1"/>
          </p:nvPicPr>
          <p:blipFill rotWithShape="1">
            <a:blip r:embed="rId33" cstate="screen">
              <a:extLst>
                <a:ext uri="{28A0092B-C50C-407E-A947-70E740481C1C}">
                  <a14:useLocalDpi xmlns:a14="http://schemas.microsoft.com/office/drawing/2010/main"/>
                </a:ext>
              </a:extLst>
            </a:blip>
            <a:srcRect l="353" r="32"/>
            <a:stretch/>
          </p:blipFill>
          <p:spPr>
            <a:xfrm rot="5400000">
              <a:off x="10354263" y="3418594"/>
              <a:ext cx="6374376" cy="777496"/>
            </a:xfrm>
            <a:prstGeom prst="rect">
              <a:avLst/>
            </a:prstGeom>
          </p:spPr>
        </p:pic>
        <p:sp>
          <p:nvSpPr>
            <p:cNvPr id="9" name="TextBox 8">
              <a:extLst>
                <a:ext uri="{FF2B5EF4-FFF2-40B4-BE49-F238E27FC236}">
                  <a16:creationId xmlns:a16="http://schemas.microsoft.com/office/drawing/2014/main" id="{1964AF21-BDED-4B34-9026-5541103F0CE4}"/>
                </a:ext>
              </a:extLst>
            </p:cNvPr>
            <p:cNvSpPr txBox="1"/>
            <p:nvPr userDrawn="1"/>
          </p:nvSpPr>
          <p:spPr>
            <a:xfrm rot="5400000">
              <a:off x="12905715" y="867145"/>
              <a:ext cx="577081" cy="83100"/>
            </a:xfrm>
            <a:prstGeom prst="rect">
              <a:avLst/>
            </a:prstGeom>
            <a:noFill/>
          </p:spPr>
          <p:txBody>
            <a:bodyPr wrap="none" lIns="0" tIns="0" rIns="0" bIns="0" rtlCol="0">
              <a:spAutoFit/>
            </a:bodyPr>
            <a:lstStyle/>
            <a:p>
              <a:pPr>
                <a:lnSpc>
                  <a:spcPct val="90000"/>
                </a:lnSpc>
                <a:spcAft>
                  <a:spcPts val="588"/>
                </a:spcAft>
              </a:pPr>
              <a:r>
                <a:rPr lang="en-US" sz="588" dirty="0">
                  <a:solidFill>
                    <a:schemeClr val="tx1"/>
                  </a:solidFill>
                </a:rPr>
                <a:t>Microsoft palette</a:t>
              </a:r>
            </a:p>
          </p:txBody>
        </p:sp>
      </p:grpSp>
      <p:grpSp>
        <p:nvGrpSpPr>
          <p:cNvPr id="21" name="Group 20">
            <a:extLst>
              <a:ext uri="{FF2B5EF4-FFF2-40B4-BE49-F238E27FC236}">
                <a16:creationId xmlns:a16="http://schemas.microsoft.com/office/drawing/2014/main" id="{BAEE98DB-090A-4DF4-AA3B-C90AD6676A47}"/>
              </a:ext>
            </a:extLst>
          </p:cNvPr>
          <p:cNvGrpSpPr/>
          <p:nvPr userDrawn="1"/>
        </p:nvGrpSpPr>
        <p:grpSpPr>
          <a:xfrm>
            <a:off x="12317498" y="604906"/>
            <a:ext cx="520495" cy="6253096"/>
            <a:chOff x="12419367" y="616948"/>
            <a:chExt cx="530932" cy="6377579"/>
          </a:xfrm>
        </p:grpSpPr>
        <p:pic>
          <p:nvPicPr>
            <p:cNvPr id="7" name="Picture 6">
              <a:extLst>
                <a:ext uri="{FF2B5EF4-FFF2-40B4-BE49-F238E27FC236}">
                  <a16:creationId xmlns:a16="http://schemas.microsoft.com/office/drawing/2014/main" id="{CEA717DA-903F-4934-BC3A-B053C9AA6EF7}"/>
                </a:ext>
              </a:extLst>
            </p:cNvPr>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a:xfrm rot="5400000">
              <a:off x="9568605" y="3612834"/>
              <a:ext cx="6377579" cy="385808"/>
            </a:xfrm>
            <a:prstGeom prst="rect">
              <a:avLst/>
            </a:prstGeom>
          </p:spPr>
        </p:pic>
        <p:sp>
          <p:nvSpPr>
            <p:cNvPr id="11" name="TextBox 10">
              <a:extLst>
                <a:ext uri="{FF2B5EF4-FFF2-40B4-BE49-F238E27FC236}">
                  <a16:creationId xmlns:a16="http://schemas.microsoft.com/office/drawing/2014/main" id="{68392C23-FA77-442E-BE3C-BC9963AE45BD}"/>
                </a:ext>
              </a:extLst>
            </p:cNvPr>
            <p:cNvSpPr txBox="1"/>
            <p:nvPr userDrawn="1"/>
          </p:nvSpPr>
          <p:spPr>
            <a:xfrm rot="5400000">
              <a:off x="12153941" y="882374"/>
              <a:ext cx="613951" cy="83100"/>
            </a:xfrm>
            <a:prstGeom prst="rect">
              <a:avLst/>
            </a:prstGeom>
            <a:noFill/>
          </p:spPr>
          <p:txBody>
            <a:bodyPr wrap="none" lIns="0" tIns="0" rIns="0" bIns="0" rtlCol="0">
              <a:spAutoFit/>
            </a:bodyPr>
            <a:lstStyle/>
            <a:p>
              <a:pPr>
                <a:lnSpc>
                  <a:spcPct val="90000"/>
                </a:lnSpc>
                <a:spcAft>
                  <a:spcPts val="588"/>
                </a:spcAft>
              </a:pPr>
              <a:r>
                <a:rPr lang="en-US" sz="588" dirty="0">
                  <a:solidFill>
                    <a:schemeClr val="tx1"/>
                  </a:solidFill>
                </a:rPr>
                <a:t>Illustration palette</a:t>
              </a:r>
            </a:p>
          </p:txBody>
        </p:sp>
      </p:grpSp>
      <p:grpSp>
        <p:nvGrpSpPr>
          <p:cNvPr id="22" name="Group 21">
            <a:extLst>
              <a:ext uri="{FF2B5EF4-FFF2-40B4-BE49-F238E27FC236}">
                <a16:creationId xmlns:a16="http://schemas.microsoft.com/office/drawing/2014/main" id="{9C4E8054-BD9F-409A-9535-C24729DA0947}"/>
              </a:ext>
            </a:extLst>
          </p:cNvPr>
          <p:cNvGrpSpPr/>
          <p:nvPr userDrawn="1"/>
        </p:nvGrpSpPr>
        <p:grpSpPr>
          <a:xfrm>
            <a:off x="12317497" y="1"/>
            <a:ext cx="1471682" cy="447461"/>
            <a:chOff x="12419366" y="0"/>
            <a:chExt cx="1501192" cy="456369"/>
          </a:xfrm>
        </p:grpSpPr>
        <p:grpSp>
          <p:nvGrpSpPr>
            <p:cNvPr id="18" name="Group 17">
              <a:extLst>
                <a:ext uri="{FF2B5EF4-FFF2-40B4-BE49-F238E27FC236}">
                  <a16:creationId xmlns:a16="http://schemas.microsoft.com/office/drawing/2014/main" id="{9E58EE2C-0848-450C-AD44-4AEC62696286}"/>
                </a:ext>
              </a:extLst>
            </p:cNvPr>
            <p:cNvGrpSpPr/>
            <p:nvPr userDrawn="1"/>
          </p:nvGrpSpPr>
          <p:grpSpPr>
            <a:xfrm>
              <a:off x="12564490" y="0"/>
              <a:ext cx="1356068" cy="456369"/>
              <a:chOff x="12661790" y="0"/>
              <a:chExt cx="1201618" cy="404391"/>
            </a:xfrm>
          </p:grpSpPr>
          <p:sp>
            <p:nvSpPr>
              <p:cNvPr id="8" name="Rectangle 7">
                <a:extLst>
                  <a:ext uri="{FF2B5EF4-FFF2-40B4-BE49-F238E27FC236}">
                    <a16:creationId xmlns:a16="http://schemas.microsoft.com/office/drawing/2014/main" id="{1E6B14A8-85BE-4568-A496-3E8015CDE374}"/>
                  </a:ext>
                </a:extLst>
              </p:cNvPr>
              <p:cNvSpPr/>
              <p:nvPr userDrawn="1"/>
            </p:nvSpPr>
            <p:spPr bwMode="auto">
              <a:xfrm>
                <a:off x="12661790" y="1"/>
                <a:ext cx="399048" cy="39808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dirty="0">
                    <a:solidFill>
                      <a:srgbClr val="000000"/>
                    </a:solidFill>
                    <a:ea typeface="Segoe UI" pitchFamily="34" charset="0"/>
                    <a:cs typeface="Segoe UI" pitchFamily="34" charset="0"/>
                  </a:rPr>
                  <a:t>White</a:t>
                </a:r>
              </a:p>
              <a:p>
                <a:pPr algn="l" defTabSz="914102" fontAlgn="base">
                  <a:lnSpc>
                    <a:spcPct val="100000"/>
                  </a:lnSpc>
                  <a:spcBef>
                    <a:spcPct val="0"/>
                  </a:spcBef>
                  <a:spcAft>
                    <a:spcPct val="0"/>
                  </a:spcAft>
                </a:pPr>
                <a:r>
                  <a:rPr lang="en-US" sz="294" dirty="0">
                    <a:solidFill>
                      <a:srgbClr val="000000"/>
                    </a:solidFill>
                    <a:ea typeface="Segoe UI" pitchFamily="34" charset="0"/>
                    <a:cs typeface="Segoe UI" pitchFamily="34" charset="0"/>
                  </a:rPr>
                  <a:t>R255 G255 B255</a:t>
                </a:r>
              </a:p>
            </p:txBody>
          </p:sp>
          <p:sp>
            <p:nvSpPr>
              <p:cNvPr id="14" name="Rectangle 13">
                <a:extLst>
                  <a:ext uri="{FF2B5EF4-FFF2-40B4-BE49-F238E27FC236}">
                    <a16:creationId xmlns:a16="http://schemas.microsoft.com/office/drawing/2014/main" id="{8566B721-F701-489A-BBBF-284DD1BA035B}"/>
                  </a:ext>
                </a:extLst>
              </p:cNvPr>
              <p:cNvSpPr/>
              <p:nvPr userDrawn="1"/>
            </p:nvSpPr>
            <p:spPr bwMode="auto">
              <a:xfrm>
                <a:off x="13063844" y="0"/>
                <a:ext cx="399048" cy="398081"/>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dirty="0">
                    <a:solidFill>
                      <a:srgbClr val="FFFFFF"/>
                    </a:solidFill>
                    <a:ea typeface="Segoe UI" pitchFamily="34" charset="0"/>
                    <a:cs typeface="Segoe UI" pitchFamily="34" charset="0"/>
                  </a:rPr>
                  <a:t>Blue</a:t>
                </a:r>
              </a:p>
              <a:p>
                <a:pPr algn="l" defTabSz="914102" fontAlgn="base">
                  <a:lnSpc>
                    <a:spcPct val="100000"/>
                  </a:lnSpc>
                  <a:spcBef>
                    <a:spcPct val="0"/>
                  </a:spcBef>
                  <a:spcAft>
                    <a:spcPct val="0"/>
                  </a:spcAft>
                </a:pPr>
                <a:r>
                  <a:rPr lang="en-US" sz="294" dirty="0">
                    <a:solidFill>
                      <a:srgbClr val="FFFFFF"/>
                    </a:solidFill>
                    <a:ea typeface="Segoe UI" pitchFamily="34" charset="0"/>
                    <a:cs typeface="Segoe UI" pitchFamily="34" charset="0"/>
                  </a:rPr>
                  <a:t>R0 G120 B242</a:t>
                </a:r>
              </a:p>
            </p:txBody>
          </p:sp>
          <p:sp>
            <p:nvSpPr>
              <p:cNvPr id="15" name="Rectangle 14">
                <a:extLst>
                  <a:ext uri="{FF2B5EF4-FFF2-40B4-BE49-F238E27FC236}">
                    <a16:creationId xmlns:a16="http://schemas.microsoft.com/office/drawing/2014/main" id="{871C64D6-DD46-4073-B8A5-59A9D8564C22}"/>
                  </a:ext>
                </a:extLst>
              </p:cNvPr>
              <p:cNvSpPr/>
              <p:nvPr userDrawn="1"/>
            </p:nvSpPr>
            <p:spPr bwMode="auto">
              <a:xfrm>
                <a:off x="13464360" y="6310"/>
                <a:ext cx="399048" cy="398081"/>
              </a:xfrm>
              <a:prstGeom prst="rect">
                <a:avLst/>
              </a:prstGeom>
              <a:solidFill>
                <a:srgbClr val="F3F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dirty="0">
                    <a:solidFill>
                      <a:srgbClr val="000000"/>
                    </a:solidFill>
                    <a:ea typeface="Segoe UI" pitchFamily="34" charset="0"/>
                    <a:cs typeface="Segoe UI" pitchFamily="34" charset="0"/>
                  </a:rPr>
                  <a:t>Light gray</a:t>
                </a:r>
              </a:p>
              <a:p>
                <a:pPr algn="l" defTabSz="914102" fontAlgn="base">
                  <a:lnSpc>
                    <a:spcPct val="100000"/>
                  </a:lnSpc>
                  <a:spcBef>
                    <a:spcPct val="0"/>
                  </a:spcBef>
                  <a:spcAft>
                    <a:spcPct val="0"/>
                  </a:spcAft>
                </a:pPr>
                <a:r>
                  <a:rPr lang="en-US" sz="294" dirty="0">
                    <a:solidFill>
                      <a:srgbClr val="000000"/>
                    </a:solidFill>
                    <a:ea typeface="Segoe UI" pitchFamily="34" charset="0"/>
                    <a:cs typeface="Segoe UI" pitchFamily="34" charset="0"/>
                  </a:rPr>
                  <a:t>R243 G243 B243</a:t>
                </a:r>
              </a:p>
            </p:txBody>
          </p:sp>
        </p:grpSp>
        <p:sp>
          <p:nvSpPr>
            <p:cNvPr id="16" name="TextBox 15">
              <a:extLst>
                <a:ext uri="{FF2B5EF4-FFF2-40B4-BE49-F238E27FC236}">
                  <a16:creationId xmlns:a16="http://schemas.microsoft.com/office/drawing/2014/main" id="{08756331-43B5-4A4E-BCD3-F5DC6699B11A}"/>
                </a:ext>
              </a:extLst>
            </p:cNvPr>
            <p:cNvSpPr txBox="1"/>
            <p:nvPr userDrawn="1"/>
          </p:nvSpPr>
          <p:spPr>
            <a:xfrm rot="5400000">
              <a:off x="12284585" y="134782"/>
              <a:ext cx="352661" cy="83100"/>
            </a:xfrm>
            <a:prstGeom prst="rect">
              <a:avLst/>
            </a:prstGeom>
            <a:noFill/>
          </p:spPr>
          <p:txBody>
            <a:bodyPr wrap="none" lIns="0" tIns="0" rIns="0" bIns="0" rtlCol="0">
              <a:spAutoFit/>
            </a:bodyPr>
            <a:lstStyle/>
            <a:p>
              <a:pPr algn="l">
                <a:lnSpc>
                  <a:spcPct val="90000"/>
                </a:lnSpc>
                <a:spcAft>
                  <a:spcPts val="588"/>
                </a:spcAft>
              </a:pPr>
              <a:r>
                <a:rPr lang="en-US" sz="588" dirty="0">
                  <a:solidFill>
                    <a:schemeClr val="tx1"/>
                  </a:solidFill>
                </a:rPr>
                <a:t>BG palette</a:t>
              </a:r>
            </a:p>
          </p:txBody>
        </p:sp>
      </p:grpSp>
    </p:spTree>
    <p:extLst>
      <p:ext uri="{BB962C8B-B14F-4D97-AF65-F5344CB8AC3E}">
        <p14:creationId xmlns:p14="http://schemas.microsoft.com/office/powerpoint/2010/main" val="1054069542"/>
      </p:ext>
    </p:extLst>
  </p:cSld>
  <p:clrMap bg1="lt1" tx1="dk1" bg2="lt2" tx2="dk2" accent1="accent1" accent2="accent2" accent3="accent3" accent4="accent4" accent5="accent5" accent6="accent6" hlink="hlink" folHlink="folHlink"/>
  <p:sldLayoutIdLst>
    <p:sldLayoutId id="2147484920" r:id="rId1"/>
    <p:sldLayoutId id="2147484921" r:id="rId2"/>
    <p:sldLayoutId id="2147484922" r:id="rId3"/>
    <p:sldLayoutId id="2147484923" r:id="rId4"/>
    <p:sldLayoutId id="2147484924" r:id="rId5"/>
    <p:sldLayoutId id="2147484925" r:id="rId6"/>
    <p:sldLayoutId id="2147484926" r:id="rId7"/>
    <p:sldLayoutId id="2147484927" r:id="rId8"/>
    <p:sldLayoutId id="2147484928" r:id="rId9"/>
    <p:sldLayoutId id="2147484929" r:id="rId10"/>
    <p:sldLayoutId id="2147484930" r:id="rId11"/>
    <p:sldLayoutId id="2147484931" r:id="rId12"/>
    <p:sldLayoutId id="2147484932" r:id="rId13"/>
    <p:sldLayoutId id="2147484933" r:id="rId14"/>
    <p:sldLayoutId id="2147484934" r:id="rId15"/>
    <p:sldLayoutId id="2147484935" r:id="rId16"/>
    <p:sldLayoutId id="2147484936" r:id="rId17"/>
    <p:sldLayoutId id="2147484937" r:id="rId18"/>
    <p:sldLayoutId id="2147484938" r:id="rId19"/>
    <p:sldLayoutId id="2147484939" r:id="rId20"/>
    <p:sldLayoutId id="2147484940" r:id="rId21"/>
    <p:sldLayoutId id="2147484941" r:id="rId22"/>
    <p:sldLayoutId id="2147484942" r:id="rId23"/>
    <p:sldLayoutId id="2147484943" r:id="rId24"/>
    <p:sldLayoutId id="2147484944" r:id="rId25"/>
    <p:sldLayoutId id="2147484945" r:id="rId26"/>
    <p:sldLayoutId id="2147484946" r:id="rId27"/>
  </p:sldLayoutIdLst>
  <p:transition>
    <p:fade/>
  </p:transition>
  <p:txStyles>
    <p:titleStyle>
      <a:lvl1pPr algn="l" defTabSz="914367" rtl="0" eaLnBrk="1" latinLnBrk="0" hangingPunct="1">
        <a:lnSpc>
          <a:spcPct val="90000"/>
        </a:lnSpc>
        <a:spcBef>
          <a:spcPct val="0"/>
        </a:spcBef>
        <a:buNone/>
        <a:defRPr lang="en-US" sz="3200"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800"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64">
          <p15:clr>
            <a:srgbClr val="F26B43"/>
          </p15:clr>
        </p15:guide>
        <p15:guide id="17" pos="7416">
          <p15:clr>
            <a:srgbClr val="F26B43"/>
          </p15:clr>
        </p15:guide>
        <p15:guide id="18" orient="horz" pos="758">
          <p15:clr>
            <a:srgbClr val="5ACBF0"/>
          </p15:clr>
        </p15:guide>
        <p15:guide id="19" orient="horz" pos="1363">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guide id="31" orient="horz" pos="951">
          <p15:clr>
            <a:srgbClr val="F26B43"/>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fr-FR" noProof="0" dirty="0"/>
              <a:t>Titre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0"/>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2379352749"/>
      </p:ext>
    </p:extLst>
  </p:cSld>
  <p:clrMap bg1="lt1" tx1="dk1" bg2="lt2" tx2="dk2" accent1="accent1" accent2="accent2" accent3="accent3" accent4="accent4" accent5="accent5" accent6="accent6" hlink="hlink" folHlink="folHlink"/>
  <p:sldLayoutIdLst>
    <p:sldLayoutId id="2147484948" r:id="rId1"/>
    <p:sldLayoutId id="2147484949" r:id="rId2"/>
    <p:sldLayoutId id="2147484950" r:id="rId3"/>
    <p:sldLayoutId id="2147484951" r:id="rId4"/>
    <p:sldLayoutId id="2147484952" r:id="rId5"/>
    <p:sldLayoutId id="2147484953" r:id="rId6"/>
    <p:sldLayoutId id="2147484954" r:id="rId7"/>
    <p:sldLayoutId id="2147484955" r:id="rId8"/>
    <p:sldLayoutId id="2147484956" r:id="rId9"/>
    <p:sldLayoutId id="2147484957" r:id="rId10"/>
    <p:sldLayoutId id="2147484958" r:id="rId11"/>
    <p:sldLayoutId id="2147484959" r:id="rId12"/>
    <p:sldLayoutId id="2147484960" r:id="rId13"/>
    <p:sldLayoutId id="2147484961" r:id="rId14"/>
    <p:sldLayoutId id="2147484962" r:id="rId15"/>
    <p:sldLayoutId id="2147484963" r:id="rId16"/>
    <p:sldLayoutId id="2147484964" r:id="rId17"/>
    <p:sldLayoutId id="2147484965" r:id="rId18"/>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Title text style</a:t>
            </a:r>
          </a:p>
        </p:txBody>
      </p:sp>
      <p:sp>
        <p:nvSpPr>
          <p:cNvPr id="4" name="Text Placeholder 3"/>
          <p:cNvSpPr>
            <a:spLocks noGrp="1"/>
          </p:cNvSpPr>
          <p:nvPr>
            <p:ph type="body" idx="1"/>
          </p:nvPr>
        </p:nvSpPr>
        <p:spPr>
          <a:xfrm>
            <a:off x="269240" y="1189177"/>
            <a:ext cx="11653521" cy="1237253"/>
          </a:xfrm>
          <a:prstGeom prst="rect">
            <a:avLst/>
          </a:prstGeom>
        </p:spPr>
        <p:txBody>
          <a:bodyPr vert="horz" wrap="square" lIns="146304" tIns="91440" rIns="146304" bIns="91440" rtlCol="0">
            <a:spAutoFit/>
          </a:bodyPr>
          <a:lstStyle/>
          <a:p>
            <a:pPr lvl="0"/>
            <a:r>
              <a:rPr lang="en-US"/>
              <a:t>Subheading text style</a:t>
            </a:r>
          </a:p>
          <a:p>
            <a:pPr lvl="1"/>
            <a:r>
              <a:rPr lang="en-US"/>
              <a:t>Paragraph title text style</a:t>
            </a:r>
          </a:p>
          <a:p>
            <a:pPr marL="840362" marR="0" lvl="2" indent="-280121" algn="l" defTabSz="914367" rtl="0" eaLnBrk="1" fontAlgn="auto" latinLnBrk="0" hangingPunct="1">
              <a:lnSpc>
                <a:spcPct val="90000"/>
              </a:lnSpc>
              <a:spcBef>
                <a:spcPct val="20000"/>
              </a:spcBef>
              <a:spcAft>
                <a:spcPts val="0"/>
              </a:spcAft>
              <a:buClrTx/>
              <a:buSzPct val="90000"/>
              <a:tabLst/>
              <a:defRPr/>
            </a:pPr>
            <a:r>
              <a:rPr lang="en-US"/>
              <a:t>Body text style</a:t>
            </a:r>
          </a:p>
          <a:p>
            <a:pPr lvl="2"/>
            <a:endParaRPr lang="en-US"/>
          </a:p>
          <a:p>
            <a:pPr lvl="2"/>
            <a:endParaRPr lang="en-US"/>
          </a:p>
        </p:txBody>
      </p:sp>
      <p:pic>
        <p:nvPicPr>
          <p:cNvPr id="7" name="Picture 6"/>
          <p:cNvPicPr>
            <a:picLocks noChangeAspect="1"/>
          </p:cNvPicPr>
          <p:nvPr userDrawn="1"/>
        </p:nvPicPr>
        <p:blipFill rotWithShape="1">
          <a:blip r:embed="rId28" cstate="print">
            <a:extLst>
              <a:ext uri="{28A0092B-C50C-407E-A947-70E740481C1C}">
                <a14:useLocalDpi xmlns:a14="http://schemas.microsoft.com/office/drawing/2010/main"/>
              </a:ext>
            </a:extLst>
          </a:blip>
          <a:srcRect/>
          <a:stretch/>
        </p:blipFill>
        <p:spPr>
          <a:xfrm>
            <a:off x="12342258" y="3283674"/>
            <a:ext cx="1263008" cy="1205310"/>
          </a:xfrm>
          <a:prstGeom prst="rect">
            <a:avLst/>
          </a:prstGeom>
        </p:spPr>
      </p:pic>
      <p:sp>
        <p:nvSpPr>
          <p:cNvPr id="8" name="Rectangle 7"/>
          <p:cNvSpPr/>
          <p:nvPr/>
        </p:nvSpPr>
        <p:spPr>
          <a:xfrm>
            <a:off x="12048821" y="-1"/>
            <a:ext cx="143179" cy="6858001"/>
          </a:xfrm>
          <a:prstGeom prst="rect">
            <a:avLst/>
          </a:prstGeom>
          <a:solidFill>
            <a:srgbClr val="0078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5"/>
          </a:p>
        </p:txBody>
      </p:sp>
      <p:pic>
        <p:nvPicPr>
          <p:cNvPr id="9" name="Picture 8" descr="Screen Clipping">
            <a:extLst>
              <a:ext uri="{FF2B5EF4-FFF2-40B4-BE49-F238E27FC236}">
                <a16:creationId xmlns:a16="http://schemas.microsoft.com/office/drawing/2014/main" id="{1DAB03FC-BC5E-4749-A26B-13A2A75FB00D}"/>
              </a:ext>
            </a:extLst>
          </p:cNvPr>
          <p:cNvPicPr>
            <a:picLocks noChangeAspect="1"/>
          </p:cNvPicPr>
          <p:nvPr userDrawn="1"/>
        </p:nvPicPr>
        <p:blipFill rotWithShape="1">
          <a:blip r:embed="rId29" cstate="screen">
            <a:extLst>
              <a:ext uri="{28A0092B-C50C-407E-A947-70E740481C1C}">
                <a14:useLocalDpi xmlns:a14="http://schemas.microsoft.com/office/drawing/2010/main"/>
              </a:ext>
            </a:extLst>
          </a:blip>
          <a:srcRect l="2766" t="1853" r="6077" b="1965"/>
          <a:stretch/>
        </p:blipFill>
        <p:spPr>
          <a:xfrm>
            <a:off x="12427794" y="5074234"/>
            <a:ext cx="1177472" cy="2577588"/>
          </a:xfrm>
          <a:prstGeom prst="rect">
            <a:avLst/>
          </a:prstGeom>
        </p:spPr>
      </p:pic>
      <p:pic>
        <p:nvPicPr>
          <p:cNvPr id="11" name="Picture 10" descr="Screen Clipping">
            <a:extLst>
              <a:ext uri="{FF2B5EF4-FFF2-40B4-BE49-F238E27FC236}">
                <a16:creationId xmlns:a16="http://schemas.microsoft.com/office/drawing/2014/main" id="{1CEE0D05-047A-41D2-8852-6D0A6D2E3DB6}"/>
              </a:ext>
            </a:extLst>
          </p:cNvPr>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a:off x="3113560" y="7106930"/>
            <a:ext cx="9078440" cy="544892"/>
          </a:xfrm>
          <a:prstGeom prst="rect">
            <a:avLst/>
          </a:prstGeom>
        </p:spPr>
      </p:pic>
      <p:sp>
        <p:nvSpPr>
          <p:cNvPr id="12" name="TextBox 11">
            <a:extLst>
              <a:ext uri="{FF2B5EF4-FFF2-40B4-BE49-F238E27FC236}">
                <a16:creationId xmlns:a16="http://schemas.microsoft.com/office/drawing/2014/main" id="{FA0100E5-8D58-4782-83CE-CC134783A792}"/>
              </a:ext>
            </a:extLst>
          </p:cNvPr>
          <p:cNvSpPr txBox="1"/>
          <p:nvPr userDrawn="1"/>
        </p:nvSpPr>
        <p:spPr>
          <a:xfrm>
            <a:off x="12238690" y="4723726"/>
            <a:ext cx="1323001" cy="452654"/>
          </a:xfrm>
          <a:prstGeom prst="rect">
            <a:avLst/>
          </a:prstGeom>
          <a:noFill/>
        </p:spPr>
        <p:txBody>
          <a:bodyPr wrap="square" lIns="179285" tIns="143428" rIns="179285" bIns="143428" rtlCol="0">
            <a:spAutoFit/>
          </a:bodyPr>
          <a:lstStyle/>
          <a:p>
            <a:pPr>
              <a:lnSpc>
                <a:spcPct val="90000"/>
              </a:lnSpc>
              <a:spcAft>
                <a:spcPts val="588"/>
              </a:spcAft>
            </a:pPr>
            <a:r>
              <a:rPr lang="en-US" sz="1176" b="1">
                <a:gradFill>
                  <a:gsLst>
                    <a:gs pos="2917">
                      <a:schemeClr val="tx1"/>
                    </a:gs>
                    <a:gs pos="30000">
                      <a:schemeClr val="tx1"/>
                    </a:gs>
                  </a:gsLst>
                  <a:lin ang="5400000" scaled="0"/>
                </a:gradFill>
              </a:rPr>
              <a:t>Accent colors</a:t>
            </a:r>
          </a:p>
        </p:txBody>
      </p:sp>
      <p:sp>
        <p:nvSpPr>
          <p:cNvPr id="13" name="TextBox 12">
            <a:extLst>
              <a:ext uri="{FF2B5EF4-FFF2-40B4-BE49-F238E27FC236}">
                <a16:creationId xmlns:a16="http://schemas.microsoft.com/office/drawing/2014/main" id="{7094F216-0C27-49E7-942F-B5F29856055D}"/>
              </a:ext>
            </a:extLst>
          </p:cNvPr>
          <p:cNvSpPr txBox="1"/>
          <p:nvPr userDrawn="1"/>
        </p:nvSpPr>
        <p:spPr>
          <a:xfrm>
            <a:off x="12238689" y="2944367"/>
            <a:ext cx="1325710" cy="452654"/>
          </a:xfrm>
          <a:prstGeom prst="rect">
            <a:avLst/>
          </a:prstGeom>
          <a:noFill/>
        </p:spPr>
        <p:txBody>
          <a:bodyPr wrap="none" lIns="179285" tIns="143428" rIns="179285" bIns="143428" rtlCol="0">
            <a:spAutoFit/>
          </a:bodyPr>
          <a:lstStyle/>
          <a:p>
            <a:pPr>
              <a:lnSpc>
                <a:spcPct val="90000"/>
              </a:lnSpc>
              <a:spcAft>
                <a:spcPts val="588"/>
              </a:spcAft>
            </a:pPr>
            <a:r>
              <a:rPr lang="en-US" sz="1176" b="1">
                <a:gradFill>
                  <a:gsLst>
                    <a:gs pos="2917">
                      <a:schemeClr val="tx1"/>
                    </a:gs>
                    <a:gs pos="30000">
                      <a:schemeClr val="tx1"/>
                    </a:gs>
                  </a:gsLst>
                  <a:lin ang="5400000" scaled="0"/>
                </a:gradFill>
              </a:rPr>
              <a:t>Primary color</a:t>
            </a:r>
          </a:p>
        </p:txBody>
      </p:sp>
    </p:spTree>
    <p:extLst>
      <p:ext uri="{BB962C8B-B14F-4D97-AF65-F5344CB8AC3E}">
        <p14:creationId xmlns:p14="http://schemas.microsoft.com/office/powerpoint/2010/main" val="667415372"/>
      </p:ext>
    </p:extLst>
  </p:cSld>
  <p:clrMap bg1="lt1" tx1="dk1" bg2="lt2" tx2="dk2" accent1="accent1" accent2="accent2" accent3="accent3" accent4="accent4" accent5="accent5" accent6="accent6" hlink="hlink" folHlink="folHlink"/>
  <p:sldLayoutIdLst>
    <p:sldLayoutId id="2147484969" r:id="rId1"/>
    <p:sldLayoutId id="2147484970" r:id="rId2"/>
    <p:sldLayoutId id="2147484971" r:id="rId3"/>
    <p:sldLayoutId id="2147484972" r:id="rId4"/>
    <p:sldLayoutId id="2147484973" r:id="rId5"/>
    <p:sldLayoutId id="2147484974" r:id="rId6"/>
    <p:sldLayoutId id="2147484975" r:id="rId7"/>
    <p:sldLayoutId id="2147484976" r:id="rId8"/>
    <p:sldLayoutId id="2147484977" r:id="rId9"/>
    <p:sldLayoutId id="2147484978" r:id="rId10"/>
    <p:sldLayoutId id="2147484979" r:id="rId11"/>
    <p:sldLayoutId id="2147484980" r:id="rId12"/>
    <p:sldLayoutId id="2147484981" r:id="rId13"/>
    <p:sldLayoutId id="2147484982" r:id="rId14"/>
    <p:sldLayoutId id="2147484983" r:id="rId15"/>
    <p:sldLayoutId id="2147484984" r:id="rId16"/>
    <p:sldLayoutId id="2147484985" r:id="rId17"/>
    <p:sldLayoutId id="2147484986" r:id="rId18"/>
    <p:sldLayoutId id="2147484987" r:id="rId19"/>
    <p:sldLayoutId id="2147484988" r:id="rId20"/>
    <p:sldLayoutId id="2147484989" r:id="rId21"/>
    <p:sldLayoutId id="2147484990" r:id="rId22"/>
    <p:sldLayoutId id="2147484991" r:id="rId23"/>
    <p:sldLayoutId id="2147484992" r:id="rId24"/>
    <p:sldLayoutId id="2147484993" r:id="rId25"/>
    <p:sldLayoutId id="2147484994" r:id="rId26"/>
  </p:sldLayoutIdLst>
  <p:transition>
    <p:fade/>
  </p:transition>
  <p:txStyles>
    <p:titleStyle>
      <a:lvl1pPr algn="l" defTabSz="914367" rtl="0" eaLnBrk="1" latinLnBrk="0" hangingPunct="1">
        <a:lnSpc>
          <a:spcPct val="90000"/>
        </a:lnSpc>
        <a:spcBef>
          <a:spcPct val="0"/>
        </a:spcBef>
        <a:buNone/>
        <a:defRPr lang="en-US" sz="2941" b="0" kern="1200" cap="none" spc="0" baseline="0" dirty="0" smtClean="0">
          <a:ln w="3175">
            <a:noFill/>
          </a:ln>
          <a:gradFill>
            <a:gsLst>
              <a:gs pos="1250">
                <a:schemeClr val="accent1"/>
              </a:gs>
              <a:gs pos="100000">
                <a:schemeClr val="accent1"/>
              </a:gs>
            </a:gsLst>
            <a:lin ang="5400000" scaled="0"/>
          </a:gra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588"/>
        </a:spcAft>
        <a:buClrTx/>
        <a:buSzPct val="90000"/>
        <a:buFont typeface="Arial" panose="020B0604020202020204" pitchFamily="34" charset="0"/>
        <a:buNone/>
        <a:tabLst/>
        <a:defRPr sz="1372" kern="1200" spc="0" baseline="0">
          <a:solidFill>
            <a:srgbClr val="505050"/>
          </a:solidFill>
          <a:latin typeface="Segoe UI Semilight" panose="020B0402040204020203" pitchFamily="34" charset="0"/>
          <a:ea typeface="+mn-ea"/>
          <a:cs typeface="Segoe UI Semilight" panose="020B0402040204020203" pitchFamily="34" charset="0"/>
        </a:defRPr>
      </a:lvl1pPr>
      <a:lvl2pPr marL="572691" marR="0" indent="-236546" algn="l" defTabSz="914367" rtl="0" eaLnBrk="1" fontAlgn="auto" latinLnBrk="0" hangingPunct="1">
        <a:lnSpc>
          <a:spcPct val="100000"/>
        </a:lnSpc>
        <a:spcBef>
          <a:spcPts val="0"/>
        </a:spcBef>
        <a:spcAft>
          <a:spcPts val="588"/>
        </a:spcAft>
        <a:buClrTx/>
        <a:buSzPct val="90000"/>
        <a:buFont typeface="Arial" pitchFamily="34" charset="0"/>
        <a:buChar char="•"/>
        <a:tabLst/>
        <a:defRPr sz="980" b="0" kern="1200" spc="0" baseline="0">
          <a:solidFill>
            <a:srgbClr val="505050"/>
          </a:solidFill>
          <a:latin typeface="Segoe UI Semibold"/>
          <a:ea typeface="+mn-ea"/>
          <a:cs typeface="Segoe UI Semibold"/>
        </a:defRPr>
      </a:lvl2pPr>
      <a:lvl3pPr marL="840362" marR="0" indent="-280121" algn="l" defTabSz="914367" rtl="0" eaLnBrk="1" fontAlgn="auto" latinLnBrk="0" hangingPunct="1">
        <a:lnSpc>
          <a:spcPct val="100000"/>
        </a:lnSpc>
        <a:spcBef>
          <a:spcPts val="0"/>
        </a:spcBef>
        <a:spcAft>
          <a:spcPts val="588"/>
        </a:spcAft>
        <a:buClrTx/>
        <a:buSzPct val="90000"/>
        <a:buFont typeface="Arial" panose="020B0604020202020204" pitchFamily="34" charset="0"/>
        <a:buChar char="•"/>
        <a:tabLst/>
        <a:defRPr sz="980" b="0" kern="1200" spc="0" baseline="0">
          <a:solidFill>
            <a:srgbClr val="505050"/>
          </a:soli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tx1">
              <a:lumMod val="75000"/>
            </a:schemeClr>
          </a:soli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tx1">
              <a:lumMod val="75000"/>
            </a:schemeClr>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078"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39" y="1189177"/>
            <a:ext cx="11653523" cy="544765"/>
          </a:xfrm>
          <a:prstGeom prst="rect">
            <a:avLst/>
          </a:prstGeom>
        </p:spPr>
        <p:txBody>
          <a:bodyPr vert="horz" wrap="square" lIns="146304" tIns="91440" rIns="146304" bIns="91440" rtlCol="0">
            <a:spAutoFit/>
          </a:bodyPr>
          <a:lstStyle/>
          <a:p>
            <a:pPr lvl="0"/>
            <a:r>
              <a:rPr lang="en-US"/>
              <a:t>Click to edit Master text styles</a:t>
            </a:r>
          </a:p>
        </p:txBody>
      </p:sp>
    </p:spTree>
    <p:extLst>
      <p:ext uri="{BB962C8B-B14F-4D97-AF65-F5344CB8AC3E}">
        <p14:creationId xmlns:p14="http://schemas.microsoft.com/office/powerpoint/2010/main" val="343740690"/>
      </p:ext>
    </p:extLst>
  </p:cSld>
  <p:clrMap bg1="lt1" tx1="dk1" bg2="lt2" tx2="dk2" accent1="accent1" accent2="accent2" accent3="accent3" accent4="accent4" accent5="accent5" accent6="accent6" hlink="hlink" folHlink="folHlink"/>
  <p:sldLayoutIdLst>
    <p:sldLayoutId id="2147484996" r:id="rId1"/>
    <p:sldLayoutId id="2147484997" r:id="rId2"/>
    <p:sldLayoutId id="2147484998" r:id="rId3"/>
    <p:sldLayoutId id="2147484999" r:id="rId4"/>
    <p:sldLayoutId id="2147485000" r:id="rId5"/>
    <p:sldLayoutId id="2147485001" r:id="rId6"/>
    <p:sldLayoutId id="2147485002" r:id="rId7"/>
    <p:sldLayoutId id="2147485003" r:id="rId8"/>
    <p:sldLayoutId id="2147485004" r:id="rId9"/>
    <p:sldLayoutId id="2147485005" r:id="rId10"/>
    <p:sldLayoutId id="2147485006" r:id="rId11"/>
    <p:sldLayoutId id="2147485007" r:id="rId12"/>
    <p:sldLayoutId id="2147485008" r:id="rId13"/>
    <p:sldLayoutId id="2147485009" r:id="rId14"/>
    <p:sldLayoutId id="2147485010" r:id="rId15"/>
    <p:sldLayoutId id="2147485011" r:id="rId16"/>
    <p:sldLayoutId id="2147485012" r:id="rId17"/>
    <p:sldLayoutId id="2147485013" r:id="rId18"/>
    <p:sldLayoutId id="2147485014" r:id="rId19"/>
    <p:sldLayoutId id="2147485015" r:id="rId20"/>
    <p:sldLayoutId id="2147485016" r:id="rId21"/>
    <p:sldLayoutId id="2147485017" r:id="rId22"/>
    <p:sldLayoutId id="2147485018" r:id="rId23"/>
    <p:sldLayoutId id="2147485019" r:id="rId24"/>
    <p:sldLayoutId id="2147485020" r:id="rId25"/>
    <p:sldLayoutId id="2147485021" r:id="rId26"/>
    <p:sldLayoutId id="2147485022" r:id="rId27"/>
    <p:sldLayoutId id="2147485023" r:id="rId28"/>
    <p:sldLayoutId id="2147485024" r:id="rId29"/>
    <p:sldLayoutId id="2147485025" r:id="rId30"/>
    <p:sldLayoutId id="2147485026" r:id="rId31"/>
    <p:sldLayoutId id="2147485027" r:id="rId32"/>
    <p:sldLayoutId id="2147485028" r:id="rId33"/>
  </p:sldLayoutIdLst>
  <p:transition>
    <p:fade/>
  </p:transition>
  <p:txStyles>
    <p:titleStyle>
      <a:lvl1pPr algn="l" defTabSz="913505" rtl="0" eaLnBrk="1" fontAlgn="base" hangingPunct="1">
        <a:lnSpc>
          <a:spcPct val="90000"/>
        </a:lnSpc>
        <a:spcBef>
          <a:spcPct val="0"/>
        </a:spcBef>
        <a:spcAft>
          <a:spcPct val="0"/>
        </a:spcAft>
        <a:defRPr lang="en-US" sz="4400" kern="1200" spc="-100" dirty="0">
          <a:ln w="3175">
            <a:noFill/>
          </a:ln>
          <a:gradFill>
            <a:gsLst>
              <a:gs pos="1250">
                <a:schemeClr val="tx1"/>
              </a:gs>
              <a:gs pos="100000">
                <a:schemeClr val="tx1"/>
              </a:gs>
            </a:gsLst>
            <a:lin ang="5400000" scaled="0"/>
          </a:gradFill>
          <a:latin typeface="+mj-lt"/>
          <a:ea typeface="ＭＳ Ｐゴシック" charset="0"/>
          <a:cs typeface="Segoe UI" pitchFamily="34" charset="0"/>
        </a:defRPr>
      </a:lvl1pPr>
      <a:lvl2pPr algn="l" defTabSz="913505" rtl="0" eaLnBrk="1" fontAlgn="base" hangingPunct="1">
        <a:lnSpc>
          <a:spcPct val="90000"/>
        </a:lnSpc>
        <a:spcBef>
          <a:spcPct val="0"/>
        </a:spcBef>
        <a:spcAft>
          <a:spcPct val="0"/>
        </a:spcAft>
        <a:defRPr sz="5294">
          <a:solidFill>
            <a:schemeClr val="tx1"/>
          </a:solidFill>
          <a:latin typeface="Segoe UI Light" charset="0"/>
          <a:ea typeface="ＭＳ Ｐゴシック" charset="0"/>
        </a:defRPr>
      </a:lvl2pPr>
      <a:lvl3pPr algn="l" defTabSz="913505" rtl="0" eaLnBrk="1" fontAlgn="base" hangingPunct="1">
        <a:lnSpc>
          <a:spcPct val="90000"/>
        </a:lnSpc>
        <a:spcBef>
          <a:spcPct val="0"/>
        </a:spcBef>
        <a:spcAft>
          <a:spcPct val="0"/>
        </a:spcAft>
        <a:defRPr sz="5294">
          <a:solidFill>
            <a:schemeClr val="tx1"/>
          </a:solidFill>
          <a:latin typeface="Segoe UI Light" charset="0"/>
          <a:ea typeface="ＭＳ Ｐゴシック" charset="0"/>
        </a:defRPr>
      </a:lvl3pPr>
      <a:lvl4pPr algn="l" defTabSz="913505" rtl="0" eaLnBrk="1" fontAlgn="base" hangingPunct="1">
        <a:lnSpc>
          <a:spcPct val="90000"/>
        </a:lnSpc>
        <a:spcBef>
          <a:spcPct val="0"/>
        </a:spcBef>
        <a:spcAft>
          <a:spcPct val="0"/>
        </a:spcAft>
        <a:defRPr sz="5294">
          <a:solidFill>
            <a:schemeClr val="tx1"/>
          </a:solidFill>
          <a:latin typeface="Segoe UI Light" charset="0"/>
          <a:ea typeface="ＭＳ Ｐゴシック" charset="0"/>
        </a:defRPr>
      </a:lvl4pPr>
      <a:lvl5pPr algn="l" defTabSz="913505" rtl="0" eaLnBrk="1" fontAlgn="base" hangingPunct="1">
        <a:lnSpc>
          <a:spcPct val="90000"/>
        </a:lnSpc>
        <a:spcBef>
          <a:spcPct val="0"/>
        </a:spcBef>
        <a:spcAft>
          <a:spcPct val="0"/>
        </a:spcAft>
        <a:defRPr sz="5294">
          <a:solidFill>
            <a:schemeClr val="tx1"/>
          </a:solidFill>
          <a:latin typeface="Segoe UI Light" charset="0"/>
          <a:ea typeface="ＭＳ Ｐゴシック" charset="0"/>
        </a:defRPr>
      </a:lvl5pPr>
      <a:lvl6pPr marL="448193" algn="l" defTabSz="913505" rtl="0" eaLnBrk="1" fontAlgn="base" hangingPunct="1">
        <a:lnSpc>
          <a:spcPct val="90000"/>
        </a:lnSpc>
        <a:spcBef>
          <a:spcPct val="0"/>
        </a:spcBef>
        <a:spcAft>
          <a:spcPct val="0"/>
        </a:spcAft>
        <a:defRPr sz="5294">
          <a:solidFill>
            <a:schemeClr val="tx1"/>
          </a:solidFill>
          <a:latin typeface="Segoe UI Light" charset="0"/>
          <a:ea typeface="ＭＳ Ｐゴシック" charset="0"/>
        </a:defRPr>
      </a:lvl6pPr>
      <a:lvl7pPr marL="896386" algn="l" defTabSz="913505" rtl="0" eaLnBrk="1" fontAlgn="base" hangingPunct="1">
        <a:lnSpc>
          <a:spcPct val="90000"/>
        </a:lnSpc>
        <a:spcBef>
          <a:spcPct val="0"/>
        </a:spcBef>
        <a:spcAft>
          <a:spcPct val="0"/>
        </a:spcAft>
        <a:defRPr sz="5294">
          <a:solidFill>
            <a:schemeClr val="tx1"/>
          </a:solidFill>
          <a:latin typeface="Segoe UI Light" charset="0"/>
          <a:ea typeface="ＭＳ Ｐゴシック" charset="0"/>
        </a:defRPr>
      </a:lvl7pPr>
      <a:lvl8pPr marL="1344579" algn="l" defTabSz="913505" rtl="0" eaLnBrk="1" fontAlgn="base" hangingPunct="1">
        <a:lnSpc>
          <a:spcPct val="90000"/>
        </a:lnSpc>
        <a:spcBef>
          <a:spcPct val="0"/>
        </a:spcBef>
        <a:spcAft>
          <a:spcPct val="0"/>
        </a:spcAft>
        <a:defRPr sz="5294">
          <a:solidFill>
            <a:schemeClr val="tx1"/>
          </a:solidFill>
          <a:latin typeface="Segoe UI Light" charset="0"/>
          <a:ea typeface="ＭＳ Ｐゴシック" charset="0"/>
        </a:defRPr>
      </a:lvl8pPr>
      <a:lvl9pPr marL="1792773" algn="l" defTabSz="913505" rtl="0" eaLnBrk="1" fontAlgn="base" hangingPunct="1">
        <a:lnSpc>
          <a:spcPct val="90000"/>
        </a:lnSpc>
        <a:spcBef>
          <a:spcPct val="0"/>
        </a:spcBef>
        <a:spcAft>
          <a:spcPct val="0"/>
        </a:spcAft>
        <a:defRPr sz="5294">
          <a:solidFill>
            <a:schemeClr val="tx1"/>
          </a:solidFill>
          <a:latin typeface="Segoe UI Light" charset="0"/>
          <a:ea typeface="ＭＳ Ｐゴシック" charset="0"/>
        </a:defRPr>
      </a:lvl9pPr>
    </p:titleStyle>
    <p:bodyStyle>
      <a:lvl1pPr marL="336145" indent="-336145" algn="l" defTabSz="913505" rtl="0" eaLnBrk="1" fontAlgn="base" hangingPunct="1">
        <a:lnSpc>
          <a:spcPct val="90000"/>
        </a:lnSpc>
        <a:spcBef>
          <a:spcPct val="20000"/>
        </a:spcBef>
        <a:spcAft>
          <a:spcPct val="0"/>
        </a:spcAft>
        <a:buSzPct val="90000"/>
        <a:buFont typeface="Arial" charset="0"/>
        <a:buChar char="•"/>
        <a:defRPr sz="2600" kern="1200">
          <a:gradFill>
            <a:gsLst>
              <a:gs pos="1250">
                <a:schemeClr val="tx1"/>
              </a:gs>
              <a:gs pos="100000">
                <a:schemeClr val="tx1"/>
              </a:gs>
            </a:gsLst>
            <a:lin ang="5400000" scaled="0"/>
          </a:gradFill>
          <a:latin typeface="+mj-lt"/>
          <a:ea typeface="ＭＳ Ｐゴシック" charset="0"/>
          <a:cs typeface="ＭＳ Ｐゴシック" charset="0"/>
        </a:defRPr>
      </a:lvl1pPr>
      <a:lvl2pPr marL="572691" indent="-236546" algn="l" defTabSz="913505" rtl="0" eaLnBrk="1" fontAlgn="base" hangingPunct="1">
        <a:lnSpc>
          <a:spcPct val="90000"/>
        </a:lnSpc>
        <a:spcBef>
          <a:spcPct val="20000"/>
        </a:spcBef>
        <a:spcAft>
          <a:spcPct val="0"/>
        </a:spcAft>
        <a:buSzPct val="90000"/>
        <a:buFont typeface="Arial" charset="0"/>
        <a:buChar char="•"/>
        <a:defRPr sz="2353" kern="1200">
          <a:gradFill>
            <a:gsLst>
              <a:gs pos="1250">
                <a:schemeClr val="tx1"/>
              </a:gs>
              <a:gs pos="100000">
                <a:schemeClr val="tx1"/>
              </a:gs>
            </a:gsLst>
            <a:lin ang="5400000" scaled="0"/>
          </a:gradFill>
          <a:latin typeface="+mn-lt"/>
          <a:ea typeface="ＭＳ Ｐゴシック" charset="0"/>
          <a:cs typeface="+mn-cs"/>
        </a:defRPr>
      </a:lvl2pPr>
      <a:lvl3pPr marL="784338" indent="-224097" algn="l" defTabSz="913505" rtl="0" eaLnBrk="1" fontAlgn="base" hangingPunct="1">
        <a:lnSpc>
          <a:spcPct val="90000"/>
        </a:lnSpc>
        <a:spcBef>
          <a:spcPct val="20000"/>
        </a:spcBef>
        <a:spcAft>
          <a:spcPct val="0"/>
        </a:spcAft>
        <a:buSzPct val="90000"/>
        <a:buFont typeface="Arial" charset="0"/>
        <a:buChar char="•"/>
        <a:defRPr sz="1961" kern="1200">
          <a:gradFill>
            <a:gsLst>
              <a:gs pos="1250">
                <a:schemeClr val="tx1"/>
              </a:gs>
              <a:gs pos="100000">
                <a:schemeClr val="tx1"/>
              </a:gs>
            </a:gsLst>
            <a:lin ang="5400000" scaled="0"/>
          </a:gradFill>
          <a:latin typeface="+mn-lt"/>
          <a:ea typeface="ＭＳ Ｐゴシック" charset="0"/>
          <a:cs typeface="+mn-cs"/>
        </a:defRPr>
      </a:lvl3pPr>
      <a:lvl4pPr marL="1008435" indent="-224097" algn="l" defTabSz="913505" rtl="0" eaLnBrk="1" fontAlgn="base" hangingPunct="1">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4pPr>
      <a:lvl5pPr marL="1232531" indent="-224097" algn="l" defTabSz="913505" rtl="0" eaLnBrk="1" fontAlgn="base" hangingPunct="1">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20" y="1866616"/>
            <a:ext cx="11336039" cy="1276484"/>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9688818"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graphicFrame>
        <p:nvGraphicFramePr>
          <p:cNvPr id="6" name="Object 5" hidden="1">
            <a:extLst>
              <a:ext uri="{FF2B5EF4-FFF2-40B4-BE49-F238E27FC236}">
                <a16:creationId xmlns:a16="http://schemas.microsoft.com/office/drawing/2014/main" id="{DCBF6262-5896-495A-B212-86921074EBB7}"/>
              </a:ext>
            </a:extLst>
          </p:cNvPr>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631" imgH="631" progId="TCLayout.ActiveDocument.1">
                  <p:embed/>
                </p:oleObj>
              </mc:Choice>
              <mc:Fallback>
                <p:oleObj name="think-cell Slide" r:id="rId7" imgW="631" imgH="631" progId="TCLayout.ActiveDocument.1">
                  <p:embed/>
                  <p:pic>
                    <p:nvPicPr>
                      <p:cNvPr id="6" name="Object 5" hidden="1">
                        <a:extLst>
                          <a:ext uri="{FF2B5EF4-FFF2-40B4-BE49-F238E27FC236}">
                            <a16:creationId xmlns:a16="http://schemas.microsoft.com/office/drawing/2014/main" id="{DCBF6262-5896-495A-B212-86921074EBB7}"/>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863568C6-88F6-4F5A-AD99-44D9BAF9CE0A}"/>
              </a:ext>
            </a:extLst>
          </p:cNvPr>
          <p:cNvSpPr/>
          <p:nvPr userDrawn="1">
            <p:custDataLst>
              <p:tags r:id="rId4"/>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4251" b="0" i="0" baseline="0">
              <a:latin typeface="Whyte Medium" panose="020B0604020202020204" charset="0"/>
              <a:ea typeface="+mj-ea"/>
              <a:cs typeface="+mj-cs"/>
              <a:sym typeface="Whyte Medium" panose="020B0604020202020204" charset="0"/>
            </a:endParaRPr>
          </a:p>
        </p:txBody>
      </p:sp>
    </p:spTree>
    <p:extLst>
      <p:ext uri="{BB962C8B-B14F-4D97-AF65-F5344CB8AC3E}">
        <p14:creationId xmlns:p14="http://schemas.microsoft.com/office/powerpoint/2010/main" val="1030160356"/>
      </p:ext>
    </p:extLst>
  </p:cSld>
  <p:clrMap bg1="lt1" tx1="dk1" bg2="lt2" tx2="dk2" accent1="accent1" accent2="accent2" accent3="accent3" accent4="accent4" accent5="accent5" accent6="accent6" hlink="hlink" folHlink="folHlink"/>
  <p:sldLayoutIdLst>
    <p:sldLayoutId id="2147483667" r:id="rId1"/>
  </p:sldLayoutIdLst>
  <p:transition>
    <p:fade/>
  </p:transition>
  <p:hf sldNum="0" hdr="0" dt="0"/>
  <p:txStyles>
    <p:titleStyle>
      <a:lvl1pPr algn="l" defTabSz="914192" rtl="0" eaLnBrk="1" latinLnBrk="0" hangingPunct="1">
        <a:lnSpc>
          <a:spcPct val="90000"/>
        </a:lnSpc>
        <a:spcBef>
          <a:spcPct val="0"/>
        </a:spcBef>
        <a:buNone/>
        <a:defRPr lang="en-US" sz="3136"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54"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07"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1567" kern="1200" spc="0" baseline="0">
          <a:solidFill>
            <a:srgbClr val="000000"/>
          </a:solidFill>
          <a:latin typeface="+mn-lt"/>
          <a:ea typeface="+mn-ea"/>
          <a:cs typeface="+mn-cs"/>
        </a:defRPr>
      </a:lvl3pPr>
      <a:lvl4pPr marL="672161"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1567" kern="1200" spc="0" baseline="0">
          <a:solidFill>
            <a:srgbClr val="000000"/>
          </a:solidFill>
          <a:latin typeface="+mn-lt"/>
          <a:ea typeface="+mn-ea"/>
          <a:cs typeface="+mn-cs"/>
        </a:defRPr>
      </a:lvl4pPr>
      <a:lvl5pPr marL="896214"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1567" kern="1200" spc="0" baseline="0">
          <a:solidFill>
            <a:srgbClr val="000000"/>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B143BF-66CE-4839-B8FC-E818872874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FA7066EB-99F5-4677-B8C7-49B9245BFB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2114F324-2FE5-47CB-BD10-0A9DF5F219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9E1DB4-D931-4E86-AA83-3FC85B022277}" type="datetimeFigureOut">
              <a:rPr lang="fr-FR" smtClean="0"/>
              <a:t>06/12/2021</a:t>
            </a:fld>
            <a:endParaRPr lang="fr-FR"/>
          </a:p>
        </p:txBody>
      </p:sp>
      <p:sp>
        <p:nvSpPr>
          <p:cNvPr id="5" name="Footer Placeholder 4">
            <a:extLst>
              <a:ext uri="{FF2B5EF4-FFF2-40B4-BE49-F238E27FC236}">
                <a16:creationId xmlns:a16="http://schemas.microsoft.com/office/drawing/2014/main" id="{048BA971-2701-449D-984F-A382649B19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a:extLst>
              <a:ext uri="{FF2B5EF4-FFF2-40B4-BE49-F238E27FC236}">
                <a16:creationId xmlns:a16="http://schemas.microsoft.com/office/drawing/2014/main" id="{9F74DFD5-85A6-41DC-A34A-2FDB685528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703D82-839E-4C0C-A498-A6F2132C4DF8}" type="slidenum">
              <a:rPr lang="fr-FR" smtClean="0"/>
              <a:t>‹#›</a:t>
            </a:fld>
            <a:endParaRPr lang="fr-FR"/>
          </a:p>
        </p:txBody>
      </p:sp>
    </p:spTree>
    <p:extLst>
      <p:ext uri="{BB962C8B-B14F-4D97-AF65-F5344CB8AC3E}">
        <p14:creationId xmlns:p14="http://schemas.microsoft.com/office/powerpoint/2010/main" val="3277396534"/>
      </p:ext>
    </p:extLst>
  </p:cSld>
  <p:clrMap bg1="lt1" tx1="dk1" bg2="lt2" tx2="dk2" accent1="accent1" accent2="accent2" accent3="accent3" accent4="accent4" accent5="accent5" accent6="accent6" hlink="hlink" folHlink="folHlink"/>
  <p:sldLayoutIdLst>
    <p:sldLayoutId id="2147485030" r:id="rId1"/>
    <p:sldLayoutId id="2147485031" r:id="rId2"/>
    <p:sldLayoutId id="2147485032" r:id="rId3"/>
    <p:sldLayoutId id="2147485033" r:id="rId4"/>
    <p:sldLayoutId id="2147485034" r:id="rId5"/>
    <p:sldLayoutId id="2147485035" r:id="rId6"/>
    <p:sldLayoutId id="2147485036" r:id="rId7"/>
    <p:sldLayoutId id="2147485037" r:id="rId8"/>
    <p:sldLayoutId id="2147485038" r:id="rId9"/>
    <p:sldLayoutId id="2147485039" r:id="rId10"/>
    <p:sldLayoutId id="2147485040" r:id="rId11"/>
    <p:sldLayoutId id="214748504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fr-FR" noProof="0" dirty="0"/>
              <a:t>Titre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3"/>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30943544"/>
      </p:ext>
    </p:extLst>
  </p:cSld>
  <p:clrMap bg1="lt1" tx1="dk1" bg2="lt2" tx2="dk2" accent1="accent1" accent2="accent2" accent3="accent3" accent4="accent4" accent5="accent5" accent6="accent6" hlink="hlink" folHlink="folHlink"/>
  <p:sldLayoutIdLst>
    <p:sldLayoutId id="2147485043" r:id="rId1"/>
    <p:sldLayoutId id="2147485044" r:id="rId2"/>
    <p:sldLayoutId id="2147485045" r:id="rId3"/>
    <p:sldLayoutId id="2147485046" r:id="rId4"/>
    <p:sldLayoutId id="2147485047" r:id="rId5"/>
    <p:sldLayoutId id="2147485048" r:id="rId6"/>
    <p:sldLayoutId id="2147485049" r:id="rId7"/>
    <p:sldLayoutId id="2147485050" r:id="rId8"/>
    <p:sldLayoutId id="2147485051" r:id="rId9"/>
    <p:sldLayoutId id="2147485052" r:id="rId10"/>
    <p:sldLayoutId id="2147485053" r:id="rId11"/>
    <p:sldLayoutId id="2147485054" r:id="rId12"/>
    <p:sldLayoutId id="2147485055" r:id="rId13"/>
    <p:sldLayoutId id="2147485084" r:id="rId14"/>
    <p:sldLayoutId id="2147485085" r:id="rId15"/>
    <p:sldLayoutId id="2147485086" r:id="rId16"/>
    <p:sldLayoutId id="2147485087" r:id="rId17"/>
    <p:sldLayoutId id="2147485088" r:id="rId18"/>
    <p:sldLayoutId id="2147485089" r:id="rId19"/>
    <p:sldLayoutId id="2147485090" r:id="rId20"/>
    <p:sldLayoutId id="2147485091" r:id="rId2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04124F78-F798-4472-8F3B-12A7DE8E5C92}"/>
              </a:ext>
            </a:extLst>
          </p:cNvPr>
          <p:cNvGraphicFramePr>
            <a:graphicFrameLocks noChangeAspect="1"/>
          </p:cNvGraphicFramePr>
          <p:nvPr userDrawn="1">
            <p:custDataLst>
              <p:tags r:id="rId29"/>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1" imgW="425" imgH="424" progId="TCLayout.ActiveDocument.1">
                  <p:embed/>
                </p:oleObj>
              </mc:Choice>
              <mc:Fallback>
                <p:oleObj name="think-cell Slide" r:id="rId31" imgW="425" imgH="424" progId="TCLayout.ActiveDocument.1">
                  <p:embed/>
                  <p:pic>
                    <p:nvPicPr>
                      <p:cNvPr id="6" name="Object 5" hidden="1">
                        <a:extLst>
                          <a:ext uri="{FF2B5EF4-FFF2-40B4-BE49-F238E27FC236}">
                            <a16:creationId xmlns:a16="http://schemas.microsoft.com/office/drawing/2014/main" id="{04124F78-F798-4472-8F3B-12A7DE8E5C92}"/>
                          </a:ext>
                        </a:extLst>
                      </p:cNvPr>
                      <p:cNvPicPr/>
                      <p:nvPr/>
                    </p:nvPicPr>
                    <p:blipFill>
                      <a:blip r:embed="rId32"/>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0E68DC1A-EBD6-4EA2-8FE3-DA8F21D3ED6C}"/>
              </a:ext>
            </a:extLst>
          </p:cNvPr>
          <p:cNvSpPr/>
          <p:nvPr userDrawn="1">
            <p:custDataLst>
              <p:tags r:id="rId30"/>
            </p:custDataLst>
          </p:nvPr>
        </p:nvSpPr>
        <p:spPr bwMode="auto">
          <a:xfrm>
            <a:off x="0" y="0"/>
            <a:ext cx="158750" cy="1587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ctr" defTabSz="932472" fontAlgn="base">
              <a:lnSpc>
                <a:spcPct val="90000"/>
              </a:lnSpc>
              <a:spcBef>
                <a:spcPct val="0"/>
              </a:spcBef>
              <a:spcAft>
                <a:spcPct val="0"/>
              </a:spcAft>
            </a:pPr>
            <a:endParaRPr lang="en-US" sz="3200"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p:ph type="title"/>
          </p:nvPr>
        </p:nvSpPr>
        <p:spPr>
          <a:xfrm>
            <a:off x="419100" y="438785"/>
            <a:ext cx="11333080" cy="741053"/>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userDrawn="1">
            <p:ph type="body" idx="1"/>
          </p:nvPr>
        </p:nvSpPr>
        <p:spPr>
          <a:xfrm>
            <a:off x="419100" y="1525521"/>
            <a:ext cx="11333080" cy="5026092"/>
          </a:xfrm>
          <a:prstGeom prst="rect">
            <a:avLst/>
          </a:prstGeom>
        </p:spPr>
        <p:txBody>
          <a:bodyPr vert="horz" wrap="square"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3" name="Group 22">
            <a:extLst>
              <a:ext uri="{FF2B5EF4-FFF2-40B4-BE49-F238E27FC236}">
                <a16:creationId xmlns:a16="http://schemas.microsoft.com/office/drawing/2014/main" id="{3976F6F8-4139-4D95-AC74-D58A77230BD6}"/>
              </a:ext>
            </a:extLst>
          </p:cNvPr>
          <p:cNvGrpSpPr/>
          <p:nvPr userDrawn="1"/>
        </p:nvGrpSpPr>
        <p:grpSpPr>
          <a:xfrm>
            <a:off x="13042277" y="608049"/>
            <a:ext cx="762212" cy="6249956"/>
            <a:chOff x="13152703" y="620154"/>
            <a:chExt cx="777496" cy="6374376"/>
          </a:xfrm>
        </p:grpSpPr>
        <p:pic>
          <p:nvPicPr>
            <p:cNvPr id="5" name="Picture 4"/>
            <p:cNvPicPr>
              <a:picLocks noChangeAspect="1"/>
            </p:cNvPicPr>
            <p:nvPr userDrawn="1"/>
          </p:nvPicPr>
          <p:blipFill rotWithShape="1">
            <a:blip r:embed="rId33" cstate="screen">
              <a:extLst>
                <a:ext uri="{28A0092B-C50C-407E-A947-70E740481C1C}">
                  <a14:useLocalDpi xmlns:a14="http://schemas.microsoft.com/office/drawing/2010/main"/>
                </a:ext>
              </a:extLst>
            </a:blip>
            <a:srcRect l="353" r="32"/>
            <a:stretch/>
          </p:blipFill>
          <p:spPr>
            <a:xfrm rot="5400000">
              <a:off x="10354263" y="3418594"/>
              <a:ext cx="6374376" cy="777496"/>
            </a:xfrm>
            <a:prstGeom prst="rect">
              <a:avLst/>
            </a:prstGeom>
          </p:spPr>
        </p:pic>
        <p:sp>
          <p:nvSpPr>
            <p:cNvPr id="9" name="TextBox 8">
              <a:extLst>
                <a:ext uri="{FF2B5EF4-FFF2-40B4-BE49-F238E27FC236}">
                  <a16:creationId xmlns:a16="http://schemas.microsoft.com/office/drawing/2014/main" id="{1964AF21-BDED-4B34-9026-5541103F0CE4}"/>
                </a:ext>
              </a:extLst>
            </p:cNvPr>
            <p:cNvSpPr txBox="1"/>
            <p:nvPr userDrawn="1"/>
          </p:nvSpPr>
          <p:spPr>
            <a:xfrm rot="5400000">
              <a:off x="12905715" y="867145"/>
              <a:ext cx="577081" cy="83100"/>
            </a:xfrm>
            <a:prstGeom prst="rect">
              <a:avLst/>
            </a:prstGeom>
            <a:noFill/>
          </p:spPr>
          <p:txBody>
            <a:bodyPr wrap="none" lIns="0" tIns="0" rIns="0" bIns="0" rtlCol="0">
              <a:spAutoFit/>
            </a:bodyPr>
            <a:lstStyle/>
            <a:p>
              <a:pPr>
                <a:lnSpc>
                  <a:spcPct val="90000"/>
                </a:lnSpc>
                <a:spcAft>
                  <a:spcPts val="588"/>
                </a:spcAft>
              </a:pPr>
              <a:r>
                <a:rPr lang="en-US" sz="588">
                  <a:solidFill>
                    <a:schemeClr val="tx1"/>
                  </a:solidFill>
                </a:rPr>
                <a:t>Microsoft palette</a:t>
              </a:r>
            </a:p>
          </p:txBody>
        </p:sp>
      </p:grpSp>
      <p:grpSp>
        <p:nvGrpSpPr>
          <p:cNvPr id="21" name="Group 20">
            <a:extLst>
              <a:ext uri="{FF2B5EF4-FFF2-40B4-BE49-F238E27FC236}">
                <a16:creationId xmlns:a16="http://schemas.microsoft.com/office/drawing/2014/main" id="{BAEE98DB-090A-4DF4-AA3B-C90AD6676A47}"/>
              </a:ext>
            </a:extLst>
          </p:cNvPr>
          <p:cNvGrpSpPr/>
          <p:nvPr userDrawn="1"/>
        </p:nvGrpSpPr>
        <p:grpSpPr>
          <a:xfrm>
            <a:off x="12317498" y="604906"/>
            <a:ext cx="520495" cy="6253096"/>
            <a:chOff x="12419367" y="616948"/>
            <a:chExt cx="530932" cy="6377579"/>
          </a:xfrm>
        </p:grpSpPr>
        <p:pic>
          <p:nvPicPr>
            <p:cNvPr id="7" name="Picture 6">
              <a:extLst>
                <a:ext uri="{FF2B5EF4-FFF2-40B4-BE49-F238E27FC236}">
                  <a16:creationId xmlns:a16="http://schemas.microsoft.com/office/drawing/2014/main" id="{CEA717DA-903F-4934-BC3A-B053C9AA6EF7}"/>
                </a:ext>
              </a:extLst>
            </p:cNvPr>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a:xfrm rot="5400000">
              <a:off x="9568605" y="3612834"/>
              <a:ext cx="6377579" cy="385808"/>
            </a:xfrm>
            <a:prstGeom prst="rect">
              <a:avLst/>
            </a:prstGeom>
          </p:spPr>
        </p:pic>
        <p:sp>
          <p:nvSpPr>
            <p:cNvPr id="11" name="TextBox 10">
              <a:extLst>
                <a:ext uri="{FF2B5EF4-FFF2-40B4-BE49-F238E27FC236}">
                  <a16:creationId xmlns:a16="http://schemas.microsoft.com/office/drawing/2014/main" id="{68392C23-FA77-442E-BE3C-BC9963AE45BD}"/>
                </a:ext>
              </a:extLst>
            </p:cNvPr>
            <p:cNvSpPr txBox="1"/>
            <p:nvPr userDrawn="1"/>
          </p:nvSpPr>
          <p:spPr>
            <a:xfrm rot="5400000">
              <a:off x="12153941" y="882374"/>
              <a:ext cx="613951" cy="83100"/>
            </a:xfrm>
            <a:prstGeom prst="rect">
              <a:avLst/>
            </a:prstGeom>
            <a:noFill/>
          </p:spPr>
          <p:txBody>
            <a:bodyPr wrap="none" lIns="0" tIns="0" rIns="0" bIns="0" rtlCol="0">
              <a:spAutoFit/>
            </a:bodyPr>
            <a:lstStyle/>
            <a:p>
              <a:pPr>
                <a:lnSpc>
                  <a:spcPct val="90000"/>
                </a:lnSpc>
                <a:spcAft>
                  <a:spcPts val="588"/>
                </a:spcAft>
              </a:pPr>
              <a:r>
                <a:rPr lang="en-US" sz="588">
                  <a:solidFill>
                    <a:schemeClr val="tx1"/>
                  </a:solidFill>
                </a:rPr>
                <a:t>Illustration palette</a:t>
              </a:r>
            </a:p>
          </p:txBody>
        </p:sp>
      </p:grpSp>
      <p:grpSp>
        <p:nvGrpSpPr>
          <p:cNvPr id="22" name="Group 21">
            <a:extLst>
              <a:ext uri="{FF2B5EF4-FFF2-40B4-BE49-F238E27FC236}">
                <a16:creationId xmlns:a16="http://schemas.microsoft.com/office/drawing/2014/main" id="{9C4E8054-BD9F-409A-9535-C24729DA0947}"/>
              </a:ext>
            </a:extLst>
          </p:cNvPr>
          <p:cNvGrpSpPr/>
          <p:nvPr userDrawn="1"/>
        </p:nvGrpSpPr>
        <p:grpSpPr>
          <a:xfrm>
            <a:off x="12317497" y="1"/>
            <a:ext cx="1471682" cy="447461"/>
            <a:chOff x="12419366" y="0"/>
            <a:chExt cx="1501192" cy="456369"/>
          </a:xfrm>
        </p:grpSpPr>
        <p:grpSp>
          <p:nvGrpSpPr>
            <p:cNvPr id="18" name="Group 17">
              <a:extLst>
                <a:ext uri="{FF2B5EF4-FFF2-40B4-BE49-F238E27FC236}">
                  <a16:creationId xmlns:a16="http://schemas.microsoft.com/office/drawing/2014/main" id="{9E58EE2C-0848-450C-AD44-4AEC62696286}"/>
                </a:ext>
              </a:extLst>
            </p:cNvPr>
            <p:cNvGrpSpPr/>
            <p:nvPr userDrawn="1"/>
          </p:nvGrpSpPr>
          <p:grpSpPr>
            <a:xfrm>
              <a:off x="12564490" y="0"/>
              <a:ext cx="1356068" cy="456369"/>
              <a:chOff x="12661790" y="0"/>
              <a:chExt cx="1201618" cy="404391"/>
            </a:xfrm>
          </p:grpSpPr>
          <p:sp>
            <p:nvSpPr>
              <p:cNvPr id="8" name="Rectangle 7">
                <a:extLst>
                  <a:ext uri="{FF2B5EF4-FFF2-40B4-BE49-F238E27FC236}">
                    <a16:creationId xmlns:a16="http://schemas.microsoft.com/office/drawing/2014/main" id="{1E6B14A8-85BE-4568-A496-3E8015CDE374}"/>
                  </a:ext>
                </a:extLst>
              </p:cNvPr>
              <p:cNvSpPr/>
              <p:nvPr userDrawn="1"/>
            </p:nvSpPr>
            <p:spPr bwMode="auto">
              <a:xfrm>
                <a:off x="12661790" y="1"/>
                <a:ext cx="399048" cy="39808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000000"/>
                    </a:solidFill>
                    <a:ea typeface="Segoe UI" pitchFamily="34" charset="0"/>
                    <a:cs typeface="Segoe UI" pitchFamily="34" charset="0"/>
                  </a:rPr>
                  <a:t>White</a:t>
                </a:r>
              </a:p>
              <a:p>
                <a:pPr algn="l" defTabSz="914102" fontAlgn="base">
                  <a:lnSpc>
                    <a:spcPct val="100000"/>
                  </a:lnSpc>
                  <a:spcBef>
                    <a:spcPct val="0"/>
                  </a:spcBef>
                  <a:spcAft>
                    <a:spcPct val="0"/>
                  </a:spcAft>
                </a:pPr>
                <a:r>
                  <a:rPr lang="en-US" sz="294">
                    <a:solidFill>
                      <a:srgbClr val="000000"/>
                    </a:solidFill>
                    <a:ea typeface="Segoe UI" pitchFamily="34" charset="0"/>
                    <a:cs typeface="Segoe UI" pitchFamily="34" charset="0"/>
                  </a:rPr>
                  <a:t>R255 G255 B255</a:t>
                </a:r>
              </a:p>
            </p:txBody>
          </p:sp>
          <p:sp>
            <p:nvSpPr>
              <p:cNvPr id="14" name="Rectangle 13">
                <a:extLst>
                  <a:ext uri="{FF2B5EF4-FFF2-40B4-BE49-F238E27FC236}">
                    <a16:creationId xmlns:a16="http://schemas.microsoft.com/office/drawing/2014/main" id="{8566B721-F701-489A-BBBF-284DD1BA035B}"/>
                  </a:ext>
                </a:extLst>
              </p:cNvPr>
              <p:cNvSpPr/>
              <p:nvPr userDrawn="1"/>
            </p:nvSpPr>
            <p:spPr bwMode="auto">
              <a:xfrm>
                <a:off x="13063844" y="0"/>
                <a:ext cx="399048" cy="398081"/>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FFFFFF"/>
                    </a:solidFill>
                    <a:ea typeface="Segoe UI" pitchFamily="34" charset="0"/>
                    <a:cs typeface="Segoe UI" pitchFamily="34" charset="0"/>
                  </a:rPr>
                  <a:t>Blue</a:t>
                </a:r>
              </a:p>
              <a:p>
                <a:pPr algn="l" defTabSz="914102" fontAlgn="base">
                  <a:lnSpc>
                    <a:spcPct val="100000"/>
                  </a:lnSpc>
                  <a:spcBef>
                    <a:spcPct val="0"/>
                  </a:spcBef>
                  <a:spcAft>
                    <a:spcPct val="0"/>
                  </a:spcAft>
                </a:pPr>
                <a:r>
                  <a:rPr lang="en-US" sz="294">
                    <a:solidFill>
                      <a:srgbClr val="FFFFFF"/>
                    </a:solidFill>
                    <a:ea typeface="Segoe UI" pitchFamily="34" charset="0"/>
                    <a:cs typeface="Segoe UI" pitchFamily="34" charset="0"/>
                  </a:rPr>
                  <a:t>R0 G120 B242</a:t>
                </a:r>
              </a:p>
            </p:txBody>
          </p:sp>
          <p:sp>
            <p:nvSpPr>
              <p:cNvPr id="15" name="Rectangle 14">
                <a:extLst>
                  <a:ext uri="{FF2B5EF4-FFF2-40B4-BE49-F238E27FC236}">
                    <a16:creationId xmlns:a16="http://schemas.microsoft.com/office/drawing/2014/main" id="{871C64D6-DD46-4073-B8A5-59A9D8564C22}"/>
                  </a:ext>
                </a:extLst>
              </p:cNvPr>
              <p:cNvSpPr/>
              <p:nvPr userDrawn="1"/>
            </p:nvSpPr>
            <p:spPr bwMode="auto">
              <a:xfrm>
                <a:off x="13464360" y="6310"/>
                <a:ext cx="399048" cy="398081"/>
              </a:xfrm>
              <a:prstGeom prst="rect">
                <a:avLst/>
              </a:prstGeom>
              <a:solidFill>
                <a:srgbClr val="F3F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000000"/>
                    </a:solidFill>
                    <a:ea typeface="Segoe UI" pitchFamily="34" charset="0"/>
                    <a:cs typeface="Segoe UI" pitchFamily="34" charset="0"/>
                  </a:rPr>
                  <a:t>Light gray</a:t>
                </a:r>
              </a:p>
              <a:p>
                <a:pPr algn="l" defTabSz="914102" fontAlgn="base">
                  <a:lnSpc>
                    <a:spcPct val="100000"/>
                  </a:lnSpc>
                  <a:spcBef>
                    <a:spcPct val="0"/>
                  </a:spcBef>
                  <a:spcAft>
                    <a:spcPct val="0"/>
                  </a:spcAft>
                </a:pPr>
                <a:r>
                  <a:rPr lang="en-US" sz="294">
                    <a:solidFill>
                      <a:srgbClr val="000000"/>
                    </a:solidFill>
                    <a:ea typeface="Segoe UI" pitchFamily="34" charset="0"/>
                    <a:cs typeface="Segoe UI" pitchFamily="34" charset="0"/>
                  </a:rPr>
                  <a:t>R243 G243 B243</a:t>
                </a:r>
              </a:p>
            </p:txBody>
          </p:sp>
        </p:grpSp>
        <p:sp>
          <p:nvSpPr>
            <p:cNvPr id="16" name="TextBox 15">
              <a:extLst>
                <a:ext uri="{FF2B5EF4-FFF2-40B4-BE49-F238E27FC236}">
                  <a16:creationId xmlns:a16="http://schemas.microsoft.com/office/drawing/2014/main" id="{08756331-43B5-4A4E-BCD3-F5DC6699B11A}"/>
                </a:ext>
              </a:extLst>
            </p:cNvPr>
            <p:cNvSpPr txBox="1"/>
            <p:nvPr userDrawn="1"/>
          </p:nvSpPr>
          <p:spPr>
            <a:xfrm rot="5400000">
              <a:off x="12284585" y="134782"/>
              <a:ext cx="352661" cy="83100"/>
            </a:xfrm>
            <a:prstGeom prst="rect">
              <a:avLst/>
            </a:prstGeom>
            <a:noFill/>
          </p:spPr>
          <p:txBody>
            <a:bodyPr wrap="none" lIns="0" tIns="0" rIns="0" bIns="0" rtlCol="0">
              <a:spAutoFit/>
            </a:bodyPr>
            <a:lstStyle/>
            <a:p>
              <a:pPr algn="l">
                <a:lnSpc>
                  <a:spcPct val="90000"/>
                </a:lnSpc>
                <a:spcAft>
                  <a:spcPts val="588"/>
                </a:spcAft>
              </a:pPr>
              <a:r>
                <a:rPr lang="en-US" sz="588">
                  <a:solidFill>
                    <a:schemeClr val="tx1"/>
                  </a:solidFill>
                </a:rPr>
                <a:t>BG palette</a:t>
              </a:r>
            </a:p>
          </p:txBody>
        </p:sp>
      </p:grpSp>
    </p:spTree>
    <p:extLst>
      <p:ext uri="{BB962C8B-B14F-4D97-AF65-F5344CB8AC3E}">
        <p14:creationId xmlns:p14="http://schemas.microsoft.com/office/powerpoint/2010/main" val="3773416349"/>
      </p:ext>
    </p:extLst>
  </p:cSld>
  <p:clrMap bg1="lt1" tx1="dk1" bg2="lt2" tx2="dk2" accent1="accent1" accent2="accent2" accent3="accent3" accent4="accent4" accent5="accent5" accent6="accent6" hlink="hlink" folHlink="folHlink"/>
  <p:sldLayoutIdLst>
    <p:sldLayoutId id="2147485057" r:id="rId1"/>
    <p:sldLayoutId id="2147485058" r:id="rId2"/>
    <p:sldLayoutId id="2147485059" r:id="rId3"/>
    <p:sldLayoutId id="2147485060" r:id="rId4"/>
    <p:sldLayoutId id="2147485061" r:id="rId5"/>
    <p:sldLayoutId id="2147485062" r:id="rId6"/>
    <p:sldLayoutId id="2147485063" r:id="rId7"/>
    <p:sldLayoutId id="2147485064" r:id="rId8"/>
    <p:sldLayoutId id="2147485065" r:id="rId9"/>
    <p:sldLayoutId id="2147485066" r:id="rId10"/>
    <p:sldLayoutId id="2147485067" r:id="rId11"/>
    <p:sldLayoutId id="2147485068" r:id="rId12"/>
    <p:sldLayoutId id="2147485069" r:id="rId13"/>
    <p:sldLayoutId id="2147485070" r:id="rId14"/>
    <p:sldLayoutId id="2147485071" r:id="rId15"/>
    <p:sldLayoutId id="2147485072" r:id="rId16"/>
    <p:sldLayoutId id="2147485073" r:id="rId17"/>
    <p:sldLayoutId id="2147485074" r:id="rId18"/>
    <p:sldLayoutId id="2147485075" r:id="rId19"/>
    <p:sldLayoutId id="2147485076" r:id="rId20"/>
    <p:sldLayoutId id="2147485077" r:id="rId21"/>
    <p:sldLayoutId id="2147485078" r:id="rId22"/>
    <p:sldLayoutId id="2147485079" r:id="rId23"/>
    <p:sldLayoutId id="2147485080" r:id="rId24"/>
    <p:sldLayoutId id="2147485081" r:id="rId25"/>
    <p:sldLayoutId id="2147485082" r:id="rId26"/>
    <p:sldLayoutId id="2147485083" r:id="rId27"/>
  </p:sldLayoutIdLst>
  <p:transition>
    <p:fade/>
  </p:transition>
  <p:txStyles>
    <p:titleStyle>
      <a:lvl1pPr algn="l" defTabSz="914367" rtl="0" eaLnBrk="1" latinLnBrk="0" hangingPunct="1">
        <a:lnSpc>
          <a:spcPct val="90000"/>
        </a:lnSpc>
        <a:spcBef>
          <a:spcPct val="0"/>
        </a:spcBef>
        <a:buNone/>
        <a:defRPr lang="en-US" sz="3200"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800"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64">
          <p15:clr>
            <a:srgbClr val="F26B43"/>
          </p15:clr>
        </p15:guide>
        <p15:guide id="17" pos="7416">
          <p15:clr>
            <a:srgbClr val="F26B43"/>
          </p15:clr>
        </p15:guide>
        <p15:guide id="18" orient="horz" pos="758">
          <p15:clr>
            <a:srgbClr val="5ACBF0"/>
          </p15:clr>
        </p15:guide>
        <p15:guide id="19" orient="horz" pos="1363">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guide id="31" orient="horz" pos="951">
          <p15:clr>
            <a:srgbClr val="F26B43"/>
          </p15:clr>
        </p15:guide>
      </p15:sldGuideLst>
    </p:ext>
  </p:extLst>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74816" y="510988"/>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26803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49" cstate="print">
            <a:extLst>
              <a:ext uri="{28A0092B-C50C-407E-A947-70E740481C1C}">
                <a14:useLocalDpi xmlns:a14="http://schemas.microsoft.com/office/drawing/2010/main"/>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76958331"/>
      </p:ext>
    </p:extLst>
  </p:cSld>
  <p:clrMap bg1="lt1" tx1="dk1" bg2="lt2" tx2="dk2" accent1="accent1" accent2="accent2" accent3="accent3" accent4="accent4" accent5="accent5" accent6="accent6" hlink="hlink" folHlink="folHlink"/>
  <p:sldLayoutIdLst>
    <p:sldLayoutId id="2147485093" r:id="rId1"/>
    <p:sldLayoutId id="2147485094" r:id="rId2"/>
    <p:sldLayoutId id="2147485095" r:id="rId3"/>
    <p:sldLayoutId id="2147485096" r:id="rId4"/>
    <p:sldLayoutId id="2147485097" r:id="rId5"/>
    <p:sldLayoutId id="2147485098" r:id="rId6"/>
    <p:sldLayoutId id="2147485099" r:id="rId7"/>
    <p:sldLayoutId id="2147485100" r:id="rId8"/>
    <p:sldLayoutId id="2147485101" r:id="rId9"/>
    <p:sldLayoutId id="2147485102" r:id="rId10"/>
    <p:sldLayoutId id="2147485103" r:id="rId11"/>
    <p:sldLayoutId id="2147485104" r:id="rId12"/>
    <p:sldLayoutId id="2147485105" r:id="rId13"/>
    <p:sldLayoutId id="2147485106" r:id="rId14"/>
    <p:sldLayoutId id="2147485107" r:id="rId15"/>
    <p:sldLayoutId id="2147485108" r:id="rId16"/>
    <p:sldLayoutId id="2147485109" r:id="rId17"/>
    <p:sldLayoutId id="2147485110" r:id="rId18"/>
    <p:sldLayoutId id="2147485111" r:id="rId19"/>
    <p:sldLayoutId id="2147485112" r:id="rId20"/>
    <p:sldLayoutId id="2147485113" r:id="rId21"/>
    <p:sldLayoutId id="2147485114" r:id="rId22"/>
    <p:sldLayoutId id="2147485115" r:id="rId23"/>
    <p:sldLayoutId id="2147485116" r:id="rId24"/>
    <p:sldLayoutId id="2147485117" r:id="rId25"/>
    <p:sldLayoutId id="2147485118" r:id="rId26"/>
    <p:sldLayoutId id="2147485119" r:id="rId27"/>
    <p:sldLayoutId id="2147485120" r:id="rId28"/>
    <p:sldLayoutId id="2147485121" r:id="rId29"/>
    <p:sldLayoutId id="2147485122" r:id="rId30"/>
    <p:sldLayoutId id="2147485123" r:id="rId31"/>
    <p:sldLayoutId id="2147485124" r:id="rId32"/>
    <p:sldLayoutId id="2147485125" r:id="rId33"/>
    <p:sldLayoutId id="2147485126" r:id="rId34"/>
    <p:sldLayoutId id="2147485127" r:id="rId35"/>
    <p:sldLayoutId id="2147485128" r:id="rId36"/>
    <p:sldLayoutId id="2147485129" r:id="rId37"/>
    <p:sldLayoutId id="2147485130" r:id="rId38"/>
    <p:sldLayoutId id="2147485131" r:id="rId39"/>
    <p:sldLayoutId id="2147485132" r:id="rId40"/>
    <p:sldLayoutId id="2147485133" r:id="rId41"/>
    <p:sldLayoutId id="2147485134" r:id="rId42"/>
    <p:sldLayoutId id="2147485135" r:id="rId43"/>
    <p:sldLayoutId id="2147485136" r:id="rId44"/>
    <p:sldLayoutId id="2147485137" r:id="rId45"/>
    <p:sldLayoutId id="2147485138" r:id="rId46"/>
    <p:sldLayoutId id="2147485139" r:id="rId47"/>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smtClean="0">
          <a:ln w="3175">
            <a:noFill/>
          </a:ln>
          <a:gradFill>
            <a:gsLst>
              <a:gs pos="2917">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2917">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2917">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2917">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gradFill>
            <a:gsLst>
              <a:gs pos="2917">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2917">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6" cstate="screen">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106098900"/>
      </p:ext>
    </p:extLst>
  </p:cSld>
  <p:clrMap bg1="lt1" tx1="dk1" bg2="lt2" tx2="dk2" accent1="accent1" accent2="accent2" accent3="accent3" accent4="accent4" accent5="accent5" accent6="accent6" hlink="hlink" folHlink="folHlink"/>
  <p:sldLayoutIdLst>
    <p:sldLayoutId id="2147485141" r:id="rId1"/>
    <p:sldLayoutId id="2147485142" r:id="rId2"/>
    <p:sldLayoutId id="2147485143" r:id="rId3"/>
    <p:sldLayoutId id="2147485144" r:id="rId4"/>
    <p:sldLayoutId id="2147485145" r:id="rId5"/>
    <p:sldLayoutId id="2147485146" r:id="rId6"/>
    <p:sldLayoutId id="2147485147" r:id="rId7"/>
    <p:sldLayoutId id="2147485148" r:id="rId8"/>
    <p:sldLayoutId id="2147485149" r:id="rId9"/>
    <p:sldLayoutId id="2147485150" r:id="rId10"/>
    <p:sldLayoutId id="2147485151" r:id="rId11"/>
    <p:sldLayoutId id="2147485152" r:id="rId12"/>
    <p:sldLayoutId id="2147485153" r:id="rId13"/>
    <p:sldLayoutId id="2147485154" r:id="rId14"/>
    <p:sldLayoutId id="2147485155" r:id="rId15"/>
    <p:sldLayoutId id="2147485156" r:id="rId16"/>
    <p:sldLayoutId id="2147485157" r:id="rId17"/>
    <p:sldLayoutId id="2147485158" r:id="rId18"/>
    <p:sldLayoutId id="2147485159" r:id="rId19"/>
    <p:sldLayoutId id="2147485160" r:id="rId20"/>
    <p:sldLayoutId id="2147485161" r:id="rId21"/>
    <p:sldLayoutId id="2147485162" r:id="rId22"/>
    <p:sldLayoutId id="2147485163" r:id="rId23"/>
    <p:sldLayoutId id="2147485164" r:id="rId24"/>
    <p:sldLayoutId id="2147485165" r:id="rId25"/>
    <p:sldLayoutId id="2147485166" r:id="rId26"/>
    <p:sldLayoutId id="2147485167" r:id="rId27"/>
    <p:sldLayoutId id="2147485168" r:id="rId28"/>
    <p:sldLayoutId id="2147485169" r:id="rId29"/>
    <p:sldLayoutId id="2147485170" r:id="rId30"/>
    <p:sldLayoutId id="2147485171" r:id="rId31"/>
    <p:sldLayoutId id="2147485172" r:id="rId32"/>
    <p:sldLayoutId id="2147485173" r:id="rId33"/>
    <p:sldLayoutId id="2147485174" r:id="rId34"/>
    <p:sldLayoutId id="2147485175" r:id="rId35"/>
    <p:sldLayoutId id="2147485176" r:id="rId36"/>
    <p:sldLayoutId id="2147485177" r:id="rId37"/>
    <p:sldLayoutId id="2147485178" r:id="rId38"/>
    <p:sldLayoutId id="2147485179" r:id="rId39"/>
    <p:sldLayoutId id="2147485180" r:id="rId40"/>
    <p:sldLayoutId id="2147485181" r:id="rId41"/>
    <p:sldLayoutId id="2147485182" r:id="rId42"/>
    <p:sldLayoutId id="2147485183" r:id="rId43"/>
    <p:sldLayoutId id="2147485184" r:id="rId44"/>
    <p:sldLayoutId id="2147485185" r:id="rId45"/>
    <p:sldLayoutId id="2147485186" r:id="rId46"/>
    <p:sldLayoutId id="2147485187" r:id="rId47"/>
    <p:sldLayoutId id="2147485188" r:id="rId48"/>
    <p:sldLayoutId id="2147485189" r:id="rId49"/>
    <p:sldLayoutId id="2147485190" r:id="rId50"/>
    <p:sldLayoutId id="2147485191" r:id="rId51"/>
    <p:sldLayoutId id="2147485192" r:id="rId52"/>
    <p:sldLayoutId id="2147485193" r:id="rId53"/>
    <p:sldLayoutId id="2147485194" r:id="rId54"/>
    <p:sldLayoutId id="2147485195" r:id="rId55"/>
    <p:sldLayoutId id="2147485196" r:id="rId56"/>
    <p:sldLayoutId id="2147485197" r:id="rId57"/>
    <p:sldLayoutId id="2147485198" r:id="rId58"/>
    <p:sldLayoutId id="2147485199" r:id="rId59"/>
    <p:sldLayoutId id="2147485200" r:id="rId60"/>
    <p:sldLayoutId id="2147485201" r:id="rId61"/>
    <p:sldLayoutId id="2147485202" r:id="rId62"/>
    <p:sldLayoutId id="2147485203" r:id="rId63"/>
    <p:sldLayoutId id="2147485204" r:id="rId6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AD0EAC-E05C-4A42-A5D7-EB3D934DF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319DA2-72E1-4CCC-8694-B3D3870829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367DBE-8E1E-48FC-AABA-E95989E4F6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45EC24-F988-4F39-B501-9A146B88007D}" type="datetimeFigureOut">
              <a:rPr lang="en-US" smtClean="0"/>
              <a:t>12/6/2021</a:t>
            </a:fld>
            <a:endParaRPr lang="en-US"/>
          </a:p>
        </p:txBody>
      </p:sp>
      <p:sp>
        <p:nvSpPr>
          <p:cNvPr id="5" name="Footer Placeholder 4">
            <a:extLst>
              <a:ext uri="{FF2B5EF4-FFF2-40B4-BE49-F238E27FC236}">
                <a16:creationId xmlns:a16="http://schemas.microsoft.com/office/drawing/2014/main" id="{DCD2D497-DE99-4406-B0E4-218D61DA8A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1C4877-7784-4DC2-8D50-2BA85F4C70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140939-818B-480E-92BB-0D4BEF418A30}" type="slidenum">
              <a:rPr lang="en-US" smtClean="0"/>
              <a:t>‹#›</a:t>
            </a:fld>
            <a:endParaRPr lang="en-US"/>
          </a:p>
        </p:txBody>
      </p:sp>
    </p:spTree>
    <p:extLst>
      <p:ext uri="{BB962C8B-B14F-4D97-AF65-F5344CB8AC3E}">
        <p14:creationId xmlns:p14="http://schemas.microsoft.com/office/powerpoint/2010/main" val="1026517416"/>
      </p:ext>
    </p:extLst>
  </p:cSld>
  <p:clrMap bg1="lt1" tx1="dk1" bg2="lt2" tx2="dk2" accent1="accent1" accent2="accent2" accent3="accent3" accent4="accent4" accent5="accent5" accent6="accent6" hlink="hlink" folHlink="folHlink"/>
  <p:sldLayoutIdLst>
    <p:sldLayoutId id="2147485206" r:id="rId1"/>
    <p:sldLayoutId id="2147485207" r:id="rId2"/>
    <p:sldLayoutId id="2147485208" r:id="rId3"/>
    <p:sldLayoutId id="2147485209" r:id="rId4"/>
    <p:sldLayoutId id="2147485210" r:id="rId5"/>
    <p:sldLayoutId id="2147485211" r:id="rId6"/>
    <p:sldLayoutId id="2147485212" r:id="rId7"/>
    <p:sldLayoutId id="2147485213" r:id="rId8"/>
    <p:sldLayoutId id="2147485214" r:id="rId9"/>
    <p:sldLayoutId id="2147485215" r:id="rId10"/>
    <p:sldLayoutId id="2147485216" r:id="rId11"/>
    <p:sldLayoutId id="2147485217" r:id="rId12"/>
    <p:sldLayoutId id="2147485218" r:id="rId13"/>
    <p:sldLayoutId id="2147485219" r:id="rId14"/>
    <p:sldLayoutId id="2147485220"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30189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p:nvPicPr>
        <p:blipFill>
          <a:blip r:embed="rId35" cstate="screen">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graphicFrame>
        <p:nvGraphicFramePr>
          <p:cNvPr id="6" name="Object 5" hidden="1">
            <a:extLst>
              <a:ext uri="{FF2B5EF4-FFF2-40B4-BE49-F238E27FC236}">
                <a16:creationId xmlns:a16="http://schemas.microsoft.com/office/drawing/2014/main" id="{DCBF6262-5896-495A-B212-86921074EBB7}"/>
              </a:ext>
            </a:extLst>
          </p:cNvPr>
          <p:cNvGraphicFramePr>
            <a:graphicFrameLocks noChangeAspect="1"/>
          </p:cNvGraphicFramePr>
          <p:nvPr userDrawn="1">
            <p:custDataLst>
              <p:tags r:id="rId3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7" imgW="631" imgH="631" progId="TCLayout.ActiveDocument.1">
                  <p:embed/>
                </p:oleObj>
              </mc:Choice>
              <mc:Fallback>
                <p:oleObj name="think-cell Slide" r:id="rId37" imgW="631" imgH="631" progId="TCLayout.ActiveDocument.1">
                  <p:embed/>
                  <p:pic>
                    <p:nvPicPr>
                      <p:cNvPr id="6" name="Object 5" hidden="1">
                        <a:extLst>
                          <a:ext uri="{FF2B5EF4-FFF2-40B4-BE49-F238E27FC236}">
                            <a16:creationId xmlns:a16="http://schemas.microsoft.com/office/drawing/2014/main" id="{DCBF6262-5896-495A-B212-86921074EBB7}"/>
                          </a:ext>
                        </a:extLst>
                      </p:cNvPr>
                      <p:cNvPicPr/>
                      <p:nvPr/>
                    </p:nvPicPr>
                    <p:blipFill>
                      <a:blip r:embed="rId38"/>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863568C6-88F6-4F5A-AD99-44D9BAF9CE0A}"/>
              </a:ext>
            </a:extLst>
          </p:cNvPr>
          <p:cNvSpPr/>
          <p:nvPr userDrawn="1">
            <p:custDataLst>
              <p:tags r:id="rId34"/>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4251" b="0" i="0" baseline="0">
              <a:latin typeface="Whyte Medium" panose="020B0604020202020204" charset="0"/>
              <a:ea typeface="+mj-ea"/>
              <a:cs typeface="+mj-cs"/>
              <a:sym typeface="Whyte Medium" panose="020B0604020202020204" charset="0"/>
            </a:endParaRPr>
          </a:p>
        </p:txBody>
      </p:sp>
    </p:spTree>
    <p:extLst>
      <p:ext uri="{BB962C8B-B14F-4D97-AF65-F5344CB8AC3E}">
        <p14:creationId xmlns:p14="http://schemas.microsoft.com/office/powerpoint/2010/main" val="977477568"/>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7" r:id="rId3"/>
    <p:sldLayoutId id="2147484021"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 id="2147483901" r:id="rId18"/>
    <p:sldLayoutId id="2147483902" r:id="rId19"/>
    <p:sldLayoutId id="2147483903" r:id="rId20"/>
    <p:sldLayoutId id="2147483904" r:id="rId21"/>
    <p:sldLayoutId id="2147483905" r:id="rId22"/>
    <p:sldLayoutId id="2147483906" r:id="rId23"/>
    <p:sldLayoutId id="2147483907" r:id="rId24"/>
    <p:sldLayoutId id="2147483908" r:id="rId25"/>
    <p:sldLayoutId id="2147483910" r:id="rId26"/>
    <p:sldLayoutId id="2147483911" r:id="rId27"/>
    <p:sldLayoutId id="2147483912" r:id="rId28"/>
    <p:sldLayoutId id="2147484114" r:id="rId29"/>
    <p:sldLayoutId id="2147484170" r:id="rId30"/>
    <p:sldLayoutId id="2147484670" r:id="rId31"/>
  </p:sldLayoutIdLst>
  <p:transition>
    <p:fade/>
  </p:transition>
  <p:hf sldNum="0" hdr="0" dt="0"/>
  <p:txStyles>
    <p:titleStyle>
      <a:lvl1pPr algn="l" defTabSz="914367" rtl="0" eaLnBrk="1" latinLnBrk="0" hangingPunct="1">
        <a:lnSpc>
          <a:spcPct val="90000"/>
        </a:lnSpc>
        <a:spcBef>
          <a:spcPct val="0"/>
        </a:spcBef>
        <a:buNone/>
        <a:defRPr lang="en-US" sz="3200"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p:nvPicPr>
        <p:blipFill>
          <a:blip r:embed="rId49" cstate="screen">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p:nvPicPr>
        <p:blipFill>
          <a:blip r:embed="rId50"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graphicFrame>
        <p:nvGraphicFramePr>
          <p:cNvPr id="6" name="Object 5" hidden="1">
            <a:extLst>
              <a:ext uri="{FF2B5EF4-FFF2-40B4-BE49-F238E27FC236}">
                <a16:creationId xmlns:a16="http://schemas.microsoft.com/office/drawing/2014/main" id="{DCBF6262-5896-495A-B212-86921074EBB7}"/>
              </a:ext>
            </a:extLst>
          </p:cNvPr>
          <p:cNvGraphicFramePr>
            <a:graphicFrameLocks noChangeAspect="1"/>
          </p:cNvGraphicFramePr>
          <p:nvPr userDrawn="1">
            <p:custDataLst>
              <p:tags r:id="rId47"/>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1" imgW="631" imgH="631" progId="TCLayout.ActiveDocument.1">
                  <p:embed/>
                </p:oleObj>
              </mc:Choice>
              <mc:Fallback>
                <p:oleObj name="think-cell Slide" r:id="rId51" imgW="631" imgH="631" progId="TCLayout.ActiveDocument.1">
                  <p:embed/>
                  <p:pic>
                    <p:nvPicPr>
                      <p:cNvPr id="6" name="Object 5" hidden="1">
                        <a:extLst>
                          <a:ext uri="{FF2B5EF4-FFF2-40B4-BE49-F238E27FC236}">
                            <a16:creationId xmlns:a16="http://schemas.microsoft.com/office/drawing/2014/main" id="{DCBF6262-5896-495A-B212-86921074EBB7}"/>
                          </a:ext>
                        </a:extLst>
                      </p:cNvPr>
                      <p:cNvPicPr/>
                      <p:nvPr/>
                    </p:nvPicPr>
                    <p:blipFill>
                      <a:blip r:embed="rId52"/>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863568C6-88F6-4F5A-AD99-44D9BAF9CE0A}"/>
              </a:ext>
            </a:extLst>
          </p:cNvPr>
          <p:cNvSpPr/>
          <p:nvPr userDrawn="1">
            <p:custDataLst>
              <p:tags r:id="rId48"/>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4251" b="0" i="0" baseline="0">
              <a:latin typeface="Whyte Medium" panose="020B0604020202020204" charset="0"/>
              <a:ea typeface="+mj-ea"/>
              <a:cs typeface="+mj-cs"/>
              <a:sym typeface="Whyte Medium" panose="020B0604020202020204" charset="0"/>
            </a:endParaRPr>
          </a:p>
        </p:txBody>
      </p:sp>
    </p:spTree>
    <p:extLst>
      <p:ext uri="{BB962C8B-B14F-4D97-AF65-F5344CB8AC3E}">
        <p14:creationId xmlns:p14="http://schemas.microsoft.com/office/powerpoint/2010/main" val="561846117"/>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 id="2147484243" r:id="rId15"/>
    <p:sldLayoutId id="2147484244" r:id="rId16"/>
    <p:sldLayoutId id="2147484245" r:id="rId17"/>
    <p:sldLayoutId id="2147484246" r:id="rId18"/>
    <p:sldLayoutId id="2147484247" r:id="rId19"/>
    <p:sldLayoutId id="2147484248" r:id="rId20"/>
    <p:sldLayoutId id="2147484249" r:id="rId21"/>
    <p:sldLayoutId id="2147484250" r:id="rId22"/>
    <p:sldLayoutId id="2147484251" r:id="rId23"/>
    <p:sldLayoutId id="2147484252" r:id="rId24"/>
    <p:sldLayoutId id="2147484253" r:id="rId25"/>
    <p:sldLayoutId id="2147484254" r:id="rId26"/>
    <p:sldLayoutId id="2147484255" r:id="rId27"/>
    <p:sldLayoutId id="2147484256" r:id="rId28"/>
    <p:sldLayoutId id="2147484257" r:id="rId29"/>
    <p:sldLayoutId id="2147484258" r:id="rId30"/>
    <p:sldLayoutId id="2147484259" r:id="rId31"/>
    <p:sldLayoutId id="2147484260" r:id="rId32"/>
    <p:sldLayoutId id="2147484261" r:id="rId33"/>
    <p:sldLayoutId id="2147484262" r:id="rId34"/>
    <p:sldLayoutId id="2147484263" r:id="rId35"/>
    <p:sldLayoutId id="2147484264" r:id="rId36"/>
    <p:sldLayoutId id="2147484265" r:id="rId37"/>
    <p:sldLayoutId id="2147484266" r:id="rId38"/>
    <p:sldLayoutId id="2147484267" r:id="rId39"/>
    <p:sldLayoutId id="2147484268" r:id="rId40"/>
    <p:sldLayoutId id="2147484269" r:id="rId41"/>
    <p:sldLayoutId id="2147484271" r:id="rId42"/>
    <p:sldLayoutId id="2147484278" r:id="rId43"/>
    <p:sldLayoutId id="2147484279" r:id="rId44"/>
    <p:sldLayoutId id="2147484671" r:id="rId45"/>
  </p:sldLayoutIdLst>
  <p:transition>
    <p:fade/>
  </p:transition>
  <p:hf sldNum="0" hdr="0" dt="0"/>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aphicFrame>
        <p:nvGraphicFramePr>
          <p:cNvPr id="6" name="Object 5" hidden="1">
            <a:extLst>
              <a:ext uri="{FF2B5EF4-FFF2-40B4-BE49-F238E27FC236}">
                <a16:creationId xmlns:a16="http://schemas.microsoft.com/office/drawing/2014/main" id="{DCBF6262-5896-495A-B212-86921074EBB7}"/>
              </a:ext>
            </a:extLst>
          </p:cNvPr>
          <p:cNvGraphicFramePr>
            <a:graphicFrameLocks noChangeAspect="1"/>
          </p:cNvGraphicFramePr>
          <p:nvPr userDrawn="1">
            <p:custDataLst>
              <p:tags r:id="rId47"/>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9" imgW="631" imgH="631" progId="TCLayout.ActiveDocument.1">
                  <p:embed/>
                </p:oleObj>
              </mc:Choice>
              <mc:Fallback>
                <p:oleObj name="think-cell Slide" r:id="rId49" imgW="631" imgH="631" progId="TCLayout.ActiveDocument.1">
                  <p:embed/>
                  <p:pic>
                    <p:nvPicPr>
                      <p:cNvPr id="6" name="Object 5" hidden="1">
                        <a:extLst>
                          <a:ext uri="{FF2B5EF4-FFF2-40B4-BE49-F238E27FC236}">
                            <a16:creationId xmlns:a16="http://schemas.microsoft.com/office/drawing/2014/main" id="{DCBF6262-5896-495A-B212-86921074EBB7}"/>
                          </a:ext>
                        </a:extLst>
                      </p:cNvPr>
                      <p:cNvPicPr/>
                      <p:nvPr/>
                    </p:nvPicPr>
                    <p:blipFill>
                      <a:blip r:embed="rId50"/>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863568C6-88F6-4F5A-AD99-44D9BAF9CE0A}"/>
              </a:ext>
            </a:extLst>
          </p:cNvPr>
          <p:cNvSpPr/>
          <p:nvPr userDrawn="1">
            <p:custDataLst>
              <p:tags r:id="rId48"/>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4251" b="0" i="0" baseline="0">
              <a:latin typeface="Whyte Medium" panose="020B0604020202020204" charset="0"/>
              <a:ea typeface="+mj-ea"/>
              <a:cs typeface="+mj-cs"/>
              <a:sym typeface="Whyte Medium" panose="020B0604020202020204" charset="0"/>
            </a:endParaRPr>
          </a:p>
        </p:txBody>
      </p:sp>
    </p:spTree>
    <p:extLst>
      <p:ext uri="{BB962C8B-B14F-4D97-AF65-F5344CB8AC3E}">
        <p14:creationId xmlns:p14="http://schemas.microsoft.com/office/powerpoint/2010/main" val="2388177346"/>
      </p:ext>
    </p:extLst>
  </p:cSld>
  <p:clrMap bg1="lt1" tx1="dk1" bg2="lt2" tx2="dk2" accent1="accent1" accent2="accent2" accent3="accent3" accent4="accent4" accent5="accent5" accent6="accent6" hlink="hlink" folHlink="folHlink"/>
  <p:sldLayoutIdLst>
    <p:sldLayoutId id="2147484398" r:id="rId1"/>
    <p:sldLayoutId id="2147484399" r:id="rId2"/>
    <p:sldLayoutId id="2147484400" r:id="rId3"/>
    <p:sldLayoutId id="2147484401" r:id="rId4"/>
    <p:sldLayoutId id="2147484402" r:id="rId5"/>
    <p:sldLayoutId id="2147484403" r:id="rId6"/>
    <p:sldLayoutId id="2147484404" r:id="rId7"/>
    <p:sldLayoutId id="2147484405" r:id="rId8"/>
    <p:sldLayoutId id="2147484406" r:id="rId9"/>
    <p:sldLayoutId id="2147484407" r:id="rId10"/>
    <p:sldLayoutId id="2147484408" r:id="rId11"/>
    <p:sldLayoutId id="2147484409" r:id="rId12"/>
    <p:sldLayoutId id="2147484410" r:id="rId13"/>
    <p:sldLayoutId id="2147484411" r:id="rId14"/>
    <p:sldLayoutId id="2147484412" r:id="rId15"/>
    <p:sldLayoutId id="2147484413" r:id="rId16"/>
    <p:sldLayoutId id="2147484414" r:id="rId17"/>
    <p:sldLayoutId id="2147484415" r:id="rId18"/>
    <p:sldLayoutId id="2147484416" r:id="rId19"/>
    <p:sldLayoutId id="2147484417" r:id="rId20"/>
    <p:sldLayoutId id="2147484418" r:id="rId21"/>
    <p:sldLayoutId id="2147484419" r:id="rId22"/>
    <p:sldLayoutId id="2147484420" r:id="rId23"/>
    <p:sldLayoutId id="2147484421" r:id="rId24"/>
    <p:sldLayoutId id="2147484422" r:id="rId25"/>
    <p:sldLayoutId id="2147484423" r:id="rId26"/>
    <p:sldLayoutId id="2147484424" r:id="rId27"/>
    <p:sldLayoutId id="2147484425" r:id="rId28"/>
    <p:sldLayoutId id="2147484426" r:id="rId29"/>
    <p:sldLayoutId id="2147484427" r:id="rId30"/>
    <p:sldLayoutId id="2147484428" r:id="rId31"/>
    <p:sldLayoutId id="2147484429" r:id="rId32"/>
    <p:sldLayoutId id="2147484430" r:id="rId33"/>
    <p:sldLayoutId id="2147484431" r:id="rId34"/>
    <p:sldLayoutId id="2147484432" r:id="rId35"/>
    <p:sldLayoutId id="2147484433" r:id="rId36"/>
    <p:sldLayoutId id="2147484434" r:id="rId37"/>
    <p:sldLayoutId id="2147484435" r:id="rId38"/>
    <p:sldLayoutId id="2147484436" r:id="rId39"/>
    <p:sldLayoutId id="2147484437" r:id="rId40"/>
    <p:sldLayoutId id="2147484438" r:id="rId41"/>
    <p:sldLayoutId id="2147484439" r:id="rId42"/>
    <p:sldLayoutId id="2147484441" r:id="rId43"/>
    <p:sldLayoutId id="2147484442" r:id="rId44"/>
    <p:sldLayoutId id="2147484443" r:id="rId45"/>
  </p:sldLayoutIdLst>
  <p:transition>
    <p:fade/>
  </p:transition>
  <p:hf sldNum="0" hdr="0" dt="0"/>
  <p:txStyles>
    <p:titleStyle>
      <a:lvl1pPr algn="l" defTabSz="914367" rtl="0" eaLnBrk="1" latinLnBrk="0" hangingPunct="1">
        <a:lnSpc>
          <a:spcPct val="90000"/>
        </a:lnSpc>
        <a:spcBef>
          <a:spcPct val="0"/>
        </a:spcBef>
        <a:buNone/>
        <a:defRPr lang="en-US" sz="3137" b="0" kern="2000" cap="none" spc="-30"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4303158"/>
      </p:ext>
    </p:extLst>
  </p:cSld>
  <p:clrMap bg1="lt1" tx1="dk1" bg2="lt2" tx2="dk2" accent1="accent1" accent2="accent2" accent3="accent3" accent4="accent4" accent5="accent5" accent6="accent6" hlink="hlink" folHlink="folHlink"/>
  <p:sldLayoutIdLst>
    <p:sldLayoutId id="2147484172" r:id="rId1"/>
    <p:sldLayoutId id="2147484173" r:id="rId2"/>
    <p:sldLayoutId id="2147484174" r:id="rId3"/>
    <p:sldLayoutId id="2147484175" r:id="rId4"/>
    <p:sldLayoutId id="2147484176" r:id="rId5"/>
    <p:sldLayoutId id="2147484177" r:id="rId6"/>
    <p:sldLayoutId id="2147484178" r:id="rId7"/>
    <p:sldLayoutId id="2147484179" r:id="rId8"/>
    <p:sldLayoutId id="2147484180" r:id="rId9"/>
    <p:sldLayoutId id="2147484181" r:id="rId10"/>
    <p:sldLayoutId id="2147484182" r:id="rId11"/>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46" cstate="screen">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47"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spTree>
    <p:extLst>
      <p:ext uri="{BB962C8B-B14F-4D97-AF65-F5344CB8AC3E}">
        <p14:creationId xmlns:p14="http://schemas.microsoft.com/office/powerpoint/2010/main" val="59620920"/>
      </p:ext>
    </p:extLst>
  </p:cSld>
  <p:clrMap bg1="lt1" tx1="dk1" bg2="lt2" tx2="dk2" accent1="accent1" accent2="accent2" accent3="accent3" accent4="accent4" accent5="accent5" accent6="accent6" hlink="hlink" folHlink="folHlink"/>
  <p:sldLayoutIdLst>
    <p:sldLayoutId id="2147484184" r:id="rId1"/>
    <p:sldLayoutId id="2147484185" r:id="rId2"/>
    <p:sldLayoutId id="2147484186" r:id="rId3"/>
    <p:sldLayoutId id="2147484187" r:id="rId4"/>
    <p:sldLayoutId id="2147484188" r:id="rId5"/>
    <p:sldLayoutId id="2147484189" r:id="rId6"/>
    <p:sldLayoutId id="2147484190" r:id="rId7"/>
    <p:sldLayoutId id="2147484191" r:id="rId8"/>
    <p:sldLayoutId id="2147484192" r:id="rId9"/>
    <p:sldLayoutId id="2147484193" r:id="rId10"/>
    <p:sldLayoutId id="2147484194" r:id="rId11"/>
    <p:sldLayoutId id="2147484195" r:id="rId12"/>
    <p:sldLayoutId id="2147484196" r:id="rId13"/>
    <p:sldLayoutId id="2147484197" r:id="rId14"/>
    <p:sldLayoutId id="2147484198" r:id="rId15"/>
    <p:sldLayoutId id="2147484199" r:id="rId16"/>
    <p:sldLayoutId id="2147484200" r:id="rId17"/>
    <p:sldLayoutId id="2147484201" r:id="rId18"/>
    <p:sldLayoutId id="2147484202" r:id="rId19"/>
    <p:sldLayoutId id="2147484203" r:id="rId20"/>
    <p:sldLayoutId id="2147484204" r:id="rId21"/>
    <p:sldLayoutId id="2147484205" r:id="rId22"/>
    <p:sldLayoutId id="2147484206" r:id="rId23"/>
    <p:sldLayoutId id="2147484207" r:id="rId24"/>
    <p:sldLayoutId id="2147484208" r:id="rId25"/>
    <p:sldLayoutId id="2147484209" r:id="rId26"/>
    <p:sldLayoutId id="2147484210" r:id="rId27"/>
    <p:sldLayoutId id="2147484211" r:id="rId28"/>
    <p:sldLayoutId id="2147484212" r:id="rId29"/>
    <p:sldLayoutId id="2147484213" r:id="rId30"/>
    <p:sldLayoutId id="2147484214" r:id="rId31"/>
    <p:sldLayoutId id="2147484215" r:id="rId32"/>
    <p:sldLayoutId id="2147484216" r:id="rId33"/>
    <p:sldLayoutId id="2147484217" r:id="rId34"/>
    <p:sldLayoutId id="2147484218" r:id="rId35"/>
    <p:sldLayoutId id="2147484219" r:id="rId36"/>
    <p:sldLayoutId id="2147484220" r:id="rId37"/>
    <p:sldLayoutId id="2147484221" r:id="rId38"/>
    <p:sldLayoutId id="2147484222" r:id="rId39"/>
    <p:sldLayoutId id="2147484223" r:id="rId40"/>
    <p:sldLayoutId id="2147484224" r:id="rId41"/>
    <p:sldLayoutId id="2147484225" r:id="rId42"/>
    <p:sldLayoutId id="2147484226" r:id="rId43"/>
    <p:sldLayoutId id="2147484227" r:id="rId44"/>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aphicFrame>
        <p:nvGraphicFramePr>
          <p:cNvPr id="6" name="Object 5" hidden="1">
            <a:extLst>
              <a:ext uri="{FF2B5EF4-FFF2-40B4-BE49-F238E27FC236}">
                <a16:creationId xmlns:a16="http://schemas.microsoft.com/office/drawing/2014/main" id="{DCBF6262-5896-495A-B212-86921074EBB7}"/>
              </a:ext>
            </a:extLst>
          </p:cNvPr>
          <p:cNvGraphicFramePr>
            <a:graphicFrameLocks noChangeAspect="1"/>
          </p:cNvGraphicFramePr>
          <p:nvPr userDrawn="1">
            <p:custDataLst>
              <p:tags r:id="rId66"/>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8" imgW="631" imgH="631" progId="TCLayout.ActiveDocument.1">
                  <p:embed/>
                </p:oleObj>
              </mc:Choice>
              <mc:Fallback>
                <p:oleObj name="think-cell Slide" r:id="rId68" imgW="631" imgH="631" progId="TCLayout.ActiveDocument.1">
                  <p:embed/>
                  <p:pic>
                    <p:nvPicPr>
                      <p:cNvPr id="6" name="Object 5" hidden="1">
                        <a:extLst>
                          <a:ext uri="{FF2B5EF4-FFF2-40B4-BE49-F238E27FC236}">
                            <a16:creationId xmlns:a16="http://schemas.microsoft.com/office/drawing/2014/main" id="{DCBF6262-5896-495A-B212-86921074EBB7}"/>
                          </a:ext>
                        </a:extLst>
                      </p:cNvPr>
                      <p:cNvPicPr/>
                      <p:nvPr/>
                    </p:nvPicPr>
                    <p:blipFill>
                      <a:blip r:embed="rId69"/>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863568C6-88F6-4F5A-AD99-44D9BAF9CE0A}"/>
              </a:ext>
            </a:extLst>
          </p:cNvPr>
          <p:cNvSpPr/>
          <p:nvPr userDrawn="1">
            <p:custDataLst>
              <p:tags r:id="rId67"/>
            </p:custDataLst>
          </p:nvPr>
        </p:nvSpPr>
        <p:spPr>
          <a:xfrm>
            <a:off x="0" y="0"/>
            <a:ext cx="158750" cy="158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nb-NO" sz="4251" b="0" i="0" baseline="0">
              <a:latin typeface="Whyte Medium" panose="020B0604020202020204" charset="0"/>
              <a:ea typeface="+mj-ea"/>
              <a:cs typeface="+mj-cs"/>
              <a:sym typeface="Whyte Medium" panose="020B0604020202020204" charset="0"/>
            </a:endParaRPr>
          </a:p>
        </p:txBody>
      </p:sp>
    </p:spTree>
    <p:extLst>
      <p:ext uri="{BB962C8B-B14F-4D97-AF65-F5344CB8AC3E}">
        <p14:creationId xmlns:p14="http://schemas.microsoft.com/office/powerpoint/2010/main" val="2316215469"/>
      </p:ext>
    </p:extLst>
  </p:cSld>
  <p:clrMap bg1="lt1" tx1="dk1" bg2="lt2" tx2="dk2" accent1="accent1" accent2="accent2" accent3="accent3" accent4="accent4" accent5="accent5" accent6="accent6" hlink="hlink" folHlink="folHlink"/>
  <p:sldLayoutIdLst>
    <p:sldLayoutId id="2147484333" r:id="rId1"/>
    <p:sldLayoutId id="2147484334" r:id="rId2"/>
    <p:sldLayoutId id="2147484335" r:id="rId3"/>
    <p:sldLayoutId id="2147484336" r:id="rId4"/>
    <p:sldLayoutId id="2147484337" r:id="rId5"/>
    <p:sldLayoutId id="2147484338" r:id="rId6"/>
    <p:sldLayoutId id="2147484339" r:id="rId7"/>
    <p:sldLayoutId id="2147484340" r:id="rId8"/>
    <p:sldLayoutId id="2147484341" r:id="rId9"/>
    <p:sldLayoutId id="2147484342" r:id="rId10"/>
    <p:sldLayoutId id="2147484343" r:id="rId11"/>
    <p:sldLayoutId id="2147484344" r:id="rId12"/>
    <p:sldLayoutId id="2147484345" r:id="rId13"/>
    <p:sldLayoutId id="2147484346" r:id="rId14"/>
    <p:sldLayoutId id="2147484347" r:id="rId15"/>
    <p:sldLayoutId id="2147484348" r:id="rId16"/>
    <p:sldLayoutId id="2147484349" r:id="rId17"/>
    <p:sldLayoutId id="2147484350" r:id="rId18"/>
    <p:sldLayoutId id="2147484351" r:id="rId19"/>
    <p:sldLayoutId id="2147484352" r:id="rId20"/>
    <p:sldLayoutId id="2147484353" r:id="rId21"/>
    <p:sldLayoutId id="2147484354" r:id="rId22"/>
    <p:sldLayoutId id="2147484355" r:id="rId23"/>
    <p:sldLayoutId id="2147484356" r:id="rId24"/>
    <p:sldLayoutId id="2147484357" r:id="rId25"/>
    <p:sldLayoutId id="2147484358" r:id="rId26"/>
    <p:sldLayoutId id="2147484359" r:id="rId27"/>
    <p:sldLayoutId id="2147484360" r:id="rId28"/>
    <p:sldLayoutId id="2147484361" r:id="rId29"/>
    <p:sldLayoutId id="2147484362" r:id="rId30"/>
    <p:sldLayoutId id="2147484363" r:id="rId31"/>
    <p:sldLayoutId id="2147484364" r:id="rId32"/>
    <p:sldLayoutId id="2147484365" r:id="rId33"/>
    <p:sldLayoutId id="2147484366" r:id="rId34"/>
    <p:sldLayoutId id="2147484367" r:id="rId35"/>
    <p:sldLayoutId id="2147484368" r:id="rId36"/>
    <p:sldLayoutId id="2147484369" r:id="rId37"/>
    <p:sldLayoutId id="2147484370" r:id="rId38"/>
    <p:sldLayoutId id="2147484371" r:id="rId39"/>
    <p:sldLayoutId id="2147484372" r:id="rId40"/>
    <p:sldLayoutId id="2147484373" r:id="rId41"/>
    <p:sldLayoutId id="2147484374" r:id="rId42"/>
    <p:sldLayoutId id="2147484375" r:id="rId43"/>
    <p:sldLayoutId id="2147484376" r:id="rId44"/>
    <p:sldLayoutId id="2147484377" r:id="rId45"/>
    <p:sldLayoutId id="2147484378" r:id="rId46"/>
    <p:sldLayoutId id="2147484379" r:id="rId47"/>
    <p:sldLayoutId id="2147484380" r:id="rId48"/>
    <p:sldLayoutId id="2147484381" r:id="rId49"/>
    <p:sldLayoutId id="2147484382" r:id="rId50"/>
    <p:sldLayoutId id="2147484383" r:id="rId51"/>
    <p:sldLayoutId id="2147484384" r:id="rId52"/>
    <p:sldLayoutId id="2147484385" r:id="rId53"/>
    <p:sldLayoutId id="2147484386" r:id="rId54"/>
    <p:sldLayoutId id="2147484387" r:id="rId55"/>
    <p:sldLayoutId id="2147484388" r:id="rId56"/>
    <p:sldLayoutId id="2147484389" r:id="rId57"/>
    <p:sldLayoutId id="2147484390" r:id="rId58"/>
    <p:sldLayoutId id="2147484391" r:id="rId59"/>
    <p:sldLayoutId id="2147484392" r:id="rId60"/>
    <p:sldLayoutId id="2147484393" r:id="rId61"/>
    <p:sldLayoutId id="2147484394" r:id="rId62"/>
    <p:sldLayoutId id="2147484395" r:id="rId63"/>
    <p:sldLayoutId id="2147484396" r:id="rId64"/>
  </p:sldLayoutIdLst>
  <p:transition>
    <p:fade/>
  </p:transition>
  <p:hf sldNum="0" hdr="0" dt="0"/>
  <p:txStyles>
    <p:titleStyle>
      <a:lvl1pPr algn="l" defTabSz="914367" rtl="0" eaLnBrk="1" latinLnBrk="0" hangingPunct="1">
        <a:lnSpc>
          <a:spcPct val="90000"/>
        </a:lnSpc>
        <a:spcBef>
          <a:spcPct val="0"/>
        </a:spcBef>
        <a:buNone/>
        <a:defRPr lang="en-US" sz="3137" b="0" kern="2000" cap="none" spc="-30"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36"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spTree>
    <p:extLst>
      <p:ext uri="{BB962C8B-B14F-4D97-AF65-F5344CB8AC3E}">
        <p14:creationId xmlns:p14="http://schemas.microsoft.com/office/powerpoint/2010/main" val="3727694684"/>
      </p:ext>
    </p:extLst>
  </p:cSld>
  <p:clrMap bg1="lt1" tx1="dk1" bg2="lt2" tx2="dk2" accent1="accent1" accent2="accent2" accent3="accent3" accent4="accent4" accent5="accent5" accent6="accent6" hlink="hlink" folHlink="folHlink"/>
  <p:sldLayoutIdLst>
    <p:sldLayoutId id="2147484673" r:id="rId1"/>
    <p:sldLayoutId id="2147484674" r:id="rId2"/>
    <p:sldLayoutId id="2147484675" r:id="rId3"/>
    <p:sldLayoutId id="2147484676" r:id="rId4"/>
    <p:sldLayoutId id="2147484677" r:id="rId5"/>
    <p:sldLayoutId id="2147484678" r:id="rId6"/>
    <p:sldLayoutId id="2147484679" r:id="rId7"/>
    <p:sldLayoutId id="2147484680" r:id="rId8"/>
    <p:sldLayoutId id="2147484681" r:id="rId9"/>
    <p:sldLayoutId id="2147484682" r:id="rId10"/>
    <p:sldLayoutId id="2147484683" r:id="rId11"/>
    <p:sldLayoutId id="2147484684" r:id="rId12"/>
    <p:sldLayoutId id="2147484685" r:id="rId13"/>
    <p:sldLayoutId id="2147484686" r:id="rId14"/>
    <p:sldLayoutId id="2147484687" r:id="rId15"/>
    <p:sldLayoutId id="2147484688" r:id="rId16"/>
    <p:sldLayoutId id="2147484689" r:id="rId17"/>
    <p:sldLayoutId id="2147484690" r:id="rId18"/>
    <p:sldLayoutId id="2147484691" r:id="rId19"/>
    <p:sldLayoutId id="2147484692" r:id="rId20"/>
    <p:sldLayoutId id="2147484693" r:id="rId21"/>
    <p:sldLayoutId id="2147484694" r:id="rId22"/>
    <p:sldLayoutId id="2147484695" r:id="rId23"/>
    <p:sldLayoutId id="2147484696" r:id="rId24"/>
    <p:sldLayoutId id="2147484697" r:id="rId25"/>
    <p:sldLayoutId id="2147484699" r:id="rId26"/>
    <p:sldLayoutId id="2147484700" r:id="rId27"/>
    <p:sldLayoutId id="2147484701" r:id="rId28"/>
    <p:sldLayoutId id="2147484702" r:id="rId29"/>
    <p:sldLayoutId id="2147484703" r:id="rId30"/>
    <p:sldLayoutId id="2147484704" r:id="rId31"/>
    <p:sldLayoutId id="2147484705" r:id="rId32"/>
    <p:sldLayoutId id="2147484706" r:id="rId33"/>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gradFill>
            <a:gsLst>
              <a:gs pos="1250">
                <a:schemeClr val="tx1"/>
              </a:gs>
              <a:gs pos="100000">
                <a:schemeClr val="tx1"/>
              </a:gs>
            </a:gsLst>
            <a:lin ang="5400000" scaled="0"/>
          </a:gra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gradFill>
            <a:gsLst>
              <a:gs pos="1250">
                <a:schemeClr val="tx1"/>
              </a:gs>
              <a:gs pos="100000">
                <a:schemeClr val="tx1"/>
              </a:gs>
            </a:gsLst>
            <a:lin ang="5400000" scaled="0"/>
          </a:gra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gradFill>
            <a:gsLst>
              <a:gs pos="1250">
                <a:schemeClr val="tx1"/>
              </a:gs>
              <a:gs pos="100000">
                <a:schemeClr val="tx1"/>
              </a:gs>
            </a:gsLst>
            <a:lin ang="5400000" scaled="0"/>
          </a:gra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gradFill>
            <a:gsLst>
              <a:gs pos="1250">
                <a:schemeClr val="tx1"/>
              </a:gs>
              <a:gs pos="100000">
                <a:schemeClr val="tx1"/>
              </a:gs>
            </a:gsLst>
            <a:lin ang="5400000" scaled="0"/>
          </a:gra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0.xml.rels><?xml version="1.0" encoding="UTF-8" standalone="yes"?>
<Relationships xmlns="http://schemas.openxmlformats.org/package/2006/relationships"><Relationship Id="rId3" Type="http://schemas.openxmlformats.org/officeDocument/2006/relationships/image" Target="../media/image156.png"/><Relationship Id="rId7" Type="http://schemas.openxmlformats.org/officeDocument/2006/relationships/image" Target="../media/image160.png"/><Relationship Id="rId2" Type="http://schemas.openxmlformats.org/officeDocument/2006/relationships/image" Target="../media/image155.png"/><Relationship Id="rId1" Type="http://schemas.openxmlformats.org/officeDocument/2006/relationships/slideLayout" Target="../slideLayouts/slideLayout397.xml"/><Relationship Id="rId6" Type="http://schemas.openxmlformats.org/officeDocument/2006/relationships/image" Target="../media/image159.png"/><Relationship Id="rId5" Type="http://schemas.openxmlformats.org/officeDocument/2006/relationships/image" Target="../media/image158.png"/><Relationship Id="rId4" Type="http://schemas.openxmlformats.org/officeDocument/2006/relationships/image" Target="../media/image157.png"/></Relationships>
</file>

<file path=ppt/slides/_rels/slide11.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image" Target="../media/image161.png"/><Relationship Id="rId7" Type="http://schemas.openxmlformats.org/officeDocument/2006/relationships/image" Target="../media/image165.svg"/><Relationship Id="rId12" Type="http://schemas.openxmlformats.org/officeDocument/2006/relationships/image" Target="../media/image170.png"/><Relationship Id="rId2" Type="http://schemas.openxmlformats.org/officeDocument/2006/relationships/notesSlide" Target="../notesSlides/notesSlide9.xml"/><Relationship Id="rId1" Type="http://schemas.openxmlformats.org/officeDocument/2006/relationships/slideLayout" Target="../slideLayouts/slideLayout710.xml"/><Relationship Id="rId6" Type="http://schemas.openxmlformats.org/officeDocument/2006/relationships/image" Target="../media/image164.png"/><Relationship Id="rId11" Type="http://schemas.openxmlformats.org/officeDocument/2006/relationships/image" Target="../media/image169.svg"/><Relationship Id="rId5" Type="http://schemas.openxmlformats.org/officeDocument/2006/relationships/image" Target="../media/image163.png"/><Relationship Id="rId10" Type="http://schemas.openxmlformats.org/officeDocument/2006/relationships/image" Target="../media/image168.png"/><Relationship Id="rId4" Type="http://schemas.openxmlformats.org/officeDocument/2006/relationships/image" Target="../media/image162.svg"/><Relationship Id="rId9" Type="http://schemas.openxmlformats.org/officeDocument/2006/relationships/image" Target="../media/image167.png"/></Relationships>
</file>

<file path=ppt/slides/_rels/slide12.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0.xml"/><Relationship Id="rId1" Type="http://schemas.openxmlformats.org/officeDocument/2006/relationships/slideLayout" Target="../slideLayouts/slideLayout409.xml"/><Relationship Id="rId4" Type="http://schemas.openxmlformats.org/officeDocument/2006/relationships/image" Target="../media/image162.svg"/></Relationships>
</file>

<file path=ppt/slides/_rels/slide1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1.xml"/><Relationship Id="rId1" Type="http://schemas.openxmlformats.org/officeDocument/2006/relationships/slideLayout" Target="../slideLayouts/slideLayout409.xml"/><Relationship Id="rId4" Type="http://schemas.openxmlformats.org/officeDocument/2006/relationships/image" Target="../media/image162.svg"/></Relationships>
</file>

<file path=ppt/slides/_rels/slide1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2.xml"/><Relationship Id="rId1" Type="http://schemas.openxmlformats.org/officeDocument/2006/relationships/slideLayout" Target="../slideLayouts/slideLayout397.xml"/><Relationship Id="rId6" Type="http://schemas.openxmlformats.org/officeDocument/2006/relationships/image" Target="../media/image174.emf"/><Relationship Id="rId5" Type="http://schemas.openxmlformats.org/officeDocument/2006/relationships/image" Target="../media/image173.emf"/><Relationship Id="rId4" Type="http://schemas.openxmlformats.org/officeDocument/2006/relationships/image" Target="../media/image172.png"/></Relationships>
</file>

<file path=ppt/slides/_rels/slide15.xml.rels><?xml version="1.0" encoding="UTF-8" standalone="yes"?>
<Relationships xmlns="http://schemas.openxmlformats.org/package/2006/relationships"><Relationship Id="rId3" Type="http://schemas.openxmlformats.org/officeDocument/2006/relationships/image" Target="../media/image175.emf"/><Relationship Id="rId2" Type="http://schemas.openxmlformats.org/officeDocument/2006/relationships/notesSlide" Target="../notesSlides/notesSlide13.xml"/><Relationship Id="rId1" Type="http://schemas.openxmlformats.org/officeDocument/2006/relationships/slideLayout" Target="../slideLayouts/slideLayout397.xml"/><Relationship Id="rId6" Type="http://schemas.openxmlformats.org/officeDocument/2006/relationships/image" Target="../media/image178.emf"/><Relationship Id="rId5" Type="http://schemas.openxmlformats.org/officeDocument/2006/relationships/image" Target="../media/image177.emf"/><Relationship Id="rId4" Type="http://schemas.openxmlformats.org/officeDocument/2006/relationships/image" Target="../media/image176.emf"/></Relationships>
</file>

<file path=ppt/slides/_rels/slide16.xml.rels><?xml version="1.0" encoding="UTF-8" standalone="yes"?>
<Relationships xmlns="http://schemas.openxmlformats.org/package/2006/relationships"><Relationship Id="rId3" Type="http://schemas.openxmlformats.org/officeDocument/2006/relationships/image" Target="../media/image173.emf"/><Relationship Id="rId2" Type="http://schemas.openxmlformats.org/officeDocument/2006/relationships/notesSlide" Target="../notesSlides/notesSlide14.xml"/><Relationship Id="rId1" Type="http://schemas.openxmlformats.org/officeDocument/2006/relationships/slideLayout" Target="../slideLayouts/slideLayout397.xml"/></Relationships>
</file>

<file path=ppt/slides/_rels/slide17.xml.rels><?xml version="1.0" encoding="UTF-8" standalone="yes"?>
<Relationships xmlns="http://schemas.openxmlformats.org/package/2006/relationships"><Relationship Id="rId3" Type="http://schemas.openxmlformats.org/officeDocument/2006/relationships/image" Target="../media/image174.emf"/><Relationship Id="rId2" Type="http://schemas.openxmlformats.org/officeDocument/2006/relationships/notesSlide" Target="../notesSlides/notesSlide15.xml"/><Relationship Id="rId1" Type="http://schemas.openxmlformats.org/officeDocument/2006/relationships/slideLayout" Target="../slideLayouts/slideLayout397.xml"/></Relationships>
</file>

<file path=ppt/slides/_rels/slide1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6.xml"/><Relationship Id="rId1" Type="http://schemas.openxmlformats.org/officeDocument/2006/relationships/slideLayout" Target="../slideLayouts/slideLayout409.xml"/><Relationship Id="rId4" Type="http://schemas.openxmlformats.org/officeDocument/2006/relationships/image" Target="../media/image162.svg"/></Relationships>
</file>

<file path=ppt/slides/_rels/slide19.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7.xml"/><Relationship Id="rId1" Type="http://schemas.openxmlformats.org/officeDocument/2006/relationships/slideLayout" Target="../slideLayouts/slideLayout397.xml"/><Relationship Id="rId6" Type="http://schemas.openxmlformats.org/officeDocument/2006/relationships/image" Target="../media/image181.emf"/><Relationship Id="rId5" Type="http://schemas.openxmlformats.org/officeDocument/2006/relationships/image" Target="../media/image180.emf"/><Relationship Id="rId4" Type="http://schemas.openxmlformats.org/officeDocument/2006/relationships/image" Target="../media/image17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1.xml"/></Relationships>
</file>

<file path=ppt/slides/_rels/slide20.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8.xml"/><Relationship Id="rId1" Type="http://schemas.openxmlformats.org/officeDocument/2006/relationships/slideLayout" Target="../slideLayouts/slideLayout409.xml"/><Relationship Id="rId4" Type="http://schemas.openxmlformats.org/officeDocument/2006/relationships/image" Target="../media/image162.svg"/></Relationships>
</file>

<file path=ppt/slides/_rels/slide21.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9.xml"/><Relationship Id="rId1" Type="http://schemas.openxmlformats.org/officeDocument/2006/relationships/slideLayout" Target="../slideLayouts/slideLayout397.xml"/><Relationship Id="rId4" Type="http://schemas.openxmlformats.org/officeDocument/2006/relationships/image" Target="../media/image172.png"/></Relationships>
</file>

<file path=ppt/slides/_rels/slide22.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0.xml"/><Relationship Id="rId1" Type="http://schemas.openxmlformats.org/officeDocument/2006/relationships/slideLayout" Target="../slideLayouts/slideLayout409.xml"/><Relationship Id="rId4" Type="http://schemas.openxmlformats.org/officeDocument/2006/relationships/image" Target="../media/image162.svg"/></Relationships>
</file>

<file path=ppt/slides/_rels/slide23.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21.xml"/><Relationship Id="rId1" Type="http://schemas.openxmlformats.org/officeDocument/2006/relationships/slideLayout" Target="../slideLayouts/slideLayout397.xml"/><Relationship Id="rId4" Type="http://schemas.openxmlformats.org/officeDocument/2006/relationships/image" Target="../media/image172.png"/></Relationships>
</file>

<file path=ppt/slides/_rels/slide24.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2.xml"/><Relationship Id="rId1" Type="http://schemas.openxmlformats.org/officeDocument/2006/relationships/slideLayout" Target="../slideLayouts/slideLayout409.xml"/><Relationship Id="rId4" Type="http://schemas.openxmlformats.org/officeDocument/2006/relationships/image" Target="../media/image162.svg"/></Relationships>
</file>

<file path=ppt/slides/_rels/slide25.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23.xml"/><Relationship Id="rId1" Type="http://schemas.openxmlformats.org/officeDocument/2006/relationships/slideLayout" Target="../slideLayouts/slideLayout397.xml"/><Relationship Id="rId5" Type="http://schemas.openxmlformats.org/officeDocument/2006/relationships/image" Target="../media/image185.emf"/><Relationship Id="rId4" Type="http://schemas.openxmlformats.org/officeDocument/2006/relationships/image" Target="../media/image172.png"/></Relationships>
</file>

<file path=ppt/slides/_rels/slide2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4.xml"/><Relationship Id="rId1" Type="http://schemas.openxmlformats.org/officeDocument/2006/relationships/slideLayout" Target="../slideLayouts/slideLayout409.xml"/><Relationship Id="rId4" Type="http://schemas.openxmlformats.org/officeDocument/2006/relationships/image" Target="../media/image162.svg"/></Relationships>
</file>

<file path=ppt/slides/_rels/slide27.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25.xml"/><Relationship Id="rId1" Type="http://schemas.openxmlformats.org/officeDocument/2006/relationships/slideLayout" Target="../slideLayouts/slideLayout397.xml"/><Relationship Id="rId4" Type="http://schemas.openxmlformats.org/officeDocument/2006/relationships/image" Target="../media/image172.png"/></Relationships>
</file>

<file path=ppt/slides/_rels/slide2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6.xml"/><Relationship Id="rId1" Type="http://schemas.openxmlformats.org/officeDocument/2006/relationships/slideLayout" Target="../slideLayouts/slideLayout409.xml"/><Relationship Id="rId4" Type="http://schemas.openxmlformats.org/officeDocument/2006/relationships/image" Target="../media/image162.svg"/></Relationships>
</file>

<file path=ppt/slides/_rels/slide29.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87.png"/><Relationship Id="rId1" Type="http://schemas.openxmlformats.org/officeDocument/2006/relationships/slideLayout" Target="../slideLayouts/slideLayout397.xml"/><Relationship Id="rId4" Type="http://schemas.openxmlformats.org/officeDocument/2006/relationships/image" Target="../media/image188.emf"/></Relationships>
</file>

<file path=ppt/slides/_rels/slide3.xml.rels><?xml version="1.0" encoding="UTF-8" standalone="yes"?>
<Relationships xmlns="http://schemas.openxmlformats.org/package/2006/relationships"><Relationship Id="rId3" Type="http://schemas.openxmlformats.org/officeDocument/2006/relationships/hyperlink" Target="https://www.microsoft.com/security/blog/2020/09/22/microsoft-unified-siem-xdr-modernize-security-operations/" TargetMode="External"/><Relationship Id="rId2" Type="http://schemas.openxmlformats.org/officeDocument/2006/relationships/notesSlide" Target="../notesSlides/notesSlide2.xml"/><Relationship Id="rId1" Type="http://schemas.openxmlformats.org/officeDocument/2006/relationships/slideLayout" Target="../slideLayouts/slideLayout615.xml"/></Relationships>
</file>

<file path=ppt/slides/_rels/slide30.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7.xml"/><Relationship Id="rId1" Type="http://schemas.openxmlformats.org/officeDocument/2006/relationships/slideLayout" Target="../slideLayouts/slideLayout409.xml"/><Relationship Id="rId4" Type="http://schemas.openxmlformats.org/officeDocument/2006/relationships/image" Target="../media/image162.svg"/></Relationships>
</file>

<file path=ppt/slides/_rels/slide31.xml.rels><?xml version="1.0" encoding="UTF-8" standalone="yes"?>
<Relationships xmlns="http://schemas.openxmlformats.org/package/2006/relationships"><Relationship Id="rId3" Type="http://schemas.openxmlformats.org/officeDocument/2006/relationships/image" Target="../media/image161.png"/><Relationship Id="rId7" Type="http://schemas.openxmlformats.org/officeDocument/2006/relationships/image" Target="../media/image191.svg"/><Relationship Id="rId2" Type="http://schemas.openxmlformats.org/officeDocument/2006/relationships/notesSlide" Target="../notesSlides/notesSlide28.xml"/><Relationship Id="rId1" Type="http://schemas.openxmlformats.org/officeDocument/2006/relationships/slideLayout" Target="../slideLayouts/slideLayout397.xml"/><Relationship Id="rId6" Type="http://schemas.openxmlformats.org/officeDocument/2006/relationships/image" Target="../media/image190.png"/><Relationship Id="rId5" Type="http://schemas.openxmlformats.org/officeDocument/2006/relationships/image" Target="../media/image189.emf"/><Relationship Id="rId4" Type="http://schemas.openxmlformats.org/officeDocument/2006/relationships/image" Target="../media/image162.svg"/></Relationships>
</file>

<file path=ppt/slides/_rels/slide32.xml.rels><?xml version="1.0" encoding="UTF-8" standalone="yes"?>
<Relationships xmlns="http://schemas.openxmlformats.org/package/2006/relationships"><Relationship Id="rId8" Type="http://schemas.openxmlformats.org/officeDocument/2006/relationships/image" Target="../media/image197.wmf"/><Relationship Id="rId3" Type="http://schemas.openxmlformats.org/officeDocument/2006/relationships/image" Target="../media/image192.png"/><Relationship Id="rId7" Type="http://schemas.openxmlformats.org/officeDocument/2006/relationships/image" Target="../media/image196.wmf"/><Relationship Id="rId2" Type="http://schemas.openxmlformats.org/officeDocument/2006/relationships/notesSlide" Target="../notesSlides/notesSlide29.xml"/><Relationship Id="rId1" Type="http://schemas.openxmlformats.org/officeDocument/2006/relationships/slideLayout" Target="../slideLayouts/slideLayout504.xml"/><Relationship Id="rId6" Type="http://schemas.openxmlformats.org/officeDocument/2006/relationships/image" Target="../media/image195.wmf"/><Relationship Id="rId5" Type="http://schemas.openxmlformats.org/officeDocument/2006/relationships/image" Target="../media/image194.wmf"/><Relationship Id="rId4" Type="http://schemas.openxmlformats.org/officeDocument/2006/relationships/image" Target="../media/image193.wmf"/><Relationship Id="rId9" Type="http://schemas.openxmlformats.org/officeDocument/2006/relationships/image" Target="../media/image198.wmf"/></Relationships>
</file>

<file path=ppt/slides/_rels/slide33.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30.xml"/><Relationship Id="rId1" Type="http://schemas.openxmlformats.org/officeDocument/2006/relationships/slideLayout" Target="../slideLayouts/slideLayout781.xml"/><Relationship Id="rId4" Type="http://schemas.openxmlformats.org/officeDocument/2006/relationships/image" Target="../media/image200.svg"/></Relationships>
</file>

<file path=ppt/slides/_rels/slide34.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31.xml"/><Relationship Id="rId1" Type="http://schemas.openxmlformats.org/officeDocument/2006/relationships/slideLayout" Target="../slideLayouts/slideLayout781.xml"/><Relationship Id="rId4" Type="http://schemas.openxmlformats.org/officeDocument/2006/relationships/image" Target="../media/image201.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8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81.xml"/></Relationships>
</file>

<file path=ppt/slides/_rels/slide37.xml.rels><?xml version="1.0" encoding="UTF-8" standalone="yes"?>
<Relationships xmlns="http://schemas.openxmlformats.org/package/2006/relationships"><Relationship Id="rId3" Type="http://schemas.openxmlformats.org/officeDocument/2006/relationships/hyperlink" Target="https://aka.ms/mdelicensing" TargetMode="External"/><Relationship Id="rId2" Type="http://schemas.openxmlformats.org/officeDocument/2006/relationships/notesSlide" Target="../notesSlides/notesSlide34.xml"/><Relationship Id="rId1" Type="http://schemas.openxmlformats.org/officeDocument/2006/relationships/slideLayout" Target="../slideLayouts/slideLayout779.xml"/><Relationship Id="rId5" Type="http://schemas.openxmlformats.org/officeDocument/2006/relationships/image" Target="../media/image203.svg"/><Relationship Id="rId4" Type="http://schemas.openxmlformats.org/officeDocument/2006/relationships/image" Target="../media/image202.png"/></Relationships>
</file>

<file path=ppt/slides/_rels/slide38.xml.rels><?xml version="1.0" encoding="UTF-8" standalone="yes"?>
<Relationships xmlns="http://schemas.openxmlformats.org/package/2006/relationships"><Relationship Id="rId3" Type="http://schemas.openxmlformats.org/officeDocument/2006/relationships/hyperlink" Target="https://aka.ms/mdelicensing" TargetMode="External"/><Relationship Id="rId2" Type="http://schemas.openxmlformats.org/officeDocument/2006/relationships/notesSlide" Target="../notesSlides/notesSlide35.xml"/><Relationship Id="rId1" Type="http://schemas.openxmlformats.org/officeDocument/2006/relationships/slideLayout" Target="../slideLayouts/slideLayout779.xml"/><Relationship Id="rId5" Type="http://schemas.openxmlformats.org/officeDocument/2006/relationships/image" Target="../media/image203.svg"/><Relationship Id="rId4" Type="http://schemas.openxmlformats.org/officeDocument/2006/relationships/image" Target="../media/image202.png"/></Relationships>
</file>

<file path=ppt/slides/_rels/slide39.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slideLayout" Target="../slideLayouts/slideLayout77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8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02.xml"/></Relationships>
</file>

<file path=ppt/slides/_rels/slide5.xml.rels><?xml version="1.0" encoding="UTF-8" standalone="yes"?>
<Relationships xmlns="http://schemas.openxmlformats.org/package/2006/relationships"><Relationship Id="rId8" Type="http://schemas.openxmlformats.org/officeDocument/2006/relationships/image" Target="../media/image146.svg"/><Relationship Id="rId3" Type="http://schemas.openxmlformats.org/officeDocument/2006/relationships/image" Target="../media/image141.png"/><Relationship Id="rId7" Type="http://schemas.openxmlformats.org/officeDocument/2006/relationships/image" Target="../media/image145.png"/><Relationship Id="rId2" Type="http://schemas.openxmlformats.org/officeDocument/2006/relationships/notesSlide" Target="../notesSlides/notesSlide4.xml"/><Relationship Id="rId1" Type="http://schemas.openxmlformats.org/officeDocument/2006/relationships/slideLayout" Target="../slideLayouts/slideLayout745.xml"/><Relationship Id="rId6" Type="http://schemas.openxmlformats.org/officeDocument/2006/relationships/image" Target="../media/image144.svg"/><Relationship Id="rId5" Type="http://schemas.openxmlformats.org/officeDocument/2006/relationships/image" Target="../media/image143.png"/><Relationship Id="rId4" Type="http://schemas.openxmlformats.org/officeDocument/2006/relationships/image" Target="../media/image142.svg"/></Relationships>
</file>

<file path=ppt/slides/_rels/slide6.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5.xml"/><Relationship Id="rId1" Type="http://schemas.openxmlformats.org/officeDocument/2006/relationships/slideLayout" Target="../slideLayouts/slideLayout368.xml"/><Relationship Id="rId6" Type="http://schemas.openxmlformats.org/officeDocument/2006/relationships/image" Target="../media/image150.svg"/><Relationship Id="rId5" Type="http://schemas.openxmlformats.org/officeDocument/2006/relationships/image" Target="../media/image149.png"/><Relationship Id="rId4" Type="http://schemas.openxmlformats.org/officeDocument/2006/relationships/image" Target="../media/image148.svg"/></Relationships>
</file>

<file path=ppt/slides/_rels/slide7.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6.xml"/><Relationship Id="rId1" Type="http://schemas.openxmlformats.org/officeDocument/2006/relationships/slideLayout" Target="../slideLayouts/slideLayout351.xml"/><Relationship Id="rId6" Type="http://schemas.openxmlformats.org/officeDocument/2006/relationships/image" Target="../media/image152.svg"/><Relationship Id="rId5" Type="http://schemas.openxmlformats.org/officeDocument/2006/relationships/image" Target="../media/image149.png"/><Relationship Id="rId4" Type="http://schemas.openxmlformats.org/officeDocument/2006/relationships/image" Target="../media/image151.svg"/></Relationships>
</file>

<file path=ppt/slides/_rels/slide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7.xml"/><Relationship Id="rId1" Type="http://schemas.openxmlformats.org/officeDocument/2006/relationships/slideLayout" Target="../slideLayouts/slideLayout381.xml"/></Relationships>
</file>

<file path=ppt/slides/_rels/slide9.xml.rels><?xml version="1.0" encoding="UTF-8" standalone="yes"?>
<Relationships xmlns="http://schemas.openxmlformats.org/package/2006/relationships"><Relationship Id="rId3" Type="http://schemas.openxmlformats.org/officeDocument/2006/relationships/image" Target="../media/image154.emf"/><Relationship Id="rId2" Type="http://schemas.openxmlformats.org/officeDocument/2006/relationships/notesSlide" Target="../notesSlides/notesSlide8.xml"/><Relationship Id="rId1" Type="http://schemas.openxmlformats.org/officeDocument/2006/relationships/slideLayout" Target="../slideLayouts/slideLayout3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B9A87C-7E6D-4E7B-A7D8-123D1B9DE741}"/>
              </a:ext>
            </a:extLst>
          </p:cNvPr>
          <p:cNvSpPr>
            <a:spLocks noGrp="1"/>
          </p:cNvSpPr>
          <p:nvPr>
            <p:ph type="title"/>
          </p:nvPr>
        </p:nvSpPr>
        <p:spPr>
          <a:xfrm>
            <a:off x="429544" y="3029995"/>
            <a:ext cx="9401560" cy="1793104"/>
          </a:xfrm>
        </p:spPr>
        <p:txBody>
          <a:bodyPr wrap="square" anchor="b">
            <a:normAutofit fontScale="90000"/>
          </a:bodyPr>
          <a:lstStyle/>
          <a:p>
            <a:r>
              <a:rPr lang="fr-FR" dirty="0"/>
              <a:t>Workshop </a:t>
            </a:r>
            <a:br>
              <a:rPr lang="fr-FR" dirty="0"/>
            </a:br>
            <a:r>
              <a:rPr lang="fr-FR" dirty="0"/>
              <a:t>Protection contre les menaces</a:t>
            </a:r>
            <a:br>
              <a:rPr lang="fr-FR" dirty="0"/>
            </a:br>
            <a:endParaRPr lang="en-US" dirty="0"/>
          </a:p>
        </p:txBody>
      </p:sp>
      <p:sp>
        <p:nvSpPr>
          <p:cNvPr id="7" name="Text Placeholder 12">
            <a:extLst>
              <a:ext uri="{FF2B5EF4-FFF2-40B4-BE49-F238E27FC236}">
                <a16:creationId xmlns:a16="http://schemas.microsoft.com/office/drawing/2014/main" id="{8EB60B75-C010-4BA9-B482-428BC9576BA6}"/>
              </a:ext>
            </a:extLst>
          </p:cNvPr>
          <p:cNvSpPr>
            <a:spLocks noGrp="1"/>
          </p:cNvSpPr>
          <p:nvPr>
            <p:ph type="body" sz="quarter" idx="12"/>
          </p:nvPr>
        </p:nvSpPr>
        <p:spPr>
          <a:xfrm>
            <a:off x="426426" y="4838790"/>
            <a:ext cx="9401560" cy="338554"/>
          </a:xfrm>
          <a:prstGeom prst="rect">
            <a:avLst/>
          </a:prstGeom>
          <a:noFill/>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2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fr-FR" sz="2200" b="0" i="0" u="none" strike="noStrike" kern="1200" cap="none" spc="0" normalizeH="0" baseline="0" noProof="0" dirty="0">
                <a:ln>
                  <a:noFill/>
                </a:ln>
                <a:solidFill>
                  <a:schemeClr val="bg1"/>
                </a:solidFill>
                <a:effectLst/>
                <a:uLnTx/>
                <a:uFillTx/>
                <a:latin typeface="Segoe UI"/>
                <a:ea typeface="+mn-ea"/>
                <a:cs typeface="Segoe UI" panose="020B0502040204020203" pitchFamily="34" charset="0"/>
              </a:rPr>
              <a:t>Jean-Philippe Lesage, Philippe Dudognon, Julien Guellec, Pascal </a:t>
            </a:r>
            <a:r>
              <a:rPr kumimoji="0" lang="fr-FR" sz="2200" b="0" i="0" u="none" strike="noStrike" kern="1200" cap="none" spc="0" normalizeH="0" baseline="0" noProof="0" dirty="0" err="1">
                <a:ln>
                  <a:noFill/>
                </a:ln>
                <a:solidFill>
                  <a:schemeClr val="bg1"/>
                </a:solidFill>
                <a:effectLst/>
                <a:uLnTx/>
                <a:uFillTx/>
                <a:latin typeface="Segoe UI"/>
                <a:ea typeface="+mn-ea"/>
                <a:cs typeface="Segoe UI" panose="020B0502040204020203" pitchFamily="34" charset="0"/>
              </a:rPr>
              <a:t>Saulière</a:t>
            </a:r>
            <a:endParaRPr kumimoji="0" lang="fr-FR" sz="2200" b="0" i="0" u="none" strike="noStrike" kern="1200" cap="none" spc="0" normalizeH="0" baseline="0" noProof="0" dirty="0">
              <a:ln>
                <a:noFill/>
              </a:ln>
              <a:solidFill>
                <a:schemeClr val="bg1"/>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393264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EA246-2B17-4677-9FE8-90915F3B7B2F}"/>
              </a:ext>
            </a:extLst>
          </p:cNvPr>
          <p:cNvSpPr>
            <a:spLocks noGrp="1"/>
          </p:cNvSpPr>
          <p:nvPr>
            <p:ph type="title"/>
          </p:nvPr>
        </p:nvSpPr>
        <p:spPr/>
        <p:txBody>
          <a:bodyPr/>
          <a:lstStyle/>
          <a:p>
            <a:r>
              <a:rPr lang="en-US"/>
              <a:t>An industry leader in endpoint security</a:t>
            </a:r>
          </a:p>
        </p:txBody>
      </p:sp>
      <p:grpSp>
        <p:nvGrpSpPr>
          <p:cNvPr id="11" name="Group 10">
            <a:extLst>
              <a:ext uri="{FF2B5EF4-FFF2-40B4-BE49-F238E27FC236}">
                <a16:creationId xmlns:a16="http://schemas.microsoft.com/office/drawing/2014/main" id="{94CBBF2B-85FB-4221-B8F9-6A29494A5849}"/>
              </a:ext>
            </a:extLst>
          </p:cNvPr>
          <p:cNvGrpSpPr/>
          <p:nvPr/>
        </p:nvGrpSpPr>
        <p:grpSpPr>
          <a:xfrm>
            <a:off x="544010" y="1311476"/>
            <a:ext cx="5401912" cy="1142665"/>
            <a:chOff x="544010" y="1311476"/>
            <a:chExt cx="5401912" cy="1142665"/>
          </a:xfrm>
        </p:grpSpPr>
        <p:sp>
          <p:nvSpPr>
            <p:cNvPr id="18" name="Rectangle 17">
              <a:extLst>
                <a:ext uri="{FF2B5EF4-FFF2-40B4-BE49-F238E27FC236}">
                  <a16:creationId xmlns:a16="http://schemas.microsoft.com/office/drawing/2014/main" id="{19F8FFE0-9B62-4AA1-93E9-04B40CDF2AC5}"/>
                </a:ext>
              </a:extLst>
            </p:cNvPr>
            <p:cNvSpPr/>
            <p:nvPr/>
          </p:nvSpPr>
          <p:spPr bwMode="auto">
            <a:xfrm>
              <a:off x="544010" y="1311476"/>
              <a:ext cx="5401912" cy="1142665"/>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463040" tIns="91440" rIns="137160" bIns="91440" numCol="1" rtlCol="0"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Gartner names Microsoft </a:t>
              </a: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a Leader in 2021 Endpoint Protection Platforms Magic Quadrant</a:t>
              </a: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a:t>
              </a:r>
            </a:p>
          </p:txBody>
        </p:sp>
        <p:pic>
          <p:nvPicPr>
            <p:cNvPr id="2050" name="Picture 2">
              <a:extLst>
                <a:ext uri="{FF2B5EF4-FFF2-40B4-BE49-F238E27FC236}">
                  <a16:creationId xmlns:a16="http://schemas.microsoft.com/office/drawing/2014/main" id="{6A01BEF1-2795-4301-9BB7-6EE3766410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596" y="1775948"/>
              <a:ext cx="929221" cy="2137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a:extLst>
              <a:ext uri="{FF2B5EF4-FFF2-40B4-BE49-F238E27FC236}">
                <a16:creationId xmlns:a16="http://schemas.microsoft.com/office/drawing/2014/main" id="{28B93FB9-4F2F-43C0-B7F1-E55E84F2F905}"/>
              </a:ext>
            </a:extLst>
          </p:cNvPr>
          <p:cNvGrpSpPr/>
          <p:nvPr/>
        </p:nvGrpSpPr>
        <p:grpSpPr>
          <a:xfrm>
            <a:off x="544009" y="2595109"/>
            <a:ext cx="5401912" cy="1142665"/>
            <a:chOff x="544009" y="2595109"/>
            <a:chExt cx="5401912" cy="1142665"/>
          </a:xfrm>
        </p:grpSpPr>
        <p:sp>
          <p:nvSpPr>
            <p:cNvPr id="24" name="Rectangle 23">
              <a:extLst>
                <a:ext uri="{FF2B5EF4-FFF2-40B4-BE49-F238E27FC236}">
                  <a16:creationId xmlns:a16="http://schemas.microsoft.com/office/drawing/2014/main" id="{60BF7995-F8C3-4632-9332-963F83D26635}"/>
                </a:ext>
              </a:extLst>
            </p:cNvPr>
            <p:cNvSpPr/>
            <p:nvPr/>
          </p:nvSpPr>
          <p:spPr bwMode="auto">
            <a:xfrm>
              <a:off x="544009" y="2595109"/>
              <a:ext cx="5401912" cy="1142665"/>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63040" tIns="91440" rIns="13716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Forrester names Microsoft </a:t>
              </a: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a Leader </a:t>
              </a:r>
              <a:b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b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in 2021 Endpoint Security Software as a Service Wave</a:t>
              </a: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a:t>
              </a:r>
            </a:p>
          </p:txBody>
        </p:sp>
        <p:pic>
          <p:nvPicPr>
            <p:cNvPr id="2052" name="Picture 4">
              <a:extLst>
                <a:ext uri="{FF2B5EF4-FFF2-40B4-BE49-F238E27FC236}">
                  <a16:creationId xmlns:a16="http://schemas.microsoft.com/office/drawing/2014/main" id="{280289EF-5ACE-49DC-9BC0-6D3D79B2EF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596" y="3092394"/>
              <a:ext cx="929221" cy="1480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a:extLst>
              <a:ext uri="{FF2B5EF4-FFF2-40B4-BE49-F238E27FC236}">
                <a16:creationId xmlns:a16="http://schemas.microsoft.com/office/drawing/2014/main" id="{71283D6D-88BC-4111-A4CE-BB8CAFC60006}"/>
              </a:ext>
            </a:extLst>
          </p:cNvPr>
          <p:cNvGrpSpPr/>
          <p:nvPr/>
        </p:nvGrpSpPr>
        <p:grpSpPr>
          <a:xfrm>
            <a:off x="6187426" y="1311476"/>
            <a:ext cx="5440680" cy="1143000"/>
            <a:chOff x="6187426" y="1311476"/>
            <a:chExt cx="5440680" cy="1143000"/>
          </a:xfrm>
        </p:grpSpPr>
        <p:sp>
          <p:nvSpPr>
            <p:cNvPr id="25" name="Rectangle 24">
              <a:extLst>
                <a:ext uri="{FF2B5EF4-FFF2-40B4-BE49-F238E27FC236}">
                  <a16:creationId xmlns:a16="http://schemas.microsoft.com/office/drawing/2014/main" id="{C42F57F6-EC90-49F2-85D0-EA5415112DC3}"/>
                </a:ext>
              </a:extLst>
            </p:cNvPr>
            <p:cNvSpPr/>
            <p:nvPr/>
          </p:nvSpPr>
          <p:spPr bwMode="auto">
            <a:xfrm>
              <a:off x="6187426" y="1311476"/>
              <a:ext cx="5440680" cy="1143000"/>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63040" tIns="91440" rIns="13716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Microsoft </a:t>
              </a: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leads in real-world detection </a:t>
              </a: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in </a:t>
              </a:r>
              <a:b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b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MITRE ATT&amp;CK evaluation.</a:t>
              </a:r>
            </a:p>
          </p:txBody>
        </p:sp>
        <p:pic>
          <p:nvPicPr>
            <p:cNvPr id="2054" name="Picture 6" descr="MITRE-ATT&amp;CK Navigator – Adarsh Pandey">
              <a:extLst>
                <a:ext uri="{FF2B5EF4-FFF2-40B4-BE49-F238E27FC236}">
                  <a16:creationId xmlns:a16="http://schemas.microsoft.com/office/drawing/2014/main" id="{31881E80-30EB-4193-B277-99CE3532BF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9444" y="1708871"/>
              <a:ext cx="1122361" cy="34679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a:extLst>
              <a:ext uri="{FF2B5EF4-FFF2-40B4-BE49-F238E27FC236}">
                <a16:creationId xmlns:a16="http://schemas.microsoft.com/office/drawing/2014/main" id="{1E001C7C-CC7E-43EA-98AB-31BA6612B1C1}"/>
              </a:ext>
            </a:extLst>
          </p:cNvPr>
          <p:cNvGrpSpPr/>
          <p:nvPr/>
        </p:nvGrpSpPr>
        <p:grpSpPr>
          <a:xfrm>
            <a:off x="544007" y="5162373"/>
            <a:ext cx="5401912" cy="1142665"/>
            <a:chOff x="544007" y="5162373"/>
            <a:chExt cx="5401912" cy="1142665"/>
          </a:xfrm>
        </p:grpSpPr>
        <p:sp>
          <p:nvSpPr>
            <p:cNvPr id="31" name="Rectangle 30">
              <a:extLst>
                <a:ext uri="{FF2B5EF4-FFF2-40B4-BE49-F238E27FC236}">
                  <a16:creationId xmlns:a16="http://schemas.microsoft.com/office/drawing/2014/main" id="{780AA5A0-98D4-403C-9442-6B0CA323868C}"/>
                </a:ext>
              </a:extLst>
            </p:cNvPr>
            <p:cNvSpPr/>
            <p:nvPr/>
          </p:nvSpPr>
          <p:spPr bwMode="auto">
            <a:xfrm>
              <a:off x="544007" y="5162373"/>
              <a:ext cx="5401912" cy="1142665"/>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63040" tIns="91440" rIns="27432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Our antimalware capabilities consistently achieve </a:t>
              </a: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high scores </a:t>
              </a:r>
              <a:b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b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in independent tests</a:t>
              </a: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a:t>
              </a:r>
            </a:p>
          </p:txBody>
        </p:sp>
        <p:grpSp>
          <p:nvGrpSpPr>
            <p:cNvPr id="39" name="Group 38">
              <a:extLst>
                <a:ext uri="{FF2B5EF4-FFF2-40B4-BE49-F238E27FC236}">
                  <a16:creationId xmlns:a16="http://schemas.microsoft.com/office/drawing/2014/main" id="{31AD8F52-E6E4-4A2C-87A8-F072C182FC0F}"/>
                </a:ext>
              </a:extLst>
            </p:cNvPr>
            <p:cNvGrpSpPr/>
            <p:nvPr/>
          </p:nvGrpSpPr>
          <p:grpSpPr>
            <a:xfrm>
              <a:off x="1056003" y="5522452"/>
              <a:ext cx="422407" cy="422507"/>
              <a:chOff x="1014829" y="5491103"/>
              <a:chExt cx="422407" cy="422507"/>
            </a:xfrm>
          </p:grpSpPr>
          <p:sp>
            <p:nvSpPr>
              <p:cNvPr id="35" name="BarChartVertical_E9EC" title="Icon of a vertical bar graph">
                <a:extLst>
                  <a:ext uri="{FF2B5EF4-FFF2-40B4-BE49-F238E27FC236}">
                    <a16:creationId xmlns:a16="http://schemas.microsoft.com/office/drawing/2014/main" id="{35FFD691-6485-4F75-B9A6-321941CF1FFA}"/>
                  </a:ext>
                </a:extLst>
              </p:cNvPr>
              <p:cNvSpPr>
                <a:spLocks noChangeAspect="1" noEditPoints="1"/>
              </p:cNvSpPr>
              <p:nvPr/>
            </p:nvSpPr>
            <p:spPr bwMode="auto">
              <a:xfrm>
                <a:off x="1014829" y="5491103"/>
                <a:ext cx="422407" cy="422507"/>
              </a:xfrm>
              <a:custGeom>
                <a:avLst/>
                <a:gdLst>
                  <a:gd name="T0" fmla="*/ 630 w 4250"/>
                  <a:gd name="T1" fmla="*/ 3622 h 4251"/>
                  <a:gd name="T2" fmla="*/ 630 w 4250"/>
                  <a:gd name="T3" fmla="*/ 1102 h 4251"/>
                  <a:gd name="T4" fmla="*/ 1259 w 4250"/>
                  <a:gd name="T5" fmla="*/ 1102 h 4251"/>
                  <a:gd name="T6" fmla="*/ 1259 w 4250"/>
                  <a:gd name="T7" fmla="*/ 3622 h 4251"/>
                  <a:gd name="T8" fmla="*/ 630 w 4250"/>
                  <a:gd name="T9" fmla="*/ 3622 h 4251"/>
                  <a:gd name="T10" fmla="*/ 2519 w 4250"/>
                  <a:gd name="T11" fmla="*/ 3622 h 4251"/>
                  <a:gd name="T12" fmla="*/ 2519 w 4250"/>
                  <a:gd name="T13" fmla="*/ 1732 h 4251"/>
                  <a:gd name="T14" fmla="*/ 1889 w 4250"/>
                  <a:gd name="T15" fmla="*/ 1732 h 4251"/>
                  <a:gd name="T16" fmla="*/ 1889 w 4250"/>
                  <a:gd name="T17" fmla="*/ 3622 h 4251"/>
                  <a:gd name="T18" fmla="*/ 2519 w 4250"/>
                  <a:gd name="T19" fmla="*/ 3622 h 4251"/>
                  <a:gd name="T20" fmla="*/ 3778 w 4250"/>
                  <a:gd name="T21" fmla="*/ 3622 h 4251"/>
                  <a:gd name="T22" fmla="*/ 3778 w 4250"/>
                  <a:gd name="T23" fmla="*/ 472 h 4251"/>
                  <a:gd name="T24" fmla="*/ 3149 w 4250"/>
                  <a:gd name="T25" fmla="*/ 472 h 4251"/>
                  <a:gd name="T26" fmla="*/ 3149 w 4250"/>
                  <a:gd name="T27" fmla="*/ 3622 h 4251"/>
                  <a:gd name="T28" fmla="*/ 3778 w 4250"/>
                  <a:gd name="T29" fmla="*/ 3622 h 4251"/>
                  <a:gd name="T30" fmla="*/ 0 w 4250"/>
                  <a:gd name="T31" fmla="*/ 0 h 4251"/>
                  <a:gd name="T32" fmla="*/ 0 w 4250"/>
                  <a:gd name="T33" fmla="*/ 4251 h 4251"/>
                  <a:gd name="T34" fmla="*/ 4250 w 4250"/>
                  <a:gd name="T35" fmla="*/ 4251 h 4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50" h="4251">
                    <a:moveTo>
                      <a:pt x="630" y="3622"/>
                    </a:moveTo>
                    <a:lnTo>
                      <a:pt x="630" y="1102"/>
                    </a:lnTo>
                    <a:lnTo>
                      <a:pt x="1259" y="1102"/>
                    </a:lnTo>
                    <a:lnTo>
                      <a:pt x="1259" y="3622"/>
                    </a:lnTo>
                    <a:lnTo>
                      <a:pt x="630" y="3622"/>
                    </a:lnTo>
                    <a:moveTo>
                      <a:pt x="2519" y="3622"/>
                    </a:moveTo>
                    <a:lnTo>
                      <a:pt x="2519" y="1732"/>
                    </a:lnTo>
                    <a:lnTo>
                      <a:pt x="1889" y="1732"/>
                    </a:lnTo>
                    <a:lnTo>
                      <a:pt x="1889" y="3622"/>
                    </a:lnTo>
                    <a:lnTo>
                      <a:pt x="2519" y="3622"/>
                    </a:lnTo>
                    <a:moveTo>
                      <a:pt x="3778" y="3622"/>
                    </a:moveTo>
                    <a:lnTo>
                      <a:pt x="3778" y="472"/>
                    </a:lnTo>
                    <a:lnTo>
                      <a:pt x="3149" y="472"/>
                    </a:lnTo>
                    <a:lnTo>
                      <a:pt x="3149" y="3622"/>
                    </a:lnTo>
                    <a:lnTo>
                      <a:pt x="3778" y="3622"/>
                    </a:lnTo>
                    <a:moveTo>
                      <a:pt x="0" y="0"/>
                    </a:moveTo>
                    <a:lnTo>
                      <a:pt x="0" y="4251"/>
                    </a:lnTo>
                    <a:lnTo>
                      <a:pt x="4250" y="4251"/>
                    </a:lnTo>
                  </a:path>
                </a:pathLst>
              </a:custGeom>
              <a:noFill/>
              <a:ln w="285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cxnSp>
            <p:nvCxnSpPr>
              <p:cNvPr id="38" name="Straight Connector 37">
                <a:extLst>
                  <a:ext uri="{FF2B5EF4-FFF2-40B4-BE49-F238E27FC236}">
                    <a16:creationId xmlns:a16="http://schemas.microsoft.com/office/drawing/2014/main" id="{6223FD27-C33F-419A-9874-31BF892F6759}"/>
                  </a:ext>
                </a:extLst>
              </p:cNvPr>
              <p:cNvCxnSpPr>
                <a:cxnSpLocks/>
              </p:cNvCxnSpPr>
              <p:nvPr/>
            </p:nvCxnSpPr>
            <p:spPr>
              <a:xfrm>
                <a:off x="1076445" y="5702356"/>
                <a:ext cx="36576" cy="0"/>
              </a:xfrm>
              <a:prstGeom prst="line">
                <a:avLst/>
              </a:prstGeom>
              <a:noFill/>
              <a:ln w="285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cxnSp>
          <p:cxnSp>
            <p:nvCxnSpPr>
              <p:cNvPr id="43" name="Straight Connector 42">
                <a:extLst>
                  <a:ext uri="{FF2B5EF4-FFF2-40B4-BE49-F238E27FC236}">
                    <a16:creationId xmlns:a16="http://schemas.microsoft.com/office/drawing/2014/main" id="{F5E236EC-32D0-4140-BDDA-CD940CDB66B1}"/>
                  </a:ext>
                </a:extLst>
              </p:cNvPr>
              <p:cNvCxnSpPr>
                <a:cxnSpLocks/>
              </p:cNvCxnSpPr>
              <p:nvPr/>
            </p:nvCxnSpPr>
            <p:spPr>
              <a:xfrm>
                <a:off x="1213191" y="5760085"/>
                <a:ext cx="36576" cy="0"/>
              </a:xfrm>
              <a:prstGeom prst="line">
                <a:avLst/>
              </a:prstGeom>
              <a:noFill/>
              <a:ln w="285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cxnSp>
          <p:cxnSp>
            <p:nvCxnSpPr>
              <p:cNvPr id="44" name="Straight Connector 43">
                <a:extLst>
                  <a:ext uri="{FF2B5EF4-FFF2-40B4-BE49-F238E27FC236}">
                    <a16:creationId xmlns:a16="http://schemas.microsoft.com/office/drawing/2014/main" id="{A07B79DA-E772-4CCB-A7F5-1A82FE538814}"/>
                  </a:ext>
                </a:extLst>
              </p:cNvPr>
              <p:cNvCxnSpPr>
                <a:cxnSpLocks/>
              </p:cNvCxnSpPr>
              <p:nvPr/>
            </p:nvCxnSpPr>
            <p:spPr>
              <a:xfrm>
                <a:off x="1342442" y="5636155"/>
                <a:ext cx="36576" cy="0"/>
              </a:xfrm>
              <a:prstGeom prst="line">
                <a:avLst/>
              </a:prstGeom>
              <a:noFill/>
              <a:ln w="285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grpSp>
        <p:nvGrpSpPr>
          <p:cNvPr id="7" name="Group 6">
            <a:extLst>
              <a:ext uri="{FF2B5EF4-FFF2-40B4-BE49-F238E27FC236}">
                <a16:creationId xmlns:a16="http://schemas.microsoft.com/office/drawing/2014/main" id="{8C88A710-D24D-4ACA-B8D5-5623B9BB1889}"/>
              </a:ext>
            </a:extLst>
          </p:cNvPr>
          <p:cNvGrpSpPr/>
          <p:nvPr/>
        </p:nvGrpSpPr>
        <p:grpSpPr>
          <a:xfrm>
            <a:off x="6187426" y="2595109"/>
            <a:ext cx="5443123" cy="1142665"/>
            <a:chOff x="6204870" y="1311477"/>
            <a:chExt cx="5443123" cy="1142665"/>
          </a:xfrm>
        </p:grpSpPr>
        <p:sp>
          <p:nvSpPr>
            <p:cNvPr id="28" name="Rectangle 27">
              <a:extLst>
                <a:ext uri="{FF2B5EF4-FFF2-40B4-BE49-F238E27FC236}">
                  <a16:creationId xmlns:a16="http://schemas.microsoft.com/office/drawing/2014/main" id="{3C5622D9-591B-4CD7-8F40-5E5E8AD44FE6}"/>
                </a:ext>
              </a:extLst>
            </p:cNvPr>
            <p:cNvSpPr/>
            <p:nvPr/>
          </p:nvSpPr>
          <p:spPr bwMode="auto">
            <a:xfrm>
              <a:off x="6204870" y="1311477"/>
              <a:ext cx="5443123" cy="1142665"/>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63040" tIns="91440" rIns="13716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Microsoft Defender for Endpoint  awarded a </a:t>
              </a: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perfect 5-star rating by SC Media </a:t>
              </a: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in 2020 Endpoint Security Review</a:t>
              </a:r>
            </a:p>
          </p:txBody>
        </p:sp>
        <p:pic>
          <p:nvPicPr>
            <p:cNvPr id="2060" name="Picture 12" descr="SC Media">
              <a:extLst>
                <a:ext uri="{FF2B5EF4-FFF2-40B4-BE49-F238E27FC236}">
                  <a16:creationId xmlns:a16="http://schemas.microsoft.com/office/drawing/2014/main" id="{8349AF91-C8A0-4379-800E-B40C4BDF99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9532" y="1580918"/>
              <a:ext cx="663322" cy="60378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3E81DEEC-5A9C-4D03-A72B-8A0095620D50}"/>
              </a:ext>
            </a:extLst>
          </p:cNvPr>
          <p:cNvGrpSpPr/>
          <p:nvPr/>
        </p:nvGrpSpPr>
        <p:grpSpPr>
          <a:xfrm>
            <a:off x="6187426" y="3886199"/>
            <a:ext cx="5443123" cy="2422237"/>
            <a:chOff x="6204869" y="3223491"/>
            <a:chExt cx="5443123" cy="3081546"/>
          </a:xfrm>
        </p:grpSpPr>
        <p:sp>
          <p:nvSpPr>
            <p:cNvPr id="29" name="Rectangle 28">
              <a:extLst>
                <a:ext uri="{FF2B5EF4-FFF2-40B4-BE49-F238E27FC236}">
                  <a16:creationId xmlns:a16="http://schemas.microsoft.com/office/drawing/2014/main" id="{1C865D40-ACF4-413B-A2C5-5597835E8EDB}"/>
                </a:ext>
              </a:extLst>
            </p:cNvPr>
            <p:cNvSpPr/>
            <p:nvPr/>
          </p:nvSpPr>
          <p:spPr bwMode="auto">
            <a:xfrm>
              <a:off x="6204869" y="3223491"/>
              <a:ext cx="5443123" cy="3081546"/>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63040" tIns="18288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Microsoft won six security awards with Cyber Defense Magazine </a:t>
              </a: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at RSAC 2021:</a:t>
              </a:r>
            </a:p>
            <a:p>
              <a:pPr marL="0" marR="0" lvl="0" indent="0" algn="l" defTabSz="914400" rtl="0" eaLnBrk="1" fontAlgn="auto" latinLnBrk="0" hangingPunct="1">
                <a:lnSpc>
                  <a:spcPct val="100000"/>
                </a:lnSpc>
                <a:spcBef>
                  <a:spcPct val="0"/>
                </a:spcBef>
                <a:spcAft>
                  <a:spcPts val="0"/>
                </a:spcAft>
                <a:buClrTx/>
                <a:buSzTx/>
                <a:buFontTx/>
                <a:buNone/>
                <a:tabLst/>
                <a:defRPr/>
              </a:pPr>
              <a:b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br>
              <a:b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br>
              <a:b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br>
              <a:b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br>
              <a:b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br>
              <a:endPar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endParaRPr>
            </a:p>
          </p:txBody>
        </p:sp>
        <p:sp>
          <p:nvSpPr>
            <p:cNvPr id="40" name="Rectangle 39">
              <a:extLst>
                <a:ext uri="{FF2B5EF4-FFF2-40B4-BE49-F238E27FC236}">
                  <a16:creationId xmlns:a16="http://schemas.microsoft.com/office/drawing/2014/main" id="{CABD9A6F-2B40-492B-9A26-96053B3F8E36}"/>
                </a:ext>
              </a:extLst>
            </p:cNvPr>
            <p:cNvSpPr/>
            <p:nvPr/>
          </p:nvSpPr>
          <p:spPr>
            <a:xfrm>
              <a:off x="6589532" y="4304852"/>
              <a:ext cx="4896442" cy="1846006"/>
            </a:xfrm>
            <a:prstGeom prst="rect">
              <a:avLst/>
            </a:prstGeom>
          </p:spPr>
          <p:txBody>
            <a:bodyPr wrap="square" lIns="0" rIns="0" numCol="1">
              <a:spAutoFit/>
            </a:bodyPr>
            <a:lstStyle/>
            <a:p>
              <a:pPr marL="285750" marR="0" lvl="0" indent="-285750" algn="l" defTabSz="914400" rtl="0" eaLnBrk="1" fontAlgn="auto" latinLnBrk="0" hangingPunct="1">
                <a:lnSpc>
                  <a:spcPct val="100000"/>
                </a:lnSpc>
                <a:spcBef>
                  <a:spcPts val="0"/>
                </a:spcBef>
                <a:spcAft>
                  <a:spcPts val="600"/>
                </a:spcAft>
                <a:buClrTx/>
                <a:buSzTx/>
                <a:buFontTx/>
                <a:buBlip>
                  <a:blip r:embed="rId6"/>
                </a:buBlip>
                <a:tabLst/>
                <a:defRPr/>
              </a:pPr>
              <a:r>
                <a:rPr kumimoji="0" lang="en-US" sz="14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Best Product Hardware Security</a:t>
              </a:r>
            </a:p>
            <a:p>
              <a:pPr marL="285750" marR="0" lvl="0" indent="-285750" algn="l" defTabSz="914400" rtl="0" eaLnBrk="1" fontAlgn="auto" latinLnBrk="0" hangingPunct="1">
                <a:lnSpc>
                  <a:spcPct val="100000"/>
                </a:lnSpc>
                <a:spcBef>
                  <a:spcPts val="0"/>
                </a:spcBef>
                <a:spcAft>
                  <a:spcPts val="600"/>
                </a:spcAft>
                <a:buClrTx/>
                <a:buSzTx/>
                <a:buFontTx/>
                <a:buBlip>
                  <a:blip r:embed="rId6"/>
                </a:buBlip>
                <a:tabLst/>
                <a:defRPr/>
              </a:pPr>
              <a:r>
                <a:rPr kumimoji="0" lang="en-US" sz="14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Market Leader Endpoint Security</a:t>
              </a:r>
            </a:p>
            <a:p>
              <a:pPr marL="285750" marR="0" lvl="0" indent="-285750" algn="l" defTabSz="914400" rtl="0" eaLnBrk="1" fontAlgn="auto" latinLnBrk="0" hangingPunct="1">
                <a:lnSpc>
                  <a:spcPct val="100000"/>
                </a:lnSpc>
                <a:spcBef>
                  <a:spcPts val="0"/>
                </a:spcBef>
                <a:spcAft>
                  <a:spcPts val="600"/>
                </a:spcAft>
                <a:buClrTx/>
                <a:buSzTx/>
                <a:buFontTx/>
                <a:buBlip>
                  <a:blip r:embed="rId6"/>
                </a:buBlip>
                <a:tabLst/>
                <a:defRPr/>
              </a:pPr>
              <a:r>
                <a:rPr kumimoji="0" lang="en-US" sz="14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Editor's Choice Extended Detection and Response (XDR)</a:t>
              </a:r>
            </a:p>
            <a:p>
              <a:pPr marL="285750" marR="0" lvl="0" indent="-285750" algn="l" defTabSz="914400" rtl="0" eaLnBrk="1" fontAlgn="auto" latinLnBrk="0" hangingPunct="1">
                <a:lnSpc>
                  <a:spcPct val="100000"/>
                </a:lnSpc>
                <a:spcBef>
                  <a:spcPts val="0"/>
                </a:spcBef>
                <a:spcAft>
                  <a:spcPts val="600"/>
                </a:spcAft>
                <a:buClrTx/>
                <a:buSzTx/>
                <a:buFontTx/>
                <a:buBlip>
                  <a:blip r:embed="rId6"/>
                </a:buBlip>
                <a:tabLst/>
                <a:defRPr/>
              </a:pPr>
              <a:r>
                <a:rPr kumimoji="0" lang="en-US" sz="14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Most Innovative Malware Detection</a:t>
              </a:r>
            </a:p>
            <a:p>
              <a:pPr marL="285750" marR="0" lvl="0" indent="-285750" algn="l" defTabSz="914400" rtl="0" eaLnBrk="1" fontAlgn="auto" latinLnBrk="0" hangingPunct="1">
                <a:lnSpc>
                  <a:spcPct val="100000"/>
                </a:lnSpc>
                <a:spcBef>
                  <a:spcPts val="0"/>
                </a:spcBef>
                <a:spcAft>
                  <a:spcPts val="600"/>
                </a:spcAft>
                <a:buClrTx/>
                <a:buSzTx/>
                <a:buFontTx/>
                <a:buBlip>
                  <a:blip r:embed="rId6"/>
                </a:buBlip>
                <a:tabLst/>
                <a:defRPr/>
              </a:pPr>
              <a:r>
                <a:rPr kumimoji="0" lang="en-US" sz="14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Cutting Edge Email Security</a:t>
              </a:r>
            </a:p>
          </p:txBody>
        </p:sp>
      </p:grpSp>
      <p:pic>
        <p:nvPicPr>
          <p:cNvPr id="10" name="Picture 9" descr="Logo&#10;&#10;Description automatically generated">
            <a:extLst>
              <a:ext uri="{FF2B5EF4-FFF2-40B4-BE49-F238E27FC236}">
                <a16:creationId xmlns:a16="http://schemas.microsoft.com/office/drawing/2014/main" id="{ACD1D7E8-1DE5-4AA6-9123-7DA3082F03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89377" y="4036288"/>
            <a:ext cx="659174" cy="531091"/>
          </a:xfrm>
          <a:prstGeom prst="rect">
            <a:avLst/>
          </a:prstGeom>
        </p:spPr>
      </p:pic>
      <p:grpSp>
        <p:nvGrpSpPr>
          <p:cNvPr id="30" name="Group 29">
            <a:extLst>
              <a:ext uri="{FF2B5EF4-FFF2-40B4-BE49-F238E27FC236}">
                <a16:creationId xmlns:a16="http://schemas.microsoft.com/office/drawing/2014/main" id="{0EF170AF-F1BC-475A-9FF0-F279F44A9845}"/>
              </a:ext>
            </a:extLst>
          </p:cNvPr>
          <p:cNvGrpSpPr/>
          <p:nvPr/>
        </p:nvGrpSpPr>
        <p:grpSpPr>
          <a:xfrm>
            <a:off x="544009" y="3878741"/>
            <a:ext cx="5401912" cy="1142665"/>
            <a:chOff x="544009" y="2595109"/>
            <a:chExt cx="5401912" cy="1142665"/>
          </a:xfrm>
        </p:grpSpPr>
        <p:sp>
          <p:nvSpPr>
            <p:cNvPr id="32" name="Rectangle 31">
              <a:extLst>
                <a:ext uri="{FF2B5EF4-FFF2-40B4-BE49-F238E27FC236}">
                  <a16:creationId xmlns:a16="http://schemas.microsoft.com/office/drawing/2014/main" id="{26B2E734-7780-4319-BE4B-9FE44E8972C2}"/>
                </a:ext>
              </a:extLst>
            </p:cNvPr>
            <p:cNvSpPr/>
            <p:nvPr/>
          </p:nvSpPr>
          <p:spPr bwMode="auto">
            <a:xfrm>
              <a:off x="544009" y="2595109"/>
              <a:ext cx="5401912" cy="1142665"/>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63040" tIns="91440" rIns="13716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Forrester names Microsoft </a:t>
              </a: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a Leader </a:t>
              </a:r>
              <a:b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br>
              <a:r>
                <a:rPr kumimoji="0" lang="en-US" sz="1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in 2020 Enterprise Detection and Response Wave</a:t>
              </a:r>
              <a:r>
                <a:rPr kumimoji="0" lang="en-US" sz="16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Semibold"/>
                  <a:ea typeface="+mn-ea"/>
                  <a:cs typeface="+mn-cs"/>
                </a:rPr>
                <a:t>.</a:t>
              </a:r>
            </a:p>
          </p:txBody>
        </p:sp>
        <p:pic>
          <p:nvPicPr>
            <p:cNvPr id="33" name="Picture 4">
              <a:extLst>
                <a:ext uri="{FF2B5EF4-FFF2-40B4-BE49-F238E27FC236}">
                  <a16:creationId xmlns:a16="http://schemas.microsoft.com/office/drawing/2014/main" id="{FBF3E5D6-4880-48C1-8133-A70107365B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596" y="3092394"/>
              <a:ext cx="929221" cy="14809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470466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750" fill="hold"/>
                                        <p:tgtEl>
                                          <p:spTgt spid="30"/>
                                        </p:tgtEl>
                                        <p:attrNameLst>
                                          <p:attrName>ppt_x</p:attrName>
                                        </p:attrNameLst>
                                      </p:cBhvr>
                                      <p:tavLst>
                                        <p:tav tm="0">
                                          <p:val>
                                            <p:strVal val="#ppt_x"/>
                                          </p:val>
                                        </p:tav>
                                        <p:tav tm="100000">
                                          <p:val>
                                            <p:strVal val="#ppt_x"/>
                                          </p:val>
                                        </p:tav>
                                      </p:tavLst>
                                    </p:anim>
                                    <p:anim calcmode="lin" valueType="num">
                                      <p:cBhvr additive="base">
                                        <p:cTn id="24" dur="7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9B7C32-602A-4BFC-BFA6-EB232C3E3CB9}"/>
              </a:ext>
            </a:extLst>
          </p:cNvPr>
          <p:cNvSpPr>
            <a:spLocks noGrp="1"/>
          </p:cNvSpPr>
          <p:nvPr>
            <p:ph type="title"/>
          </p:nvPr>
        </p:nvSpPr>
        <p:spPr>
          <a:xfrm>
            <a:off x="426424" y="440495"/>
            <a:ext cx="11336039" cy="758022"/>
          </a:xfrm>
        </p:spPr>
        <p:txBody>
          <a:bodyPr/>
          <a:lstStyle/>
          <a:p>
            <a:r>
              <a:rPr lang="en-US"/>
              <a:t>Delivering endpoint security across platforms </a:t>
            </a:r>
          </a:p>
        </p:txBody>
      </p:sp>
      <p:sp>
        <p:nvSpPr>
          <p:cNvPr id="38" name="Arc 37">
            <a:extLst>
              <a:ext uri="{FF2B5EF4-FFF2-40B4-BE49-F238E27FC236}">
                <a16:creationId xmlns:a16="http://schemas.microsoft.com/office/drawing/2014/main" id="{3B9604B7-BEE8-449E-B50A-4D7E119E057F}"/>
              </a:ext>
              <a:ext uri="{C183D7F6-B498-43B3-948B-1728B52AA6E4}">
                <adec:decorative xmlns:adec="http://schemas.microsoft.com/office/drawing/2017/decorative" val="1"/>
              </a:ext>
            </a:extLst>
          </p:cNvPr>
          <p:cNvSpPr/>
          <p:nvPr/>
        </p:nvSpPr>
        <p:spPr>
          <a:xfrm>
            <a:off x="98323" y="2311530"/>
            <a:ext cx="11995354" cy="3606454"/>
          </a:xfrm>
          <a:prstGeom prst="arc">
            <a:avLst>
              <a:gd name="adj1" fmla="val 10721875"/>
              <a:gd name="adj2" fmla="val 21589682"/>
            </a:avLst>
          </a:prstGeom>
          <a:solidFill>
            <a:schemeClr val="bg1"/>
          </a:solidFill>
          <a:ln w="9525" cap="flat" cmpd="sng" algn="ctr">
            <a:noFill/>
            <a:prstDash val="solid"/>
            <a:headEnd type="none" w="med" len="med"/>
            <a:tailEnd type="none" w="med" len="med"/>
          </a:ln>
          <a:effectLst>
            <a:outerShdw blurRad="571500" algn="tl" rotWithShape="0">
              <a:srgbClr val="00BCF2"/>
            </a:outerShdw>
          </a:effectLst>
        </p:spPr>
        <p:txBody>
          <a:bodyPr rot="0" spcFirstLastPara="0" vertOverflow="overflow" horzOverflow="overflow" vert="horz" wrap="square" lIns="0" tIns="146304"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ts val="600"/>
              </a:spcAft>
              <a:buClrTx/>
              <a:buSzTx/>
              <a:buFontTx/>
              <a:buNone/>
              <a:tabLst/>
              <a:defRPr/>
            </a:pPr>
            <a:endParaRPr kumimoji="0" lang="en-US" sz="1800" b="1" i="0" u="none" strike="noStrike" kern="1200" cap="none" spc="0" normalizeH="0" baseline="0" noProof="0">
              <a:ln>
                <a:noFill/>
              </a:ln>
              <a:solidFill>
                <a:srgbClr val="50E6FF"/>
              </a:solidFill>
              <a:effectLst/>
              <a:uLnTx/>
              <a:uFillTx/>
              <a:latin typeface="Segoe UI Semibold"/>
              <a:ea typeface="+mn-ea"/>
              <a:cs typeface="+mn-cs"/>
            </a:endParaRPr>
          </a:p>
        </p:txBody>
      </p:sp>
      <p:sp>
        <p:nvSpPr>
          <p:cNvPr id="42" name="Rectangle: Rounded Corners 41">
            <a:extLst>
              <a:ext uri="{FF2B5EF4-FFF2-40B4-BE49-F238E27FC236}">
                <a16:creationId xmlns:a16="http://schemas.microsoft.com/office/drawing/2014/main" id="{1A3C443C-3863-473A-9125-5353EE07C6A9}"/>
              </a:ext>
              <a:ext uri="{C183D7F6-B498-43B3-948B-1728B52AA6E4}">
                <adec:decorative xmlns:adec="http://schemas.microsoft.com/office/drawing/2017/decorative" val="1"/>
              </a:ext>
            </a:extLst>
          </p:cNvPr>
          <p:cNvSpPr/>
          <p:nvPr/>
        </p:nvSpPr>
        <p:spPr bwMode="auto">
          <a:xfrm>
            <a:off x="0" y="2615485"/>
            <a:ext cx="12192000" cy="4242515"/>
          </a:xfrm>
          <a:prstGeom prst="roundRect">
            <a:avLst>
              <a:gd name="adj" fmla="val 0"/>
            </a:avLst>
          </a:prstGeom>
          <a:gradFill>
            <a:gsLst>
              <a:gs pos="0">
                <a:schemeClr val="bg1">
                  <a:alpha val="0"/>
                </a:schemeClr>
              </a:gs>
              <a:gs pos="14000">
                <a:schemeClr val="bg1"/>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7" name="Group 26">
            <a:extLst>
              <a:ext uri="{FF2B5EF4-FFF2-40B4-BE49-F238E27FC236}">
                <a16:creationId xmlns:a16="http://schemas.microsoft.com/office/drawing/2014/main" id="{8B9CDBE0-7220-4EBC-827D-DE1FD104408F}"/>
              </a:ext>
              <a:ext uri="{C183D7F6-B498-43B3-948B-1728B52AA6E4}">
                <adec:decorative xmlns:adec="http://schemas.microsoft.com/office/drawing/2017/decorative" val="1"/>
              </a:ext>
            </a:extLst>
          </p:cNvPr>
          <p:cNvGrpSpPr/>
          <p:nvPr/>
        </p:nvGrpSpPr>
        <p:grpSpPr>
          <a:xfrm>
            <a:off x="5528340" y="1673598"/>
            <a:ext cx="1135320" cy="1187238"/>
            <a:chOff x="3226416" y="3620972"/>
            <a:chExt cx="1263128" cy="1320891"/>
          </a:xfrm>
        </p:grpSpPr>
        <p:sp>
          <p:nvSpPr>
            <p:cNvPr id="28" name="Freeform: Shape 27">
              <a:extLst>
                <a:ext uri="{FF2B5EF4-FFF2-40B4-BE49-F238E27FC236}">
                  <a16:creationId xmlns:a16="http://schemas.microsoft.com/office/drawing/2014/main" id="{E31E563C-8A72-4FC9-ABE6-4F7E27DFD955}"/>
                </a:ext>
              </a:extLst>
            </p:cNvPr>
            <p:cNvSpPr/>
            <p:nvPr/>
          </p:nvSpPr>
          <p:spPr>
            <a:xfrm>
              <a:off x="3226416" y="3620972"/>
              <a:ext cx="1263128" cy="1320891"/>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29" name="Graphic 28">
              <a:extLst>
                <a:ext uri="{FF2B5EF4-FFF2-40B4-BE49-F238E27FC236}">
                  <a16:creationId xmlns:a16="http://schemas.microsoft.com/office/drawing/2014/main" id="{8F587DEB-1F18-402F-9906-F7D44F3EFE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83939" y="3784603"/>
              <a:ext cx="948084" cy="1000243"/>
            </a:xfrm>
            <a:prstGeom prst="rect">
              <a:avLst/>
            </a:prstGeom>
          </p:spPr>
        </p:pic>
      </p:grpSp>
      <p:grpSp>
        <p:nvGrpSpPr>
          <p:cNvPr id="9" name="Group 8">
            <a:extLst>
              <a:ext uri="{FF2B5EF4-FFF2-40B4-BE49-F238E27FC236}">
                <a16:creationId xmlns:a16="http://schemas.microsoft.com/office/drawing/2014/main" id="{2FF8D93E-9ACF-4CC6-843B-732AA98F261C}"/>
              </a:ext>
            </a:extLst>
          </p:cNvPr>
          <p:cNvGrpSpPr/>
          <p:nvPr/>
        </p:nvGrpSpPr>
        <p:grpSpPr>
          <a:xfrm>
            <a:off x="356335" y="3552850"/>
            <a:ext cx="3055312" cy="1232779"/>
            <a:chOff x="256880" y="3552850"/>
            <a:chExt cx="3055312" cy="1232779"/>
          </a:xfrm>
        </p:grpSpPr>
        <p:pic>
          <p:nvPicPr>
            <p:cNvPr id="30" name="Picture 29" descr="Windows">
              <a:extLst>
                <a:ext uri="{FF2B5EF4-FFF2-40B4-BE49-F238E27FC236}">
                  <a16:creationId xmlns:a16="http://schemas.microsoft.com/office/drawing/2014/main" id="{C02C19A1-82D7-44A1-B349-84D22E101AFD}"/>
                </a:ext>
                <a:ext uri="{C183D7F6-B498-43B3-948B-1728B52AA6E4}">
                  <adec:decorative xmlns:adec="http://schemas.microsoft.com/office/drawing/2017/decorative" val="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674" y="3621765"/>
              <a:ext cx="1005840" cy="226208"/>
            </a:xfrm>
            <a:prstGeom prst="rect">
              <a:avLst/>
            </a:prstGeom>
          </p:spPr>
        </p:pic>
        <p:pic>
          <p:nvPicPr>
            <p:cNvPr id="33" name="Graphic 32" descr="Linux">
              <a:extLst>
                <a:ext uri="{FF2B5EF4-FFF2-40B4-BE49-F238E27FC236}">
                  <a16:creationId xmlns:a16="http://schemas.microsoft.com/office/drawing/2014/main" id="{04B9B89B-F100-452E-B69A-520C6331255F}"/>
                </a:ext>
                <a:ext uri="{C183D7F6-B498-43B3-948B-1728B52AA6E4}">
                  <adec:decorative xmlns:adec="http://schemas.microsoft.com/office/drawing/2017/decorative" val="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81760" y="3552850"/>
              <a:ext cx="310615" cy="365760"/>
            </a:xfrm>
            <a:prstGeom prst="rect">
              <a:avLst/>
            </a:prstGeom>
          </p:spPr>
        </p:pic>
        <p:pic>
          <p:nvPicPr>
            <p:cNvPr id="31" name="Picture 30" descr="macOS">
              <a:extLst>
                <a:ext uri="{FF2B5EF4-FFF2-40B4-BE49-F238E27FC236}">
                  <a16:creationId xmlns:a16="http://schemas.microsoft.com/office/drawing/2014/main" id="{5DB0CCFB-BCBB-43AE-82FD-8F04C39D10FB}"/>
                </a:ext>
                <a:ext uri="{C183D7F6-B498-43B3-948B-1728B52AA6E4}">
                  <adec:decorative xmlns:adec="http://schemas.microsoft.com/office/drawing/2017/decorative" val="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10196" y="3676007"/>
              <a:ext cx="640080" cy="151020"/>
            </a:xfrm>
            <a:prstGeom prst="rect">
              <a:avLst/>
            </a:prstGeom>
          </p:spPr>
        </p:pic>
        <p:sp>
          <p:nvSpPr>
            <p:cNvPr id="70" name="TextBox 69">
              <a:extLst>
                <a:ext uri="{FF2B5EF4-FFF2-40B4-BE49-F238E27FC236}">
                  <a16:creationId xmlns:a16="http://schemas.microsoft.com/office/drawing/2014/main" id="{B4C6F7C3-10AF-4F91-8B70-EA6A683AA276}"/>
                </a:ext>
              </a:extLst>
            </p:cNvPr>
            <p:cNvSpPr txBox="1"/>
            <p:nvPr/>
          </p:nvSpPr>
          <p:spPr>
            <a:xfrm>
              <a:off x="256880" y="4471697"/>
              <a:ext cx="3055312" cy="313932"/>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Endpoints and servers</a:t>
              </a:r>
            </a:p>
          </p:txBody>
        </p:sp>
        <p:cxnSp>
          <p:nvCxnSpPr>
            <p:cNvPr id="5" name="Straight Connector 4">
              <a:extLst>
                <a:ext uri="{FF2B5EF4-FFF2-40B4-BE49-F238E27FC236}">
                  <a16:creationId xmlns:a16="http://schemas.microsoft.com/office/drawing/2014/main" id="{F46C8BB9-8B6A-4097-B1FF-5DE2F907A450}"/>
                </a:ext>
                <a:ext uri="{C183D7F6-B498-43B3-948B-1728B52AA6E4}">
                  <adec:decorative xmlns:adec="http://schemas.microsoft.com/office/drawing/2017/decorative" val="1"/>
                </a:ext>
              </a:extLst>
            </p:cNvPr>
            <p:cNvCxnSpPr>
              <a:cxnSpLocks/>
            </p:cNvCxnSpPr>
            <p:nvPr/>
          </p:nvCxnSpPr>
          <p:spPr>
            <a:xfrm>
              <a:off x="458098" y="4220693"/>
              <a:ext cx="2560320" cy="0"/>
            </a:xfrm>
            <a:prstGeom prst="line">
              <a:avLst/>
            </a:prstGeom>
            <a:ln w="19050" cap="rnd">
              <a:solidFill>
                <a:srgbClr val="C2C2C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5BBAE77A-131A-4BD3-8E8E-7A1F207B0F66}"/>
              </a:ext>
            </a:extLst>
          </p:cNvPr>
          <p:cNvGrpSpPr/>
          <p:nvPr/>
        </p:nvGrpSpPr>
        <p:grpSpPr>
          <a:xfrm>
            <a:off x="3414004" y="3543356"/>
            <a:ext cx="2560320" cy="1242273"/>
            <a:chOff x="6171059" y="3543356"/>
            <a:chExt cx="2560320" cy="1242273"/>
          </a:xfrm>
        </p:grpSpPr>
        <p:grpSp>
          <p:nvGrpSpPr>
            <p:cNvPr id="13" name="Group 12">
              <a:extLst>
                <a:ext uri="{FF2B5EF4-FFF2-40B4-BE49-F238E27FC236}">
                  <a16:creationId xmlns:a16="http://schemas.microsoft.com/office/drawing/2014/main" id="{DDB2F485-76E0-46E6-B226-5AFE3F2DBD1B}"/>
                </a:ext>
              </a:extLst>
            </p:cNvPr>
            <p:cNvGrpSpPr/>
            <p:nvPr/>
          </p:nvGrpSpPr>
          <p:grpSpPr>
            <a:xfrm>
              <a:off x="6819975" y="3543356"/>
              <a:ext cx="1262488" cy="365760"/>
              <a:chOff x="6903440" y="3543356"/>
              <a:chExt cx="1262488" cy="365760"/>
            </a:xfrm>
          </p:grpSpPr>
          <p:sp>
            <p:nvSpPr>
              <p:cNvPr id="35" name="Freeform 11" descr="Android">
                <a:extLst>
                  <a:ext uri="{FF2B5EF4-FFF2-40B4-BE49-F238E27FC236}">
                    <a16:creationId xmlns:a16="http://schemas.microsoft.com/office/drawing/2014/main" id="{05E2CE12-8EAF-4631-9129-BC888CA0EFA3}"/>
                  </a:ext>
                  <a:ext uri="{C183D7F6-B498-43B3-948B-1728B52AA6E4}">
                    <adec:decorative xmlns:adec="http://schemas.microsoft.com/office/drawing/2017/decorative" val="0"/>
                  </a:ext>
                </a:extLst>
              </p:cNvPr>
              <p:cNvSpPr>
                <a:spLocks noChangeAspect="1" noEditPoints="1"/>
              </p:cNvSpPr>
              <p:nvPr/>
            </p:nvSpPr>
            <p:spPr bwMode="black">
              <a:xfrm>
                <a:off x="6903440" y="3543356"/>
                <a:ext cx="297084" cy="365760"/>
              </a:xfrm>
              <a:custGeom>
                <a:avLst/>
                <a:gdLst>
                  <a:gd name="T0" fmla="*/ 574 w 618"/>
                  <a:gd name="T1" fmla="*/ 227 h 723"/>
                  <a:gd name="T2" fmla="*/ 530 w 618"/>
                  <a:gd name="T3" fmla="*/ 272 h 723"/>
                  <a:gd name="T4" fmla="*/ 530 w 618"/>
                  <a:gd name="T5" fmla="*/ 446 h 723"/>
                  <a:gd name="T6" fmla="*/ 574 w 618"/>
                  <a:gd name="T7" fmla="*/ 491 h 723"/>
                  <a:gd name="T8" fmla="*/ 618 w 618"/>
                  <a:gd name="T9" fmla="*/ 446 h 723"/>
                  <a:gd name="T10" fmla="*/ 618 w 618"/>
                  <a:gd name="T11" fmla="*/ 272 h 723"/>
                  <a:gd name="T12" fmla="*/ 574 w 618"/>
                  <a:gd name="T13" fmla="*/ 227 h 723"/>
                  <a:gd name="T14" fmla="*/ 44 w 618"/>
                  <a:gd name="T15" fmla="*/ 227 h 723"/>
                  <a:gd name="T16" fmla="*/ 0 w 618"/>
                  <a:gd name="T17" fmla="*/ 272 h 723"/>
                  <a:gd name="T18" fmla="*/ 0 w 618"/>
                  <a:gd name="T19" fmla="*/ 446 h 723"/>
                  <a:gd name="T20" fmla="*/ 44 w 618"/>
                  <a:gd name="T21" fmla="*/ 491 h 723"/>
                  <a:gd name="T22" fmla="*/ 88 w 618"/>
                  <a:gd name="T23" fmla="*/ 446 h 723"/>
                  <a:gd name="T24" fmla="*/ 88 w 618"/>
                  <a:gd name="T25" fmla="*/ 272 h 723"/>
                  <a:gd name="T26" fmla="*/ 44 w 618"/>
                  <a:gd name="T27" fmla="*/ 227 h 723"/>
                  <a:gd name="T28" fmla="*/ 505 w 618"/>
                  <a:gd name="T29" fmla="*/ 228 h 723"/>
                  <a:gd name="T30" fmla="*/ 505 w 618"/>
                  <a:gd name="T31" fmla="*/ 547 h 723"/>
                  <a:gd name="T32" fmla="*/ 471 w 618"/>
                  <a:gd name="T33" fmla="*/ 581 h 723"/>
                  <a:gd name="T34" fmla="*/ 432 w 618"/>
                  <a:gd name="T35" fmla="*/ 581 h 723"/>
                  <a:gd name="T36" fmla="*/ 432 w 618"/>
                  <a:gd name="T37" fmla="*/ 678 h 723"/>
                  <a:gd name="T38" fmla="*/ 388 w 618"/>
                  <a:gd name="T39" fmla="*/ 723 h 723"/>
                  <a:gd name="T40" fmla="*/ 344 w 618"/>
                  <a:gd name="T41" fmla="*/ 678 h 723"/>
                  <a:gd name="T42" fmla="*/ 344 w 618"/>
                  <a:gd name="T43" fmla="*/ 581 h 723"/>
                  <a:gd name="T44" fmla="*/ 276 w 618"/>
                  <a:gd name="T45" fmla="*/ 581 h 723"/>
                  <a:gd name="T46" fmla="*/ 276 w 618"/>
                  <a:gd name="T47" fmla="*/ 678 h 723"/>
                  <a:gd name="T48" fmla="*/ 232 w 618"/>
                  <a:gd name="T49" fmla="*/ 723 h 723"/>
                  <a:gd name="T50" fmla="*/ 188 w 618"/>
                  <a:gd name="T51" fmla="*/ 678 h 723"/>
                  <a:gd name="T52" fmla="*/ 188 w 618"/>
                  <a:gd name="T53" fmla="*/ 581 h 723"/>
                  <a:gd name="T54" fmla="*/ 149 w 618"/>
                  <a:gd name="T55" fmla="*/ 581 h 723"/>
                  <a:gd name="T56" fmla="*/ 115 w 618"/>
                  <a:gd name="T57" fmla="*/ 547 h 723"/>
                  <a:gd name="T58" fmla="*/ 115 w 618"/>
                  <a:gd name="T59" fmla="*/ 228 h 723"/>
                  <a:gd name="T60" fmla="*/ 505 w 618"/>
                  <a:gd name="T61" fmla="*/ 228 h 723"/>
                  <a:gd name="T62" fmla="*/ 402 w 618"/>
                  <a:gd name="T63" fmla="*/ 63 h 723"/>
                  <a:gd name="T64" fmla="*/ 438 w 618"/>
                  <a:gd name="T65" fmla="*/ 11 h 723"/>
                  <a:gd name="T66" fmla="*/ 437 w 618"/>
                  <a:gd name="T67" fmla="*/ 2 h 723"/>
                  <a:gd name="T68" fmla="*/ 428 w 618"/>
                  <a:gd name="T69" fmla="*/ 4 h 723"/>
                  <a:gd name="T70" fmla="*/ 390 w 618"/>
                  <a:gd name="T71" fmla="*/ 59 h 723"/>
                  <a:gd name="T72" fmla="*/ 309 w 618"/>
                  <a:gd name="T73" fmla="*/ 43 h 723"/>
                  <a:gd name="T74" fmla="*/ 228 w 618"/>
                  <a:gd name="T75" fmla="*/ 59 h 723"/>
                  <a:gd name="T76" fmla="*/ 190 w 618"/>
                  <a:gd name="T77" fmla="*/ 4 h 723"/>
                  <a:gd name="T78" fmla="*/ 181 w 618"/>
                  <a:gd name="T79" fmla="*/ 2 h 723"/>
                  <a:gd name="T80" fmla="*/ 180 w 618"/>
                  <a:gd name="T81" fmla="*/ 11 h 723"/>
                  <a:gd name="T82" fmla="*/ 216 w 618"/>
                  <a:gd name="T83" fmla="*/ 63 h 723"/>
                  <a:gd name="T84" fmla="*/ 114 w 618"/>
                  <a:gd name="T85" fmla="*/ 200 h 723"/>
                  <a:gd name="T86" fmla="*/ 504 w 618"/>
                  <a:gd name="T87" fmla="*/ 200 h 723"/>
                  <a:gd name="T88" fmla="*/ 402 w 618"/>
                  <a:gd name="T89" fmla="*/ 63 h 723"/>
                  <a:gd name="T90" fmla="*/ 227 w 618"/>
                  <a:gd name="T91" fmla="*/ 146 h 723"/>
                  <a:gd name="T92" fmla="*/ 205 w 618"/>
                  <a:gd name="T93" fmla="*/ 124 h 723"/>
                  <a:gd name="T94" fmla="*/ 227 w 618"/>
                  <a:gd name="T95" fmla="*/ 103 h 723"/>
                  <a:gd name="T96" fmla="*/ 248 w 618"/>
                  <a:gd name="T97" fmla="*/ 124 h 723"/>
                  <a:gd name="T98" fmla="*/ 227 w 618"/>
                  <a:gd name="T99" fmla="*/ 146 h 723"/>
                  <a:gd name="T100" fmla="*/ 394 w 618"/>
                  <a:gd name="T101" fmla="*/ 146 h 723"/>
                  <a:gd name="T102" fmla="*/ 373 w 618"/>
                  <a:gd name="T103" fmla="*/ 124 h 723"/>
                  <a:gd name="T104" fmla="*/ 394 w 618"/>
                  <a:gd name="T105" fmla="*/ 103 h 723"/>
                  <a:gd name="T106" fmla="*/ 416 w 618"/>
                  <a:gd name="T107" fmla="*/ 124 h 723"/>
                  <a:gd name="T108" fmla="*/ 394 w 618"/>
                  <a:gd name="T109" fmla="*/ 14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8" h="723">
                    <a:moveTo>
                      <a:pt x="574" y="227"/>
                    </a:moveTo>
                    <a:cubicBezTo>
                      <a:pt x="550" y="227"/>
                      <a:pt x="530" y="247"/>
                      <a:pt x="530" y="272"/>
                    </a:cubicBezTo>
                    <a:cubicBezTo>
                      <a:pt x="530" y="446"/>
                      <a:pt x="530" y="446"/>
                      <a:pt x="530" y="446"/>
                    </a:cubicBezTo>
                    <a:cubicBezTo>
                      <a:pt x="530" y="471"/>
                      <a:pt x="550" y="491"/>
                      <a:pt x="574" y="491"/>
                    </a:cubicBezTo>
                    <a:cubicBezTo>
                      <a:pt x="598" y="491"/>
                      <a:pt x="618" y="471"/>
                      <a:pt x="618" y="446"/>
                    </a:cubicBezTo>
                    <a:cubicBezTo>
                      <a:pt x="618" y="272"/>
                      <a:pt x="618" y="272"/>
                      <a:pt x="618" y="272"/>
                    </a:cubicBezTo>
                    <a:cubicBezTo>
                      <a:pt x="618" y="247"/>
                      <a:pt x="598" y="227"/>
                      <a:pt x="574" y="227"/>
                    </a:cubicBezTo>
                    <a:close/>
                    <a:moveTo>
                      <a:pt x="44" y="227"/>
                    </a:moveTo>
                    <a:cubicBezTo>
                      <a:pt x="20" y="227"/>
                      <a:pt x="0" y="247"/>
                      <a:pt x="0" y="272"/>
                    </a:cubicBezTo>
                    <a:cubicBezTo>
                      <a:pt x="0" y="446"/>
                      <a:pt x="0" y="446"/>
                      <a:pt x="0" y="446"/>
                    </a:cubicBezTo>
                    <a:cubicBezTo>
                      <a:pt x="0" y="471"/>
                      <a:pt x="20" y="491"/>
                      <a:pt x="44" y="491"/>
                    </a:cubicBezTo>
                    <a:cubicBezTo>
                      <a:pt x="68" y="491"/>
                      <a:pt x="88" y="471"/>
                      <a:pt x="88" y="446"/>
                    </a:cubicBezTo>
                    <a:cubicBezTo>
                      <a:pt x="88" y="272"/>
                      <a:pt x="88" y="272"/>
                      <a:pt x="88" y="272"/>
                    </a:cubicBezTo>
                    <a:cubicBezTo>
                      <a:pt x="88" y="247"/>
                      <a:pt x="68" y="227"/>
                      <a:pt x="44" y="227"/>
                    </a:cubicBezTo>
                    <a:close/>
                    <a:moveTo>
                      <a:pt x="505" y="228"/>
                    </a:moveTo>
                    <a:cubicBezTo>
                      <a:pt x="505" y="547"/>
                      <a:pt x="505" y="547"/>
                      <a:pt x="505" y="547"/>
                    </a:cubicBezTo>
                    <a:cubicBezTo>
                      <a:pt x="505" y="566"/>
                      <a:pt x="490" y="581"/>
                      <a:pt x="471" y="581"/>
                    </a:cubicBezTo>
                    <a:cubicBezTo>
                      <a:pt x="432" y="581"/>
                      <a:pt x="432" y="581"/>
                      <a:pt x="432" y="581"/>
                    </a:cubicBezTo>
                    <a:cubicBezTo>
                      <a:pt x="432" y="678"/>
                      <a:pt x="432" y="678"/>
                      <a:pt x="432" y="678"/>
                    </a:cubicBezTo>
                    <a:cubicBezTo>
                      <a:pt x="432" y="703"/>
                      <a:pt x="412" y="723"/>
                      <a:pt x="388" y="723"/>
                    </a:cubicBezTo>
                    <a:cubicBezTo>
                      <a:pt x="364" y="723"/>
                      <a:pt x="344" y="703"/>
                      <a:pt x="344" y="678"/>
                    </a:cubicBezTo>
                    <a:cubicBezTo>
                      <a:pt x="344" y="581"/>
                      <a:pt x="344" y="581"/>
                      <a:pt x="344" y="581"/>
                    </a:cubicBezTo>
                    <a:cubicBezTo>
                      <a:pt x="276" y="581"/>
                      <a:pt x="276" y="581"/>
                      <a:pt x="276" y="581"/>
                    </a:cubicBezTo>
                    <a:cubicBezTo>
                      <a:pt x="276" y="678"/>
                      <a:pt x="276" y="678"/>
                      <a:pt x="276" y="678"/>
                    </a:cubicBezTo>
                    <a:cubicBezTo>
                      <a:pt x="276" y="703"/>
                      <a:pt x="256" y="723"/>
                      <a:pt x="232" y="723"/>
                    </a:cubicBezTo>
                    <a:cubicBezTo>
                      <a:pt x="208" y="723"/>
                      <a:pt x="188" y="703"/>
                      <a:pt x="188" y="678"/>
                    </a:cubicBezTo>
                    <a:cubicBezTo>
                      <a:pt x="188" y="581"/>
                      <a:pt x="188" y="581"/>
                      <a:pt x="188" y="581"/>
                    </a:cubicBezTo>
                    <a:cubicBezTo>
                      <a:pt x="149" y="581"/>
                      <a:pt x="149" y="581"/>
                      <a:pt x="149" y="581"/>
                    </a:cubicBezTo>
                    <a:cubicBezTo>
                      <a:pt x="130" y="581"/>
                      <a:pt x="115" y="566"/>
                      <a:pt x="115" y="547"/>
                    </a:cubicBezTo>
                    <a:cubicBezTo>
                      <a:pt x="115" y="228"/>
                      <a:pt x="115" y="228"/>
                      <a:pt x="115" y="228"/>
                    </a:cubicBezTo>
                    <a:lnTo>
                      <a:pt x="505" y="228"/>
                    </a:lnTo>
                    <a:close/>
                    <a:moveTo>
                      <a:pt x="402" y="63"/>
                    </a:moveTo>
                    <a:cubicBezTo>
                      <a:pt x="438" y="11"/>
                      <a:pt x="438" y="11"/>
                      <a:pt x="438" y="11"/>
                    </a:cubicBezTo>
                    <a:cubicBezTo>
                      <a:pt x="440" y="8"/>
                      <a:pt x="439" y="4"/>
                      <a:pt x="437" y="2"/>
                    </a:cubicBezTo>
                    <a:cubicBezTo>
                      <a:pt x="434" y="0"/>
                      <a:pt x="430" y="1"/>
                      <a:pt x="428" y="4"/>
                    </a:cubicBezTo>
                    <a:cubicBezTo>
                      <a:pt x="390" y="59"/>
                      <a:pt x="390" y="59"/>
                      <a:pt x="390" y="59"/>
                    </a:cubicBezTo>
                    <a:cubicBezTo>
                      <a:pt x="365" y="49"/>
                      <a:pt x="338" y="43"/>
                      <a:pt x="309" y="43"/>
                    </a:cubicBezTo>
                    <a:cubicBezTo>
                      <a:pt x="280" y="43"/>
                      <a:pt x="253" y="49"/>
                      <a:pt x="228" y="59"/>
                    </a:cubicBezTo>
                    <a:cubicBezTo>
                      <a:pt x="190" y="4"/>
                      <a:pt x="190" y="4"/>
                      <a:pt x="190" y="4"/>
                    </a:cubicBezTo>
                    <a:cubicBezTo>
                      <a:pt x="188" y="1"/>
                      <a:pt x="184" y="0"/>
                      <a:pt x="181" y="2"/>
                    </a:cubicBezTo>
                    <a:cubicBezTo>
                      <a:pt x="179" y="4"/>
                      <a:pt x="178" y="8"/>
                      <a:pt x="180" y="11"/>
                    </a:cubicBezTo>
                    <a:cubicBezTo>
                      <a:pt x="216" y="63"/>
                      <a:pt x="216" y="63"/>
                      <a:pt x="216" y="63"/>
                    </a:cubicBezTo>
                    <a:cubicBezTo>
                      <a:pt x="159" y="90"/>
                      <a:pt x="119" y="141"/>
                      <a:pt x="114" y="200"/>
                    </a:cubicBezTo>
                    <a:cubicBezTo>
                      <a:pt x="504" y="200"/>
                      <a:pt x="504" y="200"/>
                      <a:pt x="504" y="200"/>
                    </a:cubicBezTo>
                    <a:cubicBezTo>
                      <a:pt x="499" y="141"/>
                      <a:pt x="459" y="90"/>
                      <a:pt x="402" y="63"/>
                    </a:cubicBezTo>
                    <a:close/>
                    <a:moveTo>
                      <a:pt x="227" y="146"/>
                    </a:moveTo>
                    <a:cubicBezTo>
                      <a:pt x="215" y="146"/>
                      <a:pt x="205" y="136"/>
                      <a:pt x="205" y="124"/>
                    </a:cubicBezTo>
                    <a:cubicBezTo>
                      <a:pt x="205" y="113"/>
                      <a:pt x="215" y="103"/>
                      <a:pt x="227" y="103"/>
                    </a:cubicBezTo>
                    <a:cubicBezTo>
                      <a:pt x="239" y="103"/>
                      <a:pt x="248" y="113"/>
                      <a:pt x="248" y="124"/>
                    </a:cubicBezTo>
                    <a:cubicBezTo>
                      <a:pt x="248" y="136"/>
                      <a:pt x="239" y="146"/>
                      <a:pt x="227" y="146"/>
                    </a:cubicBezTo>
                    <a:close/>
                    <a:moveTo>
                      <a:pt x="394" y="146"/>
                    </a:moveTo>
                    <a:cubicBezTo>
                      <a:pt x="382" y="146"/>
                      <a:pt x="373" y="136"/>
                      <a:pt x="373" y="124"/>
                    </a:cubicBezTo>
                    <a:cubicBezTo>
                      <a:pt x="373" y="113"/>
                      <a:pt x="382" y="103"/>
                      <a:pt x="394" y="103"/>
                    </a:cubicBezTo>
                    <a:cubicBezTo>
                      <a:pt x="406" y="103"/>
                      <a:pt x="416" y="113"/>
                      <a:pt x="416" y="124"/>
                    </a:cubicBezTo>
                    <a:cubicBezTo>
                      <a:pt x="416" y="136"/>
                      <a:pt x="406" y="146"/>
                      <a:pt x="394" y="146"/>
                    </a:cubicBezTo>
                    <a:close/>
                  </a:path>
                </a:pathLst>
              </a:custGeom>
              <a:solidFill>
                <a:srgbClr val="97C03D"/>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pic>
            <p:nvPicPr>
              <p:cNvPr id="34" name="Picture 33" descr="iOS">
                <a:extLst>
                  <a:ext uri="{FF2B5EF4-FFF2-40B4-BE49-F238E27FC236}">
                    <a16:creationId xmlns:a16="http://schemas.microsoft.com/office/drawing/2014/main" id="{4447D478-5B4F-432C-89A8-095B69C5D337}"/>
                  </a:ext>
                  <a:ext uri="{C183D7F6-B498-43B3-948B-1728B52AA6E4}">
                    <adec:decorative xmlns:adec="http://schemas.microsoft.com/office/drawing/2017/decorative" val="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97287" y="3673462"/>
                <a:ext cx="368641" cy="182880"/>
              </a:xfrm>
              <a:prstGeom prst="rect">
                <a:avLst/>
              </a:prstGeom>
            </p:spPr>
          </p:pic>
        </p:grpSp>
        <p:sp>
          <p:nvSpPr>
            <p:cNvPr id="25" name="TextBox 24">
              <a:extLst>
                <a:ext uri="{FF2B5EF4-FFF2-40B4-BE49-F238E27FC236}">
                  <a16:creationId xmlns:a16="http://schemas.microsoft.com/office/drawing/2014/main" id="{1FB082AB-845E-4626-B102-066815B22A7F}"/>
                </a:ext>
              </a:extLst>
            </p:cNvPr>
            <p:cNvSpPr txBox="1"/>
            <p:nvPr/>
          </p:nvSpPr>
          <p:spPr>
            <a:xfrm>
              <a:off x="6268347" y="4471697"/>
              <a:ext cx="2365744" cy="313932"/>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Mobile device OS</a:t>
              </a:r>
            </a:p>
          </p:txBody>
        </p:sp>
        <p:cxnSp>
          <p:nvCxnSpPr>
            <p:cNvPr id="43" name="Straight Connector 42">
              <a:extLst>
                <a:ext uri="{FF2B5EF4-FFF2-40B4-BE49-F238E27FC236}">
                  <a16:creationId xmlns:a16="http://schemas.microsoft.com/office/drawing/2014/main" id="{89623D12-0A81-4775-8B40-848C232C7006}"/>
                </a:ext>
                <a:ext uri="{C183D7F6-B498-43B3-948B-1728B52AA6E4}">
                  <adec:decorative xmlns:adec="http://schemas.microsoft.com/office/drawing/2017/decorative" val="1"/>
                </a:ext>
              </a:extLst>
            </p:cNvPr>
            <p:cNvCxnSpPr>
              <a:cxnSpLocks/>
            </p:cNvCxnSpPr>
            <p:nvPr/>
          </p:nvCxnSpPr>
          <p:spPr>
            <a:xfrm>
              <a:off x="6171059" y="4220693"/>
              <a:ext cx="2560320" cy="0"/>
            </a:xfrm>
            <a:prstGeom prst="line">
              <a:avLst/>
            </a:prstGeom>
            <a:ln w="19050" cap="rnd">
              <a:solidFill>
                <a:srgbClr val="C2C2C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633501DF-B9CF-40E6-9158-5F75CA43F79C}"/>
              </a:ext>
            </a:extLst>
          </p:cNvPr>
          <p:cNvGrpSpPr/>
          <p:nvPr/>
        </p:nvGrpSpPr>
        <p:grpSpPr>
          <a:xfrm>
            <a:off x="8939337" y="3477184"/>
            <a:ext cx="3296307" cy="1308445"/>
            <a:chOff x="9004054" y="3477184"/>
            <a:chExt cx="3296307" cy="1308445"/>
          </a:xfrm>
        </p:grpSpPr>
        <p:sp>
          <p:nvSpPr>
            <p:cNvPr id="32" name="TextBox 31">
              <a:extLst>
                <a:ext uri="{FF2B5EF4-FFF2-40B4-BE49-F238E27FC236}">
                  <a16:creationId xmlns:a16="http://schemas.microsoft.com/office/drawing/2014/main" id="{98C926F6-0EDE-4456-8E05-5F16B7065188}"/>
                </a:ext>
              </a:extLst>
            </p:cNvPr>
            <p:cNvSpPr txBox="1"/>
            <p:nvPr/>
          </p:nvSpPr>
          <p:spPr>
            <a:xfrm>
              <a:off x="9285179" y="4471697"/>
              <a:ext cx="2697480" cy="313932"/>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Network devices</a:t>
              </a:r>
            </a:p>
          </p:txBody>
        </p:sp>
        <p:cxnSp>
          <p:nvCxnSpPr>
            <p:cNvPr id="47" name="Straight Connector 46">
              <a:extLst>
                <a:ext uri="{FF2B5EF4-FFF2-40B4-BE49-F238E27FC236}">
                  <a16:creationId xmlns:a16="http://schemas.microsoft.com/office/drawing/2014/main" id="{C64DDACB-2C5B-490F-91B3-C8C1019CBF19}"/>
                </a:ext>
                <a:ext uri="{C183D7F6-B498-43B3-948B-1728B52AA6E4}">
                  <adec:decorative xmlns:adec="http://schemas.microsoft.com/office/drawing/2017/decorative" val="1"/>
                </a:ext>
              </a:extLst>
            </p:cNvPr>
            <p:cNvCxnSpPr>
              <a:cxnSpLocks/>
            </p:cNvCxnSpPr>
            <p:nvPr/>
          </p:nvCxnSpPr>
          <p:spPr>
            <a:xfrm>
              <a:off x="9285179" y="4220693"/>
              <a:ext cx="2560320" cy="0"/>
            </a:xfrm>
            <a:prstGeom prst="line">
              <a:avLst/>
            </a:prstGeom>
            <a:ln w="19050" cap="rnd">
              <a:solidFill>
                <a:srgbClr val="C2C2C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013615-97FB-44F6-A3D2-9ED22B05A1EE}"/>
                </a:ext>
              </a:extLst>
            </p:cNvPr>
            <p:cNvGrpSpPr/>
            <p:nvPr/>
          </p:nvGrpSpPr>
          <p:grpSpPr>
            <a:xfrm>
              <a:off x="9004054" y="3477184"/>
              <a:ext cx="3296307" cy="1125052"/>
              <a:chOff x="9841567" y="3471376"/>
              <a:chExt cx="3296307" cy="1125052"/>
            </a:xfrm>
          </p:grpSpPr>
          <p:sp>
            <p:nvSpPr>
              <p:cNvPr id="37" name="TextBox 36">
                <a:extLst>
                  <a:ext uri="{FF2B5EF4-FFF2-40B4-BE49-F238E27FC236}">
                    <a16:creationId xmlns:a16="http://schemas.microsoft.com/office/drawing/2014/main" id="{BDA5AF7D-060D-4C0C-91D9-5314457E6B5F}"/>
                  </a:ext>
                </a:extLst>
              </p:cNvPr>
              <p:cNvSpPr txBox="1"/>
              <p:nvPr/>
            </p:nvSpPr>
            <p:spPr>
              <a:xfrm>
                <a:off x="10185124" y="3471376"/>
                <a:ext cx="2952750" cy="1125052"/>
              </a:xfrm>
              <a:prstGeom prst="rect">
                <a:avLst/>
              </a:prstGeom>
              <a:noFill/>
            </p:spPr>
            <p:txBody>
              <a:bodyPr wrap="square" lIns="182880" tIns="146304" rIns="182880" bIns="146304" numCol="2"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mn-cs"/>
                  </a:rPr>
                  <a:t>Cisco</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mn-cs"/>
                  </a:rPr>
                  <a:t>Juniper Networks</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05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05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mn-cs"/>
                  </a:rPr>
                  <a:t>HP Enterprise</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mn-cs"/>
                  </a:rPr>
                  <a:t>Palo Alto Networks</a:t>
                </a:r>
                <a:endParaRPr kumimoji="0" lang="en-US" sz="11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mn-cs"/>
                </a:endParaRPr>
              </a:p>
            </p:txBody>
          </p:sp>
          <p:pic>
            <p:nvPicPr>
              <p:cNvPr id="7" name="Graphic 6" descr="Stream with solid fill">
                <a:extLst>
                  <a:ext uri="{FF2B5EF4-FFF2-40B4-BE49-F238E27FC236}">
                    <a16:creationId xmlns:a16="http://schemas.microsoft.com/office/drawing/2014/main" id="{2103CC4C-D9B9-478F-9CEB-69587533732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841567" y="3615069"/>
                <a:ext cx="457200" cy="457200"/>
              </a:xfrm>
              <a:prstGeom prst="rect">
                <a:avLst/>
              </a:prstGeom>
            </p:spPr>
          </p:pic>
        </p:grpSp>
      </p:grpSp>
      <p:grpSp>
        <p:nvGrpSpPr>
          <p:cNvPr id="16" name="Group 15">
            <a:extLst>
              <a:ext uri="{FF2B5EF4-FFF2-40B4-BE49-F238E27FC236}">
                <a16:creationId xmlns:a16="http://schemas.microsoft.com/office/drawing/2014/main" id="{420EC92E-AB84-4188-9A85-68F0CB3A7943}"/>
              </a:ext>
            </a:extLst>
          </p:cNvPr>
          <p:cNvGrpSpPr/>
          <p:nvPr/>
        </p:nvGrpSpPr>
        <p:grpSpPr>
          <a:xfrm>
            <a:off x="6301686" y="3278908"/>
            <a:ext cx="2560320" cy="1505878"/>
            <a:chOff x="3493816" y="3281076"/>
            <a:chExt cx="2560320" cy="1505878"/>
          </a:xfrm>
        </p:grpSpPr>
        <p:sp>
          <p:nvSpPr>
            <p:cNvPr id="57" name="TextBox 56">
              <a:extLst>
                <a:ext uri="{FF2B5EF4-FFF2-40B4-BE49-F238E27FC236}">
                  <a16:creationId xmlns:a16="http://schemas.microsoft.com/office/drawing/2014/main" id="{45C34438-155C-48A1-B150-2B654D8DA17E}"/>
                </a:ext>
              </a:extLst>
            </p:cNvPr>
            <p:cNvSpPr txBox="1"/>
            <p:nvPr/>
          </p:nvSpPr>
          <p:spPr>
            <a:xfrm>
              <a:off x="3591104" y="4473022"/>
              <a:ext cx="2365744" cy="313932"/>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Virtual desktops</a:t>
              </a:r>
            </a:p>
          </p:txBody>
        </p:sp>
        <p:cxnSp>
          <p:nvCxnSpPr>
            <p:cNvPr id="58" name="Straight Connector 57">
              <a:extLst>
                <a:ext uri="{FF2B5EF4-FFF2-40B4-BE49-F238E27FC236}">
                  <a16:creationId xmlns:a16="http://schemas.microsoft.com/office/drawing/2014/main" id="{9D288F65-EB4B-40DC-A974-F3925A41F190}"/>
                </a:ext>
                <a:ext uri="{C183D7F6-B498-43B3-948B-1728B52AA6E4}">
                  <adec:decorative xmlns:adec="http://schemas.microsoft.com/office/drawing/2017/decorative" val="1"/>
                </a:ext>
              </a:extLst>
            </p:cNvPr>
            <p:cNvCxnSpPr>
              <a:cxnSpLocks/>
            </p:cNvCxnSpPr>
            <p:nvPr/>
          </p:nvCxnSpPr>
          <p:spPr>
            <a:xfrm>
              <a:off x="3493816" y="4222018"/>
              <a:ext cx="2560320" cy="0"/>
            </a:xfrm>
            <a:prstGeom prst="line">
              <a:avLst/>
            </a:prstGeom>
            <a:ln w="19050" cap="rnd">
              <a:solidFill>
                <a:srgbClr val="C2C2C2"/>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59" name="Picture 58" descr="Shape&#10;&#10;Description automatically generated with medium confidence">
              <a:extLst>
                <a:ext uri="{FF2B5EF4-FFF2-40B4-BE49-F238E27FC236}">
                  <a16:creationId xmlns:a16="http://schemas.microsoft.com/office/drawing/2014/main" id="{36D71566-EC43-446C-9DAE-0873F91C8EF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996065" y="3281076"/>
              <a:ext cx="1423632" cy="521208"/>
            </a:xfrm>
            <a:prstGeom prst="rect">
              <a:avLst/>
            </a:prstGeom>
          </p:spPr>
        </p:pic>
        <p:grpSp>
          <p:nvGrpSpPr>
            <p:cNvPr id="60" name="Group 59">
              <a:extLst>
                <a:ext uri="{FF2B5EF4-FFF2-40B4-BE49-F238E27FC236}">
                  <a16:creationId xmlns:a16="http://schemas.microsoft.com/office/drawing/2014/main" id="{3A7D8F90-F988-45A5-80F2-F42AFD10EFB8}"/>
                </a:ext>
              </a:extLst>
            </p:cNvPr>
            <p:cNvGrpSpPr/>
            <p:nvPr/>
          </p:nvGrpSpPr>
          <p:grpSpPr>
            <a:xfrm>
              <a:off x="3813218" y="3658497"/>
              <a:ext cx="1921517" cy="440890"/>
              <a:chOff x="5705475" y="3070784"/>
              <a:chExt cx="1921517" cy="440890"/>
            </a:xfrm>
          </p:grpSpPr>
          <p:sp>
            <p:nvSpPr>
              <p:cNvPr id="61" name="TextBox 60">
                <a:extLst>
                  <a:ext uri="{FF2B5EF4-FFF2-40B4-BE49-F238E27FC236}">
                    <a16:creationId xmlns:a16="http://schemas.microsoft.com/office/drawing/2014/main" id="{7A8B83D8-4A5F-4278-AEA8-1E967EFE8EF5}"/>
                  </a:ext>
                </a:extLst>
              </p:cNvPr>
              <p:cNvSpPr txBox="1"/>
              <p:nvPr/>
            </p:nvSpPr>
            <p:spPr>
              <a:xfrm>
                <a:off x="5935547" y="3070784"/>
                <a:ext cx="1691445" cy="440890"/>
              </a:xfrm>
              <a:prstGeom prst="rect">
                <a:avLst/>
              </a:prstGeom>
              <a:noFill/>
            </p:spPr>
            <p:txBody>
              <a:bodyPr wrap="square" lIns="182880" tIns="146304" rIns="182880" bIns="146304" numCol="1"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050" b="0" i="0" u="none" strike="noStrike" kern="1200" cap="none" spc="0" normalizeH="0" baseline="0" noProof="0">
                    <a:ln>
                      <a:noFill/>
                    </a:ln>
                    <a:solidFill>
                      <a:srgbClr val="1A1A1A"/>
                    </a:solidFill>
                    <a:effectLst/>
                    <a:uLnTx/>
                    <a:uFillTx/>
                    <a:latin typeface="Segoe UI Semibold"/>
                    <a:ea typeface="+mn-ea"/>
                    <a:cs typeface="+mn-cs"/>
                  </a:rPr>
                  <a:t>Azure Virtual Desktop</a:t>
                </a:r>
                <a:endParaRPr kumimoji="0" lang="en-US" sz="1100" b="0" i="0" u="none" strike="noStrike" kern="1200" cap="none" spc="0" normalizeH="0" baseline="0" noProof="0">
                  <a:ln>
                    <a:noFill/>
                  </a:ln>
                  <a:solidFill>
                    <a:srgbClr val="1A1A1A"/>
                  </a:solidFill>
                  <a:effectLst/>
                  <a:uLnTx/>
                  <a:uFillTx/>
                  <a:latin typeface="Segoe UI Semibold"/>
                  <a:ea typeface="+mn-ea"/>
                  <a:cs typeface="+mn-cs"/>
                </a:endParaRPr>
              </a:p>
            </p:txBody>
          </p:sp>
          <p:grpSp>
            <p:nvGrpSpPr>
              <p:cNvPr id="62" name="Group 61">
                <a:extLst>
                  <a:ext uri="{FF2B5EF4-FFF2-40B4-BE49-F238E27FC236}">
                    <a16:creationId xmlns:a16="http://schemas.microsoft.com/office/drawing/2014/main" id="{19D4C654-A8AF-4F64-90EE-1AEEABF6C8A3}"/>
                  </a:ext>
                </a:extLst>
              </p:cNvPr>
              <p:cNvGrpSpPr/>
              <p:nvPr/>
            </p:nvGrpSpPr>
            <p:grpSpPr>
              <a:xfrm>
                <a:off x="5705475" y="3118569"/>
                <a:ext cx="337705" cy="276860"/>
                <a:chOff x="5705475" y="3120708"/>
                <a:chExt cx="337705" cy="276860"/>
              </a:xfrm>
            </p:grpSpPr>
            <p:sp>
              <p:nvSpPr>
                <p:cNvPr id="63" name="Freeform: Shape 62">
                  <a:extLst>
                    <a:ext uri="{FF2B5EF4-FFF2-40B4-BE49-F238E27FC236}">
                      <a16:creationId xmlns:a16="http://schemas.microsoft.com/office/drawing/2014/main" id="{0B4038E7-5560-448B-824C-81AA5C6D9D6C}"/>
                    </a:ext>
                  </a:extLst>
                </p:cNvPr>
                <p:cNvSpPr/>
                <p:nvPr/>
              </p:nvSpPr>
              <p:spPr>
                <a:xfrm>
                  <a:off x="5812757" y="3120708"/>
                  <a:ext cx="230423" cy="149046"/>
                </a:xfrm>
                <a:custGeom>
                  <a:avLst/>
                  <a:gdLst>
                    <a:gd name="connsiteX0" fmla="*/ 422910 w 496252"/>
                    <a:gd name="connsiteY0" fmla="*/ 124777 h 320992"/>
                    <a:gd name="connsiteX1" fmla="*/ 328613 w 496252"/>
                    <a:gd name="connsiteY1" fmla="*/ 45720 h 320992"/>
                    <a:gd name="connsiteX2" fmla="*/ 313373 w 496252"/>
                    <a:gd name="connsiteY2" fmla="*/ 46672 h 320992"/>
                    <a:gd name="connsiteX3" fmla="*/ 215265 w 496252"/>
                    <a:gd name="connsiteY3" fmla="*/ 0 h 320992"/>
                    <a:gd name="connsiteX4" fmla="*/ 93345 w 496252"/>
                    <a:gd name="connsiteY4" fmla="*/ 92393 h 320992"/>
                    <a:gd name="connsiteX5" fmla="*/ 0 w 496252"/>
                    <a:gd name="connsiteY5" fmla="*/ 205740 h 320992"/>
                    <a:gd name="connsiteX6" fmla="*/ 114300 w 496252"/>
                    <a:gd name="connsiteY6" fmla="*/ 320993 h 320992"/>
                    <a:gd name="connsiteX7" fmla="*/ 114300 w 496252"/>
                    <a:gd name="connsiteY7" fmla="*/ 320993 h 320992"/>
                    <a:gd name="connsiteX8" fmla="*/ 400050 w 496252"/>
                    <a:gd name="connsiteY8" fmla="*/ 320993 h 320992"/>
                    <a:gd name="connsiteX9" fmla="*/ 496253 w 496252"/>
                    <a:gd name="connsiteY9" fmla="*/ 220980 h 320992"/>
                    <a:gd name="connsiteX10" fmla="*/ 422910 w 496252"/>
                    <a:gd name="connsiteY10" fmla="*/ 124777 h 320992"/>
                    <a:gd name="connsiteX11" fmla="*/ 394335 w 496252"/>
                    <a:gd name="connsiteY11" fmla="*/ 263843 h 320992"/>
                    <a:gd name="connsiteX12" fmla="*/ 112395 w 496252"/>
                    <a:gd name="connsiteY12" fmla="*/ 263843 h 320992"/>
                    <a:gd name="connsiteX13" fmla="*/ 61913 w 496252"/>
                    <a:gd name="connsiteY13" fmla="*/ 230505 h 320992"/>
                    <a:gd name="connsiteX14" fmla="*/ 68580 w 496252"/>
                    <a:gd name="connsiteY14" fmla="*/ 169545 h 320992"/>
                    <a:gd name="connsiteX15" fmla="*/ 115252 w 496252"/>
                    <a:gd name="connsiteY15" fmla="*/ 145733 h 320992"/>
                    <a:gd name="connsiteX16" fmla="*/ 124777 w 496252"/>
                    <a:gd name="connsiteY16" fmla="*/ 146685 h 320992"/>
                    <a:gd name="connsiteX17" fmla="*/ 141923 w 496252"/>
                    <a:gd name="connsiteY17" fmla="*/ 149543 h 320992"/>
                    <a:gd name="connsiteX18" fmla="*/ 141923 w 496252"/>
                    <a:gd name="connsiteY18" fmla="*/ 130493 h 320992"/>
                    <a:gd name="connsiteX19" fmla="*/ 198120 w 496252"/>
                    <a:gd name="connsiteY19" fmla="*/ 59055 h 320992"/>
                    <a:gd name="connsiteX20" fmla="*/ 215265 w 496252"/>
                    <a:gd name="connsiteY20" fmla="*/ 57150 h 320992"/>
                    <a:gd name="connsiteX21" fmla="*/ 215265 w 496252"/>
                    <a:gd name="connsiteY21" fmla="*/ 57150 h 320992"/>
                    <a:gd name="connsiteX22" fmla="*/ 215265 w 496252"/>
                    <a:gd name="connsiteY22" fmla="*/ 57150 h 320992"/>
                    <a:gd name="connsiteX23" fmla="*/ 215265 w 496252"/>
                    <a:gd name="connsiteY23" fmla="*/ 57150 h 320992"/>
                    <a:gd name="connsiteX24" fmla="*/ 280035 w 496252"/>
                    <a:gd name="connsiteY24" fmla="*/ 97155 h 320992"/>
                    <a:gd name="connsiteX25" fmla="*/ 285750 w 496252"/>
                    <a:gd name="connsiteY25" fmla="*/ 108585 h 320992"/>
                    <a:gd name="connsiteX26" fmla="*/ 298133 w 496252"/>
                    <a:gd name="connsiteY26" fmla="*/ 103823 h 320992"/>
                    <a:gd name="connsiteX27" fmla="*/ 317183 w 496252"/>
                    <a:gd name="connsiteY27" fmla="*/ 100965 h 320992"/>
                    <a:gd name="connsiteX28" fmla="*/ 351473 w 496252"/>
                    <a:gd name="connsiteY28" fmla="*/ 111443 h 320992"/>
                    <a:gd name="connsiteX29" fmla="*/ 376238 w 496252"/>
                    <a:gd name="connsiteY29" fmla="*/ 160020 h 320992"/>
                    <a:gd name="connsiteX30" fmla="*/ 376238 w 496252"/>
                    <a:gd name="connsiteY30" fmla="*/ 175260 h 320992"/>
                    <a:gd name="connsiteX31" fmla="*/ 395288 w 496252"/>
                    <a:gd name="connsiteY31" fmla="*/ 175260 h 320992"/>
                    <a:gd name="connsiteX32" fmla="*/ 440055 w 496252"/>
                    <a:gd name="connsiteY32" fmla="*/ 220028 h 320992"/>
                    <a:gd name="connsiteX33" fmla="*/ 394335 w 496252"/>
                    <a:gd name="connsiteY33" fmla="*/ 263843 h 32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6252" h="320992">
                      <a:moveTo>
                        <a:pt x="422910" y="124777"/>
                      </a:moveTo>
                      <a:cubicBezTo>
                        <a:pt x="415290" y="80010"/>
                        <a:pt x="375285" y="45720"/>
                        <a:pt x="328613" y="45720"/>
                      </a:cubicBezTo>
                      <a:cubicBezTo>
                        <a:pt x="323850" y="45720"/>
                        <a:pt x="318135" y="46672"/>
                        <a:pt x="313373" y="46672"/>
                      </a:cubicBezTo>
                      <a:cubicBezTo>
                        <a:pt x="290513" y="18097"/>
                        <a:pt x="255270" y="0"/>
                        <a:pt x="215265" y="0"/>
                      </a:cubicBezTo>
                      <a:cubicBezTo>
                        <a:pt x="157163" y="0"/>
                        <a:pt x="108585" y="39052"/>
                        <a:pt x="93345" y="92393"/>
                      </a:cubicBezTo>
                      <a:cubicBezTo>
                        <a:pt x="40005" y="102870"/>
                        <a:pt x="0" y="149543"/>
                        <a:pt x="0" y="205740"/>
                      </a:cubicBezTo>
                      <a:cubicBezTo>
                        <a:pt x="0" y="269557"/>
                        <a:pt x="51435" y="320993"/>
                        <a:pt x="114300" y="320993"/>
                      </a:cubicBezTo>
                      <a:lnTo>
                        <a:pt x="114300" y="320993"/>
                      </a:lnTo>
                      <a:cubicBezTo>
                        <a:pt x="114300" y="320993"/>
                        <a:pt x="396240" y="320993"/>
                        <a:pt x="400050" y="320993"/>
                      </a:cubicBezTo>
                      <a:cubicBezTo>
                        <a:pt x="455295" y="320993"/>
                        <a:pt x="496253" y="276225"/>
                        <a:pt x="496253" y="220980"/>
                      </a:cubicBezTo>
                      <a:cubicBezTo>
                        <a:pt x="496253" y="175260"/>
                        <a:pt x="464820" y="137160"/>
                        <a:pt x="422910" y="124777"/>
                      </a:cubicBezTo>
                      <a:close/>
                      <a:moveTo>
                        <a:pt x="394335" y="263843"/>
                      </a:moveTo>
                      <a:lnTo>
                        <a:pt x="112395" y="263843"/>
                      </a:lnTo>
                      <a:cubicBezTo>
                        <a:pt x="90488" y="261937"/>
                        <a:pt x="71438" y="249555"/>
                        <a:pt x="61913" y="230505"/>
                      </a:cubicBezTo>
                      <a:cubicBezTo>
                        <a:pt x="53340" y="210503"/>
                        <a:pt x="55245" y="187643"/>
                        <a:pt x="68580" y="169545"/>
                      </a:cubicBezTo>
                      <a:cubicBezTo>
                        <a:pt x="80010" y="154305"/>
                        <a:pt x="97155" y="145733"/>
                        <a:pt x="115252" y="145733"/>
                      </a:cubicBezTo>
                      <a:cubicBezTo>
                        <a:pt x="118110" y="145733"/>
                        <a:pt x="121920" y="145733"/>
                        <a:pt x="124777" y="146685"/>
                      </a:cubicBezTo>
                      <a:lnTo>
                        <a:pt x="141923" y="149543"/>
                      </a:lnTo>
                      <a:lnTo>
                        <a:pt x="141923" y="130493"/>
                      </a:lnTo>
                      <a:cubicBezTo>
                        <a:pt x="141923" y="96202"/>
                        <a:pt x="164783" y="66675"/>
                        <a:pt x="198120" y="59055"/>
                      </a:cubicBezTo>
                      <a:cubicBezTo>
                        <a:pt x="203835" y="58102"/>
                        <a:pt x="209550" y="57150"/>
                        <a:pt x="215265" y="57150"/>
                      </a:cubicBezTo>
                      <a:cubicBezTo>
                        <a:pt x="215265" y="57150"/>
                        <a:pt x="215265" y="57150"/>
                        <a:pt x="215265" y="57150"/>
                      </a:cubicBezTo>
                      <a:lnTo>
                        <a:pt x="215265" y="57150"/>
                      </a:lnTo>
                      <a:cubicBezTo>
                        <a:pt x="215265" y="57150"/>
                        <a:pt x="215265" y="57150"/>
                        <a:pt x="215265" y="57150"/>
                      </a:cubicBezTo>
                      <a:cubicBezTo>
                        <a:pt x="242888" y="57150"/>
                        <a:pt x="267653" y="72390"/>
                        <a:pt x="280035" y="97155"/>
                      </a:cubicBezTo>
                      <a:lnTo>
                        <a:pt x="285750" y="108585"/>
                      </a:lnTo>
                      <a:lnTo>
                        <a:pt x="298133" y="103823"/>
                      </a:lnTo>
                      <a:cubicBezTo>
                        <a:pt x="303848" y="101918"/>
                        <a:pt x="310515" y="100965"/>
                        <a:pt x="317183" y="100965"/>
                      </a:cubicBezTo>
                      <a:cubicBezTo>
                        <a:pt x="329565" y="100965"/>
                        <a:pt x="340995" y="104775"/>
                        <a:pt x="351473" y="111443"/>
                      </a:cubicBezTo>
                      <a:cubicBezTo>
                        <a:pt x="366713" y="122873"/>
                        <a:pt x="376238" y="140970"/>
                        <a:pt x="376238" y="160020"/>
                      </a:cubicBezTo>
                      <a:lnTo>
                        <a:pt x="376238" y="175260"/>
                      </a:lnTo>
                      <a:lnTo>
                        <a:pt x="395288" y="175260"/>
                      </a:lnTo>
                      <a:cubicBezTo>
                        <a:pt x="420053" y="175260"/>
                        <a:pt x="440055" y="195262"/>
                        <a:pt x="440055" y="220028"/>
                      </a:cubicBezTo>
                      <a:cubicBezTo>
                        <a:pt x="439103" y="243840"/>
                        <a:pt x="419100" y="263843"/>
                        <a:pt x="394335" y="26384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64" name="Group 63">
                  <a:extLst>
                    <a:ext uri="{FF2B5EF4-FFF2-40B4-BE49-F238E27FC236}">
                      <a16:creationId xmlns:a16="http://schemas.microsoft.com/office/drawing/2014/main" id="{B3CF0163-88C1-48BC-BF71-D77B139F89AD}"/>
                    </a:ext>
                  </a:extLst>
                </p:cNvPr>
                <p:cNvGrpSpPr/>
                <p:nvPr/>
              </p:nvGrpSpPr>
              <p:grpSpPr>
                <a:xfrm>
                  <a:off x="5705475" y="3198545"/>
                  <a:ext cx="212291" cy="199023"/>
                  <a:chOff x="5705475" y="3198545"/>
                  <a:chExt cx="212291" cy="199023"/>
                </a:xfrm>
              </p:grpSpPr>
              <p:sp>
                <p:nvSpPr>
                  <p:cNvPr id="65" name="Freeform: Shape 64">
                    <a:extLst>
                      <a:ext uri="{FF2B5EF4-FFF2-40B4-BE49-F238E27FC236}">
                        <a16:creationId xmlns:a16="http://schemas.microsoft.com/office/drawing/2014/main" id="{78497B77-5D82-4285-90C2-F7820D81D82A}"/>
                      </a:ext>
                    </a:extLst>
                  </p:cNvPr>
                  <p:cNvSpPr/>
                  <p:nvPr/>
                </p:nvSpPr>
                <p:spPr>
                  <a:xfrm>
                    <a:off x="5705475" y="3198545"/>
                    <a:ext cx="212291" cy="199023"/>
                  </a:xfrm>
                  <a:custGeom>
                    <a:avLst/>
                    <a:gdLst>
                      <a:gd name="connsiteX0" fmla="*/ 426720 w 457200"/>
                      <a:gd name="connsiteY0" fmla="*/ 0 h 428625"/>
                      <a:gd name="connsiteX1" fmla="*/ 30480 w 457200"/>
                      <a:gd name="connsiteY1" fmla="*/ 0 h 428625"/>
                      <a:gd name="connsiteX2" fmla="*/ 0 w 457200"/>
                      <a:gd name="connsiteY2" fmla="*/ 30480 h 428625"/>
                      <a:gd name="connsiteX3" fmla="*/ 0 w 457200"/>
                      <a:gd name="connsiteY3" fmla="*/ 302895 h 428625"/>
                      <a:gd name="connsiteX4" fmla="*/ 30480 w 457200"/>
                      <a:gd name="connsiteY4" fmla="*/ 333375 h 428625"/>
                      <a:gd name="connsiteX5" fmla="*/ 30480 w 457200"/>
                      <a:gd name="connsiteY5" fmla="*/ 333375 h 428625"/>
                      <a:gd name="connsiteX6" fmla="*/ 180975 w 457200"/>
                      <a:gd name="connsiteY6" fmla="*/ 333375 h 428625"/>
                      <a:gd name="connsiteX7" fmla="*/ 180975 w 457200"/>
                      <a:gd name="connsiteY7" fmla="*/ 371475 h 428625"/>
                      <a:gd name="connsiteX8" fmla="*/ 114300 w 457200"/>
                      <a:gd name="connsiteY8" fmla="*/ 371475 h 428625"/>
                      <a:gd name="connsiteX9" fmla="*/ 114300 w 457200"/>
                      <a:gd name="connsiteY9" fmla="*/ 428625 h 428625"/>
                      <a:gd name="connsiteX10" fmla="*/ 342900 w 457200"/>
                      <a:gd name="connsiteY10" fmla="*/ 428625 h 428625"/>
                      <a:gd name="connsiteX11" fmla="*/ 342900 w 457200"/>
                      <a:gd name="connsiteY11" fmla="*/ 371475 h 428625"/>
                      <a:gd name="connsiteX12" fmla="*/ 276225 w 457200"/>
                      <a:gd name="connsiteY12" fmla="*/ 371475 h 428625"/>
                      <a:gd name="connsiteX13" fmla="*/ 276225 w 457200"/>
                      <a:gd name="connsiteY13" fmla="*/ 333375 h 428625"/>
                      <a:gd name="connsiteX14" fmla="*/ 426720 w 457200"/>
                      <a:gd name="connsiteY14" fmla="*/ 333375 h 428625"/>
                      <a:gd name="connsiteX15" fmla="*/ 457200 w 457200"/>
                      <a:gd name="connsiteY15" fmla="*/ 302895 h 428625"/>
                      <a:gd name="connsiteX16" fmla="*/ 457200 w 457200"/>
                      <a:gd name="connsiteY16" fmla="*/ 302895 h 428625"/>
                      <a:gd name="connsiteX17" fmla="*/ 457200 w 457200"/>
                      <a:gd name="connsiteY17" fmla="*/ 30480 h 428625"/>
                      <a:gd name="connsiteX18" fmla="*/ 426720 w 457200"/>
                      <a:gd name="connsiteY18" fmla="*/ 0 h 428625"/>
                      <a:gd name="connsiteX19" fmla="*/ 400050 w 457200"/>
                      <a:gd name="connsiteY19" fmla="*/ 276225 h 428625"/>
                      <a:gd name="connsiteX20" fmla="*/ 57150 w 457200"/>
                      <a:gd name="connsiteY20" fmla="*/ 276225 h 428625"/>
                      <a:gd name="connsiteX21" fmla="*/ 57150 w 457200"/>
                      <a:gd name="connsiteY21" fmla="*/ 57150 h 428625"/>
                      <a:gd name="connsiteX22" fmla="*/ 400050 w 457200"/>
                      <a:gd name="connsiteY22" fmla="*/ 57150 h 428625"/>
                      <a:gd name="connsiteX23" fmla="*/ 400050 w 457200"/>
                      <a:gd name="connsiteY23" fmla="*/ 276225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200" h="428625">
                        <a:moveTo>
                          <a:pt x="426720" y="0"/>
                        </a:moveTo>
                        <a:lnTo>
                          <a:pt x="30480" y="0"/>
                        </a:lnTo>
                        <a:cubicBezTo>
                          <a:pt x="13335" y="0"/>
                          <a:pt x="0" y="13335"/>
                          <a:pt x="0" y="30480"/>
                        </a:cubicBezTo>
                        <a:lnTo>
                          <a:pt x="0" y="302895"/>
                        </a:lnTo>
                        <a:cubicBezTo>
                          <a:pt x="0" y="320040"/>
                          <a:pt x="13335" y="333375"/>
                          <a:pt x="30480" y="333375"/>
                        </a:cubicBezTo>
                        <a:cubicBezTo>
                          <a:pt x="30480" y="333375"/>
                          <a:pt x="30480" y="333375"/>
                          <a:pt x="30480" y="333375"/>
                        </a:cubicBezTo>
                        <a:lnTo>
                          <a:pt x="180975" y="333375"/>
                        </a:lnTo>
                        <a:lnTo>
                          <a:pt x="180975" y="371475"/>
                        </a:lnTo>
                        <a:lnTo>
                          <a:pt x="114300" y="371475"/>
                        </a:lnTo>
                        <a:lnTo>
                          <a:pt x="114300" y="428625"/>
                        </a:lnTo>
                        <a:lnTo>
                          <a:pt x="342900" y="428625"/>
                        </a:lnTo>
                        <a:lnTo>
                          <a:pt x="342900" y="371475"/>
                        </a:lnTo>
                        <a:lnTo>
                          <a:pt x="276225" y="371475"/>
                        </a:lnTo>
                        <a:lnTo>
                          <a:pt x="276225" y="333375"/>
                        </a:lnTo>
                        <a:lnTo>
                          <a:pt x="426720" y="333375"/>
                        </a:lnTo>
                        <a:cubicBezTo>
                          <a:pt x="443865" y="333375"/>
                          <a:pt x="457200" y="320040"/>
                          <a:pt x="457200" y="302895"/>
                        </a:cubicBezTo>
                        <a:lnTo>
                          <a:pt x="457200" y="302895"/>
                        </a:lnTo>
                        <a:lnTo>
                          <a:pt x="457200" y="30480"/>
                        </a:lnTo>
                        <a:cubicBezTo>
                          <a:pt x="457200" y="13335"/>
                          <a:pt x="443865" y="0"/>
                          <a:pt x="426720" y="0"/>
                        </a:cubicBezTo>
                        <a:close/>
                        <a:moveTo>
                          <a:pt x="400050" y="276225"/>
                        </a:moveTo>
                        <a:lnTo>
                          <a:pt x="57150" y="276225"/>
                        </a:lnTo>
                        <a:lnTo>
                          <a:pt x="57150" y="57150"/>
                        </a:lnTo>
                        <a:lnTo>
                          <a:pt x="400050" y="57150"/>
                        </a:lnTo>
                        <a:lnTo>
                          <a:pt x="400050" y="276225"/>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66" name="Rectangle 65">
                    <a:extLst>
                      <a:ext uri="{FF2B5EF4-FFF2-40B4-BE49-F238E27FC236}">
                        <a16:creationId xmlns:a16="http://schemas.microsoft.com/office/drawing/2014/main" id="{EAB0ABAA-8421-4AF0-A2F0-86DE2CD17489}"/>
                      </a:ext>
                    </a:extLst>
                  </p:cNvPr>
                  <p:cNvSpPr/>
                  <p:nvPr/>
                </p:nvSpPr>
                <p:spPr>
                  <a:xfrm>
                    <a:off x="5733896" y="3228975"/>
                    <a:ext cx="155448" cy="904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grpSp>
      </p:grpSp>
    </p:spTree>
    <p:extLst>
      <p:ext uri="{BB962C8B-B14F-4D97-AF65-F5344CB8AC3E}">
        <p14:creationId xmlns:p14="http://schemas.microsoft.com/office/powerpoint/2010/main" val="80364974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A7572CA-E91F-42A3-B025-3A878EC75C49}"/>
              </a:ext>
            </a:extLst>
          </p:cNvPr>
          <p:cNvGrpSpPr/>
          <p:nvPr/>
        </p:nvGrpSpPr>
        <p:grpSpPr>
          <a:xfrm>
            <a:off x="129204" y="710766"/>
            <a:ext cx="12007733" cy="5436467"/>
            <a:chOff x="129204" y="710766"/>
            <a:chExt cx="12007733" cy="5436467"/>
          </a:xfrm>
        </p:grpSpPr>
        <p:grpSp>
          <p:nvGrpSpPr>
            <p:cNvPr id="62" name="Graphic 60">
              <a:extLst>
                <a:ext uri="{FF2B5EF4-FFF2-40B4-BE49-F238E27FC236}">
                  <a16:creationId xmlns:a16="http://schemas.microsoft.com/office/drawing/2014/main" id="{88C5F432-358A-4CB1-93A1-796667F9CFB9}"/>
                </a:ext>
              </a:extLst>
            </p:cNvPr>
            <p:cNvGrpSpPr/>
            <p:nvPr/>
          </p:nvGrpSpPr>
          <p:grpSpPr>
            <a:xfrm>
              <a:off x="6677660" y="3601234"/>
              <a:ext cx="854248" cy="595986"/>
              <a:chOff x="6553719" y="4571930"/>
              <a:chExt cx="981653" cy="684874"/>
            </a:xfrm>
          </p:grpSpPr>
          <p:sp>
            <p:nvSpPr>
              <p:cNvPr id="63" name="Freeform: Shape 62">
                <a:extLst>
                  <a:ext uri="{FF2B5EF4-FFF2-40B4-BE49-F238E27FC236}">
                    <a16:creationId xmlns:a16="http://schemas.microsoft.com/office/drawing/2014/main" id="{A9A4D4DC-170C-444F-9C84-B026F1710274}"/>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4" name="Freeform: Shape 63">
                <a:extLst>
                  <a:ext uri="{FF2B5EF4-FFF2-40B4-BE49-F238E27FC236}">
                    <a16:creationId xmlns:a16="http://schemas.microsoft.com/office/drawing/2014/main" id="{3DBE6A27-D8F8-4D91-8619-0DF4E604A6FB}"/>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5" name="Right Bracket 4">
              <a:extLst>
                <a:ext uri="{FF2B5EF4-FFF2-40B4-BE49-F238E27FC236}">
                  <a16:creationId xmlns:a16="http://schemas.microsoft.com/office/drawing/2014/main" id="{68360F0B-57F0-4E6D-9341-547C95023F6F}"/>
                </a:ext>
              </a:extLst>
            </p:cNvPr>
            <p:cNvSpPr/>
            <p:nvPr/>
          </p:nvSpPr>
          <p:spPr>
            <a:xfrm rot="5400000">
              <a:off x="6044810" y="-6677"/>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6" name="TextBox 5">
              <a:extLst>
                <a:ext uri="{FF2B5EF4-FFF2-40B4-BE49-F238E27FC236}">
                  <a16:creationId xmlns:a16="http://schemas.microsoft.com/office/drawing/2014/main" id="{44FA8097-E578-44A4-9824-2FCFFAF5DEAF}"/>
                </a:ext>
              </a:extLst>
            </p:cNvPr>
            <p:cNvSpPr txBox="1"/>
            <p:nvPr/>
          </p:nvSpPr>
          <p:spPr>
            <a:xfrm>
              <a:off x="3802482" y="5340858"/>
              <a:ext cx="4691746" cy="806375"/>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
          <p:nvSpPr>
            <p:cNvPr id="9" name="TextBox 8">
              <a:extLst>
                <a:ext uri="{FF2B5EF4-FFF2-40B4-BE49-F238E27FC236}">
                  <a16:creationId xmlns:a16="http://schemas.microsoft.com/office/drawing/2014/main" id="{27ABEA21-918A-4C50-9491-D94DC00C8559}"/>
                </a:ext>
              </a:extLst>
            </p:cNvPr>
            <p:cNvSpPr txBox="1"/>
            <p:nvPr/>
          </p:nvSpPr>
          <p:spPr>
            <a:xfrm>
              <a:off x="5932913" y="4301562"/>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13" name="TextBox 12">
              <a:extLst>
                <a:ext uri="{FF2B5EF4-FFF2-40B4-BE49-F238E27FC236}">
                  <a16:creationId xmlns:a16="http://schemas.microsoft.com/office/drawing/2014/main" id="{E37E2A9B-72F7-425B-A3F4-8ABBE202473A}"/>
                </a:ext>
              </a:extLst>
            </p:cNvPr>
            <p:cNvSpPr txBox="1"/>
            <p:nvPr/>
          </p:nvSpPr>
          <p:spPr>
            <a:xfrm>
              <a:off x="129204"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26" name="TextBox 25">
              <a:extLst>
                <a:ext uri="{FF2B5EF4-FFF2-40B4-BE49-F238E27FC236}">
                  <a16:creationId xmlns:a16="http://schemas.microsoft.com/office/drawing/2014/main" id="{8E126E94-584F-43A9-8863-5BD648D414E4}"/>
                </a:ext>
              </a:extLst>
            </p:cNvPr>
            <p:cNvSpPr txBox="1"/>
            <p:nvPr/>
          </p:nvSpPr>
          <p:spPr>
            <a:xfrm>
              <a:off x="7798126"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2" name="Group 1">
              <a:extLst>
                <a:ext uri="{FF2B5EF4-FFF2-40B4-BE49-F238E27FC236}">
                  <a16:creationId xmlns:a16="http://schemas.microsoft.com/office/drawing/2014/main" id="{D0AF8EB3-19FD-4923-A8E7-C9D2A386824B}"/>
                </a:ext>
              </a:extLst>
            </p:cNvPr>
            <p:cNvGrpSpPr/>
            <p:nvPr/>
          </p:nvGrpSpPr>
          <p:grpSpPr>
            <a:xfrm>
              <a:off x="1352025" y="2189788"/>
              <a:ext cx="9611519" cy="1241762"/>
              <a:chOff x="1273240" y="2625591"/>
              <a:chExt cx="9611519" cy="1241762"/>
            </a:xfrm>
          </p:grpSpPr>
          <p:sp>
            <p:nvSpPr>
              <p:cNvPr id="32" name="Freeform: Shape 31">
                <a:extLst>
                  <a:ext uri="{FF2B5EF4-FFF2-40B4-BE49-F238E27FC236}">
                    <a16:creationId xmlns:a16="http://schemas.microsoft.com/office/drawing/2014/main" id="{1AB4AAAF-0C4A-4BA8-90F9-24B3DBFAB529}"/>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3" name="Freeform: Shape 32">
                <a:extLst>
                  <a:ext uri="{FF2B5EF4-FFF2-40B4-BE49-F238E27FC236}">
                    <a16:creationId xmlns:a16="http://schemas.microsoft.com/office/drawing/2014/main" id="{8661F7CD-D8B1-4D15-B323-B614176718BA}"/>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4" name="Freeform: Shape 33">
                <a:extLst>
                  <a:ext uri="{FF2B5EF4-FFF2-40B4-BE49-F238E27FC236}">
                    <a16:creationId xmlns:a16="http://schemas.microsoft.com/office/drawing/2014/main" id="{58E2BBC5-02D7-45E7-9B6C-C09C998E641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5" name="Freeform: Shape 34">
                <a:extLst>
                  <a:ext uri="{FF2B5EF4-FFF2-40B4-BE49-F238E27FC236}">
                    <a16:creationId xmlns:a16="http://schemas.microsoft.com/office/drawing/2014/main" id="{37CB3839-9E84-4C34-B495-A0F1C4C45F35}"/>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6" name="Freeform: Shape 35">
                <a:extLst>
                  <a:ext uri="{FF2B5EF4-FFF2-40B4-BE49-F238E27FC236}">
                    <a16:creationId xmlns:a16="http://schemas.microsoft.com/office/drawing/2014/main" id="{C331DF1B-E4C5-4D96-B7F3-D3A37DC0AA35}"/>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16701A9A-8EB4-4D95-8E16-AFD7EE39C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39" name="TextBox 38">
              <a:extLst>
                <a:ext uri="{FF2B5EF4-FFF2-40B4-BE49-F238E27FC236}">
                  <a16:creationId xmlns:a16="http://schemas.microsoft.com/office/drawing/2014/main" id="{4255F0DB-31DA-4561-AAF8-58790B93A5B4}"/>
                </a:ext>
              </a:extLst>
            </p:cNvPr>
            <p:cNvSpPr txBox="1"/>
            <p:nvPr/>
          </p:nvSpPr>
          <p:spPr>
            <a:xfrm>
              <a:off x="4018272"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40" name="Group 39">
              <a:extLst>
                <a:ext uri="{FF2B5EF4-FFF2-40B4-BE49-F238E27FC236}">
                  <a16:creationId xmlns:a16="http://schemas.microsoft.com/office/drawing/2014/main" id="{514040B1-83C2-4185-9DFC-9F5DFBBEDDDA}"/>
                </a:ext>
              </a:extLst>
            </p:cNvPr>
            <p:cNvGrpSpPr/>
            <p:nvPr/>
          </p:nvGrpSpPr>
          <p:grpSpPr>
            <a:xfrm>
              <a:off x="4914564" y="3608278"/>
              <a:ext cx="568095" cy="608815"/>
              <a:chOff x="4874110" y="4594397"/>
              <a:chExt cx="568095" cy="608815"/>
            </a:xfrm>
          </p:grpSpPr>
          <p:sp>
            <p:nvSpPr>
              <p:cNvPr id="41" name="Freeform: Shape 40">
                <a:extLst>
                  <a:ext uri="{FF2B5EF4-FFF2-40B4-BE49-F238E27FC236}">
                    <a16:creationId xmlns:a16="http://schemas.microsoft.com/office/drawing/2014/main" id="{FF446827-DDF4-408E-8349-525D04A2A5ED}"/>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42" name="Freeform: Shape 41">
                <a:extLst>
                  <a:ext uri="{FF2B5EF4-FFF2-40B4-BE49-F238E27FC236}">
                    <a16:creationId xmlns:a16="http://schemas.microsoft.com/office/drawing/2014/main" id="{DCE5CE2A-39FC-4AE2-99B7-2A98FC004AA5}"/>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43" name="Freeform: Shape 42">
                <a:extLst>
                  <a:ext uri="{FF2B5EF4-FFF2-40B4-BE49-F238E27FC236}">
                    <a16:creationId xmlns:a16="http://schemas.microsoft.com/office/drawing/2014/main" id="{427105CB-F66C-400A-813E-09E3EA0D792B}"/>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45" name="TextBox 44">
              <a:extLst>
                <a:ext uri="{FF2B5EF4-FFF2-40B4-BE49-F238E27FC236}">
                  <a16:creationId xmlns:a16="http://schemas.microsoft.com/office/drawing/2014/main" id="{89000945-E8E9-4CEE-9AAF-EFFB0AFA2CDD}"/>
                </a:ext>
              </a:extLst>
            </p:cNvPr>
            <p:cNvSpPr txBox="1"/>
            <p:nvPr/>
          </p:nvSpPr>
          <p:spPr>
            <a:xfrm>
              <a:off x="2029490"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49" name="TextBox 48">
              <a:extLst>
                <a:ext uri="{FF2B5EF4-FFF2-40B4-BE49-F238E27FC236}">
                  <a16:creationId xmlns:a16="http://schemas.microsoft.com/office/drawing/2014/main" id="{B3AB9ADD-D16E-45BB-A950-66744B84292B}"/>
                </a:ext>
              </a:extLst>
            </p:cNvPr>
            <p:cNvSpPr txBox="1"/>
            <p:nvPr/>
          </p:nvSpPr>
          <p:spPr>
            <a:xfrm>
              <a:off x="4817445" y="1647312"/>
              <a:ext cx="2557110"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Built-in. Cloud-powered.</a:t>
              </a:r>
            </a:p>
          </p:txBody>
        </p:sp>
        <p:grpSp>
          <p:nvGrpSpPr>
            <p:cNvPr id="3" name="Group 2">
              <a:extLst>
                <a:ext uri="{FF2B5EF4-FFF2-40B4-BE49-F238E27FC236}">
                  <a16:creationId xmlns:a16="http://schemas.microsoft.com/office/drawing/2014/main" id="{13D5C964-6CDB-4887-97D4-AF2DE0FB810F}"/>
                </a:ext>
              </a:extLst>
            </p:cNvPr>
            <p:cNvGrpSpPr/>
            <p:nvPr/>
          </p:nvGrpSpPr>
          <p:grpSpPr>
            <a:xfrm>
              <a:off x="3427566" y="710766"/>
              <a:ext cx="5144772" cy="980286"/>
              <a:chOff x="3427566" y="1070369"/>
              <a:chExt cx="5144772" cy="980286"/>
            </a:xfrm>
          </p:grpSpPr>
          <p:grpSp>
            <p:nvGrpSpPr>
              <p:cNvPr id="50" name="Group 49">
                <a:extLst>
                  <a:ext uri="{FF2B5EF4-FFF2-40B4-BE49-F238E27FC236}">
                    <a16:creationId xmlns:a16="http://schemas.microsoft.com/office/drawing/2014/main" id="{4B612C9D-6020-4875-BD75-0EAC1C237E8B}"/>
                  </a:ext>
                </a:extLst>
              </p:cNvPr>
              <p:cNvGrpSpPr/>
              <p:nvPr/>
            </p:nvGrpSpPr>
            <p:grpSpPr>
              <a:xfrm>
                <a:off x="3427566" y="1070369"/>
                <a:ext cx="610584" cy="644173"/>
                <a:chOff x="3392893" y="3784602"/>
                <a:chExt cx="948084" cy="1000242"/>
              </a:xfrm>
            </p:grpSpPr>
            <p:sp>
              <p:nvSpPr>
                <p:cNvPr id="51" name="Freeform: Shape 50">
                  <a:extLst>
                    <a:ext uri="{FF2B5EF4-FFF2-40B4-BE49-F238E27FC236}">
                      <a16:creationId xmlns:a16="http://schemas.microsoft.com/office/drawing/2014/main" id="{BB84F15F-B97B-40E4-88E5-E211E09FDB0C}"/>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52" name="Graphic 51">
                  <a:extLst>
                    <a:ext uri="{FF2B5EF4-FFF2-40B4-BE49-F238E27FC236}">
                      <a16:creationId xmlns:a16="http://schemas.microsoft.com/office/drawing/2014/main" id="{2E35F780-09C4-4C06-9173-192FD0BE3C5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53" name="TextBox 52">
                <a:extLst>
                  <a:ext uri="{FF2B5EF4-FFF2-40B4-BE49-F238E27FC236}">
                    <a16:creationId xmlns:a16="http://schemas.microsoft.com/office/drawing/2014/main" id="{198F2B03-B76F-42B8-8E3D-E2C787E8F5FC}"/>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grpSp>
        <p:sp>
          <p:nvSpPr>
            <p:cNvPr id="55" name="TextBox 54">
              <a:extLst>
                <a:ext uri="{FF2B5EF4-FFF2-40B4-BE49-F238E27FC236}">
                  <a16:creationId xmlns:a16="http://schemas.microsoft.com/office/drawing/2014/main" id="{AB857EF6-1AB5-4250-8685-8F075517F760}"/>
                </a:ext>
              </a:extLst>
            </p:cNvPr>
            <p:cNvSpPr txBox="1"/>
            <p:nvPr/>
          </p:nvSpPr>
          <p:spPr>
            <a:xfrm>
              <a:off x="9776258"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70" name="Graphic 68">
              <a:extLst>
                <a:ext uri="{FF2B5EF4-FFF2-40B4-BE49-F238E27FC236}">
                  <a16:creationId xmlns:a16="http://schemas.microsoft.com/office/drawing/2014/main" id="{4CC1661E-12EE-41D0-85BA-A9EDDCFBAB1F}"/>
                </a:ext>
              </a:extLst>
            </p:cNvPr>
            <p:cNvGrpSpPr/>
            <p:nvPr/>
          </p:nvGrpSpPr>
          <p:grpSpPr>
            <a:xfrm>
              <a:off x="10651538" y="3601240"/>
              <a:ext cx="610120" cy="661598"/>
              <a:chOff x="5943599" y="2914066"/>
              <a:chExt cx="610120" cy="661598"/>
            </a:xfrm>
          </p:grpSpPr>
          <p:sp>
            <p:nvSpPr>
              <p:cNvPr id="71" name="Freeform: Shape 70">
                <a:extLst>
                  <a:ext uri="{FF2B5EF4-FFF2-40B4-BE49-F238E27FC236}">
                    <a16:creationId xmlns:a16="http://schemas.microsoft.com/office/drawing/2014/main" id="{A90C4F84-1275-487A-AA00-9B21EEC97EA6}"/>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2" name="Freeform: Shape 71">
                <a:extLst>
                  <a:ext uri="{FF2B5EF4-FFF2-40B4-BE49-F238E27FC236}">
                    <a16:creationId xmlns:a16="http://schemas.microsoft.com/office/drawing/2014/main" id="{D2B94119-F27E-4C14-A1A4-891A45B3BE4E}"/>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3" name="Freeform: Shape 72">
                <a:extLst>
                  <a:ext uri="{FF2B5EF4-FFF2-40B4-BE49-F238E27FC236}">
                    <a16:creationId xmlns:a16="http://schemas.microsoft.com/office/drawing/2014/main" id="{081EA9E7-2AD1-4C12-9512-EFB4153E9E0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75" name="Graphic 73">
              <a:extLst>
                <a:ext uri="{FF2B5EF4-FFF2-40B4-BE49-F238E27FC236}">
                  <a16:creationId xmlns:a16="http://schemas.microsoft.com/office/drawing/2014/main" id="{8E00D373-E916-4A8F-92A9-607C1D1F8BD9}"/>
                </a:ext>
              </a:extLst>
            </p:cNvPr>
            <p:cNvGrpSpPr/>
            <p:nvPr/>
          </p:nvGrpSpPr>
          <p:grpSpPr>
            <a:xfrm>
              <a:off x="8704409" y="3571613"/>
              <a:ext cx="548112" cy="639464"/>
              <a:chOff x="8710947" y="4594397"/>
              <a:chExt cx="548112" cy="639464"/>
            </a:xfrm>
          </p:grpSpPr>
          <p:sp>
            <p:nvSpPr>
              <p:cNvPr id="76" name="Freeform: Shape 75">
                <a:extLst>
                  <a:ext uri="{FF2B5EF4-FFF2-40B4-BE49-F238E27FC236}">
                    <a16:creationId xmlns:a16="http://schemas.microsoft.com/office/drawing/2014/main" id="{76872574-50D2-417B-837D-D4FB441BAE27}"/>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Shape 76">
                <a:extLst>
                  <a:ext uri="{FF2B5EF4-FFF2-40B4-BE49-F238E27FC236}">
                    <a16:creationId xmlns:a16="http://schemas.microsoft.com/office/drawing/2014/main" id="{E2463425-1A62-4A33-BB97-7C9A5EFED6B5}"/>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79" name="Graphic 77">
              <a:extLst>
                <a:ext uri="{FF2B5EF4-FFF2-40B4-BE49-F238E27FC236}">
                  <a16:creationId xmlns:a16="http://schemas.microsoft.com/office/drawing/2014/main" id="{BAC72434-B3AD-4656-BBA9-15B40713358E}"/>
                </a:ext>
              </a:extLst>
            </p:cNvPr>
            <p:cNvGrpSpPr/>
            <p:nvPr/>
          </p:nvGrpSpPr>
          <p:grpSpPr>
            <a:xfrm>
              <a:off x="2900957" y="3617570"/>
              <a:ext cx="617744" cy="599515"/>
              <a:chOff x="5795227" y="3790588"/>
              <a:chExt cx="556089" cy="539680"/>
            </a:xfrm>
          </p:grpSpPr>
          <p:sp>
            <p:nvSpPr>
              <p:cNvPr id="80" name="Freeform: Shape 79">
                <a:extLst>
                  <a:ext uri="{FF2B5EF4-FFF2-40B4-BE49-F238E27FC236}">
                    <a16:creationId xmlns:a16="http://schemas.microsoft.com/office/drawing/2014/main" id="{A25E22B9-9B53-45FF-B777-35EFDD6752B7}"/>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1" name="Freeform: Shape 80">
                <a:extLst>
                  <a:ext uri="{FF2B5EF4-FFF2-40B4-BE49-F238E27FC236}">
                    <a16:creationId xmlns:a16="http://schemas.microsoft.com/office/drawing/2014/main" id="{F89F8C29-FAC7-430F-B622-6AC351837055}"/>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Shape 81">
                <a:extLst>
                  <a:ext uri="{FF2B5EF4-FFF2-40B4-BE49-F238E27FC236}">
                    <a16:creationId xmlns:a16="http://schemas.microsoft.com/office/drawing/2014/main" id="{8A7597DF-BC64-4995-9A7B-CCD16E2718F7}"/>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3" name="Graphic 91">
              <a:extLst>
                <a:ext uri="{FF2B5EF4-FFF2-40B4-BE49-F238E27FC236}">
                  <a16:creationId xmlns:a16="http://schemas.microsoft.com/office/drawing/2014/main" id="{CA7092E5-3A0E-4BA3-BE2E-B4B2A8CF041B}"/>
                </a:ext>
              </a:extLst>
            </p:cNvPr>
            <p:cNvGrpSpPr/>
            <p:nvPr/>
          </p:nvGrpSpPr>
          <p:grpSpPr>
            <a:xfrm>
              <a:off x="1083822" y="3555033"/>
              <a:ext cx="434079" cy="651119"/>
              <a:chOff x="1311554" y="4617573"/>
              <a:chExt cx="434079" cy="651119"/>
            </a:xfrm>
          </p:grpSpPr>
          <p:sp>
            <p:nvSpPr>
              <p:cNvPr id="94" name="Freeform: Shape 93">
                <a:extLst>
                  <a:ext uri="{FF2B5EF4-FFF2-40B4-BE49-F238E27FC236}">
                    <a16:creationId xmlns:a16="http://schemas.microsoft.com/office/drawing/2014/main" id="{3C037E3A-531A-444E-B2C9-461ECB2280EE}"/>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5" name="Freeform: Shape 94">
                <a:extLst>
                  <a:ext uri="{FF2B5EF4-FFF2-40B4-BE49-F238E27FC236}">
                    <a16:creationId xmlns:a16="http://schemas.microsoft.com/office/drawing/2014/main" id="{88F59608-A33B-47C2-A3D6-C8FE05561E83}"/>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6" name="Freeform: Shape 95">
                <a:extLst>
                  <a:ext uri="{FF2B5EF4-FFF2-40B4-BE49-F238E27FC236}">
                    <a16:creationId xmlns:a16="http://schemas.microsoft.com/office/drawing/2014/main" id="{E751FB54-986C-4EC5-9C63-47EDCC6AECCB}"/>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7" name="Freeform: Shape 96">
                <a:extLst>
                  <a:ext uri="{FF2B5EF4-FFF2-40B4-BE49-F238E27FC236}">
                    <a16:creationId xmlns:a16="http://schemas.microsoft.com/office/drawing/2014/main" id="{2AFEAD74-5911-4DDF-BD6A-17B22D0EBCC2}"/>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56" name="Freeform 5">
              <a:extLst>
                <a:ext uri="{FF2B5EF4-FFF2-40B4-BE49-F238E27FC236}">
                  <a16:creationId xmlns:a16="http://schemas.microsoft.com/office/drawing/2014/main" id="{4C561051-CE5A-48D4-8D0C-D7CA20E8607C}"/>
                </a:ext>
              </a:extLst>
            </p:cNvPr>
            <p:cNvSpPr>
              <a:spLocks noEditPoints="1"/>
            </p:cNvSpPr>
            <p:nvPr/>
          </p:nvSpPr>
          <p:spPr bwMode="auto">
            <a:xfrm>
              <a:off x="6008655" y="5589347"/>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11" name="Group 8">
              <a:extLst>
                <a:ext uri="{FF2B5EF4-FFF2-40B4-BE49-F238E27FC236}">
                  <a16:creationId xmlns:a16="http://schemas.microsoft.com/office/drawing/2014/main" id="{80248634-280E-44A4-84F0-94CB250D4A2A}"/>
                </a:ext>
              </a:extLst>
            </p:cNvPr>
            <p:cNvGrpSpPr>
              <a:grpSpLocks noChangeAspect="1"/>
            </p:cNvGrpSpPr>
            <p:nvPr/>
          </p:nvGrpSpPr>
          <p:grpSpPr bwMode="auto">
            <a:xfrm>
              <a:off x="5973710" y="4996105"/>
              <a:ext cx="349290" cy="349290"/>
              <a:chOff x="3270" y="3361"/>
              <a:chExt cx="256" cy="256"/>
            </a:xfrm>
          </p:grpSpPr>
          <p:sp>
            <p:nvSpPr>
              <p:cNvPr id="12" name="AutoShape 7">
                <a:extLst>
                  <a:ext uri="{FF2B5EF4-FFF2-40B4-BE49-F238E27FC236}">
                    <a16:creationId xmlns:a16="http://schemas.microsoft.com/office/drawing/2014/main" id="{07E08787-EF3F-4E22-A685-98FF64CE53EA}"/>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4" name="Freeform 9">
                <a:extLst>
                  <a:ext uri="{FF2B5EF4-FFF2-40B4-BE49-F238E27FC236}">
                    <a16:creationId xmlns:a16="http://schemas.microsoft.com/office/drawing/2014/main" id="{77F5D08B-2CD8-498B-AECD-C3A3C12E3A60}"/>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5" name="Freeform 10">
                <a:extLst>
                  <a:ext uri="{FF2B5EF4-FFF2-40B4-BE49-F238E27FC236}">
                    <a16:creationId xmlns:a16="http://schemas.microsoft.com/office/drawing/2014/main" id="{759DBE61-DA4E-4D50-9A6D-498C19049158}"/>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6" name="Freeform 11">
                <a:extLst>
                  <a:ext uri="{FF2B5EF4-FFF2-40B4-BE49-F238E27FC236}">
                    <a16:creationId xmlns:a16="http://schemas.microsoft.com/office/drawing/2014/main" id="{BB72276C-83B8-496F-8C4A-83C6467EB9BB}"/>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7" name="Freeform 12">
                <a:extLst>
                  <a:ext uri="{FF2B5EF4-FFF2-40B4-BE49-F238E27FC236}">
                    <a16:creationId xmlns:a16="http://schemas.microsoft.com/office/drawing/2014/main" id="{E25F3E4A-F22D-4AF3-9643-B44818E4319B}"/>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8" name="Freeform 13">
                <a:extLst>
                  <a:ext uri="{FF2B5EF4-FFF2-40B4-BE49-F238E27FC236}">
                    <a16:creationId xmlns:a16="http://schemas.microsoft.com/office/drawing/2014/main" id="{C7B99EEE-63F3-4B74-8E2A-F69F45F32584}"/>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9" name="Freeform 14">
                <a:extLst>
                  <a:ext uri="{FF2B5EF4-FFF2-40B4-BE49-F238E27FC236}">
                    <a16:creationId xmlns:a16="http://schemas.microsoft.com/office/drawing/2014/main" id="{A980C88C-182E-43DC-A467-1A70FDB69D2B}"/>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0" name="Freeform 15">
                <a:extLst>
                  <a:ext uri="{FF2B5EF4-FFF2-40B4-BE49-F238E27FC236}">
                    <a16:creationId xmlns:a16="http://schemas.microsoft.com/office/drawing/2014/main" id="{5AAA989A-D7AA-4FEF-8DD4-CE12DB408FD8}"/>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1" name="Freeform 16">
                <a:extLst>
                  <a:ext uri="{FF2B5EF4-FFF2-40B4-BE49-F238E27FC236}">
                    <a16:creationId xmlns:a16="http://schemas.microsoft.com/office/drawing/2014/main" id="{D181325B-7114-4DB0-A6F1-0CFE1B2315E5}"/>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2" name="Freeform 17">
                <a:extLst>
                  <a:ext uri="{FF2B5EF4-FFF2-40B4-BE49-F238E27FC236}">
                    <a16:creationId xmlns:a16="http://schemas.microsoft.com/office/drawing/2014/main" id="{D11FBC66-11CF-4D2C-8EF7-7D9BADA28E39}"/>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Tree>
    <p:extLst>
      <p:ext uri="{BB962C8B-B14F-4D97-AF65-F5344CB8AC3E}">
        <p14:creationId xmlns:p14="http://schemas.microsoft.com/office/powerpoint/2010/main" val="27364496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CD2197B6-C50A-44AF-8EF7-7650B3AFA79C}"/>
              </a:ext>
            </a:extLst>
          </p:cNvPr>
          <p:cNvGrpSpPr/>
          <p:nvPr/>
        </p:nvGrpSpPr>
        <p:grpSpPr>
          <a:xfrm>
            <a:off x="129204" y="710766"/>
            <a:ext cx="12007733" cy="5436467"/>
            <a:chOff x="129204" y="1070369"/>
            <a:chExt cx="12007733" cy="5436467"/>
          </a:xfrm>
        </p:grpSpPr>
        <p:grpSp>
          <p:nvGrpSpPr>
            <p:cNvPr id="61" name="Graphic 60">
              <a:extLst>
                <a:ext uri="{FF2B5EF4-FFF2-40B4-BE49-F238E27FC236}">
                  <a16:creationId xmlns:a16="http://schemas.microsoft.com/office/drawing/2014/main" id="{7727D5DE-0F4D-4DDF-99E6-0D237FED383E}"/>
                </a:ext>
              </a:extLst>
            </p:cNvPr>
            <p:cNvGrpSpPr/>
            <p:nvPr/>
          </p:nvGrpSpPr>
          <p:grpSpPr>
            <a:xfrm>
              <a:off x="6677660" y="3960837"/>
              <a:ext cx="854248" cy="595986"/>
              <a:chOff x="6553719" y="4571930"/>
              <a:chExt cx="981653" cy="684874"/>
            </a:xfrm>
          </p:grpSpPr>
          <p:sp>
            <p:nvSpPr>
              <p:cNvPr id="134" name="Freeform: Shape 133">
                <a:extLst>
                  <a:ext uri="{FF2B5EF4-FFF2-40B4-BE49-F238E27FC236}">
                    <a16:creationId xmlns:a16="http://schemas.microsoft.com/office/drawing/2014/main" id="{19546C06-CF07-4F86-8548-F5E7C7C8640D}"/>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6774C3BF-E9AD-4516-A358-E429F2EC17F4}"/>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65" name="Right Bracket 64">
              <a:extLst>
                <a:ext uri="{FF2B5EF4-FFF2-40B4-BE49-F238E27FC236}">
                  <a16:creationId xmlns:a16="http://schemas.microsoft.com/office/drawing/2014/main" id="{2121FA3E-2E39-4F83-9C0E-49DE2CD26B28}"/>
                </a:ext>
              </a:extLst>
            </p:cNvPr>
            <p:cNvSpPr/>
            <p:nvPr/>
          </p:nvSpPr>
          <p:spPr>
            <a:xfrm rot="5400000">
              <a:off x="6044810" y="352926"/>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66" name="TextBox 65">
              <a:extLst>
                <a:ext uri="{FF2B5EF4-FFF2-40B4-BE49-F238E27FC236}">
                  <a16:creationId xmlns:a16="http://schemas.microsoft.com/office/drawing/2014/main" id="{F7B6D5E8-55BC-4B02-9CC0-21BAD02875AF}"/>
                </a:ext>
              </a:extLst>
            </p:cNvPr>
            <p:cNvSpPr txBox="1"/>
            <p:nvPr/>
          </p:nvSpPr>
          <p:spPr>
            <a:xfrm>
              <a:off x="3802482" y="5700461"/>
              <a:ext cx="4691746" cy="806375"/>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
          <p:nvSpPr>
            <p:cNvPr id="67" name="TextBox 66">
              <a:extLst>
                <a:ext uri="{FF2B5EF4-FFF2-40B4-BE49-F238E27FC236}">
                  <a16:creationId xmlns:a16="http://schemas.microsoft.com/office/drawing/2014/main" id="{78456C63-415B-45BB-A2E0-FFD32FA52D53}"/>
                </a:ext>
              </a:extLst>
            </p:cNvPr>
            <p:cNvSpPr txBox="1"/>
            <p:nvPr/>
          </p:nvSpPr>
          <p:spPr>
            <a:xfrm>
              <a:off x="5932913" y="4661165"/>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68" name="TextBox 67">
              <a:extLst>
                <a:ext uri="{FF2B5EF4-FFF2-40B4-BE49-F238E27FC236}">
                  <a16:creationId xmlns:a16="http://schemas.microsoft.com/office/drawing/2014/main" id="{82AE18CE-9D86-4B82-98C5-5855080ADCAA}"/>
                </a:ext>
              </a:extLst>
            </p:cNvPr>
            <p:cNvSpPr txBox="1"/>
            <p:nvPr/>
          </p:nvSpPr>
          <p:spPr>
            <a:xfrm>
              <a:off x="129204"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69" name="TextBox 68">
              <a:extLst>
                <a:ext uri="{FF2B5EF4-FFF2-40B4-BE49-F238E27FC236}">
                  <a16:creationId xmlns:a16="http://schemas.microsoft.com/office/drawing/2014/main" id="{0CE84B39-FC7E-4E64-84E0-83CF79FC9D04}"/>
                </a:ext>
              </a:extLst>
            </p:cNvPr>
            <p:cNvSpPr txBox="1"/>
            <p:nvPr/>
          </p:nvSpPr>
          <p:spPr>
            <a:xfrm>
              <a:off x="7798126"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74" name="Group 73">
              <a:extLst>
                <a:ext uri="{FF2B5EF4-FFF2-40B4-BE49-F238E27FC236}">
                  <a16:creationId xmlns:a16="http://schemas.microsoft.com/office/drawing/2014/main" id="{433A79B5-2990-496D-B6C5-3D9D68221192}"/>
                </a:ext>
              </a:extLst>
            </p:cNvPr>
            <p:cNvGrpSpPr/>
            <p:nvPr/>
          </p:nvGrpSpPr>
          <p:grpSpPr>
            <a:xfrm>
              <a:off x="1352025" y="2549391"/>
              <a:ext cx="9611519" cy="1241762"/>
              <a:chOff x="1273240" y="2625591"/>
              <a:chExt cx="9611519" cy="1241762"/>
            </a:xfrm>
          </p:grpSpPr>
          <p:sp>
            <p:nvSpPr>
              <p:cNvPr id="128" name="Freeform: Shape 127">
                <a:extLst>
                  <a:ext uri="{FF2B5EF4-FFF2-40B4-BE49-F238E27FC236}">
                    <a16:creationId xmlns:a16="http://schemas.microsoft.com/office/drawing/2014/main" id="{40D8F524-6A77-497B-8342-3B25FC4B84D7}"/>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BF7E37F7-464F-46D5-B20E-49E90F182CE0}"/>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2279C959-2030-4B72-97FE-988E84951F5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188256E1-934C-455D-914D-E5C90550D00A}"/>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5416C863-6B50-455D-BC37-025C52863B41}"/>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8E800384-E72B-41A0-AB01-0EEFC0835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DD371EAA-FC19-4DD0-8B7E-82BF9AAB7855}"/>
                </a:ext>
              </a:extLst>
            </p:cNvPr>
            <p:cNvSpPr txBox="1"/>
            <p:nvPr/>
          </p:nvSpPr>
          <p:spPr>
            <a:xfrm>
              <a:off x="4018272"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83" name="Group 82">
              <a:extLst>
                <a:ext uri="{FF2B5EF4-FFF2-40B4-BE49-F238E27FC236}">
                  <a16:creationId xmlns:a16="http://schemas.microsoft.com/office/drawing/2014/main" id="{EA55383A-B382-45FF-B60F-BE74C572F352}"/>
                </a:ext>
              </a:extLst>
            </p:cNvPr>
            <p:cNvGrpSpPr/>
            <p:nvPr/>
          </p:nvGrpSpPr>
          <p:grpSpPr>
            <a:xfrm>
              <a:off x="4914564" y="3967881"/>
              <a:ext cx="568095" cy="608815"/>
              <a:chOff x="4874110" y="4594397"/>
              <a:chExt cx="568095" cy="608815"/>
            </a:xfrm>
          </p:grpSpPr>
          <p:sp>
            <p:nvSpPr>
              <p:cNvPr id="125" name="Freeform: Shape 124">
                <a:extLst>
                  <a:ext uri="{FF2B5EF4-FFF2-40B4-BE49-F238E27FC236}">
                    <a16:creationId xmlns:a16="http://schemas.microsoft.com/office/drawing/2014/main" id="{8B74E82C-1CB6-4605-9205-F6FD5E6650CB}"/>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C88CF603-02FD-430C-9B50-90D4A3793E38}"/>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92B68ED7-4F06-4DA5-9819-ECE2A6C3EF43}"/>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84" name="TextBox 83">
              <a:extLst>
                <a:ext uri="{FF2B5EF4-FFF2-40B4-BE49-F238E27FC236}">
                  <a16:creationId xmlns:a16="http://schemas.microsoft.com/office/drawing/2014/main" id="{E7D49FF5-5B17-46C8-A7AE-B552F3292437}"/>
                </a:ext>
              </a:extLst>
            </p:cNvPr>
            <p:cNvSpPr txBox="1"/>
            <p:nvPr/>
          </p:nvSpPr>
          <p:spPr>
            <a:xfrm>
              <a:off x="2029490"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85" name="TextBox 84">
              <a:extLst>
                <a:ext uri="{FF2B5EF4-FFF2-40B4-BE49-F238E27FC236}">
                  <a16:creationId xmlns:a16="http://schemas.microsoft.com/office/drawing/2014/main" id="{01093C30-AC5E-42FB-A3F4-BC0AA42E588C}"/>
                </a:ext>
              </a:extLst>
            </p:cNvPr>
            <p:cNvSpPr txBox="1"/>
            <p:nvPr/>
          </p:nvSpPr>
          <p:spPr>
            <a:xfrm>
              <a:off x="4817445" y="2006915"/>
              <a:ext cx="2557110"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Built-in. Cloud-powered.</a:t>
              </a:r>
            </a:p>
          </p:txBody>
        </p:sp>
        <p:grpSp>
          <p:nvGrpSpPr>
            <p:cNvPr id="86" name="Group 85">
              <a:extLst>
                <a:ext uri="{FF2B5EF4-FFF2-40B4-BE49-F238E27FC236}">
                  <a16:creationId xmlns:a16="http://schemas.microsoft.com/office/drawing/2014/main" id="{A6146DFD-A8CC-406C-B3DA-873A69BA62DC}"/>
                </a:ext>
              </a:extLst>
            </p:cNvPr>
            <p:cNvGrpSpPr/>
            <p:nvPr/>
          </p:nvGrpSpPr>
          <p:grpSpPr>
            <a:xfrm>
              <a:off x="3427566" y="1070369"/>
              <a:ext cx="5144772" cy="980286"/>
              <a:chOff x="3427566" y="1070369"/>
              <a:chExt cx="5144772" cy="980286"/>
            </a:xfrm>
          </p:grpSpPr>
          <p:grpSp>
            <p:nvGrpSpPr>
              <p:cNvPr id="121" name="Group 120">
                <a:extLst>
                  <a:ext uri="{FF2B5EF4-FFF2-40B4-BE49-F238E27FC236}">
                    <a16:creationId xmlns:a16="http://schemas.microsoft.com/office/drawing/2014/main" id="{C9E3767C-4B71-4055-A3F5-350C61570A65}"/>
                  </a:ext>
                </a:extLst>
              </p:cNvPr>
              <p:cNvGrpSpPr/>
              <p:nvPr/>
            </p:nvGrpSpPr>
            <p:grpSpPr>
              <a:xfrm>
                <a:off x="3427566" y="1070369"/>
                <a:ext cx="610584" cy="644173"/>
                <a:chOff x="3392893" y="3784602"/>
                <a:chExt cx="948084" cy="1000242"/>
              </a:xfrm>
            </p:grpSpPr>
            <p:sp>
              <p:nvSpPr>
                <p:cNvPr id="123" name="Freeform: Shape 122">
                  <a:extLst>
                    <a:ext uri="{FF2B5EF4-FFF2-40B4-BE49-F238E27FC236}">
                      <a16:creationId xmlns:a16="http://schemas.microsoft.com/office/drawing/2014/main" id="{11946F34-48DA-4EAA-BA9A-519C92A1B7CB}"/>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124" name="Graphic 123">
                  <a:extLst>
                    <a:ext uri="{FF2B5EF4-FFF2-40B4-BE49-F238E27FC236}">
                      <a16:creationId xmlns:a16="http://schemas.microsoft.com/office/drawing/2014/main" id="{F40B821E-FF30-41A9-B55A-374352602EE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122" name="TextBox 121">
                <a:extLst>
                  <a:ext uri="{FF2B5EF4-FFF2-40B4-BE49-F238E27FC236}">
                    <a16:creationId xmlns:a16="http://schemas.microsoft.com/office/drawing/2014/main" id="{2B1068C7-01AA-4AF1-8A1F-EB0D0D7F8B22}"/>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grpSp>
        <p:sp>
          <p:nvSpPr>
            <p:cNvPr id="87" name="TextBox 86">
              <a:extLst>
                <a:ext uri="{FF2B5EF4-FFF2-40B4-BE49-F238E27FC236}">
                  <a16:creationId xmlns:a16="http://schemas.microsoft.com/office/drawing/2014/main" id="{B404D101-E202-44E4-8EBF-9902AEB6C9A7}"/>
                </a:ext>
              </a:extLst>
            </p:cNvPr>
            <p:cNvSpPr txBox="1"/>
            <p:nvPr/>
          </p:nvSpPr>
          <p:spPr>
            <a:xfrm>
              <a:off x="9776258"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88" name="Graphic 68">
              <a:extLst>
                <a:ext uri="{FF2B5EF4-FFF2-40B4-BE49-F238E27FC236}">
                  <a16:creationId xmlns:a16="http://schemas.microsoft.com/office/drawing/2014/main" id="{7E981227-3780-4858-897C-887829CA43CE}"/>
                </a:ext>
              </a:extLst>
            </p:cNvPr>
            <p:cNvGrpSpPr/>
            <p:nvPr/>
          </p:nvGrpSpPr>
          <p:grpSpPr>
            <a:xfrm>
              <a:off x="10651538" y="3960843"/>
              <a:ext cx="610120" cy="661598"/>
              <a:chOff x="5943599" y="2914066"/>
              <a:chExt cx="610120" cy="661598"/>
            </a:xfrm>
          </p:grpSpPr>
          <p:sp>
            <p:nvSpPr>
              <p:cNvPr id="118" name="Freeform: Shape 117">
                <a:extLst>
                  <a:ext uri="{FF2B5EF4-FFF2-40B4-BE49-F238E27FC236}">
                    <a16:creationId xmlns:a16="http://schemas.microsoft.com/office/drawing/2014/main" id="{DEE98D1F-9241-4C80-9493-2BBC157DF253}"/>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6B6B8046-DC7A-406F-A4AE-60E00150A932}"/>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5E746AA6-826B-4C54-A029-089BA37EF44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89" name="Graphic 73">
              <a:extLst>
                <a:ext uri="{FF2B5EF4-FFF2-40B4-BE49-F238E27FC236}">
                  <a16:creationId xmlns:a16="http://schemas.microsoft.com/office/drawing/2014/main" id="{408E7168-2616-4C79-A7A9-080377E51FF8}"/>
                </a:ext>
              </a:extLst>
            </p:cNvPr>
            <p:cNvGrpSpPr/>
            <p:nvPr/>
          </p:nvGrpSpPr>
          <p:grpSpPr>
            <a:xfrm>
              <a:off x="8704409" y="3931216"/>
              <a:ext cx="548112" cy="639464"/>
              <a:chOff x="8710947" y="4594397"/>
              <a:chExt cx="548112" cy="639464"/>
            </a:xfrm>
          </p:grpSpPr>
          <p:sp>
            <p:nvSpPr>
              <p:cNvPr id="116" name="Freeform: Shape 115">
                <a:extLst>
                  <a:ext uri="{FF2B5EF4-FFF2-40B4-BE49-F238E27FC236}">
                    <a16:creationId xmlns:a16="http://schemas.microsoft.com/office/drawing/2014/main" id="{AC5832D2-A7EA-4010-AE48-813D36460882}"/>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5AF0C422-8E83-4F4E-8218-224226384AF3}"/>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0" name="Graphic 77">
              <a:extLst>
                <a:ext uri="{FF2B5EF4-FFF2-40B4-BE49-F238E27FC236}">
                  <a16:creationId xmlns:a16="http://schemas.microsoft.com/office/drawing/2014/main" id="{C96CCEBE-EB23-40FE-8C3C-F1260C63CABA}"/>
                </a:ext>
              </a:extLst>
            </p:cNvPr>
            <p:cNvGrpSpPr/>
            <p:nvPr/>
          </p:nvGrpSpPr>
          <p:grpSpPr>
            <a:xfrm>
              <a:off x="2900957" y="3977173"/>
              <a:ext cx="617744" cy="599515"/>
              <a:chOff x="5795227" y="3790588"/>
              <a:chExt cx="556089" cy="539680"/>
            </a:xfrm>
          </p:grpSpPr>
          <p:sp>
            <p:nvSpPr>
              <p:cNvPr id="113" name="Freeform: Shape 112">
                <a:extLst>
                  <a:ext uri="{FF2B5EF4-FFF2-40B4-BE49-F238E27FC236}">
                    <a16:creationId xmlns:a16="http://schemas.microsoft.com/office/drawing/2014/main" id="{3C2C0D80-C61E-43F0-821D-AADEEC6694DA}"/>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F173F7D9-54FF-4CCA-AEE4-B0302803BD94}"/>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F8C2A723-493E-4DB6-A87A-C8CF29165C25}"/>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1" name="Graphic 91">
              <a:extLst>
                <a:ext uri="{FF2B5EF4-FFF2-40B4-BE49-F238E27FC236}">
                  <a16:creationId xmlns:a16="http://schemas.microsoft.com/office/drawing/2014/main" id="{2414C1B7-C39E-49BF-B47D-44AA1EE01B88}"/>
                </a:ext>
              </a:extLst>
            </p:cNvPr>
            <p:cNvGrpSpPr/>
            <p:nvPr/>
          </p:nvGrpSpPr>
          <p:grpSpPr>
            <a:xfrm>
              <a:off x="1083822" y="3914636"/>
              <a:ext cx="434079" cy="651119"/>
              <a:chOff x="1311554" y="4617573"/>
              <a:chExt cx="434079" cy="651119"/>
            </a:xfrm>
          </p:grpSpPr>
          <p:sp>
            <p:nvSpPr>
              <p:cNvPr id="109" name="Freeform: Shape 108">
                <a:extLst>
                  <a:ext uri="{FF2B5EF4-FFF2-40B4-BE49-F238E27FC236}">
                    <a16:creationId xmlns:a16="http://schemas.microsoft.com/office/drawing/2014/main" id="{FC6B95D7-DB74-4224-A65D-4AC498293FBD}"/>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223176D-2852-4C60-A770-517FD09B790D}"/>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87B9374F-4D1B-4541-AC7B-440E50F0FCB4}"/>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A7606725-7F05-47A7-86FA-63B7C49F10B9}"/>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92" name="Freeform 5">
              <a:extLst>
                <a:ext uri="{FF2B5EF4-FFF2-40B4-BE49-F238E27FC236}">
                  <a16:creationId xmlns:a16="http://schemas.microsoft.com/office/drawing/2014/main" id="{B06A904F-EA45-4B40-82E4-3A5E81BC5EF2}"/>
                </a:ext>
              </a:extLst>
            </p:cNvPr>
            <p:cNvSpPr>
              <a:spLocks noEditPoints="1"/>
            </p:cNvSpPr>
            <p:nvPr/>
          </p:nvSpPr>
          <p:spPr bwMode="auto">
            <a:xfrm>
              <a:off x="6008655" y="5948950"/>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98" name="Group 8">
              <a:extLst>
                <a:ext uri="{FF2B5EF4-FFF2-40B4-BE49-F238E27FC236}">
                  <a16:creationId xmlns:a16="http://schemas.microsoft.com/office/drawing/2014/main" id="{E1A9B874-9FB1-4037-85BF-D44D2EA6D540}"/>
                </a:ext>
              </a:extLst>
            </p:cNvPr>
            <p:cNvGrpSpPr>
              <a:grpSpLocks noChangeAspect="1"/>
            </p:cNvGrpSpPr>
            <p:nvPr/>
          </p:nvGrpSpPr>
          <p:grpSpPr bwMode="auto">
            <a:xfrm>
              <a:off x="5973710" y="5355708"/>
              <a:ext cx="349290" cy="349290"/>
              <a:chOff x="3270" y="3361"/>
              <a:chExt cx="256" cy="256"/>
            </a:xfrm>
          </p:grpSpPr>
          <p:sp>
            <p:nvSpPr>
              <p:cNvPr id="99" name="AutoShape 7">
                <a:extLst>
                  <a:ext uri="{FF2B5EF4-FFF2-40B4-BE49-F238E27FC236}">
                    <a16:creationId xmlns:a16="http://schemas.microsoft.com/office/drawing/2014/main" id="{89FF1DB8-22F6-4F11-9F34-459C57F3AC48}"/>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0" name="Freeform 9">
                <a:extLst>
                  <a:ext uri="{FF2B5EF4-FFF2-40B4-BE49-F238E27FC236}">
                    <a16:creationId xmlns:a16="http://schemas.microsoft.com/office/drawing/2014/main" id="{51485906-462C-4843-9504-B02CD928D8F1}"/>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1" name="Freeform 10">
                <a:extLst>
                  <a:ext uri="{FF2B5EF4-FFF2-40B4-BE49-F238E27FC236}">
                    <a16:creationId xmlns:a16="http://schemas.microsoft.com/office/drawing/2014/main" id="{E1CBF494-9129-4573-AE19-22A5A93DC009}"/>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2" name="Freeform 11">
                <a:extLst>
                  <a:ext uri="{FF2B5EF4-FFF2-40B4-BE49-F238E27FC236}">
                    <a16:creationId xmlns:a16="http://schemas.microsoft.com/office/drawing/2014/main" id="{CDD0A2A7-6B41-463E-9B8A-3301E8162490}"/>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3" name="Freeform 12">
                <a:extLst>
                  <a:ext uri="{FF2B5EF4-FFF2-40B4-BE49-F238E27FC236}">
                    <a16:creationId xmlns:a16="http://schemas.microsoft.com/office/drawing/2014/main" id="{52EAD384-C29B-4BC7-82EC-F5F85B33B2A3}"/>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4" name="Freeform 13">
                <a:extLst>
                  <a:ext uri="{FF2B5EF4-FFF2-40B4-BE49-F238E27FC236}">
                    <a16:creationId xmlns:a16="http://schemas.microsoft.com/office/drawing/2014/main" id="{98F2894C-9A3D-4912-87E9-7DB6887B731B}"/>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5" name="Freeform 14">
                <a:extLst>
                  <a:ext uri="{FF2B5EF4-FFF2-40B4-BE49-F238E27FC236}">
                    <a16:creationId xmlns:a16="http://schemas.microsoft.com/office/drawing/2014/main" id="{DC475FBF-9F0E-49F2-9935-24704051B67F}"/>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6" name="Freeform 15">
                <a:extLst>
                  <a:ext uri="{FF2B5EF4-FFF2-40B4-BE49-F238E27FC236}">
                    <a16:creationId xmlns:a16="http://schemas.microsoft.com/office/drawing/2014/main" id="{A8D12787-4E73-4CF3-AD78-ECBCD70B0BB9}"/>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7" name="Freeform 16">
                <a:extLst>
                  <a:ext uri="{FF2B5EF4-FFF2-40B4-BE49-F238E27FC236}">
                    <a16:creationId xmlns:a16="http://schemas.microsoft.com/office/drawing/2014/main" id="{AEBF2FF5-5062-474E-B8D5-94C9BF0FEA01}"/>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8" name="Freeform 17">
                <a:extLst>
                  <a:ext uri="{FF2B5EF4-FFF2-40B4-BE49-F238E27FC236}">
                    <a16:creationId xmlns:a16="http://schemas.microsoft.com/office/drawing/2014/main" id="{0E2589C6-7A92-45F1-B5E1-C47AD52C13F7}"/>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59" name="Rectangle 58">
            <a:extLst>
              <a:ext uri="{FF2B5EF4-FFF2-40B4-BE49-F238E27FC236}">
                <a16:creationId xmlns:a16="http://schemas.microsoft.com/office/drawing/2014/main" id="{992F81FC-E342-400A-B307-5328C7536ECD}"/>
              </a:ext>
            </a:extLst>
          </p:cNvPr>
          <p:cNvSpPr/>
          <p:nvPr/>
        </p:nvSpPr>
        <p:spPr bwMode="auto">
          <a:xfrm>
            <a:off x="1194430" y="5020659"/>
            <a:ext cx="9670442" cy="1328991"/>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Rectangle 135">
            <a:extLst>
              <a:ext uri="{FF2B5EF4-FFF2-40B4-BE49-F238E27FC236}">
                <a16:creationId xmlns:a16="http://schemas.microsoft.com/office/drawing/2014/main" id="{51E362D7-A134-4FB0-A4D7-717A2A58E6EB}"/>
              </a:ext>
            </a:extLst>
          </p:cNvPr>
          <p:cNvSpPr/>
          <p:nvPr/>
        </p:nvSpPr>
        <p:spPr bwMode="auto">
          <a:xfrm>
            <a:off x="2489883" y="3545965"/>
            <a:ext cx="9572913"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6696778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A1E0-2F9F-48DE-84C6-F76A8EBD65B9}"/>
              </a:ext>
            </a:extLst>
          </p:cNvPr>
          <p:cNvSpPr>
            <a:spLocks noGrp="1"/>
          </p:cNvSpPr>
          <p:nvPr>
            <p:ph type="title"/>
          </p:nvPr>
        </p:nvSpPr>
        <p:spPr/>
        <p:txBody>
          <a:bodyPr/>
          <a:lstStyle/>
          <a:p>
            <a:r>
              <a:rPr lang="en-US" dirty="0"/>
              <a:t>Threat &amp; Vulnerability Management</a:t>
            </a:r>
          </a:p>
        </p:txBody>
      </p:sp>
      <p:sp>
        <p:nvSpPr>
          <p:cNvPr id="3" name="!! Capability statment">
            <a:extLst>
              <a:ext uri="{FF2B5EF4-FFF2-40B4-BE49-F238E27FC236}">
                <a16:creationId xmlns:a16="http://schemas.microsoft.com/office/drawing/2014/main" id="{6B4347A9-3838-4C76-B09C-1450F0C4A2D0}"/>
              </a:ext>
            </a:extLst>
          </p:cNvPr>
          <p:cNvSpPr txBox="1"/>
          <p:nvPr/>
        </p:nvSpPr>
        <p:spPr>
          <a:xfrm>
            <a:off x="588263" y="2002661"/>
            <a:ext cx="5453985"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mn-ea"/>
                <a:cs typeface="+mn-cs"/>
              </a:rPr>
              <a:t>A risk-based approach to mature your vulnerability management program</a:t>
            </a:r>
          </a:p>
        </p:txBody>
      </p:sp>
      <p:sp>
        <p:nvSpPr>
          <p:cNvPr id="22" name="!! Capability details">
            <a:extLst>
              <a:ext uri="{FF2B5EF4-FFF2-40B4-BE49-F238E27FC236}">
                <a16:creationId xmlns:a16="http://schemas.microsoft.com/office/drawing/2014/main" id="{26583B5F-0CC9-40EE-9FF1-48C45511EBE4}"/>
              </a:ext>
            </a:extLst>
          </p:cNvPr>
          <p:cNvSpPr txBox="1"/>
          <p:nvPr/>
        </p:nvSpPr>
        <p:spPr>
          <a:xfrm>
            <a:off x="1837986" y="3292216"/>
            <a:ext cx="5453985" cy="160043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Continuous real-time discovery </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Context-aware prioritization</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Built-in end-to-end remediation process</a:t>
            </a:r>
          </a:p>
        </p:txBody>
      </p:sp>
      <p:pic>
        <p:nvPicPr>
          <p:cNvPr id="31" name="!! Screenshot" descr="A screenshot of a cell phone&#10;&#10;Description automatically generated">
            <a:extLst>
              <a:ext uri="{FF2B5EF4-FFF2-40B4-BE49-F238E27FC236}">
                <a16:creationId xmlns:a16="http://schemas.microsoft.com/office/drawing/2014/main" id="{491E6AE1-3AB6-4A81-9037-EF66E481BF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15045" y="2202851"/>
            <a:ext cx="7274560" cy="4091940"/>
          </a:xfrm>
          <a:prstGeom prst="rect">
            <a:avLst/>
          </a:prstGeom>
        </p:spPr>
      </p:pic>
      <p:pic>
        <p:nvPicPr>
          <p:cNvPr id="32" name="!! Chassis" descr="A picture containing monitor, black, sitting, white&#10;&#10;Description automatically generated">
            <a:extLst>
              <a:ext uri="{FF2B5EF4-FFF2-40B4-BE49-F238E27FC236}">
                <a16:creationId xmlns:a16="http://schemas.microsoft.com/office/drawing/2014/main" id="{49E3FF2A-95B6-4FD7-B4E8-851F567C11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43975" y="1318858"/>
            <a:ext cx="10920631" cy="5909460"/>
          </a:xfrm>
          <a:prstGeom prst="rect">
            <a:avLst/>
          </a:prstGeom>
        </p:spPr>
      </p:pic>
      <p:grpSp>
        <p:nvGrpSpPr>
          <p:cNvPr id="67" name="!! Big TMV">
            <a:extLst>
              <a:ext uri="{FF2B5EF4-FFF2-40B4-BE49-F238E27FC236}">
                <a16:creationId xmlns:a16="http://schemas.microsoft.com/office/drawing/2014/main" id="{EEDCE15C-F77D-45FF-A271-74B1F30C9AEC}"/>
              </a:ext>
            </a:extLst>
          </p:cNvPr>
          <p:cNvGrpSpPr/>
          <p:nvPr/>
        </p:nvGrpSpPr>
        <p:grpSpPr>
          <a:xfrm>
            <a:off x="8932080" y="1318858"/>
            <a:ext cx="1273572" cy="1231106"/>
            <a:chOff x="9762170" y="3869008"/>
            <a:chExt cx="302456" cy="292371"/>
          </a:xfrm>
        </p:grpSpPr>
        <p:sp>
          <p:nvSpPr>
            <p:cNvPr id="68" name="Oval 67">
              <a:extLst>
                <a:ext uri="{FF2B5EF4-FFF2-40B4-BE49-F238E27FC236}">
                  <a16:creationId xmlns:a16="http://schemas.microsoft.com/office/drawing/2014/main" id="{DF2D5DEB-1F39-4818-9DE5-5209C97D1A7F}"/>
                </a:ext>
              </a:extLst>
            </p:cNvPr>
            <p:cNvSpPr/>
            <p:nvPr/>
          </p:nvSpPr>
          <p:spPr>
            <a:xfrm>
              <a:off x="9762170" y="3869008"/>
              <a:ext cx="302456" cy="292371"/>
            </a:xfrm>
            <a:prstGeom prst="ellipse">
              <a:avLst/>
            </a:prstGeom>
            <a:solidFill>
              <a:schemeClr val="accent1"/>
            </a:solidFill>
            <a:ln w="15875" cap="flat">
              <a:noFill/>
              <a:prstDash val="solid"/>
              <a:miter/>
            </a:ln>
            <a:effectLst>
              <a:outerShdw blurRad="190500" dist="50800" dir="24000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a:ln>
                  <a:noFill/>
                </a:ln>
                <a:gradFill>
                  <a:gsLst>
                    <a:gs pos="0">
                      <a:srgbClr val="2F2F2F"/>
                    </a:gs>
                    <a:gs pos="100000">
                      <a:srgbClr val="2F2F2F"/>
                    </a:gs>
                  </a:gsLst>
                  <a:lin ang="5400000" scaled="1"/>
                </a:gradFill>
                <a:effectLst/>
                <a:uLnTx/>
                <a:uFillTx/>
                <a:latin typeface="Segoe UI"/>
                <a:ea typeface="+mn-ea"/>
                <a:cs typeface="+mn-cs"/>
              </a:endParaRPr>
            </a:p>
          </p:txBody>
        </p:sp>
        <p:grpSp>
          <p:nvGrpSpPr>
            <p:cNvPr id="69" name="Graphic 91">
              <a:extLst>
                <a:ext uri="{FF2B5EF4-FFF2-40B4-BE49-F238E27FC236}">
                  <a16:creationId xmlns:a16="http://schemas.microsoft.com/office/drawing/2014/main" id="{8CCCB9F5-D441-463D-A72E-F0F374F13BF2}"/>
                </a:ext>
              </a:extLst>
            </p:cNvPr>
            <p:cNvGrpSpPr/>
            <p:nvPr/>
          </p:nvGrpSpPr>
          <p:grpSpPr>
            <a:xfrm>
              <a:off x="9846995" y="3915389"/>
              <a:ext cx="132806" cy="194100"/>
              <a:chOff x="1311554" y="4617573"/>
              <a:chExt cx="451442" cy="659800"/>
            </a:xfrm>
          </p:grpSpPr>
          <p:sp>
            <p:nvSpPr>
              <p:cNvPr id="76" name="Freeform: Shape 75">
                <a:extLst>
                  <a:ext uri="{FF2B5EF4-FFF2-40B4-BE49-F238E27FC236}">
                    <a16:creationId xmlns:a16="http://schemas.microsoft.com/office/drawing/2014/main" id="{027C5FCF-C673-45D4-8C49-AD812F91F93F}"/>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bg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77" name="Freeform: Shape 76">
                <a:extLst>
                  <a:ext uri="{FF2B5EF4-FFF2-40B4-BE49-F238E27FC236}">
                    <a16:creationId xmlns:a16="http://schemas.microsoft.com/office/drawing/2014/main" id="{CC24C850-AE9A-4A2D-861F-95E36533ECC6}"/>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bg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3" name="Freeform: Shape 102">
                <a:extLst>
                  <a:ext uri="{FF2B5EF4-FFF2-40B4-BE49-F238E27FC236}">
                    <a16:creationId xmlns:a16="http://schemas.microsoft.com/office/drawing/2014/main" id="{CD670C0D-D2AF-4B93-B83F-F34CB00BB540}"/>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bg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4" name="Freeform: Shape 103">
                <a:extLst>
                  <a:ext uri="{FF2B5EF4-FFF2-40B4-BE49-F238E27FC236}">
                    <a16:creationId xmlns:a16="http://schemas.microsoft.com/office/drawing/2014/main" id="{E452618B-4EAC-494C-B9D4-83949168BE5D}"/>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bg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sp>
        <p:nvSpPr>
          <p:cNvPr id="16" name="Oval 15">
            <a:extLst>
              <a:ext uri="{FF2B5EF4-FFF2-40B4-BE49-F238E27FC236}">
                <a16:creationId xmlns:a16="http://schemas.microsoft.com/office/drawing/2014/main" id="{98F688A2-6E2D-46D1-A575-D1B3D151E29D}"/>
              </a:ext>
            </a:extLst>
          </p:cNvPr>
          <p:cNvSpPr/>
          <p:nvPr/>
        </p:nvSpPr>
        <p:spPr bwMode="auto">
          <a:xfrm>
            <a:off x="643605" y="3257575"/>
            <a:ext cx="304231" cy="304231"/>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1</a:t>
            </a:r>
          </a:p>
        </p:txBody>
      </p:sp>
      <p:grpSp>
        <p:nvGrpSpPr>
          <p:cNvPr id="17" name="Group 16">
            <a:extLst>
              <a:ext uri="{FF2B5EF4-FFF2-40B4-BE49-F238E27FC236}">
                <a16:creationId xmlns:a16="http://schemas.microsoft.com/office/drawing/2014/main" id="{78E7CB44-8FF4-4FD0-BB7A-0A5076E79685}"/>
              </a:ext>
            </a:extLst>
          </p:cNvPr>
          <p:cNvGrpSpPr/>
          <p:nvPr/>
        </p:nvGrpSpPr>
        <p:grpSpPr>
          <a:xfrm>
            <a:off x="1129966" y="3154177"/>
            <a:ext cx="504507" cy="504507"/>
            <a:chOff x="1386806" y="447584"/>
            <a:chExt cx="797387" cy="797387"/>
          </a:xfrm>
        </p:grpSpPr>
        <p:sp>
          <p:nvSpPr>
            <p:cNvPr id="18" name="Oval 17">
              <a:extLst>
                <a:ext uri="{FF2B5EF4-FFF2-40B4-BE49-F238E27FC236}">
                  <a16:creationId xmlns:a16="http://schemas.microsoft.com/office/drawing/2014/main" id="{4F23BDF2-3ADF-4F13-BB07-5E512C17D752}"/>
                </a:ext>
              </a:extLst>
            </p:cNvPr>
            <p:cNvSpPr/>
            <p:nvPr/>
          </p:nvSpPr>
          <p:spPr bwMode="auto">
            <a:xfrm>
              <a:off x="1386806" y="447584"/>
              <a:ext cx="797387" cy="79738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19" name="Group 18">
              <a:extLst>
                <a:ext uri="{FF2B5EF4-FFF2-40B4-BE49-F238E27FC236}">
                  <a16:creationId xmlns:a16="http://schemas.microsoft.com/office/drawing/2014/main" id="{17813EA8-A65D-434E-B5A6-6C219FF62989}"/>
                </a:ext>
              </a:extLst>
            </p:cNvPr>
            <p:cNvGrpSpPr>
              <a:grpSpLocks noChangeAspect="1"/>
            </p:cNvGrpSpPr>
            <p:nvPr/>
          </p:nvGrpSpPr>
          <p:grpSpPr bwMode="auto">
            <a:xfrm>
              <a:off x="1577975" y="639538"/>
              <a:ext cx="415049" cy="413478"/>
              <a:chOff x="5004" y="795"/>
              <a:chExt cx="264" cy="263"/>
            </a:xfrm>
          </p:grpSpPr>
          <p:sp>
            <p:nvSpPr>
              <p:cNvPr id="20" name="Freeform 5">
                <a:extLst>
                  <a:ext uri="{FF2B5EF4-FFF2-40B4-BE49-F238E27FC236}">
                    <a16:creationId xmlns:a16="http://schemas.microsoft.com/office/drawing/2014/main" id="{89064478-2938-4785-A2A4-F3638F173C2C}"/>
                  </a:ext>
                </a:extLst>
              </p:cNvPr>
              <p:cNvSpPr>
                <a:spLocks/>
              </p:cNvSpPr>
              <p:nvPr/>
            </p:nvSpPr>
            <p:spPr bwMode="auto">
              <a:xfrm>
                <a:off x="5087" y="795"/>
                <a:ext cx="181" cy="181"/>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A1A1A"/>
                  </a:solidFill>
                  <a:effectLst/>
                  <a:uLnTx/>
                  <a:uFillTx/>
                  <a:latin typeface="Segoe UI"/>
                  <a:ea typeface="+mn-ea"/>
                  <a:cs typeface="+mn-cs"/>
                </a:endParaRPr>
              </a:p>
            </p:txBody>
          </p:sp>
          <p:sp>
            <p:nvSpPr>
              <p:cNvPr id="21" name="Freeform 6">
                <a:extLst>
                  <a:ext uri="{FF2B5EF4-FFF2-40B4-BE49-F238E27FC236}">
                    <a16:creationId xmlns:a16="http://schemas.microsoft.com/office/drawing/2014/main" id="{4D02A711-4AE3-4790-81CD-FE55BF19D82A}"/>
                  </a:ext>
                </a:extLst>
              </p:cNvPr>
              <p:cNvSpPr>
                <a:spLocks/>
              </p:cNvSpPr>
              <p:nvPr/>
            </p:nvSpPr>
            <p:spPr bwMode="auto">
              <a:xfrm>
                <a:off x="5004" y="943"/>
                <a:ext cx="115" cy="115"/>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A1A1A"/>
                  </a:solidFill>
                  <a:effectLst/>
                  <a:uLnTx/>
                  <a:uFillTx/>
                  <a:latin typeface="Segoe UI"/>
                  <a:ea typeface="+mn-ea"/>
                  <a:cs typeface="+mn-cs"/>
                </a:endParaRPr>
              </a:p>
            </p:txBody>
          </p:sp>
          <p:sp>
            <p:nvSpPr>
              <p:cNvPr id="23" name="Freeform 7">
                <a:extLst>
                  <a:ext uri="{FF2B5EF4-FFF2-40B4-BE49-F238E27FC236}">
                    <a16:creationId xmlns:a16="http://schemas.microsoft.com/office/drawing/2014/main" id="{D63163D4-CD73-4B5D-A040-AB71E01319FB}"/>
                  </a:ext>
                </a:extLst>
              </p:cNvPr>
              <p:cNvSpPr>
                <a:spLocks/>
              </p:cNvSpPr>
              <p:nvPr/>
            </p:nvSpPr>
            <p:spPr bwMode="auto">
              <a:xfrm>
                <a:off x="5103" y="811"/>
                <a:ext cx="149" cy="149"/>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25" name="Oval 24">
            <a:extLst>
              <a:ext uri="{FF2B5EF4-FFF2-40B4-BE49-F238E27FC236}">
                <a16:creationId xmlns:a16="http://schemas.microsoft.com/office/drawing/2014/main" id="{5F40D47A-748E-4D8D-ACDA-22BCB91771CF}"/>
              </a:ext>
            </a:extLst>
          </p:cNvPr>
          <p:cNvSpPr/>
          <p:nvPr/>
        </p:nvSpPr>
        <p:spPr bwMode="auto">
          <a:xfrm>
            <a:off x="643605" y="3924013"/>
            <a:ext cx="304231" cy="304231"/>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2</a:t>
            </a:r>
          </a:p>
        </p:txBody>
      </p:sp>
      <p:sp>
        <p:nvSpPr>
          <p:cNvPr id="35" name="Oval 34">
            <a:extLst>
              <a:ext uri="{FF2B5EF4-FFF2-40B4-BE49-F238E27FC236}">
                <a16:creationId xmlns:a16="http://schemas.microsoft.com/office/drawing/2014/main" id="{BF17E77C-3115-4AEC-B567-206E749DAAF1}"/>
              </a:ext>
            </a:extLst>
          </p:cNvPr>
          <p:cNvSpPr/>
          <p:nvPr/>
        </p:nvSpPr>
        <p:spPr bwMode="auto">
          <a:xfrm>
            <a:off x="643605" y="4590451"/>
            <a:ext cx="304231" cy="304231"/>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3</a:t>
            </a:r>
          </a:p>
        </p:txBody>
      </p:sp>
      <p:grpSp>
        <p:nvGrpSpPr>
          <p:cNvPr id="5" name="Group 4">
            <a:extLst>
              <a:ext uri="{FF2B5EF4-FFF2-40B4-BE49-F238E27FC236}">
                <a16:creationId xmlns:a16="http://schemas.microsoft.com/office/drawing/2014/main" id="{08166250-8DB3-47D3-8741-560DDBA78157}"/>
              </a:ext>
            </a:extLst>
          </p:cNvPr>
          <p:cNvGrpSpPr/>
          <p:nvPr/>
        </p:nvGrpSpPr>
        <p:grpSpPr>
          <a:xfrm>
            <a:off x="1129966" y="3820615"/>
            <a:ext cx="504507" cy="504507"/>
            <a:chOff x="1129966" y="3660154"/>
            <a:chExt cx="504507" cy="504507"/>
          </a:xfrm>
        </p:grpSpPr>
        <p:sp>
          <p:nvSpPr>
            <p:cNvPr id="27" name="Oval 26">
              <a:extLst>
                <a:ext uri="{FF2B5EF4-FFF2-40B4-BE49-F238E27FC236}">
                  <a16:creationId xmlns:a16="http://schemas.microsoft.com/office/drawing/2014/main" id="{8A9E114D-190B-49B5-9F5C-BDDBFC7B7DC4}"/>
                </a:ext>
              </a:extLst>
            </p:cNvPr>
            <p:cNvSpPr/>
            <p:nvPr/>
          </p:nvSpPr>
          <p:spPr bwMode="auto">
            <a:xfrm>
              <a:off x="1129966" y="3660154"/>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pic>
          <p:nvPicPr>
            <p:cNvPr id="43" name="Picture 42">
              <a:extLst>
                <a:ext uri="{FF2B5EF4-FFF2-40B4-BE49-F238E27FC236}">
                  <a16:creationId xmlns:a16="http://schemas.microsoft.com/office/drawing/2014/main" id="{28CE3491-8677-4CB8-B3A0-F9B69563D6CF}"/>
                </a:ext>
              </a:extLst>
            </p:cNvPr>
            <p:cNvPicPr>
              <a:picLocks noChangeAspect="1"/>
            </p:cNvPicPr>
            <p:nvPr/>
          </p:nvPicPr>
          <p:blipFill>
            <a:blip r:embed="rId5"/>
            <a:stretch>
              <a:fillRect/>
            </a:stretch>
          </p:blipFill>
          <p:spPr>
            <a:xfrm>
              <a:off x="1215293" y="3745481"/>
              <a:ext cx="333852" cy="333852"/>
            </a:xfrm>
            <a:prstGeom prst="rect">
              <a:avLst/>
            </a:prstGeom>
          </p:spPr>
        </p:pic>
      </p:grpSp>
      <p:grpSp>
        <p:nvGrpSpPr>
          <p:cNvPr id="6" name="Group 5">
            <a:extLst>
              <a:ext uri="{FF2B5EF4-FFF2-40B4-BE49-F238E27FC236}">
                <a16:creationId xmlns:a16="http://schemas.microsoft.com/office/drawing/2014/main" id="{2586DE08-D428-423B-8B42-7E7585A46503}"/>
              </a:ext>
            </a:extLst>
          </p:cNvPr>
          <p:cNvGrpSpPr/>
          <p:nvPr/>
        </p:nvGrpSpPr>
        <p:grpSpPr>
          <a:xfrm>
            <a:off x="1129966" y="4487053"/>
            <a:ext cx="504507" cy="504507"/>
            <a:chOff x="1129966" y="4326592"/>
            <a:chExt cx="504507" cy="504507"/>
          </a:xfrm>
        </p:grpSpPr>
        <p:sp>
          <p:nvSpPr>
            <p:cNvPr id="37" name="Oval 36">
              <a:extLst>
                <a:ext uri="{FF2B5EF4-FFF2-40B4-BE49-F238E27FC236}">
                  <a16:creationId xmlns:a16="http://schemas.microsoft.com/office/drawing/2014/main" id="{C50FEBBF-8455-4F7B-9B48-D6BCB99B326D}"/>
                </a:ext>
              </a:extLst>
            </p:cNvPr>
            <p:cNvSpPr/>
            <p:nvPr/>
          </p:nvSpPr>
          <p:spPr bwMode="auto">
            <a:xfrm>
              <a:off x="1129966" y="4326592"/>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pic>
          <p:nvPicPr>
            <p:cNvPr id="45" name="Picture 44">
              <a:extLst>
                <a:ext uri="{FF2B5EF4-FFF2-40B4-BE49-F238E27FC236}">
                  <a16:creationId xmlns:a16="http://schemas.microsoft.com/office/drawing/2014/main" id="{A8BC5CEB-30D8-49C9-A32F-8DCDADD52285}"/>
                </a:ext>
              </a:extLst>
            </p:cNvPr>
            <p:cNvPicPr>
              <a:picLocks noChangeAspect="1"/>
            </p:cNvPicPr>
            <p:nvPr/>
          </p:nvPicPr>
          <p:blipFill>
            <a:blip r:embed="rId6"/>
            <a:stretch>
              <a:fillRect/>
            </a:stretch>
          </p:blipFill>
          <p:spPr>
            <a:xfrm>
              <a:off x="1221392" y="4418018"/>
              <a:ext cx="321655" cy="321655"/>
            </a:xfrm>
            <a:prstGeom prst="rect">
              <a:avLst/>
            </a:prstGeom>
          </p:spPr>
        </p:pic>
      </p:grpSp>
    </p:spTree>
    <p:extLst>
      <p:ext uri="{BB962C8B-B14F-4D97-AF65-F5344CB8AC3E}">
        <p14:creationId xmlns:p14="http://schemas.microsoft.com/office/powerpoint/2010/main" val="32585762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15C5F-2CBE-4839-95F5-0597D66C27E3}"/>
              </a:ext>
            </a:extLst>
          </p:cNvPr>
          <p:cNvSpPr>
            <a:spLocks noGrp="1"/>
          </p:cNvSpPr>
          <p:nvPr>
            <p:ph type="title"/>
          </p:nvPr>
        </p:nvSpPr>
        <p:spPr>
          <a:xfrm>
            <a:off x="2483076" y="497541"/>
            <a:ext cx="11018520" cy="800219"/>
          </a:xfrm>
        </p:spPr>
        <p:txBody>
          <a:bodyPr/>
          <a:lstStyle/>
          <a:p>
            <a:r>
              <a:rPr lang="en-US"/>
              <a:t>Continuous Discovery </a:t>
            </a:r>
            <a:br>
              <a:rPr lang="en-US"/>
            </a:br>
            <a:r>
              <a:rPr lang="en-US" sz="2400">
                <a:gradFill>
                  <a:gsLst>
                    <a:gs pos="2917">
                      <a:schemeClr val="accent1"/>
                    </a:gs>
                    <a:gs pos="100000">
                      <a:schemeClr val="accent1"/>
                    </a:gs>
                  </a:gsLst>
                  <a:lin ang="5400000" scaled="0"/>
                </a:gradFill>
              </a:rPr>
              <a:t>Extensive vulnerability assessment across the entire stack</a:t>
            </a:r>
          </a:p>
        </p:txBody>
      </p:sp>
      <p:sp>
        <p:nvSpPr>
          <p:cNvPr id="33" name="Oval 32">
            <a:extLst>
              <a:ext uri="{FF2B5EF4-FFF2-40B4-BE49-F238E27FC236}">
                <a16:creationId xmlns:a16="http://schemas.microsoft.com/office/drawing/2014/main" id="{2C52917A-00C1-45F1-9056-6D9011A02AD9}"/>
              </a:ext>
            </a:extLst>
          </p:cNvPr>
          <p:cNvSpPr/>
          <p:nvPr/>
        </p:nvSpPr>
        <p:spPr bwMode="auto">
          <a:xfrm>
            <a:off x="618099" y="611008"/>
            <a:ext cx="480845" cy="48084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1</a:t>
            </a:r>
          </a:p>
        </p:txBody>
      </p:sp>
      <p:grpSp>
        <p:nvGrpSpPr>
          <p:cNvPr id="3" name="Group 2">
            <a:extLst>
              <a:ext uri="{FF2B5EF4-FFF2-40B4-BE49-F238E27FC236}">
                <a16:creationId xmlns:a16="http://schemas.microsoft.com/office/drawing/2014/main" id="{009390AA-C740-4866-83A5-B2C952E9A91C}"/>
              </a:ext>
            </a:extLst>
          </p:cNvPr>
          <p:cNvGrpSpPr/>
          <p:nvPr/>
        </p:nvGrpSpPr>
        <p:grpSpPr>
          <a:xfrm>
            <a:off x="1386806" y="447584"/>
            <a:ext cx="797387" cy="797387"/>
            <a:chOff x="1386806" y="447584"/>
            <a:chExt cx="797387" cy="797387"/>
          </a:xfrm>
        </p:grpSpPr>
        <p:sp>
          <p:nvSpPr>
            <p:cNvPr id="35" name="Oval 34">
              <a:extLst>
                <a:ext uri="{FF2B5EF4-FFF2-40B4-BE49-F238E27FC236}">
                  <a16:creationId xmlns:a16="http://schemas.microsoft.com/office/drawing/2014/main" id="{D4573FB5-815D-4C79-9681-8932872D82F4}"/>
                </a:ext>
              </a:extLst>
            </p:cNvPr>
            <p:cNvSpPr/>
            <p:nvPr/>
          </p:nvSpPr>
          <p:spPr bwMode="auto">
            <a:xfrm>
              <a:off x="1386806" y="447584"/>
              <a:ext cx="797387" cy="79738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36" name="Group 35">
              <a:extLst>
                <a:ext uri="{FF2B5EF4-FFF2-40B4-BE49-F238E27FC236}">
                  <a16:creationId xmlns:a16="http://schemas.microsoft.com/office/drawing/2014/main" id="{7A405581-E012-4C95-B4C3-4ABCE550D872}"/>
                </a:ext>
              </a:extLst>
            </p:cNvPr>
            <p:cNvGrpSpPr>
              <a:grpSpLocks noChangeAspect="1"/>
            </p:cNvGrpSpPr>
            <p:nvPr/>
          </p:nvGrpSpPr>
          <p:grpSpPr bwMode="auto">
            <a:xfrm>
              <a:off x="1577975" y="639538"/>
              <a:ext cx="415049" cy="413478"/>
              <a:chOff x="5004" y="795"/>
              <a:chExt cx="264" cy="263"/>
            </a:xfrm>
          </p:grpSpPr>
          <p:sp>
            <p:nvSpPr>
              <p:cNvPr id="37" name="Freeform 5">
                <a:extLst>
                  <a:ext uri="{FF2B5EF4-FFF2-40B4-BE49-F238E27FC236}">
                    <a16:creationId xmlns:a16="http://schemas.microsoft.com/office/drawing/2014/main" id="{583F3936-3EE7-4F73-B44A-782C5967678E}"/>
                  </a:ext>
                </a:extLst>
              </p:cNvPr>
              <p:cNvSpPr>
                <a:spLocks/>
              </p:cNvSpPr>
              <p:nvPr/>
            </p:nvSpPr>
            <p:spPr bwMode="auto">
              <a:xfrm>
                <a:off x="5087" y="795"/>
                <a:ext cx="181" cy="181"/>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8" name="Freeform 6">
                <a:extLst>
                  <a:ext uri="{FF2B5EF4-FFF2-40B4-BE49-F238E27FC236}">
                    <a16:creationId xmlns:a16="http://schemas.microsoft.com/office/drawing/2014/main" id="{B8D68ED8-D16E-438A-9E13-050AD52CE7F8}"/>
                  </a:ext>
                </a:extLst>
              </p:cNvPr>
              <p:cNvSpPr>
                <a:spLocks/>
              </p:cNvSpPr>
              <p:nvPr/>
            </p:nvSpPr>
            <p:spPr bwMode="auto">
              <a:xfrm>
                <a:off x="5004" y="943"/>
                <a:ext cx="115" cy="115"/>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9" name="Freeform 7">
                <a:extLst>
                  <a:ext uri="{FF2B5EF4-FFF2-40B4-BE49-F238E27FC236}">
                    <a16:creationId xmlns:a16="http://schemas.microsoft.com/office/drawing/2014/main" id="{3CB9F66E-DC45-47D5-8C7C-452AEE7FA335}"/>
                  </a:ext>
                </a:extLst>
              </p:cNvPr>
              <p:cNvSpPr>
                <a:spLocks/>
              </p:cNvSpPr>
              <p:nvPr/>
            </p:nvSpPr>
            <p:spPr bwMode="auto">
              <a:xfrm>
                <a:off x="5103" y="811"/>
                <a:ext cx="149" cy="149"/>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10" name="Group 9">
            <a:extLst>
              <a:ext uri="{FF2B5EF4-FFF2-40B4-BE49-F238E27FC236}">
                <a16:creationId xmlns:a16="http://schemas.microsoft.com/office/drawing/2014/main" id="{D9D1A2E3-D201-4AE0-BB0A-A4FA01BDF03B}"/>
              </a:ext>
            </a:extLst>
          </p:cNvPr>
          <p:cNvGrpSpPr/>
          <p:nvPr/>
        </p:nvGrpSpPr>
        <p:grpSpPr>
          <a:xfrm>
            <a:off x="618099" y="1629486"/>
            <a:ext cx="10904853" cy="4834916"/>
            <a:chOff x="618099" y="1629486"/>
            <a:chExt cx="10904853" cy="4834916"/>
          </a:xfrm>
        </p:grpSpPr>
        <p:grpSp>
          <p:nvGrpSpPr>
            <p:cNvPr id="82" name="Group 81">
              <a:extLst>
                <a:ext uri="{FF2B5EF4-FFF2-40B4-BE49-F238E27FC236}">
                  <a16:creationId xmlns:a16="http://schemas.microsoft.com/office/drawing/2014/main" id="{18823FE7-2703-4377-ABAF-AAB8434ECEDE}"/>
                </a:ext>
              </a:extLst>
            </p:cNvPr>
            <p:cNvGrpSpPr/>
            <p:nvPr/>
          </p:nvGrpSpPr>
          <p:grpSpPr>
            <a:xfrm>
              <a:off x="2081037" y="1866162"/>
              <a:ext cx="7931831" cy="914400"/>
              <a:chOff x="2483076" y="1631841"/>
              <a:chExt cx="7931831" cy="914400"/>
            </a:xfrm>
          </p:grpSpPr>
          <p:sp>
            <p:nvSpPr>
              <p:cNvPr id="56" name="Rectangle 55">
                <a:extLst>
                  <a:ext uri="{FF2B5EF4-FFF2-40B4-BE49-F238E27FC236}">
                    <a16:creationId xmlns:a16="http://schemas.microsoft.com/office/drawing/2014/main" id="{D8766A56-8EC1-4276-B82B-2C158FBFA7A3}"/>
                  </a:ext>
                </a:extLst>
              </p:cNvPr>
              <p:cNvSpPr/>
              <p:nvPr/>
            </p:nvSpPr>
            <p:spPr bwMode="auto">
              <a:xfrm>
                <a:off x="2483076" y="1631841"/>
                <a:ext cx="7931831" cy="914400"/>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Application extension vulnerabilities</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Application-specific vulnerabilities that relate to component within the application. </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For example: Grammarly Chrome Extension (CVE-2018-6654)</a:t>
                </a:r>
              </a:p>
            </p:txBody>
          </p:sp>
          <p:pic>
            <p:nvPicPr>
              <p:cNvPr id="51" name="Picture 50">
                <a:extLst>
                  <a:ext uri="{FF2B5EF4-FFF2-40B4-BE49-F238E27FC236}">
                    <a16:creationId xmlns:a16="http://schemas.microsoft.com/office/drawing/2014/main" id="{E07219DE-6867-40A2-A5FB-A6B64BD55E97}"/>
                  </a:ext>
                </a:extLst>
              </p:cNvPr>
              <p:cNvPicPr>
                <a:picLocks noChangeAspect="1"/>
              </p:cNvPicPr>
              <p:nvPr/>
            </p:nvPicPr>
            <p:blipFill>
              <a:blip r:embed="rId3"/>
              <a:stretch>
                <a:fillRect/>
              </a:stretch>
            </p:blipFill>
            <p:spPr>
              <a:xfrm>
                <a:off x="2856167" y="1885210"/>
                <a:ext cx="407662" cy="407662"/>
              </a:xfrm>
              <a:prstGeom prst="rect">
                <a:avLst/>
              </a:prstGeom>
            </p:spPr>
          </p:pic>
        </p:grpSp>
        <p:sp>
          <p:nvSpPr>
            <p:cNvPr id="24" name="TextBox 23">
              <a:extLst>
                <a:ext uri="{FF2B5EF4-FFF2-40B4-BE49-F238E27FC236}">
                  <a16:creationId xmlns:a16="http://schemas.microsoft.com/office/drawing/2014/main" id="{98C78D3B-E1F3-402F-9BF5-188EE1AF62A3}"/>
                </a:ext>
              </a:extLst>
            </p:cNvPr>
            <p:cNvSpPr txBox="1"/>
            <p:nvPr/>
          </p:nvSpPr>
          <p:spPr>
            <a:xfrm>
              <a:off x="618099" y="6187403"/>
              <a:ext cx="1587871" cy="276999"/>
            </a:xfrm>
            <a:prstGeom prst="rect">
              <a:avLst/>
            </a:prstGeom>
            <a:solidFill>
              <a:srgbClr val="F2F2F2"/>
            </a:solid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gradFill>
                    <a:gsLst>
                      <a:gs pos="0">
                        <a:srgbClr val="C00000"/>
                      </a:gs>
                      <a:gs pos="100000">
                        <a:srgbClr val="C00000"/>
                      </a:gs>
                    </a:gsLst>
                    <a:lin ang="5400000" scaled="0"/>
                  </a:gradFill>
                  <a:effectLst/>
                  <a:uLnTx/>
                  <a:uFillTx/>
                  <a:latin typeface="Segoe UI"/>
                  <a:ea typeface="+mn-ea"/>
                  <a:cs typeface="+mn-cs"/>
                </a:rPr>
                <a:t>Hardest to discover</a:t>
              </a:r>
            </a:p>
          </p:txBody>
        </p:sp>
        <p:sp>
          <p:nvSpPr>
            <p:cNvPr id="27" name="TextBox 26">
              <a:extLst>
                <a:ext uri="{FF2B5EF4-FFF2-40B4-BE49-F238E27FC236}">
                  <a16:creationId xmlns:a16="http://schemas.microsoft.com/office/drawing/2014/main" id="{E14561C8-CC77-4C4D-87CA-761C57D77861}"/>
                </a:ext>
              </a:extLst>
            </p:cNvPr>
            <p:cNvSpPr txBox="1"/>
            <p:nvPr/>
          </p:nvSpPr>
          <p:spPr>
            <a:xfrm>
              <a:off x="669048" y="1629486"/>
              <a:ext cx="1411990" cy="276999"/>
            </a:xfrm>
            <a:prstGeom prst="rect">
              <a:avLst/>
            </a:prstGeom>
            <a:solidFill>
              <a:srgbClr val="F2F2F2"/>
            </a:solid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gradFill>
                    <a:gsLst>
                      <a:gs pos="0">
                        <a:srgbClr val="C00000"/>
                      </a:gs>
                      <a:gs pos="100000">
                        <a:srgbClr val="C00000"/>
                      </a:gs>
                    </a:gsLst>
                    <a:lin ang="5400000" scaled="0"/>
                  </a:gradFill>
                  <a:effectLst/>
                  <a:uLnTx/>
                  <a:uFillTx/>
                  <a:latin typeface="Segoe UI"/>
                  <a:ea typeface="+mn-ea"/>
                  <a:cs typeface="+mn-cs"/>
                </a:rPr>
                <a:t>Easiest to exploit</a:t>
              </a:r>
            </a:p>
          </p:txBody>
        </p:sp>
        <p:grpSp>
          <p:nvGrpSpPr>
            <p:cNvPr id="86" name="Group 85">
              <a:extLst>
                <a:ext uri="{FF2B5EF4-FFF2-40B4-BE49-F238E27FC236}">
                  <a16:creationId xmlns:a16="http://schemas.microsoft.com/office/drawing/2014/main" id="{684C78BB-C0C1-47CD-A38C-73694C6AD970}"/>
                </a:ext>
              </a:extLst>
            </p:cNvPr>
            <p:cNvGrpSpPr/>
            <p:nvPr/>
          </p:nvGrpSpPr>
          <p:grpSpPr>
            <a:xfrm>
              <a:off x="2081038" y="5247405"/>
              <a:ext cx="7225846" cy="914400"/>
              <a:chOff x="2483077" y="5013084"/>
              <a:chExt cx="7225846" cy="914400"/>
            </a:xfrm>
          </p:grpSpPr>
          <p:sp>
            <p:nvSpPr>
              <p:cNvPr id="9" name="Rectangle 8">
                <a:extLst>
                  <a:ext uri="{FF2B5EF4-FFF2-40B4-BE49-F238E27FC236}">
                    <a16:creationId xmlns:a16="http://schemas.microsoft.com/office/drawing/2014/main" id="{FB9F3103-57E1-4EB4-BD54-5BCFF8C4555E}"/>
                  </a:ext>
                </a:extLst>
              </p:cNvPr>
              <p:cNvSpPr/>
              <p:nvPr/>
            </p:nvSpPr>
            <p:spPr bwMode="auto">
              <a:xfrm>
                <a:off x="2483077" y="5013084"/>
                <a:ext cx="7225846" cy="914400"/>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Hardware vulnerabilities (firmware)</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Extremely hard to exploit, but can affect the root trust of the system. </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For example: </a:t>
                </a:r>
                <a:r>
                  <a:rPr kumimoji="0" lang="en-US" sz="1200" b="0" i="0" u="none" strike="noStrike" kern="1200" cap="none" spc="0" normalizeH="0" baseline="0" noProof="0" err="1">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Spectre</a:t>
                </a:r>
                <a:r>
                  <a:rPr kumimoji="0" lang="en-US" sz="12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/Meltdown vulnerabilities (CVE-2017-5715)</a:t>
                </a:r>
              </a:p>
            </p:txBody>
          </p:sp>
          <p:pic>
            <p:nvPicPr>
              <p:cNvPr id="47" name="Picture 46">
                <a:extLst>
                  <a:ext uri="{FF2B5EF4-FFF2-40B4-BE49-F238E27FC236}">
                    <a16:creationId xmlns:a16="http://schemas.microsoft.com/office/drawing/2014/main" id="{39382B3C-AD11-48AB-AF1D-7AD3BEE9959B}"/>
                  </a:ext>
                </a:extLst>
              </p:cNvPr>
              <p:cNvPicPr>
                <a:picLocks noChangeAspect="1"/>
              </p:cNvPicPr>
              <p:nvPr/>
            </p:nvPicPr>
            <p:blipFill>
              <a:blip r:embed="rId4"/>
              <a:stretch>
                <a:fillRect/>
              </a:stretch>
            </p:blipFill>
            <p:spPr>
              <a:xfrm>
                <a:off x="2882422" y="5292710"/>
                <a:ext cx="355152" cy="355150"/>
              </a:xfrm>
              <a:prstGeom prst="rect">
                <a:avLst/>
              </a:prstGeom>
            </p:spPr>
          </p:pic>
        </p:grpSp>
        <p:grpSp>
          <p:nvGrpSpPr>
            <p:cNvPr id="85" name="Group 84">
              <a:extLst>
                <a:ext uri="{FF2B5EF4-FFF2-40B4-BE49-F238E27FC236}">
                  <a16:creationId xmlns:a16="http://schemas.microsoft.com/office/drawing/2014/main" id="{7E2B803D-4E12-4996-B8D7-A1AA131E599A}"/>
                </a:ext>
              </a:extLst>
            </p:cNvPr>
            <p:cNvGrpSpPr/>
            <p:nvPr/>
          </p:nvGrpSpPr>
          <p:grpSpPr>
            <a:xfrm>
              <a:off x="2081038" y="4413885"/>
              <a:ext cx="8065092" cy="914400"/>
              <a:chOff x="2483077" y="4179564"/>
              <a:chExt cx="8065092" cy="914400"/>
            </a:xfrm>
          </p:grpSpPr>
          <p:sp>
            <p:nvSpPr>
              <p:cNvPr id="53" name="Rectangle 52">
                <a:extLst>
                  <a:ext uri="{FF2B5EF4-FFF2-40B4-BE49-F238E27FC236}">
                    <a16:creationId xmlns:a16="http://schemas.microsoft.com/office/drawing/2014/main" id="{F564EC8B-CFB1-410C-AA79-118799CCD9FD}"/>
                  </a:ext>
                </a:extLst>
              </p:cNvPr>
              <p:cNvSpPr/>
              <p:nvPr/>
            </p:nvSpPr>
            <p:spPr bwMode="auto">
              <a:xfrm>
                <a:off x="2483077" y="4179564"/>
                <a:ext cx="8065092" cy="914400"/>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OS kernel vulnerabilities</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Becoming more and more popular in recent years due to OS exploit mitigation controls.</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For example: Win32 elevation of privilege (CVE-2018-8233)</a:t>
                </a:r>
              </a:p>
            </p:txBody>
          </p:sp>
          <p:pic>
            <p:nvPicPr>
              <p:cNvPr id="49" name="Picture 48">
                <a:extLst>
                  <a:ext uri="{FF2B5EF4-FFF2-40B4-BE49-F238E27FC236}">
                    <a16:creationId xmlns:a16="http://schemas.microsoft.com/office/drawing/2014/main" id="{5E485B97-F97E-4307-94B9-666048E5ED38}"/>
                  </a:ext>
                </a:extLst>
              </p:cNvPr>
              <p:cNvPicPr>
                <a:picLocks noChangeAspect="1"/>
              </p:cNvPicPr>
              <p:nvPr/>
            </p:nvPicPr>
            <p:blipFill>
              <a:blip r:embed="rId5"/>
              <a:stretch>
                <a:fillRect/>
              </a:stretch>
            </p:blipFill>
            <p:spPr>
              <a:xfrm>
                <a:off x="2884558" y="4461326"/>
                <a:ext cx="350880" cy="350878"/>
              </a:xfrm>
              <a:prstGeom prst="rect">
                <a:avLst/>
              </a:prstGeom>
            </p:spPr>
          </p:pic>
        </p:grpSp>
        <p:grpSp>
          <p:nvGrpSpPr>
            <p:cNvPr id="84" name="Group 83">
              <a:extLst>
                <a:ext uri="{FF2B5EF4-FFF2-40B4-BE49-F238E27FC236}">
                  <a16:creationId xmlns:a16="http://schemas.microsoft.com/office/drawing/2014/main" id="{AC3AE6A8-1524-412F-A6DB-CCEFB6AE64C3}"/>
                </a:ext>
              </a:extLst>
            </p:cNvPr>
            <p:cNvGrpSpPr/>
            <p:nvPr/>
          </p:nvGrpSpPr>
          <p:grpSpPr>
            <a:xfrm>
              <a:off x="2084219" y="3559992"/>
              <a:ext cx="7225846" cy="914400"/>
              <a:chOff x="2486258" y="3325671"/>
              <a:chExt cx="7225846" cy="914400"/>
            </a:xfrm>
          </p:grpSpPr>
          <p:sp>
            <p:nvSpPr>
              <p:cNvPr id="54" name="Rectangle 53">
                <a:extLst>
                  <a:ext uri="{FF2B5EF4-FFF2-40B4-BE49-F238E27FC236}">
                    <a16:creationId xmlns:a16="http://schemas.microsoft.com/office/drawing/2014/main" id="{5C4D6AF1-6BBC-4583-8437-112963A8BFD3}"/>
                  </a:ext>
                </a:extLst>
              </p:cNvPr>
              <p:cNvSpPr/>
              <p:nvPr/>
            </p:nvSpPr>
            <p:spPr bwMode="auto">
              <a:xfrm>
                <a:off x="2486258" y="3325671"/>
                <a:ext cx="7225846" cy="914400"/>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Application vulnerabilities (1</a:t>
                </a:r>
                <a:r>
                  <a:rPr kumimoji="0" lang="en-US" sz="1600" b="0" i="0" u="none" strike="noStrike" kern="1200" cap="none" spc="0" normalizeH="0" baseline="3000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st</a:t>
                </a: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 and 3</a:t>
                </a:r>
                <a:r>
                  <a:rPr kumimoji="0" lang="en-US" sz="1600" b="0" i="0" u="none" strike="noStrike" kern="1200" cap="none" spc="0" normalizeH="0" baseline="3000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rd</a:t>
                </a: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 party)</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Discovered and exploited on a daily basis. </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For example: 7-zip code execution (CVE-2018-10115)</a:t>
                </a:r>
              </a:p>
            </p:txBody>
          </p:sp>
          <p:pic>
            <p:nvPicPr>
              <p:cNvPr id="48" name="Picture 47">
                <a:extLst>
                  <a:ext uri="{FF2B5EF4-FFF2-40B4-BE49-F238E27FC236}">
                    <a16:creationId xmlns:a16="http://schemas.microsoft.com/office/drawing/2014/main" id="{E3ED4757-34DD-4796-80BB-6FB9E2B1670B}"/>
                  </a:ext>
                </a:extLst>
              </p:cNvPr>
              <p:cNvPicPr>
                <a:picLocks noChangeAspect="1"/>
              </p:cNvPicPr>
              <p:nvPr/>
            </p:nvPicPr>
            <p:blipFill>
              <a:blip r:embed="rId6"/>
              <a:stretch>
                <a:fillRect/>
              </a:stretch>
            </p:blipFill>
            <p:spPr>
              <a:xfrm>
                <a:off x="2892306" y="3615181"/>
                <a:ext cx="335384" cy="335382"/>
              </a:xfrm>
              <a:prstGeom prst="rect">
                <a:avLst/>
              </a:prstGeom>
            </p:spPr>
          </p:pic>
        </p:grpSp>
        <p:grpSp>
          <p:nvGrpSpPr>
            <p:cNvPr id="83" name="Group 82">
              <a:extLst>
                <a:ext uri="{FF2B5EF4-FFF2-40B4-BE49-F238E27FC236}">
                  <a16:creationId xmlns:a16="http://schemas.microsoft.com/office/drawing/2014/main" id="{C270AD98-81E5-4766-BF1B-33232231066A}"/>
                </a:ext>
              </a:extLst>
            </p:cNvPr>
            <p:cNvGrpSpPr/>
            <p:nvPr/>
          </p:nvGrpSpPr>
          <p:grpSpPr>
            <a:xfrm>
              <a:off x="2081038" y="2695648"/>
              <a:ext cx="7225846" cy="914400"/>
              <a:chOff x="2483077" y="2461327"/>
              <a:chExt cx="7225846" cy="914400"/>
            </a:xfrm>
          </p:grpSpPr>
          <p:sp>
            <p:nvSpPr>
              <p:cNvPr id="55" name="Rectangle 54">
                <a:extLst>
                  <a:ext uri="{FF2B5EF4-FFF2-40B4-BE49-F238E27FC236}">
                    <a16:creationId xmlns:a16="http://schemas.microsoft.com/office/drawing/2014/main" id="{61BF7244-D37B-413A-93A4-3276B4F0CF23}"/>
                  </a:ext>
                </a:extLst>
              </p:cNvPr>
              <p:cNvSpPr/>
              <p:nvPr/>
            </p:nvSpPr>
            <p:spPr bwMode="auto">
              <a:xfrm>
                <a:off x="2483077" y="2461327"/>
                <a:ext cx="7225846" cy="914400"/>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Application run-time libraries vulnerabilities</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Reside in a run-time libraries which is loaded by an application (dependency). </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For example: Electron JS framework vulnerability (CVE-2018-1000136)</a:t>
                </a:r>
              </a:p>
            </p:txBody>
          </p:sp>
          <p:grpSp>
            <p:nvGrpSpPr>
              <p:cNvPr id="4" name="Graphic 2">
                <a:extLst>
                  <a:ext uri="{FF2B5EF4-FFF2-40B4-BE49-F238E27FC236}">
                    <a16:creationId xmlns:a16="http://schemas.microsoft.com/office/drawing/2014/main" id="{6721681C-5E7E-49DA-B6CD-549285FAB2F2}"/>
                  </a:ext>
                </a:extLst>
              </p:cNvPr>
              <p:cNvGrpSpPr/>
              <p:nvPr/>
            </p:nvGrpSpPr>
            <p:grpSpPr>
              <a:xfrm>
                <a:off x="2870818" y="2756373"/>
                <a:ext cx="378360" cy="324308"/>
                <a:chOff x="2634546" y="5294423"/>
                <a:chExt cx="813316" cy="697128"/>
              </a:xfrm>
            </p:grpSpPr>
            <p:sp>
              <p:nvSpPr>
                <p:cNvPr id="5" name="Freeform: Shape 4">
                  <a:extLst>
                    <a:ext uri="{FF2B5EF4-FFF2-40B4-BE49-F238E27FC236}">
                      <a16:creationId xmlns:a16="http://schemas.microsoft.com/office/drawing/2014/main" id="{F649D004-7806-4E5B-B95E-7B078E7C8821}"/>
                    </a:ext>
                  </a:extLst>
                </p:cNvPr>
                <p:cNvSpPr/>
                <p:nvPr/>
              </p:nvSpPr>
              <p:spPr>
                <a:xfrm>
                  <a:off x="2516975" y="5176852"/>
                  <a:ext cx="813316" cy="619669"/>
                </a:xfrm>
                <a:custGeom>
                  <a:avLst/>
                  <a:gdLst>
                    <a:gd name="connsiteX0" fmla="*/ 710130 w 813316"/>
                    <a:gd name="connsiteY0" fmla="*/ 117571 h 619669"/>
                    <a:gd name="connsiteX1" fmla="*/ 710130 w 813316"/>
                    <a:gd name="connsiteY1" fmla="*/ 117571 h 619669"/>
                    <a:gd name="connsiteX2" fmla="*/ 117571 w 813316"/>
                    <a:gd name="connsiteY2" fmla="*/ 117571 h 619669"/>
                    <a:gd name="connsiteX3" fmla="*/ 117571 w 813316"/>
                    <a:gd name="connsiteY3" fmla="*/ 516483 h 619669"/>
                    <a:gd name="connsiteX4" fmla="*/ 175665 w 813316"/>
                    <a:gd name="connsiteY4" fmla="*/ 516483 h 619669"/>
                    <a:gd name="connsiteX5" fmla="*/ 175665 w 813316"/>
                    <a:gd name="connsiteY5" fmla="*/ 175665 h 619669"/>
                    <a:gd name="connsiteX6" fmla="*/ 710130 w 813316"/>
                    <a:gd name="connsiteY6" fmla="*/ 175665 h 619669"/>
                    <a:gd name="connsiteX7" fmla="*/ 710130 w 813316"/>
                    <a:gd name="connsiteY7" fmla="*/ 117571 h 619669"/>
                    <a:gd name="connsiteX8" fmla="*/ 710130 w 813316"/>
                    <a:gd name="connsiteY8" fmla="*/ 117571 h 619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3316" h="619669">
                      <a:moveTo>
                        <a:pt x="710130" y="117571"/>
                      </a:moveTo>
                      <a:lnTo>
                        <a:pt x="710130" y="117571"/>
                      </a:lnTo>
                      <a:lnTo>
                        <a:pt x="117571" y="117571"/>
                      </a:lnTo>
                      <a:lnTo>
                        <a:pt x="117571" y="516483"/>
                      </a:lnTo>
                      <a:lnTo>
                        <a:pt x="175665" y="516483"/>
                      </a:lnTo>
                      <a:lnTo>
                        <a:pt x="175665" y="175665"/>
                      </a:lnTo>
                      <a:lnTo>
                        <a:pt x="710130" y="175665"/>
                      </a:lnTo>
                      <a:lnTo>
                        <a:pt x="710130" y="117571"/>
                      </a:lnTo>
                      <a:lnTo>
                        <a:pt x="710130" y="117571"/>
                      </a:lnTo>
                      <a:close/>
                    </a:path>
                  </a:pathLst>
                </a:custGeom>
                <a:solidFill>
                  <a:schemeClr val="accent1"/>
                </a:solidFill>
                <a:ln w="385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7" name="Freeform: Shape 6">
                  <a:extLst>
                    <a:ext uri="{FF2B5EF4-FFF2-40B4-BE49-F238E27FC236}">
                      <a16:creationId xmlns:a16="http://schemas.microsoft.com/office/drawing/2014/main" id="{099783AE-F161-4AD5-B96F-354A0CEBEFC9}"/>
                    </a:ext>
                  </a:extLst>
                </p:cNvPr>
                <p:cNvSpPr/>
                <p:nvPr/>
              </p:nvSpPr>
              <p:spPr>
                <a:xfrm>
                  <a:off x="2633163" y="5289167"/>
                  <a:ext cx="813316" cy="619669"/>
                </a:xfrm>
                <a:custGeom>
                  <a:avLst/>
                  <a:gdLst>
                    <a:gd name="connsiteX0" fmla="*/ 659782 w 813316"/>
                    <a:gd name="connsiteY0" fmla="*/ 318964 h 619669"/>
                    <a:gd name="connsiteX1" fmla="*/ 706257 w 813316"/>
                    <a:gd name="connsiteY1" fmla="*/ 322837 h 619669"/>
                    <a:gd name="connsiteX2" fmla="*/ 706257 w 813316"/>
                    <a:gd name="connsiteY2" fmla="*/ 117571 h 619669"/>
                    <a:gd name="connsiteX3" fmla="*/ 117571 w 813316"/>
                    <a:gd name="connsiteY3" fmla="*/ 117571 h 619669"/>
                    <a:gd name="connsiteX4" fmla="*/ 117571 w 813316"/>
                    <a:gd name="connsiteY4" fmla="*/ 520356 h 619669"/>
                    <a:gd name="connsiteX5" fmla="*/ 435152 w 813316"/>
                    <a:gd name="connsiteY5" fmla="*/ 520356 h 619669"/>
                    <a:gd name="connsiteX6" fmla="*/ 659782 w 813316"/>
                    <a:gd name="connsiteY6" fmla="*/ 318964 h 619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316" h="619669">
                      <a:moveTo>
                        <a:pt x="659782" y="318964"/>
                      </a:moveTo>
                      <a:cubicBezTo>
                        <a:pt x="675274" y="318964"/>
                        <a:pt x="690765" y="318964"/>
                        <a:pt x="706257" y="322837"/>
                      </a:cubicBezTo>
                      <a:lnTo>
                        <a:pt x="706257" y="117571"/>
                      </a:lnTo>
                      <a:lnTo>
                        <a:pt x="117571" y="117571"/>
                      </a:lnTo>
                      <a:lnTo>
                        <a:pt x="117571" y="520356"/>
                      </a:lnTo>
                      <a:cubicBezTo>
                        <a:pt x="117571" y="520356"/>
                        <a:pt x="280234" y="520356"/>
                        <a:pt x="435152" y="520356"/>
                      </a:cubicBezTo>
                      <a:cubicBezTo>
                        <a:pt x="446771" y="408041"/>
                        <a:pt x="543594" y="318964"/>
                        <a:pt x="659782" y="318964"/>
                      </a:cubicBezTo>
                      <a:close/>
                    </a:path>
                  </a:pathLst>
                </a:custGeom>
                <a:solidFill>
                  <a:srgbClr val="C2C1C1"/>
                </a:solidFill>
                <a:ln w="385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8" name="Freeform: Shape 7">
                  <a:extLst>
                    <a:ext uri="{FF2B5EF4-FFF2-40B4-BE49-F238E27FC236}">
                      <a16:creationId xmlns:a16="http://schemas.microsoft.com/office/drawing/2014/main" id="{3677C3FD-60B6-4B3B-B4E9-3967750C16A0}"/>
                    </a:ext>
                  </a:extLst>
                </p:cNvPr>
                <p:cNvSpPr/>
                <p:nvPr/>
              </p:nvSpPr>
              <p:spPr>
                <a:xfrm>
                  <a:off x="3112853" y="5644923"/>
                  <a:ext cx="348564" cy="348564"/>
                </a:xfrm>
                <a:custGeom>
                  <a:avLst/>
                  <a:gdLst>
                    <a:gd name="connsiteX0" fmla="*/ 187837 w 348564"/>
                    <a:gd name="connsiteY0" fmla="*/ 346628 h 348564"/>
                    <a:gd name="connsiteX1" fmla="*/ 29047 w 348564"/>
                    <a:gd name="connsiteY1" fmla="*/ 183964 h 348564"/>
                    <a:gd name="connsiteX2" fmla="*/ 79395 w 348564"/>
                    <a:gd name="connsiteY2" fmla="*/ 67776 h 348564"/>
                    <a:gd name="connsiteX3" fmla="*/ 60030 w 348564"/>
                    <a:gd name="connsiteY3" fmla="*/ 48412 h 348564"/>
                    <a:gd name="connsiteX4" fmla="*/ 79395 w 348564"/>
                    <a:gd name="connsiteY4" fmla="*/ 29047 h 348564"/>
                    <a:gd name="connsiteX5" fmla="*/ 141362 w 348564"/>
                    <a:gd name="connsiteY5" fmla="*/ 29047 h 348564"/>
                    <a:gd name="connsiteX6" fmla="*/ 145235 w 348564"/>
                    <a:gd name="connsiteY6" fmla="*/ 29047 h 348564"/>
                    <a:gd name="connsiteX7" fmla="*/ 152981 w 348564"/>
                    <a:gd name="connsiteY7" fmla="*/ 32920 h 348564"/>
                    <a:gd name="connsiteX8" fmla="*/ 156854 w 348564"/>
                    <a:gd name="connsiteY8" fmla="*/ 40666 h 348564"/>
                    <a:gd name="connsiteX9" fmla="*/ 160727 w 348564"/>
                    <a:gd name="connsiteY9" fmla="*/ 48412 h 348564"/>
                    <a:gd name="connsiteX10" fmla="*/ 160727 w 348564"/>
                    <a:gd name="connsiteY10" fmla="*/ 48412 h 348564"/>
                    <a:gd name="connsiteX11" fmla="*/ 160727 w 348564"/>
                    <a:gd name="connsiteY11" fmla="*/ 48412 h 348564"/>
                    <a:gd name="connsiteX12" fmla="*/ 160727 w 348564"/>
                    <a:gd name="connsiteY12" fmla="*/ 52285 h 348564"/>
                    <a:gd name="connsiteX13" fmla="*/ 160727 w 348564"/>
                    <a:gd name="connsiteY13" fmla="*/ 118124 h 348564"/>
                    <a:gd name="connsiteX14" fmla="*/ 141362 w 348564"/>
                    <a:gd name="connsiteY14" fmla="*/ 137489 h 348564"/>
                    <a:gd name="connsiteX15" fmla="*/ 121997 w 348564"/>
                    <a:gd name="connsiteY15" fmla="*/ 118124 h 348564"/>
                    <a:gd name="connsiteX16" fmla="*/ 121997 w 348564"/>
                    <a:gd name="connsiteY16" fmla="*/ 83268 h 348564"/>
                    <a:gd name="connsiteX17" fmla="*/ 63903 w 348564"/>
                    <a:gd name="connsiteY17" fmla="*/ 187837 h 348564"/>
                    <a:gd name="connsiteX18" fmla="*/ 183964 w 348564"/>
                    <a:gd name="connsiteY18" fmla="*/ 311771 h 348564"/>
                    <a:gd name="connsiteX19" fmla="*/ 304025 w 348564"/>
                    <a:gd name="connsiteY19" fmla="*/ 187837 h 348564"/>
                    <a:gd name="connsiteX20" fmla="*/ 214948 w 348564"/>
                    <a:gd name="connsiteY20" fmla="*/ 67776 h 348564"/>
                    <a:gd name="connsiteX21" fmla="*/ 203329 w 348564"/>
                    <a:gd name="connsiteY21" fmla="*/ 44539 h 348564"/>
                    <a:gd name="connsiteX22" fmla="*/ 226567 w 348564"/>
                    <a:gd name="connsiteY22" fmla="*/ 32920 h 348564"/>
                    <a:gd name="connsiteX23" fmla="*/ 342755 w 348564"/>
                    <a:gd name="connsiteY23" fmla="*/ 187837 h 348564"/>
                    <a:gd name="connsiteX24" fmla="*/ 187837 w 348564"/>
                    <a:gd name="connsiteY24" fmla="*/ 346628 h 34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8564" h="348564">
                      <a:moveTo>
                        <a:pt x="187837" y="346628"/>
                      </a:moveTo>
                      <a:cubicBezTo>
                        <a:pt x="98760" y="346628"/>
                        <a:pt x="29047" y="273042"/>
                        <a:pt x="29047" y="183964"/>
                      </a:cubicBezTo>
                      <a:cubicBezTo>
                        <a:pt x="29047" y="137489"/>
                        <a:pt x="48412" y="98760"/>
                        <a:pt x="79395" y="67776"/>
                      </a:cubicBezTo>
                      <a:cubicBezTo>
                        <a:pt x="67776" y="67776"/>
                        <a:pt x="60030" y="60030"/>
                        <a:pt x="60030" y="48412"/>
                      </a:cubicBezTo>
                      <a:cubicBezTo>
                        <a:pt x="60030" y="36793"/>
                        <a:pt x="67776" y="29047"/>
                        <a:pt x="79395" y="29047"/>
                      </a:cubicBezTo>
                      <a:lnTo>
                        <a:pt x="141362" y="29047"/>
                      </a:lnTo>
                      <a:cubicBezTo>
                        <a:pt x="141362" y="29047"/>
                        <a:pt x="145235" y="29047"/>
                        <a:pt x="145235" y="29047"/>
                      </a:cubicBezTo>
                      <a:cubicBezTo>
                        <a:pt x="149108" y="29047"/>
                        <a:pt x="149108" y="29047"/>
                        <a:pt x="152981" y="32920"/>
                      </a:cubicBezTo>
                      <a:cubicBezTo>
                        <a:pt x="156854" y="32920"/>
                        <a:pt x="156854" y="36793"/>
                        <a:pt x="156854" y="40666"/>
                      </a:cubicBezTo>
                      <a:cubicBezTo>
                        <a:pt x="156854" y="40666"/>
                        <a:pt x="156854" y="44539"/>
                        <a:pt x="160727" y="48412"/>
                      </a:cubicBezTo>
                      <a:lnTo>
                        <a:pt x="160727" y="48412"/>
                      </a:lnTo>
                      <a:lnTo>
                        <a:pt x="160727" y="48412"/>
                      </a:lnTo>
                      <a:cubicBezTo>
                        <a:pt x="160727" y="48412"/>
                        <a:pt x="160727" y="52285"/>
                        <a:pt x="160727" y="52285"/>
                      </a:cubicBezTo>
                      <a:lnTo>
                        <a:pt x="160727" y="118124"/>
                      </a:lnTo>
                      <a:cubicBezTo>
                        <a:pt x="160727" y="129743"/>
                        <a:pt x="152981" y="137489"/>
                        <a:pt x="141362" y="137489"/>
                      </a:cubicBezTo>
                      <a:cubicBezTo>
                        <a:pt x="129743" y="137489"/>
                        <a:pt x="121997" y="129743"/>
                        <a:pt x="121997" y="118124"/>
                      </a:cubicBezTo>
                      <a:lnTo>
                        <a:pt x="121997" y="83268"/>
                      </a:lnTo>
                      <a:cubicBezTo>
                        <a:pt x="87141" y="106506"/>
                        <a:pt x="63903" y="145235"/>
                        <a:pt x="63903" y="187837"/>
                      </a:cubicBezTo>
                      <a:cubicBezTo>
                        <a:pt x="63903" y="257550"/>
                        <a:pt x="118124" y="311771"/>
                        <a:pt x="183964" y="311771"/>
                      </a:cubicBezTo>
                      <a:cubicBezTo>
                        <a:pt x="249804" y="311771"/>
                        <a:pt x="304025" y="257550"/>
                        <a:pt x="304025" y="187837"/>
                      </a:cubicBezTo>
                      <a:cubicBezTo>
                        <a:pt x="304025" y="133616"/>
                        <a:pt x="269169" y="83268"/>
                        <a:pt x="214948" y="67776"/>
                      </a:cubicBezTo>
                      <a:cubicBezTo>
                        <a:pt x="203329" y="63903"/>
                        <a:pt x="199456" y="56158"/>
                        <a:pt x="203329" y="44539"/>
                      </a:cubicBezTo>
                      <a:cubicBezTo>
                        <a:pt x="207202" y="32920"/>
                        <a:pt x="214948" y="29047"/>
                        <a:pt x="226567" y="32920"/>
                      </a:cubicBezTo>
                      <a:cubicBezTo>
                        <a:pt x="296279" y="52285"/>
                        <a:pt x="342755" y="114252"/>
                        <a:pt x="342755" y="187837"/>
                      </a:cubicBezTo>
                      <a:cubicBezTo>
                        <a:pt x="346628" y="276915"/>
                        <a:pt x="273042" y="346628"/>
                        <a:pt x="187837" y="346628"/>
                      </a:cubicBezTo>
                      <a:close/>
                    </a:path>
                  </a:pathLst>
                </a:custGeom>
                <a:solidFill>
                  <a:srgbClr val="302F2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6" name="Group 5">
              <a:extLst>
                <a:ext uri="{FF2B5EF4-FFF2-40B4-BE49-F238E27FC236}">
                  <a16:creationId xmlns:a16="http://schemas.microsoft.com/office/drawing/2014/main" id="{8098215E-6D8A-4092-8F91-B80507AABDBD}"/>
                </a:ext>
              </a:extLst>
            </p:cNvPr>
            <p:cNvGrpSpPr/>
            <p:nvPr/>
          </p:nvGrpSpPr>
          <p:grpSpPr>
            <a:xfrm>
              <a:off x="744462" y="1904876"/>
              <a:ext cx="10778490" cy="4216488"/>
              <a:chOff x="744462" y="1904876"/>
              <a:chExt cx="9401668" cy="4216488"/>
            </a:xfrm>
          </p:grpSpPr>
          <p:cxnSp>
            <p:nvCxnSpPr>
              <p:cNvPr id="62" name="Straight Connector 61">
                <a:extLst>
                  <a:ext uri="{FF2B5EF4-FFF2-40B4-BE49-F238E27FC236}">
                    <a16:creationId xmlns:a16="http://schemas.microsoft.com/office/drawing/2014/main" id="{CC7C4437-9A97-42F3-8630-BFACDA8C36F4}"/>
                  </a:ext>
                </a:extLst>
              </p:cNvPr>
              <p:cNvCxnSpPr>
                <a:cxnSpLocks/>
              </p:cNvCxnSpPr>
              <p:nvPr/>
            </p:nvCxnSpPr>
            <p:spPr>
              <a:xfrm>
                <a:off x="744463" y="5287845"/>
                <a:ext cx="9326880" cy="0"/>
              </a:xfrm>
              <a:prstGeom prst="line">
                <a:avLst/>
              </a:prstGeom>
              <a:ln w="1270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2EBB13F-50D2-4004-B2DD-E74F58660A95}"/>
                  </a:ext>
                </a:extLst>
              </p:cNvPr>
              <p:cNvCxnSpPr>
                <a:cxnSpLocks/>
              </p:cNvCxnSpPr>
              <p:nvPr/>
            </p:nvCxnSpPr>
            <p:spPr>
              <a:xfrm>
                <a:off x="744463" y="4444139"/>
                <a:ext cx="9326880" cy="0"/>
              </a:xfrm>
              <a:prstGeom prst="line">
                <a:avLst/>
              </a:prstGeom>
              <a:ln w="1270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657515F2-0BFB-4A28-87FB-2A24D08FEF51}"/>
                  </a:ext>
                </a:extLst>
              </p:cNvPr>
              <p:cNvCxnSpPr>
                <a:cxnSpLocks/>
              </p:cNvCxnSpPr>
              <p:nvPr/>
            </p:nvCxnSpPr>
            <p:spPr>
              <a:xfrm>
                <a:off x="744463" y="3585020"/>
                <a:ext cx="9326880" cy="0"/>
              </a:xfrm>
              <a:prstGeom prst="line">
                <a:avLst/>
              </a:prstGeom>
              <a:ln w="1270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4D82789-5B99-4398-A52A-BAFE533B2FFC}"/>
                  </a:ext>
                </a:extLst>
              </p:cNvPr>
              <p:cNvCxnSpPr>
                <a:cxnSpLocks/>
              </p:cNvCxnSpPr>
              <p:nvPr/>
            </p:nvCxnSpPr>
            <p:spPr>
              <a:xfrm>
                <a:off x="744462" y="2738105"/>
                <a:ext cx="9326880" cy="0"/>
              </a:xfrm>
              <a:prstGeom prst="line">
                <a:avLst/>
              </a:prstGeom>
              <a:ln w="1270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032E4A93-2901-48AD-8D3B-859DDFE024D3}"/>
                  </a:ext>
                </a:extLst>
              </p:cNvPr>
              <p:cNvCxnSpPr>
                <a:cxnSpLocks/>
              </p:cNvCxnSpPr>
              <p:nvPr/>
            </p:nvCxnSpPr>
            <p:spPr>
              <a:xfrm>
                <a:off x="819250" y="6121364"/>
                <a:ext cx="9326880" cy="0"/>
              </a:xfrm>
              <a:prstGeom prst="line">
                <a:avLst/>
              </a:prstGeom>
              <a:ln w="1270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30BEB293-487E-44FD-8842-BCC7993C54F1}"/>
                  </a:ext>
                </a:extLst>
              </p:cNvPr>
              <p:cNvCxnSpPr>
                <a:cxnSpLocks/>
              </p:cNvCxnSpPr>
              <p:nvPr/>
            </p:nvCxnSpPr>
            <p:spPr>
              <a:xfrm>
                <a:off x="744462" y="1904876"/>
                <a:ext cx="9326880" cy="0"/>
              </a:xfrm>
              <a:prstGeom prst="line">
                <a:avLst/>
              </a:prstGeom>
              <a:ln w="1270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cxnSp>
          <p:nvCxnSpPr>
            <p:cNvPr id="23" name="Straight Arrow Connector 22">
              <a:extLst>
                <a:ext uri="{FF2B5EF4-FFF2-40B4-BE49-F238E27FC236}">
                  <a16:creationId xmlns:a16="http://schemas.microsoft.com/office/drawing/2014/main" id="{5BF51D14-E2AF-4AE6-A3DA-A71F3499FC0C}"/>
                </a:ext>
              </a:extLst>
            </p:cNvPr>
            <p:cNvCxnSpPr>
              <a:cxnSpLocks/>
              <a:stCxn id="27" idx="2"/>
            </p:cNvCxnSpPr>
            <p:nvPr/>
          </p:nvCxnSpPr>
          <p:spPr>
            <a:xfrm>
              <a:off x="1375043" y="1906485"/>
              <a:ext cx="0" cy="4214879"/>
            </a:xfrm>
            <a:prstGeom prst="straightConnector1">
              <a:avLst/>
            </a:prstGeom>
            <a:noFill/>
            <a:ln w="66675" cap="flat" cmpd="sng" algn="ctr">
              <a:solidFill>
                <a:srgbClr val="C00000"/>
              </a:solidFill>
              <a:prstDash val="solid"/>
              <a:miter lim="800000"/>
              <a:headEnd type="triangle" w="med" len="sm"/>
              <a:tailEnd type="triangle" w="med" len="sm"/>
            </a:ln>
            <a:effectLst/>
          </p:spPr>
        </p:cxnSp>
      </p:grpSp>
    </p:spTree>
    <p:extLst>
      <p:ext uri="{BB962C8B-B14F-4D97-AF65-F5344CB8AC3E}">
        <p14:creationId xmlns:p14="http://schemas.microsoft.com/office/powerpoint/2010/main" val="16445336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EA8AB5-8525-49D0-A55F-B8BBEC425CA1}"/>
              </a:ext>
            </a:extLst>
          </p:cNvPr>
          <p:cNvSpPr>
            <a:spLocks noGrp="1"/>
          </p:cNvSpPr>
          <p:nvPr>
            <p:ph type="title"/>
          </p:nvPr>
        </p:nvSpPr>
        <p:spPr>
          <a:xfrm>
            <a:off x="2483076" y="497541"/>
            <a:ext cx="11018520" cy="800219"/>
          </a:xfrm>
        </p:spPr>
        <p:txBody>
          <a:bodyPr/>
          <a:lstStyle/>
          <a:p>
            <a:r>
              <a:rPr lang="en-US"/>
              <a:t>Threat &amp; Business Prioritization (“TLV”)</a:t>
            </a:r>
            <a:br>
              <a:rPr lang="en-US"/>
            </a:br>
            <a:r>
              <a:rPr lang="en-US" sz="2400">
                <a:gradFill>
                  <a:gsLst>
                    <a:gs pos="2917">
                      <a:schemeClr val="accent1"/>
                    </a:gs>
                    <a:gs pos="100000">
                      <a:schemeClr val="accent1"/>
                    </a:gs>
                  </a:gsLst>
                  <a:lin ang="5400000" scaled="0"/>
                </a:gradFill>
              </a:rPr>
              <a:t>Helping customers focus on the right things at the right time</a:t>
            </a:r>
          </a:p>
        </p:txBody>
      </p:sp>
      <p:sp>
        <p:nvSpPr>
          <p:cNvPr id="15" name="Oval 14">
            <a:extLst>
              <a:ext uri="{FF2B5EF4-FFF2-40B4-BE49-F238E27FC236}">
                <a16:creationId xmlns:a16="http://schemas.microsoft.com/office/drawing/2014/main" id="{0FC0612A-0874-48EC-8C30-375F4A767F7C}"/>
              </a:ext>
            </a:extLst>
          </p:cNvPr>
          <p:cNvSpPr/>
          <p:nvPr/>
        </p:nvSpPr>
        <p:spPr bwMode="auto">
          <a:xfrm>
            <a:off x="618099" y="611008"/>
            <a:ext cx="480845" cy="48084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rPr>
              <a:t>2</a:t>
            </a:r>
          </a:p>
        </p:txBody>
      </p:sp>
      <p:sp>
        <p:nvSpPr>
          <p:cNvPr id="33" name="Rectangle 32">
            <a:extLst>
              <a:ext uri="{FF2B5EF4-FFF2-40B4-BE49-F238E27FC236}">
                <a16:creationId xmlns:a16="http://schemas.microsoft.com/office/drawing/2014/main" id="{63168778-33DD-4A7B-8E02-80E8016B070D}"/>
              </a:ext>
            </a:extLst>
          </p:cNvPr>
          <p:cNvSpPr/>
          <p:nvPr/>
        </p:nvSpPr>
        <p:spPr bwMode="auto">
          <a:xfrm>
            <a:off x="5684068" y="1794009"/>
            <a:ext cx="5216245" cy="15635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182880" bIns="146304"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Threat Landscape </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Vulnerability characteristics (CVSS score, days vulnerable)</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Exploit characteristics (public exploit &amp; difficulty, bundle)</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EDR security alerts (Active alerts, breach history)</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Threat analytics (live campaigns, threat actors)</a:t>
            </a:r>
          </a:p>
        </p:txBody>
      </p:sp>
      <p:sp>
        <p:nvSpPr>
          <p:cNvPr id="36" name="Rectangle 35">
            <a:extLst>
              <a:ext uri="{FF2B5EF4-FFF2-40B4-BE49-F238E27FC236}">
                <a16:creationId xmlns:a16="http://schemas.microsoft.com/office/drawing/2014/main" id="{4E784C3F-1D24-4612-855E-FC7452BD1DAF}"/>
              </a:ext>
            </a:extLst>
          </p:cNvPr>
          <p:cNvSpPr/>
          <p:nvPr/>
        </p:nvSpPr>
        <p:spPr bwMode="auto">
          <a:xfrm>
            <a:off x="5676038" y="3482346"/>
            <a:ext cx="3089823" cy="127111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182880" bIns="146304"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Breach Likelihood </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Current security posture</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Internet facing </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Exploit attempts in the org</a:t>
            </a:r>
          </a:p>
        </p:txBody>
      </p:sp>
      <p:sp>
        <p:nvSpPr>
          <p:cNvPr id="38" name="Rectangle 37">
            <a:extLst>
              <a:ext uri="{FF2B5EF4-FFF2-40B4-BE49-F238E27FC236}">
                <a16:creationId xmlns:a16="http://schemas.microsoft.com/office/drawing/2014/main" id="{73EFA0FE-335F-4B59-9508-F16CFF751C09}"/>
              </a:ext>
            </a:extLst>
          </p:cNvPr>
          <p:cNvSpPr/>
          <p:nvPr/>
        </p:nvSpPr>
        <p:spPr bwMode="auto">
          <a:xfrm>
            <a:off x="5684068" y="4968717"/>
            <a:ext cx="3932025" cy="9787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182880" bIns="146304"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Segoe UI" pitchFamily="34" charset="0"/>
                <a:cs typeface="Segoe UI" pitchFamily="34" charset="0"/>
              </a:rPr>
              <a:t>Business Value </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HVA analysis (WIP, HVU, critical process) </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Segoe UI" pitchFamily="34" charset="0"/>
                <a:cs typeface="Segoe UI" pitchFamily="34" charset="0"/>
              </a:rPr>
              <a:t>Run-time &amp; Dependency analysis</a:t>
            </a:r>
          </a:p>
        </p:txBody>
      </p:sp>
      <p:sp>
        <p:nvSpPr>
          <p:cNvPr id="35" name="Oval 34">
            <a:extLst>
              <a:ext uri="{FF2B5EF4-FFF2-40B4-BE49-F238E27FC236}">
                <a16:creationId xmlns:a16="http://schemas.microsoft.com/office/drawing/2014/main" id="{F2BE5659-C693-4791-8F54-54717C358041}"/>
              </a:ext>
            </a:extLst>
          </p:cNvPr>
          <p:cNvSpPr/>
          <p:nvPr/>
        </p:nvSpPr>
        <p:spPr bwMode="auto">
          <a:xfrm>
            <a:off x="5206028" y="2186307"/>
            <a:ext cx="137160" cy="13716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0" name="Oval 39">
            <a:extLst>
              <a:ext uri="{FF2B5EF4-FFF2-40B4-BE49-F238E27FC236}">
                <a16:creationId xmlns:a16="http://schemas.microsoft.com/office/drawing/2014/main" id="{89F62369-C1E8-4271-8FE9-2C54EC4DCB33}"/>
              </a:ext>
            </a:extLst>
          </p:cNvPr>
          <p:cNvSpPr/>
          <p:nvPr/>
        </p:nvSpPr>
        <p:spPr bwMode="auto">
          <a:xfrm>
            <a:off x="5297468" y="3863000"/>
            <a:ext cx="137160" cy="13716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2" name="Oval 41">
            <a:extLst>
              <a:ext uri="{FF2B5EF4-FFF2-40B4-BE49-F238E27FC236}">
                <a16:creationId xmlns:a16="http://schemas.microsoft.com/office/drawing/2014/main" id="{19DC6B1B-2F7C-4B50-8A87-84FADE51D36D}"/>
              </a:ext>
            </a:extLst>
          </p:cNvPr>
          <p:cNvSpPr/>
          <p:nvPr/>
        </p:nvSpPr>
        <p:spPr bwMode="auto">
          <a:xfrm>
            <a:off x="5168338" y="5261104"/>
            <a:ext cx="137160" cy="13716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6" name="Group 25">
            <a:extLst>
              <a:ext uri="{FF2B5EF4-FFF2-40B4-BE49-F238E27FC236}">
                <a16:creationId xmlns:a16="http://schemas.microsoft.com/office/drawing/2014/main" id="{8E66A31E-0405-4AF9-80C1-18D0F665D3F1}"/>
              </a:ext>
            </a:extLst>
          </p:cNvPr>
          <p:cNvGrpSpPr/>
          <p:nvPr/>
        </p:nvGrpSpPr>
        <p:grpSpPr>
          <a:xfrm>
            <a:off x="1726741" y="3302176"/>
            <a:ext cx="1850913" cy="1451287"/>
            <a:chOff x="2371263" y="3911940"/>
            <a:chExt cx="1182365" cy="927084"/>
          </a:xfrm>
        </p:grpSpPr>
        <p:sp>
          <p:nvSpPr>
            <p:cNvPr id="27" name="Freeform 5">
              <a:extLst>
                <a:ext uri="{FF2B5EF4-FFF2-40B4-BE49-F238E27FC236}">
                  <a16:creationId xmlns:a16="http://schemas.microsoft.com/office/drawing/2014/main" id="{38BF5231-C68F-4DDB-BB01-00790BDF01D5}"/>
                </a:ext>
              </a:extLst>
            </p:cNvPr>
            <p:cNvSpPr>
              <a:spLocks/>
            </p:cNvSpPr>
            <p:nvPr/>
          </p:nvSpPr>
          <p:spPr bwMode="auto">
            <a:xfrm>
              <a:off x="2371263" y="3911940"/>
              <a:ext cx="1182365" cy="927084"/>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8" name="Rectangle: Rounded Corners 27">
              <a:extLst>
                <a:ext uri="{FF2B5EF4-FFF2-40B4-BE49-F238E27FC236}">
                  <a16:creationId xmlns:a16="http://schemas.microsoft.com/office/drawing/2014/main" id="{7962912D-DC9A-400E-AAF5-C1C3C7E671CD}"/>
                </a:ext>
              </a:extLst>
            </p:cNvPr>
            <p:cNvSpPr/>
            <p:nvPr/>
          </p:nvSpPr>
          <p:spPr bwMode="auto">
            <a:xfrm>
              <a:off x="2413806" y="3946061"/>
              <a:ext cx="1097280" cy="648269"/>
            </a:xfrm>
            <a:prstGeom prst="roundRect">
              <a:avLst>
                <a:gd name="adj" fmla="val 519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 name="Group 4">
            <a:extLst>
              <a:ext uri="{FF2B5EF4-FFF2-40B4-BE49-F238E27FC236}">
                <a16:creationId xmlns:a16="http://schemas.microsoft.com/office/drawing/2014/main" id="{6DEBD147-176C-4C08-9B66-C25D515A7FE0}"/>
              </a:ext>
            </a:extLst>
          </p:cNvPr>
          <p:cNvGrpSpPr>
            <a:grpSpLocks noChangeAspect="1"/>
          </p:cNvGrpSpPr>
          <p:nvPr/>
        </p:nvGrpSpPr>
        <p:grpSpPr bwMode="auto">
          <a:xfrm>
            <a:off x="2374142" y="3385092"/>
            <a:ext cx="556109" cy="554961"/>
            <a:chOff x="3840" y="1962"/>
            <a:chExt cx="485" cy="484"/>
          </a:xfrm>
        </p:grpSpPr>
        <p:sp>
          <p:nvSpPr>
            <p:cNvPr id="6" name="Freeform 5">
              <a:extLst>
                <a:ext uri="{FF2B5EF4-FFF2-40B4-BE49-F238E27FC236}">
                  <a16:creationId xmlns:a16="http://schemas.microsoft.com/office/drawing/2014/main" id="{436A3CC2-516C-4FFF-9D63-5A5A39B4F3B4}"/>
                </a:ext>
              </a:extLst>
            </p:cNvPr>
            <p:cNvSpPr>
              <a:spLocks/>
            </p:cNvSpPr>
            <p:nvPr/>
          </p:nvSpPr>
          <p:spPr bwMode="auto">
            <a:xfrm>
              <a:off x="3991" y="1962"/>
              <a:ext cx="334" cy="33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 name="Freeform 6">
              <a:extLst>
                <a:ext uri="{FF2B5EF4-FFF2-40B4-BE49-F238E27FC236}">
                  <a16:creationId xmlns:a16="http://schemas.microsoft.com/office/drawing/2014/main" id="{D14DA5D1-C044-4FBD-8FF0-7D76BBFD271A}"/>
                </a:ext>
              </a:extLst>
            </p:cNvPr>
            <p:cNvSpPr>
              <a:spLocks/>
            </p:cNvSpPr>
            <p:nvPr/>
          </p:nvSpPr>
          <p:spPr bwMode="auto">
            <a:xfrm>
              <a:off x="3840" y="2234"/>
              <a:ext cx="212" cy="212"/>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 name="Freeform 7">
              <a:extLst>
                <a:ext uri="{FF2B5EF4-FFF2-40B4-BE49-F238E27FC236}">
                  <a16:creationId xmlns:a16="http://schemas.microsoft.com/office/drawing/2014/main" id="{1050EA81-385E-4437-9FE5-60EBE8972A58}"/>
                </a:ext>
              </a:extLst>
            </p:cNvPr>
            <p:cNvSpPr>
              <a:spLocks/>
            </p:cNvSpPr>
            <p:nvPr/>
          </p:nvSpPr>
          <p:spPr bwMode="auto">
            <a:xfrm>
              <a:off x="4021" y="1992"/>
              <a:ext cx="273" cy="273"/>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6" name="Group 15">
            <a:extLst>
              <a:ext uri="{FF2B5EF4-FFF2-40B4-BE49-F238E27FC236}">
                <a16:creationId xmlns:a16="http://schemas.microsoft.com/office/drawing/2014/main" id="{01663776-BDAC-466F-9710-BC8B5BF3D2FC}"/>
              </a:ext>
            </a:extLst>
          </p:cNvPr>
          <p:cNvGrpSpPr/>
          <p:nvPr/>
        </p:nvGrpSpPr>
        <p:grpSpPr>
          <a:xfrm>
            <a:off x="2250253" y="3576003"/>
            <a:ext cx="803888" cy="492443"/>
            <a:chOff x="1518320" y="2348006"/>
            <a:chExt cx="803888" cy="492443"/>
          </a:xfrm>
        </p:grpSpPr>
        <p:sp>
          <p:nvSpPr>
            <p:cNvPr id="8" name="TextBox 7">
              <a:extLst>
                <a:ext uri="{FF2B5EF4-FFF2-40B4-BE49-F238E27FC236}">
                  <a16:creationId xmlns:a16="http://schemas.microsoft.com/office/drawing/2014/main" id="{F794238E-743D-4DB5-9796-E6BFF4987B96}"/>
                </a:ext>
              </a:extLst>
            </p:cNvPr>
            <p:cNvSpPr txBox="1"/>
            <p:nvPr/>
          </p:nvSpPr>
          <p:spPr>
            <a:xfrm>
              <a:off x="1684623" y="2348006"/>
              <a:ext cx="471283"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gradFill>
                    <a:gsLst>
                      <a:gs pos="2917">
                        <a:srgbClr val="107C10"/>
                      </a:gs>
                      <a:gs pos="30000">
                        <a:srgbClr val="107C10"/>
                      </a:gs>
                    </a:gsLst>
                    <a:lin ang="5400000" scaled="0"/>
                  </a:gradFill>
                  <a:effectLst/>
                  <a:uLnTx/>
                  <a:uFillTx/>
                  <a:latin typeface="Segoe UI"/>
                  <a:ea typeface="+mn-ea"/>
                  <a:cs typeface="+mn-cs"/>
                </a:rPr>
                <a:t>10</a:t>
              </a:r>
            </a:p>
          </p:txBody>
        </p:sp>
        <p:cxnSp>
          <p:nvCxnSpPr>
            <p:cNvPr id="14" name="Straight Connector 13">
              <a:extLst>
                <a:ext uri="{FF2B5EF4-FFF2-40B4-BE49-F238E27FC236}">
                  <a16:creationId xmlns:a16="http://schemas.microsoft.com/office/drawing/2014/main" id="{1A065EA7-23D5-4037-B143-9FEDF91256DF}"/>
                </a:ext>
              </a:extLst>
            </p:cNvPr>
            <p:cNvCxnSpPr/>
            <p:nvPr/>
          </p:nvCxnSpPr>
          <p:spPr>
            <a:xfrm>
              <a:off x="1518320" y="2840449"/>
              <a:ext cx="803888" cy="0"/>
            </a:xfrm>
            <a:prstGeom prst="line">
              <a:avLst/>
            </a:prstGeom>
            <a:ln w="22225">
              <a:solidFill>
                <a:srgbClr val="107C10"/>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32" name="TextBox 31">
            <a:extLst>
              <a:ext uri="{FF2B5EF4-FFF2-40B4-BE49-F238E27FC236}">
                <a16:creationId xmlns:a16="http://schemas.microsoft.com/office/drawing/2014/main" id="{98BECE0C-2172-4528-B703-43125E1C403F}"/>
              </a:ext>
            </a:extLst>
          </p:cNvPr>
          <p:cNvSpPr txBox="1"/>
          <p:nvPr/>
        </p:nvSpPr>
        <p:spPr>
          <a:xfrm>
            <a:off x="4857442" y="1850332"/>
            <a:ext cx="804672" cy="800219"/>
          </a:xfrm>
          <a:prstGeom prst="rect">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a:ln w="3175">
                  <a:noFill/>
                </a:ln>
                <a:gradFill>
                  <a:gsLst>
                    <a:gs pos="0">
                      <a:schemeClr val="bg1"/>
                    </a:gs>
                    <a:gs pos="100000">
                      <a:schemeClr val="bg1"/>
                    </a:gs>
                  </a:gsLst>
                  <a:lin ang="5400000" scaled="1"/>
                </a:gradFill>
                <a:latin typeface="+mj-lt"/>
                <a:cs typeface="Segoe UI"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US" sz="4000" b="0" i="0" u="none" strike="noStrike" kern="1200" cap="none" spc="0" normalizeH="0" baseline="0" noProof="0">
                <a:ln w="3175">
                  <a:noFill/>
                </a:ln>
                <a:gradFill>
                  <a:gsLst>
                    <a:gs pos="0">
                      <a:srgbClr val="0078D4"/>
                    </a:gs>
                    <a:gs pos="100000">
                      <a:srgbClr val="0078D4"/>
                    </a:gs>
                  </a:gsLst>
                  <a:lin ang="5400000" scaled="0"/>
                </a:gradFill>
                <a:effectLst/>
                <a:uLnTx/>
                <a:uFillTx/>
                <a:latin typeface="Segoe UI Semibold"/>
                <a:ea typeface="+mn-ea"/>
                <a:cs typeface="Segoe UI" panose="020B0502040204020203" pitchFamily="34" charset="0"/>
              </a:rPr>
              <a:t>T</a:t>
            </a:r>
          </a:p>
        </p:txBody>
      </p:sp>
      <p:sp>
        <p:nvSpPr>
          <p:cNvPr id="37" name="TextBox 36">
            <a:extLst>
              <a:ext uri="{FF2B5EF4-FFF2-40B4-BE49-F238E27FC236}">
                <a16:creationId xmlns:a16="http://schemas.microsoft.com/office/drawing/2014/main" id="{A5DFAA80-7DC6-4F00-B9E3-260D3C2EB255}"/>
              </a:ext>
            </a:extLst>
          </p:cNvPr>
          <p:cNvSpPr txBox="1"/>
          <p:nvPr/>
        </p:nvSpPr>
        <p:spPr>
          <a:xfrm>
            <a:off x="4849412" y="3544473"/>
            <a:ext cx="804672" cy="800219"/>
          </a:xfrm>
          <a:prstGeom prst="rect">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defTabSz="932472" fontAlgn="base">
              <a:spcBef>
                <a:spcPct val="0"/>
              </a:spcBef>
              <a:spcAft>
                <a:spcPts val="600"/>
              </a:spcAft>
              <a:defRPr sz="4000">
                <a:ln w="3175">
                  <a:noFill/>
                </a:ln>
                <a:gradFill>
                  <a:gsLst>
                    <a:gs pos="0">
                      <a:schemeClr val="accent1"/>
                    </a:gs>
                    <a:gs pos="100000">
                      <a:schemeClr val="accent1"/>
                    </a:gs>
                  </a:gsLst>
                  <a:lin ang="5400000" scaled="0"/>
                </a:gradFill>
                <a:latin typeface="+mj-lt"/>
                <a:cs typeface="Segoe UI"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US" sz="4000" b="0" i="0" u="none" strike="noStrike" kern="1200" cap="none" spc="0" normalizeH="0" baseline="0" noProof="0">
                <a:ln w="3175">
                  <a:noFill/>
                </a:ln>
                <a:gradFill>
                  <a:gsLst>
                    <a:gs pos="0">
                      <a:srgbClr val="0078D4"/>
                    </a:gs>
                    <a:gs pos="100000">
                      <a:srgbClr val="0078D4"/>
                    </a:gs>
                  </a:gsLst>
                  <a:lin ang="5400000" scaled="0"/>
                </a:gradFill>
                <a:effectLst/>
                <a:uLnTx/>
                <a:uFillTx/>
                <a:latin typeface="Segoe UI Semibold"/>
                <a:ea typeface="+mn-ea"/>
                <a:cs typeface="Segoe UI" panose="020B0502040204020203" pitchFamily="34" charset="0"/>
              </a:rPr>
              <a:t>L</a:t>
            </a:r>
          </a:p>
        </p:txBody>
      </p:sp>
      <p:sp>
        <p:nvSpPr>
          <p:cNvPr id="39" name="TextBox 38">
            <a:extLst>
              <a:ext uri="{FF2B5EF4-FFF2-40B4-BE49-F238E27FC236}">
                <a16:creationId xmlns:a16="http://schemas.microsoft.com/office/drawing/2014/main" id="{95F373EB-875B-44F5-BFF9-36F151C919EB}"/>
              </a:ext>
            </a:extLst>
          </p:cNvPr>
          <p:cNvSpPr txBox="1"/>
          <p:nvPr/>
        </p:nvSpPr>
        <p:spPr>
          <a:xfrm>
            <a:off x="4857442" y="5031777"/>
            <a:ext cx="804672" cy="800219"/>
          </a:xfrm>
          <a:prstGeom prst="rect">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defTabSz="932472" fontAlgn="base">
              <a:spcBef>
                <a:spcPct val="0"/>
              </a:spcBef>
              <a:spcAft>
                <a:spcPts val="600"/>
              </a:spcAft>
              <a:defRPr sz="4000">
                <a:ln w="3175">
                  <a:noFill/>
                </a:ln>
                <a:gradFill>
                  <a:gsLst>
                    <a:gs pos="0">
                      <a:schemeClr val="accent1"/>
                    </a:gs>
                    <a:gs pos="100000">
                      <a:schemeClr val="accent1"/>
                    </a:gs>
                  </a:gsLst>
                  <a:lin ang="5400000" scaled="0"/>
                </a:gradFill>
                <a:latin typeface="+mj-lt"/>
                <a:cs typeface="Segoe UI"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US" sz="4000" b="0" i="0" u="none" strike="noStrike" kern="1200" cap="none" spc="0" normalizeH="0" baseline="0" noProof="0">
                <a:ln w="3175">
                  <a:noFill/>
                </a:ln>
                <a:gradFill>
                  <a:gsLst>
                    <a:gs pos="0">
                      <a:srgbClr val="0078D4"/>
                    </a:gs>
                    <a:gs pos="100000">
                      <a:srgbClr val="0078D4"/>
                    </a:gs>
                  </a:gsLst>
                  <a:lin ang="5400000" scaled="0"/>
                </a:gradFill>
                <a:effectLst/>
                <a:uLnTx/>
                <a:uFillTx/>
                <a:latin typeface="Segoe UI Semibold"/>
                <a:ea typeface="+mn-ea"/>
                <a:cs typeface="Segoe UI" panose="020B0502040204020203" pitchFamily="34" charset="0"/>
              </a:rPr>
              <a:t>V</a:t>
            </a:r>
          </a:p>
        </p:txBody>
      </p:sp>
      <p:grpSp>
        <p:nvGrpSpPr>
          <p:cNvPr id="2" name="Group 1">
            <a:extLst>
              <a:ext uri="{FF2B5EF4-FFF2-40B4-BE49-F238E27FC236}">
                <a16:creationId xmlns:a16="http://schemas.microsoft.com/office/drawing/2014/main" id="{EF237975-01C4-48A7-8E4F-BC8100473B5B}"/>
              </a:ext>
            </a:extLst>
          </p:cNvPr>
          <p:cNvGrpSpPr/>
          <p:nvPr/>
        </p:nvGrpSpPr>
        <p:grpSpPr>
          <a:xfrm>
            <a:off x="1386806" y="447584"/>
            <a:ext cx="797387" cy="797387"/>
            <a:chOff x="1386806" y="447584"/>
            <a:chExt cx="797387" cy="797387"/>
          </a:xfrm>
        </p:grpSpPr>
        <p:sp>
          <p:nvSpPr>
            <p:cNvPr id="41" name="Oval 40">
              <a:extLst>
                <a:ext uri="{FF2B5EF4-FFF2-40B4-BE49-F238E27FC236}">
                  <a16:creationId xmlns:a16="http://schemas.microsoft.com/office/drawing/2014/main" id="{103711A3-7B1C-4430-84EB-FC2C432997D0}"/>
                </a:ext>
              </a:extLst>
            </p:cNvPr>
            <p:cNvSpPr/>
            <p:nvPr/>
          </p:nvSpPr>
          <p:spPr bwMode="auto">
            <a:xfrm>
              <a:off x="1386806" y="447584"/>
              <a:ext cx="797387" cy="79738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pic>
          <p:nvPicPr>
            <p:cNvPr id="25" name="Picture 24">
              <a:extLst>
                <a:ext uri="{FF2B5EF4-FFF2-40B4-BE49-F238E27FC236}">
                  <a16:creationId xmlns:a16="http://schemas.microsoft.com/office/drawing/2014/main" id="{837D2495-CA29-4853-8E70-44CFBF6F5C60}"/>
                </a:ext>
              </a:extLst>
            </p:cNvPr>
            <p:cNvPicPr>
              <a:picLocks noChangeAspect="1"/>
            </p:cNvPicPr>
            <p:nvPr/>
          </p:nvPicPr>
          <p:blipFill>
            <a:blip r:embed="rId3"/>
            <a:stretch>
              <a:fillRect/>
            </a:stretch>
          </p:blipFill>
          <p:spPr>
            <a:xfrm>
              <a:off x="1520003" y="580781"/>
              <a:ext cx="530993" cy="530993"/>
            </a:xfrm>
            <a:prstGeom prst="rect">
              <a:avLst/>
            </a:prstGeom>
          </p:spPr>
        </p:pic>
      </p:grpSp>
    </p:spTree>
    <p:extLst>
      <p:ext uri="{BB962C8B-B14F-4D97-AF65-F5344CB8AC3E}">
        <p14:creationId xmlns:p14="http://schemas.microsoft.com/office/powerpoint/2010/main" val="34956832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repeatCount="4000" accel="50000" decel="50000" fill="hold" nodeType="withEffect">
                                  <p:stCondLst>
                                    <p:cond delay="0"/>
                                  </p:stCondLst>
                                  <p:childTnLst>
                                    <p:animMotion origin="layout" path="M 1.875E-6 2.22222E-6 C 0.01393 2.22222E-6 0.02539 0.01898 0.02539 0.04305 C 0.02539 0.06666 0.01393 0.08634 1.875E-6 0.08634 C -0.01419 0.08634 -0.02539 0.06666 -0.02539 0.04305 C -0.02539 0.01898 -0.01419 2.22222E-6 1.875E-6 2.22222E-6 Z " pathEditMode="relative" rAng="0" ptsTypes="AAAAA">
                                      <p:cBhvr>
                                        <p:cTn id="6" dur="2000" fill="hold"/>
                                        <p:tgtEl>
                                          <p:spTgt spid="4"/>
                                        </p:tgtEl>
                                        <p:attrNameLst>
                                          <p:attrName>ppt_x</p:attrName>
                                          <p:attrName>ppt_y</p:attrName>
                                        </p:attrNameLst>
                                      </p:cBhvr>
                                      <p:rCtr x="0" y="4306"/>
                                    </p:animMotion>
                                  </p:childTnLst>
                                </p:cTn>
                              </p:par>
                              <p:par>
                                <p:cTn id="7" presetID="1" presetClass="entr" presetSubtype="0" fill="hold" grpId="1"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par>
                                <p:cTn id="9" presetID="42" presetClass="path" presetSubtype="0" repeatCount="3000" decel="100000" fill="hold" grpId="2" nodeType="withEffect">
                                  <p:stCondLst>
                                    <p:cond delay="0"/>
                                  </p:stCondLst>
                                  <p:childTnLst>
                                    <p:animMotion origin="layout" path="M -2.08333E-6 -3.7037E-6 L -0.21263 0.20116 " pathEditMode="relative" rAng="0" ptsTypes="AA">
                                      <p:cBhvr>
                                        <p:cTn id="10" dur="2000" fill="hold"/>
                                        <p:tgtEl>
                                          <p:spTgt spid="35"/>
                                        </p:tgtEl>
                                        <p:attrNameLst>
                                          <p:attrName>ppt_x</p:attrName>
                                          <p:attrName>ppt_y</p:attrName>
                                        </p:attrNameLst>
                                      </p:cBhvr>
                                      <p:rCtr x="-10638" y="10046"/>
                                    </p:animMotion>
                                  </p:childTnLst>
                                </p:cTn>
                              </p:par>
                              <p:par>
                                <p:cTn id="11" presetID="10" presetClass="exit" presetSubtype="0" repeatCount="indefinite" fill="hold" grpId="0" nodeType="withEffect">
                                  <p:stCondLst>
                                    <p:cond delay="0"/>
                                  </p:stCondLst>
                                  <p:childTnLst>
                                    <p:animEffect transition="out" filter="fade">
                                      <p:cBhvr>
                                        <p:cTn id="12" dur="2000"/>
                                        <p:tgtEl>
                                          <p:spTgt spid="35"/>
                                        </p:tgtEl>
                                      </p:cBhvr>
                                    </p:animEffect>
                                    <p:set>
                                      <p:cBhvr>
                                        <p:cTn id="13" dur="1" fill="hold">
                                          <p:stCondLst>
                                            <p:cond delay="1999"/>
                                          </p:stCondLst>
                                        </p:cTn>
                                        <p:tgtEl>
                                          <p:spTgt spid="35"/>
                                        </p:tgtEl>
                                        <p:attrNameLst>
                                          <p:attrName>style.visibility</p:attrName>
                                        </p:attrNameLst>
                                      </p:cBhvr>
                                      <p:to>
                                        <p:strVal val="hidden"/>
                                      </p:to>
                                    </p:set>
                                  </p:childTnLst>
                                </p:cTn>
                              </p:par>
                              <p:par>
                                <p:cTn id="14" presetID="1" presetClass="entr" presetSubtype="0" fill="hold" grpId="1" nodeType="withEffect">
                                  <p:stCondLst>
                                    <p:cond delay="300"/>
                                  </p:stCondLst>
                                  <p:childTnLst>
                                    <p:set>
                                      <p:cBhvr>
                                        <p:cTn id="15" dur="1" fill="hold">
                                          <p:stCondLst>
                                            <p:cond delay="0"/>
                                          </p:stCondLst>
                                        </p:cTn>
                                        <p:tgtEl>
                                          <p:spTgt spid="40"/>
                                        </p:tgtEl>
                                        <p:attrNameLst>
                                          <p:attrName>style.visibility</p:attrName>
                                        </p:attrNameLst>
                                      </p:cBhvr>
                                      <p:to>
                                        <p:strVal val="visible"/>
                                      </p:to>
                                    </p:set>
                                  </p:childTnLst>
                                </p:cTn>
                              </p:par>
                              <p:par>
                                <p:cTn id="16" presetID="42" presetClass="path" presetSubtype="0" repeatCount="3000" accel="50000" decel="50000" fill="hold" grpId="2" nodeType="withEffect">
                                  <p:stCondLst>
                                    <p:cond delay="300"/>
                                  </p:stCondLst>
                                  <p:childTnLst>
                                    <p:animMotion origin="layout" path="M -4.16667E-6 1.85185E-6 L -0.21718 -0.00671 " pathEditMode="relative" rAng="0" ptsTypes="AA">
                                      <p:cBhvr>
                                        <p:cTn id="17" dur="2000" fill="hold"/>
                                        <p:tgtEl>
                                          <p:spTgt spid="40"/>
                                        </p:tgtEl>
                                        <p:attrNameLst>
                                          <p:attrName>ppt_x</p:attrName>
                                          <p:attrName>ppt_y</p:attrName>
                                        </p:attrNameLst>
                                      </p:cBhvr>
                                      <p:rCtr x="-10859" y="-347"/>
                                    </p:animMotion>
                                  </p:childTnLst>
                                </p:cTn>
                              </p:par>
                              <p:par>
                                <p:cTn id="18" presetID="10" presetClass="exit" presetSubtype="0" repeatCount="indefinite" fill="hold" grpId="0" nodeType="withEffect">
                                  <p:stCondLst>
                                    <p:cond delay="300"/>
                                  </p:stCondLst>
                                  <p:childTnLst>
                                    <p:animEffect transition="out" filter="fade">
                                      <p:cBhvr>
                                        <p:cTn id="19" dur="2000"/>
                                        <p:tgtEl>
                                          <p:spTgt spid="40"/>
                                        </p:tgtEl>
                                      </p:cBhvr>
                                    </p:animEffect>
                                    <p:set>
                                      <p:cBhvr>
                                        <p:cTn id="20" dur="1" fill="hold">
                                          <p:stCondLst>
                                            <p:cond delay="1999"/>
                                          </p:stCondLst>
                                        </p:cTn>
                                        <p:tgtEl>
                                          <p:spTgt spid="40"/>
                                        </p:tgtEl>
                                        <p:attrNameLst>
                                          <p:attrName>style.visibility</p:attrName>
                                        </p:attrNameLst>
                                      </p:cBhvr>
                                      <p:to>
                                        <p:strVal val="hidden"/>
                                      </p:to>
                                    </p:set>
                                  </p:childTnLst>
                                </p:cTn>
                              </p:par>
                              <p:par>
                                <p:cTn id="21" presetID="1" presetClass="entr" presetSubtype="0" fill="hold" grpId="1" nodeType="withEffect">
                                  <p:stCondLst>
                                    <p:cond delay="500"/>
                                  </p:stCondLst>
                                  <p:childTnLst>
                                    <p:set>
                                      <p:cBhvr>
                                        <p:cTn id="22" dur="1" fill="hold">
                                          <p:stCondLst>
                                            <p:cond delay="0"/>
                                          </p:stCondLst>
                                        </p:cTn>
                                        <p:tgtEl>
                                          <p:spTgt spid="42"/>
                                        </p:tgtEl>
                                        <p:attrNameLst>
                                          <p:attrName>style.visibility</p:attrName>
                                        </p:attrNameLst>
                                      </p:cBhvr>
                                      <p:to>
                                        <p:strVal val="visible"/>
                                      </p:to>
                                    </p:set>
                                  </p:childTnLst>
                                </p:cTn>
                              </p:par>
                              <p:par>
                                <p:cTn id="23" presetID="42" presetClass="path" presetSubtype="0" repeatCount="3000" accel="50000" decel="50000" fill="hold" grpId="2" nodeType="withEffect">
                                  <p:stCondLst>
                                    <p:cond delay="500"/>
                                  </p:stCondLst>
                                  <p:childTnLst>
                                    <p:animMotion origin="layout" path="M 2.70833E-6 -3.33333E-6 L -0.1961 -0.17199 " pathEditMode="relative" rAng="0" ptsTypes="AA">
                                      <p:cBhvr>
                                        <p:cTn id="24" dur="2000" fill="hold"/>
                                        <p:tgtEl>
                                          <p:spTgt spid="42"/>
                                        </p:tgtEl>
                                        <p:attrNameLst>
                                          <p:attrName>ppt_x</p:attrName>
                                          <p:attrName>ppt_y</p:attrName>
                                        </p:attrNameLst>
                                      </p:cBhvr>
                                      <p:rCtr x="-9805" y="-8611"/>
                                    </p:animMotion>
                                  </p:childTnLst>
                                </p:cTn>
                              </p:par>
                              <p:par>
                                <p:cTn id="25" presetID="10" presetClass="exit" presetSubtype="0" repeatCount="indefinite" fill="hold" grpId="0" nodeType="withEffect">
                                  <p:stCondLst>
                                    <p:cond delay="500"/>
                                  </p:stCondLst>
                                  <p:childTnLst>
                                    <p:animEffect transition="out" filter="fade">
                                      <p:cBhvr>
                                        <p:cTn id="26" dur="2000"/>
                                        <p:tgtEl>
                                          <p:spTgt spid="42"/>
                                        </p:tgtEl>
                                      </p:cBhvr>
                                    </p:animEffect>
                                    <p:set>
                                      <p:cBhvr>
                                        <p:cTn id="27" dur="1" fill="hold">
                                          <p:stCondLst>
                                            <p:cond delay="1999"/>
                                          </p:stCondLst>
                                        </p:cTn>
                                        <p:tgtEl>
                                          <p:spTgt spid="42"/>
                                        </p:tgtEl>
                                        <p:attrNameLst>
                                          <p:attrName>style.visibility</p:attrName>
                                        </p:attrNameLst>
                                      </p:cBhvr>
                                      <p:to>
                                        <p:strVal val="hidden"/>
                                      </p:to>
                                    </p:set>
                                  </p:childTnLst>
                                </p:cTn>
                              </p:par>
                            </p:childTnLst>
                          </p:cTn>
                        </p:par>
                        <p:par>
                          <p:cTn id="28" fill="hold">
                            <p:stCondLst>
                              <p:cond delay="8000"/>
                            </p:stCondLst>
                            <p:childTnLst>
                              <p:par>
                                <p:cTn id="29" presetID="10" presetClass="exit" presetSubtype="0" fill="hold" nodeType="after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ntr" presetSubtype="0" fill="hold" nodeType="withEffect">
                                  <p:stCondLst>
                                    <p:cond delay="20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5" grpId="2" animBg="1"/>
      <p:bldP spid="40" grpId="0" animBg="1"/>
      <p:bldP spid="40" grpId="1" animBg="1"/>
      <p:bldP spid="40" grpId="2" animBg="1"/>
      <p:bldP spid="42" grpId="0" animBg="1"/>
      <p:bldP spid="42" grpId="1" animBg="1"/>
      <p:bldP spid="42"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eform 1285">
            <a:extLst>
              <a:ext uri="{FF2B5EF4-FFF2-40B4-BE49-F238E27FC236}">
                <a16:creationId xmlns:a16="http://schemas.microsoft.com/office/drawing/2014/main" id="{4DA0F77F-6FFF-401E-82CD-B1C2509C48D7}"/>
              </a:ext>
            </a:extLst>
          </p:cNvPr>
          <p:cNvSpPr>
            <a:spLocks/>
          </p:cNvSpPr>
          <p:nvPr/>
        </p:nvSpPr>
        <p:spPr bwMode="auto">
          <a:xfrm>
            <a:off x="-922" y="3420979"/>
            <a:ext cx="1121664" cy="3468521"/>
          </a:xfrm>
          <a:custGeom>
            <a:avLst/>
            <a:gdLst>
              <a:gd name="T0" fmla="*/ 0 w 65"/>
              <a:gd name="T1" fmla="*/ 201 h 201"/>
              <a:gd name="T2" fmla="*/ 0 w 65"/>
              <a:gd name="T3" fmla="*/ 27 h 201"/>
              <a:gd name="T4" fmla="*/ 28 w 65"/>
              <a:gd name="T5" fmla="*/ 0 h 201"/>
              <a:gd name="T6" fmla="*/ 41 w 65"/>
              <a:gd name="T7" fmla="*/ 5 h 201"/>
              <a:gd name="T8" fmla="*/ 65 w 65"/>
              <a:gd name="T9" fmla="*/ 201 h 201"/>
              <a:gd name="T10" fmla="*/ 0 w 65"/>
              <a:gd name="T11" fmla="*/ 201 h 201"/>
            </a:gdLst>
            <a:ahLst/>
            <a:cxnLst>
              <a:cxn ang="0">
                <a:pos x="T0" y="T1"/>
              </a:cxn>
              <a:cxn ang="0">
                <a:pos x="T2" y="T3"/>
              </a:cxn>
              <a:cxn ang="0">
                <a:pos x="T4" y="T5"/>
              </a:cxn>
              <a:cxn ang="0">
                <a:pos x="T6" y="T7"/>
              </a:cxn>
              <a:cxn ang="0">
                <a:pos x="T8" y="T9"/>
              </a:cxn>
              <a:cxn ang="0">
                <a:pos x="T10" y="T11"/>
              </a:cxn>
            </a:cxnLst>
            <a:rect l="0" t="0" r="r" b="b"/>
            <a:pathLst>
              <a:path w="65" h="201">
                <a:moveTo>
                  <a:pt x="0" y="201"/>
                </a:moveTo>
                <a:lnTo>
                  <a:pt x="0" y="27"/>
                </a:lnTo>
                <a:lnTo>
                  <a:pt x="28" y="0"/>
                </a:lnTo>
                <a:lnTo>
                  <a:pt x="41" y="5"/>
                </a:lnTo>
                <a:lnTo>
                  <a:pt x="65" y="201"/>
                </a:lnTo>
                <a:lnTo>
                  <a:pt x="0" y="201"/>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3" name="Freeform 1302">
            <a:extLst>
              <a:ext uri="{FF2B5EF4-FFF2-40B4-BE49-F238E27FC236}">
                <a16:creationId xmlns:a16="http://schemas.microsoft.com/office/drawing/2014/main" id="{8556BA45-19B8-4DD3-A0E0-2E75639AFE58}"/>
              </a:ext>
            </a:extLst>
          </p:cNvPr>
          <p:cNvSpPr>
            <a:spLocks/>
          </p:cNvSpPr>
          <p:nvPr/>
        </p:nvSpPr>
        <p:spPr bwMode="auto">
          <a:xfrm>
            <a:off x="482256" y="2937804"/>
            <a:ext cx="828304" cy="3951695"/>
          </a:xfrm>
          <a:custGeom>
            <a:avLst/>
            <a:gdLst>
              <a:gd name="T0" fmla="*/ 0 w 48"/>
              <a:gd name="T1" fmla="*/ 0 h 229"/>
              <a:gd name="T2" fmla="*/ 20 w 48"/>
              <a:gd name="T3" fmla="*/ 18 h 229"/>
              <a:gd name="T4" fmla="*/ 48 w 48"/>
              <a:gd name="T5" fmla="*/ 229 h 229"/>
              <a:gd name="T6" fmla="*/ 0 w 48"/>
              <a:gd name="T7" fmla="*/ 229 h 229"/>
              <a:gd name="T8" fmla="*/ 0 w 48"/>
              <a:gd name="T9" fmla="*/ 0 h 229"/>
            </a:gdLst>
            <a:ahLst/>
            <a:cxnLst>
              <a:cxn ang="0">
                <a:pos x="T0" y="T1"/>
              </a:cxn>
              <a:cxn ang="0">
                <a:pos x="T2" y="T3"/>
              </a:cxn>
              <a:cxn ang="0">
                <a:pos x="T4" y="T5"/>
              </a:cxn>
              <a:cxn ang="0">
                <a:pos x="T6" y="T7"/>
              </a:cxn>
              <a:cxn ang="0">
                <a:pos x="T8" y="T9"/>
              </a:cxn>
            </a:cxnLst>
            <a:rect l="0" t="0" r="r" b="b"/>
            <a:pathLst>
              <a:path w="48" h="229">
                <a:moveTo>
                  <a:pt x="0" y="0"/>
                </a:moveTo>
                <a:lnTo>
                  <a:pt x="20" y="18"/>
                </a:lnTo>
                <a:lnTo>
                  <a:pt x="48" y="229"/>
                </a:lnTo>
                <a:lnTo>
                  <a:pt x="0" y="229"/>
                </a:lnTo>
                <a:lnTo>
                  <a:pt x="0" y="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4" name="Freeform 1321">
            <a:extLst>
              <a:ext uri="{FF2B5EF4-FFF2-40B4-BE49-F238E27FC236}">
                <a16:creationId xmlns:a16="http://schemas.microsoft.com/office/drawing/2014/main" id="{667BA5BE-3FD3-4305-AC95-8042688E556C}"/>
              </a:ext>
            </a:extLst>
          </p:cNvPr>
          <p:cNvSpPr>
            <a:spLocks/>
          </p:cNvSpPr>
          <p:nvPr/>
        </p:nvSpPr>
        <p:spPr bwMode="auto">
          <a:xfrm>
            <a:off x="11363989" y="2699227"/>
            <a:ext cx="862814" cy="4158773"/>
          </a:xfrm>
          <a:custGeom>
            <a:avLst/>
            <a:gdLst>
              <a:gd name="T0" fmla="*/ 0 w 50"/>
              <a:gd name="T1" fmla="*/ 241 h 241"/>
              <a:gd name="T2" fmla="*/ 0 w 50"/>
              <a:gd name="T3" fmla="*/ 0 h 241"/>
              <a:gd name="T4" fmla="*/ 50 w 50"/>
              <a:gd name="T5" fmla="*/ 48 h 241"/>
              <a:gd name="T6" fmla="*/ 50 w 50"/>
              <a:gd name="T7" fmla="*/ 241 h 241"/>
              <a:gd name="T8" fmla="*/ 0 w 50"/>
              <a:gd name="T9" fmla="*/ 241 h 241"/>
            </a:gdLst>
            <a:ahLst/>
            <a:cxnLst>
              <a:cxn ang="0">
                <a:pos x="T0" y="T1"/>
              </a:cxn>
              <a:cxn ang="0">
                <a:pos x="T2" y="T3"/>
              </a:cxn>
              <a:cxn ang="0">
                <a:pos x="T4" y="T5"/>
              </a:cxn>
              <a:cxn ang="0">
                <a:pos x="T6" y="T7"/>
              </a:cxn>
              <a:cxn ang="0">
                <a:pos x="T8" y="T9"/>
              </a:cxn>
            </a:cxnLst>
            <a:rect l="0" t="0" r="r" b="b"/>
            <a:pathLst>
              <a:path w="50" h="241">
                <a:moveTo>
                  <a:pt x="0" y="241"/>
                </a:moveTo>
                <a:lnTo>
                  <a:pt x="0" y="0"/>
                </a:lnTo>
                <a:lnTo>
                  <a:pt x="50" y="48"/>
                </a:lnTo>
                <a:lnTo>
                  <a:pt x="50" y="241"/>
                </a:lnTo>
                <a:lnTo>
                  <a:pt x="0" y="241"/>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5" name="Freeform 1322">
            <a:extLst>
              <a:ext uri="{FF2B5EF4-FFF2-40B4-BE49-F238E27FC236}">
                <a16:creationId xmlns:a16="http://schemas.microsoft.com/office/drawing/2014/main" id="{66B78D35-80B7-448C-877B-F4ED66F51AB9}"/>
              </a:ext>
            </a:extLst>
          </p:cNvPr>
          <p:cNvSpPr>
            <a:spLocks/>
          </p:cNvSpPr>
          <p:nvPr/>
        </p:nvSpPr>
        <p:spPr bwMode="auto">
          <a:xfrm>
            <a:off x="11363989" y="3527531"/>
            <a:ext cx="862814" cy="3330469"/>
          </a:xfrm>
          <a:custGeom>
            <a:avLst/>
            <a:gdLst>
              <a:gd name="T0" fmla="*/ 50 w 50"/>
              <a:gd name="T1" fmla="*/ 0 h 193"/>
              <a:gd name="T2" fmla="*/ 0 w 50"/>
              <a:gd name="T3" fmla="*/ 51 h 193"/>
              <a:gd name="T4" fmla="*/ 48 w 50"/>
              <a:gd name="T5" fmla="*/ 99 h 193"/>
              <a:gd name="T6" fmla="*/ 0 w 50"/>
              <a:gd name="T7" fmla="*/ 147 h 193"/>
              <a:gd name="T8" fmla="*/ 50 w 50"/>
              <a:gd name="T9" fmla="*/ 193 h 193"/>
              <a:gd name="T10" fmla="*/ 50 w 50"/>
              <a:gd name="T11" fmla="*/ 0 h 193"/>
            </a:gdLst>
            <a:ahLst/>
            <a:cxnLst>
              <a:cxn ang="0">
                <a:pos x="T0" y="T1"/>
              </a:cxn>
              <a:cxn ang="0">
                <a:pos x="T2" y="T3"/>
              </a:cxn>
              <a:cxn ang="0">
                <a:pos x="T4" y="T5"/>
              </a:cxn>
              <a:cxn ang="0">
                <a:pos x="T6" y="T7"/>
              </a:cxn>
              <a:cxn ang="0">
                <a:pos x="T8" y="T9"/>
              </a:cxn>
              <a:cxn ang="0">
                <a:pos x="T10" y="T11"/>
              </a:cxn>
            </a:cxnLst>
            <a:rect l="0" t="0" r="r" b="b"/>
            <a:pathLst>
              <a:path w="50" h="193">
                <a:moveTo>
                  <a:pt x="50" y="0"/>
                </a:moveTo>
                <a:lnTo>
                  <a:pt x="0" y="51"/>
                </a:lnTo>
                <a:lnTo>
                  <a:pt x="48" y="99"/>
                </a:lnTo>
                <a:lnTo>
                  <a:pt x="0" y="147"/>
                </a:lnTo>
                <a:lnTo>
                  <a:pt x="50" y="193"/>
                </a:lnTo>
                <a:lnTo>
                  <a:pt x="50" y="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4" name="Group 3">
            <a:extLst>
              <a:ext uri="{FF2B5EF4-FFF2-40B4-BE49-F238E27FC236}">
                <a16:creationId xmlns:a16="http://schemas.microsoft.com/office/drawing/2014/main" id="{BAABE2E7-4F6A-4554-A097-5387104BD9AE}"/>
              </a:ext>
            </a:extLst>
          </p:cNvPr>
          <p:cNvGrpSpPr/>
          <p:nvPr/>
        </p:nvGrpSpPr>
        <p:grpSpPr>
          <a:xfrm>
            <a:off x="-142851" y="5631415"/>
            <a:ext cx="12784501" cy="2022152"/>
            <a:chOff x="7614722" y="4878207"/>
            <a:chExt cx="3128332" cy="494815"/>
          </a:xfrm>
        </p:grpSpPr>
        <p:sp>
          <p:nvSpPr>
            <p:cNvPr id="6" name="Freeform 1345">
              <a:extLst>
                <a:ext uri="{FF2B5EF4-FFF2-40B4-BE49-F238E27FC236}">
                  <a16:creationId xmlns:a16="http://schemas.microsoft.com/office/drawing/2014/main" id="{7AE161DA-0898-4467-AB45-CC4600F35758}"/>
                </a:ext>
              </a:extLst>
            </p:cNvPr>
            <p:cNvSpPr>
              <a:spLocks/>
            </p:cNvSpPr>
            <p:nvPr/>
          </p:nvSpPr>
          <p:spPr bwMode="auto">
            <a:xfrm>
              <a:off x="10479152" y="4900199"/>
              <a:ext cx="126455" cy="472823"/>
            </a:xfrm>
            <a:custGeom>
              <a:avLst/>
              <a:gdLst>
                <a:gd name="T0" fmla="*/ 10 w 23"/>
                <a:gd name="T1" fmla="*/ 86 h 86"/>
                <a:gd name="T2" fmla="*/ 15 w 23"/>
                <a:gd name="T3" fmla="*/ 86 h 86"/>
                <a:gd name="T4" fmla="*/ 15 w 23"/>
                <a:gd name="T5" fmla="*/ 14 h 86"/>
                <a:gd name="T6" fmla="*/ 23 w 23"/>
                <a:gd name="T7" fmla="*/ 0 h 86"/>
                <a:gd name="T8" fmla="*/ 0 w 23"/>
                <a:gd name="T9" fmla="*/ 0 h 86"/>
                <a:gd name="T10" fmla="*/ 10 w 23"/>
                <a:gd name="T11" fmla="*/ 14 h 86"/>
                <a:gd name="T12" fmla="*/ 10 w 2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3" h="86">
                  <a:moveTo>
                    <a:pt x="10" y="86"/>
                  </a:moveTo>
                  <a:lnTo>
                    <a:pt x="15" y="86"/>
                  </a:lnTo>
                  <a:lnTo>
                    <a:pt x="15" y="14"/>
                  </a:lnTo>
                  <a:lnTo>
                    <a:pt x="23" y="0"/>
                  </a:lnTo>
                  <a:lnTo>
                    <a:pt x="0" y="0"/>
                  </a:lnTo>
                  <a:lnTo>
                    <a:pt x="10" y="14"/>
                  </a:lnTo>
                  <a:lnTo>
                    <a:pt x="10" y="86"/>
                  </a:ln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7" name="Freeform 1346">
              <a:extLst>
                <a:ext uri="{FF2B5EF4-FFF2-40B4-BE49-F238E27FC236}">
                  <a16:creationId xmlns:a16="http://schemas.microsoft.com/office/drawing/2014/main" id="{C3DB50AA-DE11-4E1C-AAD1-F38774AA06C0}"/>
                </a:ext>
              </a:extLst>
            </p:cNvPr>
            <p:cNvSpPr>
              <a:spLocks/>
            </p:cNvSpPr>
            <p:nvPr/>
          </p:nvSpPr>
          <p:spPr bwMode="auto">
            <a:xfrm>
              <a:off x="9802906" y="4900199"/>
              <a:ext cx="109959" cy="472823"/>
            </a:xfrm>
            <a:custGeom>
              <a:avLst/>
              <a:gdLst>
                <a:gd name="T0" fmla="*/ 7 w 20"/>
                <a:gd name="T1" fmla="*/ 86 h 86"/>
                <a:gd name="T2" fmla="*/ 13 w 20"/>
                <a:gd name="T3" fmla="*/ 86 h 86"/>
                <a:gd name="T4" fmla="*/ 13 w 20"/>
                <a:gd name="T5" fmla="*/ 14 h 86"/>
                <a:gd name="T6" fmla="*/ 20 w 20"/>
                <a:gd name="T7" fmla="*/ 0 h 86"/>
                <a:gd name="T8" fmla="*/ 0 w 20"/>
                <a:gd name="T9" fmla="*/ 0 h 86"/>
                <a:gd name="T10" fmla="*/ 7 w 20"/>
                <a:gd name="T11" fmla="*/ 14 h 86"/>
                <a:gd name="T12" fmla="*/ 7 w 20"/>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0" h="86">
                  <a:moveTo>
                    <a:pt x="7" y="86"/>
                  </a:moveTo>
                  <a:lnTo>
                    <a:pt x="13" y="86"/>
                  </a:lnTo>
                  <a:lnTo>
                    <a:pt x="13" y="14"/>
                  </a:lnTo>
                  <a:lnTo>
                    <a:pt x="20" y="0"/>
                  </a:lnTo>
                  <a:lnTo>
                    <a:pt x="0" y="0"/>
                  </a:lnTo>
                  <a:lnTo>
                    <a:pt x="7" y="14"/>
                  </a:lnTo>
                  <a:lnTo>
                    <a:pt x="7" y="86"/>
                  </a:ln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9" name="Freeform 1347">
              <a:extLst>
                <a:ext uri="{FF2B5EF4-FFF2-40B4-BE49-F238E27FC236}">
                  <a16:creationId xmlns:a16="http://schemas.microsoft.com/office/drawing/2014/main" id="{69EE151D-DA1E-498F-A288-291F2579071A}"/>
                </a:ext>
              </a:extLst>
            </p:cNvPr>
            <p:cNvSpPr>
              <a:spLocks/>
            </p:cNvSpPr>
            <p:nvPr/>
          </p:nvSpPr>
          <p:spPr bwMode="auto">
            <a:xfrm>
              <a:off x="9110164" y="4900199"/>
              <a:ext cx="126455" cy="472823"/>
            </a:xfrm>
            <a:custGeom>
              <a:avLst/>
              <a:gdLst>
                <a:gd name="T0" fmla="*/ 10 w 23"/>
                <a:gd name="T1" fmla="*/ 86 h 86"/>
                <a:gd name="T2" fmla="*/ 15 w 23"/>
                <a:gd name="T3" fmla="*/ 86 h 86"/>
                <a:gd name="T4" fmla="*/ 15 w 23"/>
                <a:gd name="T5" fmla="*/ 14 h 86"/>
                <a:gd name="T6" fmla="*/ 23 w 23"/>
                <a:gd name="T7" fmla="*/ 0 h 86"/>
                <a:gd name="T8" fmla="*/ 0 w 23"/>
                <a:gd name="T9" fmla="*/ 0 h 86"/>
                <a:gd name="T10" fmla="*/ 10 w 23"/>
                <a:gd name="T11" fmla="*/ 14 h 86"/>
                <a:gd name="T12" fmla="*/ 10 w 2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3" h="86">
                  <a:moveTo>
                    <a:pt x="10" y="86"/>
                  </a:moveTo>
                  <a:lnTo>
                    <a:pt x="15" y="86"/>
                  </a:lnTo>
                  <a:lnTo>
                    <a:pt x="15" y="14"/>
                  </a:lnTo>
                  <a:lnTo>
                    <a:pt x="23" y="0"/>
                  </a:lnTo>
                  <a:lnTo>
                    <a:pt x="0" y="0"/>
                  </a:lnTo>
                  <a:lnTo>
                    <a:pt x="10" y="14"/>
                  </a:lnTo>
                  <a:lnTo>
                    <a:pt x="10" y="86"/>
                  </a:ln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2" name="Freeform 1350">
              <a:extLst>
                <a:ext uri="{FF2B5EF4-FFF2-40B4-BE49-F238E27FC236}">
                  <a16:creationId xmlns:a16="http://schemas.microsoft.com/office/drawing/2014/main" id="{F685F5A7-0DFD-4394-9744-57D9634C102E}"/>
                </a:ext>
              </a:extLst>
            </p:cNvPr>
            <p:cNvSpPr>
              <a:spLocks/>
            </p:cNvSpPr>
            <p:nvPr/>
          </p:nvSpPr>
          <p:spPr bwMode="auto">
            <a:xfrm>
              <a:off x="8796780" y="4878207"/>
              <a:ext cx="1946274" cy="494815"/>
            </a:xfrm>
            <a:custGeom>
              <a:avLst/>
              <a:gdLst>
                <a:gd name="T0" fmla="*/ 354 w 354"/>
                <a:gd name="T1" fmla="*/ 0 h 90"/>
                <a:gd name="T2" fmla="*/ 0 w 354"/>
                <a:gd name="T3" fmla="*/ 0 h 90"/>
                <a:gd name="T4" fmla="*/ 0 w 354"/>
                <a:gd name="T5" fmla="*/ 7 h 90"/>
                <a:gd name="T6" fmla="*/ 78 w 354"/>
                <a:gd name="T7" fmla="*/ 7 h 90"/>
                <a:gd name="T8" fmla="*/ 72 w 354"/>
                <a:gd name="T9" fmla="*/ 18 h 90"/>
                <a:gd name="T10" fmla="*/ 72 w 354"/>
                <a:gd name="T11" fmla="*/ 90 h 90"/>
                <a:gd name="T12" fmla="*/ 80 w 354"/>
                <a:gd name="T13" fmla="*/ 90 h 90"/>
                <a:gd name="T14" fmla="*/ 80 w 354"/>
                <a:gd name="T15" fmla="*/ 18 h 90"/>
                <a:gd name="T16" fmla="*/ 85 w 354"/>
                <a:gd name="T17" fmla="*/ 7 h 90"/>
                <a:gd name="T18" fmla="*/ 201 w 354"/>
                <a:gd name="T19" fmla="*/ 7 h 90"/>
                <a:gd name="T20" fmla="*/ 196 w 354"/>
                <a:gd name="T21" fmla="*/ 18 h 90"/>
                <a:gd name="T22" fmla="*/ 196 w 354"/>
                <a:gd name="T23" fmla="*/ 90 h 90"/>
                <a:gd name="T24" fmla="*/ 205 w 354"/>
                <a:gd name="T25" fmla="*/ 90 h 90"/>
                <a:gd name="T26" fmla="*/ 205 w 354"/>
                <a:gd name="T27" fmla="*/ 18 h 90"/>
                <a:gd name="T28" fmla="*/ 209 w 354"/>
                <a:gd name="T29" fmla="*/ 7 h 90"/>
                <a:gd name="T30" fmla="*/ 327 w 354"/>
                <a:gd name="T31" fmla="*/ 7 h 90"/>
                <a:gd name="T32" fmla="*/ 321 w 354"/>
                <a:gd name="T33" fmla="*/ 18 h 90"/>
                <a:gd name="T34" fmla="*/ 321 w 354"/>
                <a:gd name="T35" fmla="*/ 90 h 90"/>
                <a:gd name="T36" fmla="*/ 329 w 354"/>
                <a:gd name="T37" fmla="*/ 90 h 90"/>
                <a:gd name="T38" fmla="*/ 329 w 354"/>
                <a:gd name="T39" fmla="*/ 18 h 90"/>
                <a:gd name="T40" fmla="*/ 334 w 354"/>
                <a:gd name="T41" fmla="*/ 7 h 90"/>
                <a:gd name="T42" fmla="*/ 354 w 354"/>
                <a:gd name="T43" fmla="*/ 7 h 90"/>
                <a:gd name="T44" fmla="*/ 354 w 354"/>
                <a:gd name="T4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 h="90">
                  <a:moveTo>
                    <a:pt x="354" y="0"/>
                  </a:moveTo>
                  <a:lnTo>
                    <a:pt x="0" y="0"/>
                  </a:lnTo>
                  <a:lnTo>
                    <a:pt x="0" y="7"/>
                  </a:lnTo>
                  <a:lnTo>
                    <a:pt x="78" y="7"/>
                  </a:lnTo>
                  <a:lnTo>
                    <a:pt x="72" y="18"/>
                  </a:lnTo>
                  <a:lnTo>
                    <a:pt x="72" y="90"/>
                  </a:lnTo>
                  <a:lnTo>
                    <a:pt x="80" y="90"/>
                  </a:lnTo>
                  <a:lnTo>
                    <a:pt x="80" y="18"/>
                  </a:lnTo>
                  <a:lnTo>
                    <a:pt x="85" y="7"/>
                  </a:lnTo>
                  <a:lnTo>
                    <a:pt x="201" y="7"/>
                  </a:lnTo>
                  <a:lnTo>
                    <a:pt x="196" y="18"/>
                  </a:lnTo>
                  <a:lnTo>
                    <a:pt x="196" y="90"/>
                  </a:lnTo>
                  <a:lnTo>
                    <a:pt x="205" y="90"/>
                  </a:lnTo>
                  <a:lnTo>
                    <a:pt x="205" y="18"/>
                  </a:lnTo>
                  <a:lnTo>
                    <a:pt x="209" y="7"/>
                  </a:lnTo>
                  <a:lnTo>
                    <a:pt x="327" y="7"/>
                  </a:lnTo>
                  <a:lnTo>
                    <a:pt x="321" y="18"/>
                  </a:lnTo>
                  <a:lnTo>
                    <a:pt x="321" y="90"/>
                  </a:lnTo>
                  <a:lnTo>
                    <a:pt x="329" y="90"/>
                  </a:lnTo>
                  <a:lnTo>
                    <a:pt x="329" y="18"/>
                  </a:lnTo>
                  <a:lnTo>
                    <a:pt x="334" y="7"/>
                  </a:lnTo>
                  <a:lnTo>
                    <a:pt x="354" y="7"/>
                  </a:lnTo>
                  <a:lnTo>
                    <a:pt x="354"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3" name="Group 2">
              <a:extLst>
                <a:ext uri="{FF2B5EF4-FFF2-40B4-BE49-F238E27FC236}">
                  <a16:creationId xmlns:a16="http://schemas.microsoft.com/office/drawing/2014/main" id="{4E13720C-0B1F-41CD-8FED-67CB51467AB9}"/>
                </a:ext>
              </a:extLst>
            </p:cNvPr>
            <p:cNvGrpSpPr/>
            <p:nvPr/>
          </p:nvGrpSpPr>
          <p:grpSpPr>
            <a:xfrm flipH="1">
              <a:off x="7614722" y="4878207"/>
              <a:ext cx="1621897" cy="494815"/>
              <a:chOff x="7008346" y="4878207"/>
              <a:chExt cx="1621897" cy="494815"/>
            </a:xfrm>
          </p:grpSpPr>
          <p:sp>
            <p:nvSpPr>
              <p:cNvPr id="10" name="Freeform 1348">
                <a:extLst>
                  <a:ext uri="{FF2B5EF4-FFF2-40B4-BE49-F238E27FC236}">
                    <a16:creationId xmlns:a16="http://schemas.microsoft.com/office/drawing/2014/main" id="{38400B1D-91AE-4D03-8B57-37D4B64210E5}"/>
                  </a:ext>
                </a:extLst>
              </p:cNvPr>
              <p:cNvSpPr>
                <a:spLocks/>
              </p:cNvSpPr>
              <p:nvPr/>
            </p:nvSpPr>
            <p:spPr bwMode="auto">
              <a:xfrm>
                <a:off x="8366338" y="4900199"/>
                <a:ext cx="120955" cy="472823"/>
              </a:xfrm>
              <a:custGeom>
                <a:avLst/>
                <a:gdLst>
                  <a:gd name="T0" fmla="*/ 9 w 22"/>
                  <a:gd name="T1" fmla="*/ 86 h 86"/>
                  <a:gd name="T2" fmla="*/ 15 w 22"/>
                  <a:gd name="T3" fmla="*/ 86 h 86"/>
                  <a:gd name="T4" fmla="*/ 15 w 22"/>
                  <a:gd name="T5" fmla="*/ 14 h 86"/>
                  <a:gd name="T6" fmla="*/ 22 w 22"/>
                  <a:gd name="T7" fmla="*/ 0 h 86"/>
                  <a:gd name="T8" fmla="*/ 0 w 22"/>
                  <a:gd name="T9" fmla="*/ 0 h 86"/>
                  <a:gd name="T10" fmla="*/ 9 w 22"/>
                  <a:gd name="T11" fmla="*/ 14 h 86"/>
                  <a:gd name="T12" fmla="*/ 9 w 2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2" h="86">
                    <a:moveTo>
                      <a:pt x="9" y="86"/>
                    </a:moveTo>
                    <a:lnTo>
                      <a:pt x="15" y="86"/>
                    </a:lnTo>
                    <a:lnTo>
                      <a:pt x="15" y="14"/>
                    </a:lnTo>
                    <a:lnTo>
                      <a:pt x="22" y="0"/>
                    </a:lnTo>
                    <a:lnTo>
                      <a:pt x="0" y="0"/>
                    </a:lnTo>
                    <a:lnTo>
                      <a:pt x="9" y="14"/>
                    </a:lnTo>
                    <a:lnTo>
                      <a:pt x="9" y="86"/>
                    </a:ln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1" name="Freeform 1349">
                <a:extLst>
                  <a:ext uri="{FF2B5EF4-FFF2-40B4-BE49-F238E27FC236}">
                    <a16:creationId xmlns:a16="http://schemas.microsoft.com/office/drawing/2014/main" id="{31E45CF4-02BD-44E3-A7FC-CA6AA250F046}"/>
                  </a:ext>
                </a:extLst>
              </p:cNvPr>
              <p:cNvSpPr>
                <a:spLocks/>
              </p:cNvSpPr>
              <p:nvPr/>
            </p:nvSpPr>
            <p:spPr bwMode="auto">
              <a:xfrm>
                <a:off x="7691448" y="4900199"/>
                <a:ext cx="109959" cy="472823"/>
              </a:xfrm>
              <a:custGeom>
                <a:avLst/>
                <a:gdLst>
                  <a:gd name="T0" fmla="*/ 7 w 20"/>
                  <a:gd name="T1" fmla="*/ 86 h 86"/>
                  <a:gd name="T2" fmla="*/ 12 w 20"/>
                  <a:gd name="T3" fmla="*/ 86 h 86"/>
                  <a:gd name="T4" fmla="*/ 12 w 20"/>
                  <a:gd name="T5" fmla="*/ 14 h 86"/>
                  <a:gd name="T6" fmla="*/ 20 w 20"/>
                  <a:gd name="T7" fmla="*/ 0 h 86"/>
                  <a:gd name="T8" fmla="*/ 0 w 20"/>
                  <a:gd name="T9" fmla="*/ 0 h 86"/>
                  <a:gd name="T10" fmla="*/ 7 w 20"/>
                  <a:gd name="T11" fmla="*/ 14 h 86"/>
                  <a:gd name="T12" fmla="*/ 7 w 20"/>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20" h="86">
                    <a:moveTo>
                      <a:pt x="7" y="86"/>
                    </a:moveTo>
                    <a:lnTo>
                      <a:pt x="12" y="86"/>
                    </a:lnTo>
                    <a:lnTo>
                      <a:pt x="12" y="14"/>
                    </a:lnTo>
                    <a:lnTo>
                      <a:pt x="20" y="0"/>
                    </a:lnTo>
                    <a:lnTo>
                      <a:pt x="0" y="0"/>
                    </a:lnTo>
                    <a:lnTo>
                      <a:pt x="7" y="14"/>
                    </a:lnTo>
                    <a:lnTo>
                      <a:pt x="7" y="86"/>
                    </a:ln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 name="Freeform 1351">
                <a:extLst>
                  <a:ext uri="{FF2B5EF4-FFF2-40B4-BE49-F238E27FC236}">
                    <a16:creationId xmlns:a16="http://schemas.microsoft.com/office/drawing/2014/main" id="{AC9BF846-1259-4AA3-BC9C-C22B231AEBE9}"/>
                  </a:ext>
                </a:extLst>
              </p:cNvPr>
              <p:cNvSpPr>
                <a:spLocks/>
              </p:cNvSpPr>
              <p:nvPr/>
            </p:nvSpPr>
            <p:spPr bwMode="auto">
              <a:xfrm>
                <a:off x="7008346" y="4878207"/>
                <a:ext cx="1621897" cy="494815"/>
              </a:xfrm>
              <a:custGeom>
                <a:avLst/>
                <a:gdLst>
                  <a:gd name="T0" fmla="*/ 0 w 295"/>
                  <a:gd name="T1" fmla="*/ 7 h 90"/>
                  <a:gd name="T2" fmla="*/ 142 w 295"/>
                  <a:gd name="T3" fmla="*/ 7 h 90"/>
                  <a:gd name="T4" fmla="*/ 136 w 295"/>
                  <a:gd name="T5" fmla="*/ 18 h 90"/>
                  <a:gd name="T6" fmla="*/ 136 w 295"/>
                  <a:gd name="T7" fmla="*/ 90 h 90"/>
                  <a:gd name="T8" fmla="*/ 146 w 295"/>
                  <a:gd name="T9" fmla="*/ 90 h 90"/>
                  <a:gd name="T10" fmla="*/ 146 w 295"/>
                  <a:gd name="T11" fmla="*/ 18 h 90"/>
                  <a:gd name="T12" fmla="*/ 149 w 295"/>
                  <a:gd name="T13" fmla="*/ 7 h 90"/>
                  <a:gd name="T14" fmla="*/ 267 w 295"/>
                  <a:gd name="T15" fmla="*/ 7 h 90"/>
                  <a:gd name="T16" fmla="*/ 262 w 295"/>
                  <a:gd name="T17" fmla="*/ 18 h 90"/>
                  <a:gd name="T18" fmla="*/ 262 w 295"/>
                  <a:gd name="T19" fmla="*/ 90 h 90"/>
                  <a:gd name="T20" fmla="*/ 269 w 295"/>
                  <a:gd name="T21" fmla="*/ 90 h 90"/>
                  <a:gd name="T22" fmla="*/ 269 w 295"/>
                  <a:gd name="T23" fmla="*/ 18 h 90"/>
                  <a:gd name="T24" fmla="*/ 275 w 295"/>
                  <a:gd name="T25" fmla="*/ 7 h 90"/>
                  <a:gd name="T26" fmla="*/ 295 w 295"/>
                  <a:gd name="T27" fmla="*/ 7 h 90"/>
                  <a:gd name="T28" fmla="*/ 295 w 295"/>
                  <a:gd name="T29" fmla="*/ 0 h 90"/>
                  <a:gd name="T30" fmla="*/ 0 w 295"/>
                  <a:gd name="T31" fmla="*/ 0 h 90"/>
                  <a:gd name="T32" fmla="*/ 0 w 295"/>
                  <a:gd name="T33"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5" h="90">
                    <a:moveTo>
                      <a:pt x="0" y="7"/>
                    </a:moveTo>
                    <a:lnTo>
                      <a:pt x="142" y="7"/>
                    </a:lnTo>
                    <a:lnTo>
                      <a:pt x="136" y="18"/>
                    </a:lnTo>
                    <a:lnTo>
                      <a:pt x="136" y="90"/>
                    </a:lnTo>
                    <a:lnTo>
                      <a:pt x="146" y="90"/>
                    </a:lnTo>
                    <a:lnTo>
                      <a:pt x="146" y="18"/>
                    </a:lnTo>
                    <a:lnTo>
                      <a:pt x="149" y="7"/>
                    </a:lnTo>
                    <a:lnTo>
                      <a:pt x="267" y="7"/>
                    </a:lnTo>
                    <a:lnTo>
                      <a:pt x="262" y="18"/>
                    </a:lnTo>
                    <a:lnTo>
                      <a:pt x="262" y="90"/>
                    </a:lnTo>
                    <a:lnTo>
                      <a:pt x="269" y="90"/>
                    </a:lnTo>
                    <a:lnTo>
                      <a:pt x="269" y="18"/>
                    </a:lnTo>
                    <a:lnTo>
                      <a:pt x="275" y="7"/>
                    </a:lnTo>
                    <a:lnTo>
                      <a:pt x="295" y="7"/>
                    </a:lnTo>
                    <a:lnTo>
                      <a:pt x="295" y="0"/>
                    </a:lnTo>
                    <a:lnTo>
                      <a:pt x="0" y="0"/>
                    </a:lnTo>
                    <a:lnTo>
                      <a:pt x="0" y="7"/>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2" name="Title 1">
            <a:extLst>
              <a:ext uri="{FF2B5EF4-FFF2-40B4-BE49-F238E27FC236}">
                <a16:creationId xmlns:a16="http://schemas.microsoft.com/office/drawing/2014/main" id="{99860FC7-6258-4CCE-ACA5-8F881E410732}"/>
              </a:ext>
            </a:extLst>
          </p:cNvPr>
          <p:cNvSpPr>
            <a:spLocks noGrp="1"/>
          </p:cNvSpPr>
          <p:nvPr>
            <p:ph type="title"/>
          </p:nvPr>
        </p:nvSpPr>
        <p:spPr>
          <a:xfrm>
            <a:off x="2483076" y="497541"/>
            <a:ext cx="11018520" cy="800219"/>
          </a:xfrm>
        </p:spPr>
        <p:txBody>
          <a:bodyPr/>
          <a:lstStyle/>
          <a:p>
            <a:r>
              <a:rPr lang="en-US"/>
              <a:t>Automated Compensation </a:t>
            </a:r>
            <a:br>
              <a:rPr lang="en-US"/>
            </a:br>
            <a:r>
              <a:rPr lang="en-US" sz="2400">
                <a:gradFill>
                  <a:gsLst>
                    <a:gs pos="2917">
                      <a:schemeClr val="accent1"/>
                    </a:gs>
                    <a:gs pos="100000">
                      <a:schemeClr val="accent1"/>
                    </a:gs>
                  </a:gsLst>
                  <a:lin ang="5400000" scaled="0"/>
                </a:gradFill>
              </a:rPr>
              <a:t>Bridging between the IT and Security admins</a:t>
            </a:r>
            <a:endParaRPr lang="en-US" sz="1800">
              <a:gradFill>
                <a:gsLst>
                  <a:gs pos="2917">
                    <a:schemeClr val="accent1"/>
                  </a:gs>
                  <a:gs pos="100000">
                    <a:schemeClr val="accent1"/>
                  </a:gs>
                </a:gsLst>
                <a:lin ang="5400000" scaled="0"/>
              </a:gradFill>
            </a:endParaRPr>
          </a:p>
        </p:txBody>
      </p:sp>
      <p:sp>
        <p:nvSpPr>
          <p:cNvPr id="20" name="Oval 19">
            <a:extLst>
              <a:ext uri="{FF2B5EF4-FFF2-40B4-BE49-F238E27FC236}">
                <a16:creationId xmlns:a16="http://schemas.microsoft.com/office/drawing/2014/main" id="{A9B8AA88-468F-4950-BCAB-93A8CD30281A}"/>
              </a:ext>
            </a:extLst>
          </p:cNvPr>
          <p:cNvSpPr/>
          <p:nvPr/>
        </p:nvSpPr>
        <p:spPr bwMode="auto">
          <a:xfrm>
            <a:off x="618099" y="611008"/>
            <a:ext cx="480845" cy="48084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rPr>
              <a:t>3</a:t>
            </a:r>
          </a:p>
        </p:txBody>
      </p:sp>
      <p:sp>
        <p:nvSpPr>
          <p:cNvPr id="27" name="Content Placeholder 2">
            <a:extLst>
              <a:ext uri="{FF2B5EF4-FFF2-40B4-BE49-F238E27FC236}">
                <a16:creationId xmlns:a16="http://schemas.microsoft.com/office/drawing/2014/main" id="{A8D5D77C-AF69-43D7-80FB-CEECB7E14E43}"/>
              </a:ext>
            </a:extLst>
          </p:cNvPr>
          <p:cNvSpPr txBox="1">
            <a:spLocks/>
          </p:cNvSpPr>
          <p:nvPr/>
        </p:nvSpPr>
        <p:spPr>
          <a:xfrm>
            <a:off x="2483076" y="2428719"/>
            <a:ext cx="5963668" cy="1415587"/>
          </a:xfrm>
          <a:prstGeom prst="rect">
            <a:avLst/>
          </a:prstGeom>
        </p:spPr>
        <p:txBody>
          <a:bodyPr vert="horz" wrap="square" lIns="0" tIns="0" rIns="0" bIns="0" rtlCol="0">
            <a:noAutofit/>
          </a:bodyPr>
          <a:lstStyle>
            <a:lvl1pPr marL="228531" marR="0" indent="-228531" algn="l" defTabSz="93246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2799" kern="1200" spc="0" baseline="0">
                <a:gradFill>
                  <a:gsLst>
                    <a:gs pos="0">
                      <a:schemeClr val="tx1"/>
                    </a:gs>
                    <a:gs pos="100000">
                      <a:schemeClr val="tx1"/>
                    </a:gs>
                  </a:gsLst>
                  <a:lin ang="5400000" scaled="1"/>
                </a:gradFill>
                <a:latin typeface="+mn-lt"/>
                <a:ea typeface="+mn-ea"/>
                <a:cs typeface="Segoe UI Semilight" panose="020B0402040204020203" pitchFamily="34" charset="0"/>
              </a:defRPr>
            </a:lvl1pPr>
            <a:lvl2pPr marL="457063" marR="0" indent="-228531" algn="l" defTabSz="93246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999" kern="1200" spc="0" baseline="0">
                <a:gradFill>
                  <a:gsLst>
                    <a:gs pos="0">
                      <a:schemeClr val="tx1"/>
                    </a:gs>
                    <a:gs pos="100000">
                      <a:schemeClr val="tx1"/>
                    </a:gs>
                  </a:gsLst>
                  <a:lin ang="5400000" scaled="1"/>
                </a:gradFill>
                <a:latin typeface="+mn-lt"/>
                <a:ea typeface="+mn-ea"/>
                <a:cs typeface="+mn-cs"/>
              </a:defRPr>
            </a:lvl2pPr>
            <a:lvl3pPr marL="657028" marR="0" indent="-199965" algn="l" defTabSz="93246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600" kern="1200" spc="0" baseline="0">
                <a:gradFill>
                  <a:gsLst>
                    <a:gs pos="0">
                      <a:schemeClr val="tx1"/>
                    </a:gs>
                    <a:gs pos="100000">
                      <a:schemeClr val="tx1"/>
                    </a:gs>
                  </a:gsLst>
                  <a:lin ang="5400000" scaled="1"/>
                </a:gradFill>
                <a:latin typeface="+mn-lt"/>
                <a:ea typeface="+mn-ea"/>
                <a:cs typeface="+mn-cs"/>
              </a:defRPr>
            </a:lvl3pPr>
            <a:lvl4pPr marL="842710" marR="0" indent="-180921" algn="l" defTabSz="93246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gradFill>
                  <a:gsLst>
                    <a:gs pos="0">
                      <a:schemeClr val="tx1"/>
                    </a:gs>
                    <a:gs pos="100000">
                      <a:schemeClr val="tx1"/>
                    </a:gs>
                  </a:gsLst>
                  <a:lin ang="5400000" scaled="1"/>
                </a:gradFill>
                <a:latin typeface="+mn-lt"/>
                <a:ea typeface="+mn-ea"/>
                <a:cs typeface="+mn-cs"/>
              </a:defRPr>
            </a:lvl4pPr>
            <a:lvl5pPr marL="1023631" marR="0" indent="-168225" algn="l" defTabSz="93246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gradFill>
                  <a:gsLst>
                    <a:gs pos="0">
                      <a:schemeClr val="tx1"/>
                    </a:gs>
                    <a:gs pos="100000">
                      <a:schemeClr val="tx1"/>
                    </a:gs>
                  </a:gsLst>
                  <a:lin ang="5400000" scaled="1"/>
                </a:gradFill>
                <a:latin typeface="+mn-lt"/>
                <a:ea typeface="+mn-ea"/>
                <a:cs typeface="+mn-cs"/>
              </a:defRPr>
            </a:lvl5pPr>
            <a:lvl6pPr marL="2564270"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503"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734"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966"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marR="0" lvl="0" indent="0" algn="l" defTabSz="932462" rtl="0" eaLnBrk="1" fontAlgn="auto" latinLnBrk="0" hangingPunct="1">
              <a:lnSpc>
                <a:spcPct val="100000"/>
              </a:lnSpc>
              <a:spcBef>
                <a:spcPts val="600"/>
              </a:spcBef>
              <a:spcAft>
                <a:spcPts val="600"/>
              </a:spcAft>
              <a:buClr>
                <a:srgbClr val="0078D4"/>
              </a:buClr>
              <a:buSzPct val="100000"/>
              <a:buFont typeface="Wingdings" panose="05000000000000000000" pitchFamily="2" charset="2"/>
              <a:buNone/>
              <a:tabLst/>
              <a:defRPr/>
            </a:pPr>
            <a: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rPr>
              <a:t>1-click remediation requests via Intune/SCCM</a:t>
            </a:r>
          </a:p>
          <a:p>
            <a:pPr marL="0" marR="0" lvl="0" indent="0" algn="l" defTabSz="932462" rtl="0" eaLnBrk="1" fontAlgn="auto" latinLnBrk="0" hangingPunct="1">
              <a:lnSpc>
                <a:spcPct val="100000"/>
              </a:lnSpc>
              <a:spcBef>
                <a:spcPts val="600"/>
              </a:spcBef>
              <a:spcAft>
                <a:spcPts val="600"/>
              </a:spcAft>
              <a:buClr>
                <a:srgbClr val="0078D4"/>
              </a:buClr>
              <a:buSzPct val="100000"/>
              <a:buFont typeface="Wingdings" panose="05000000000000000000" pitchFamily="2" charset="2"/>
              <a:buNone/>
              <a:tabLst/>
              <a:defRPr/>
            </a:pPr>
            <a: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rPr>
              <a:t>Automated task monitoring via run-time analysis</a:t>
            </a:r>
          </a:p>
          <a:p>
            <a:pPr marL="0" marR="0" lvl="0" indent="0" algn="l" defTabSz="932462" rtl="0" eaLnBrk="1" fontAlgn="auto" latinLnBrk="0" hangingPunct="1">
              <a:lnSpc>
                <a:spcPct val="100000"/>
              </a:lnSpc>
              <a:spcBef>
                <a:spcPts val="600"/>
              </a:spcBef>
              <a:spcAft>
                <a:spcPts val="600"/>
              </a:spcAft>
              <a:buClr>
                <a:srgbClr val="0078D4"/>
              </a:buClr>
              <a:buSzPct val="100000"/>
              <a:buFont typeface="Wingdings" panose="05000000000000000000" pitchFamily="2" charset="2"/>
              <a:buNone/>
              <a:tabLst/>
              <a:defRPr/>
            </a:pPr>
            <a: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rPr>
              <a:t>Tracking Mean-time-to-mitigate KPIs</a:t>
            </a:r>
          </a:p>
          <a:p>
            <a:pPr marL="0" marR="0" lvl="0" indent="0" algn="l" defTabSz="932462" rtl="0" eaLnBrk="1" fontAlgn="auto" latinLnBrk="0" hangingPunct="1">
              <a:lnSpc>
                <a:spcPct val="100000"/>
              </a:lnSpc>
              <a:spcBef>
                <a:spcPts val="600"/>
              </a:spcBef>
              <a:spcAft>
                <a:spcPts val="600"/>
              </a:spcAft>
              <a:buClr>
                <a:srgbClr val="0078D4"/>
              </a:buClr>
              <a:buSzPct val="100000"/>
              <a:buFont typeface="Wingdings" panose="05000000000000000000" pitchFamily="2" charset="2"/>
              <a:buNone/>
              <a:tabLst/>
              <a:defRPr/>
            </a:pPr>
            <a: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rPr>
              <a:t>Rich exception experience to mitigate/accept risk</a:t>
            </a:r>
          </a:p>
          <a:p>
            <a:pPr marL="0" marR="0" lvl="0" indent="0" algn="l" defTabSz="932462" rtl="0" eaLnBrk="1" fontAlgn="auto" latinLnBrk="0" hangingPunct="1">
              <a:lnSpc>
                <a:spcPct val="100000"/>
              </a:lnSpc>
              <a:spcBef>
                <a:spcPts val="600"/>
              </a:spcBef>
              <a:spcAft>
                <a:spcPts val="600"/>
              </a:spcAft>
              <a:buClr>
                <a:srgbClr val="0078D4"/>
              </a:buClr>
              <a:buSzPct val="100000"/>
              <a:buFont typeface="Wingdings" panose="05000000000000000000" pitchFamily="2" charset="2"/>
              <a:buNone/>
              <a:tabLst/>
              <a:defRPr/>
            </a:pPr>
            <a: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rPr>
              <a:t>Ticket management integration (Intune, Planner, Service Now, JIRA)</a:t>
            </a:r>
          </a:p>
        </p:txBody>
      </p:sp>
      <p:sp>
        <p:nvSpPr>
          <p:cNvPr id="28" name="TextBox 27">
            <a:extLst>
              <a:ext uri="{FF2B5EF4-FFF2-40B4-BE49-F238E27FC236}">
                <a16:creationId xmlns:a16="http://schemas.microsoft.com/office/drawing/2014/main" id="{C8D41EC1-5DEE-436A-BDC8-FCD8E8C2293B}"/>
              </a:ext>
            </a:extLst>
          </p:cNvPr>
          <p:cNvSpPr txBox="1"/>
          <p:nvPr/>
        </p:nvSpPr>
        <p:spPr>
          <a:xfrm>
            <a:off x="2483076" y="2002373"/>
            <a:ext cx="5676939"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Game changing bridge between IT and Security teams</a:t>
            </a:r>
          </a:p>
        </p:txBody>
      </p:sp>
      <p:grpSp>
        <p:nvGrpSpPr>
          <p:cNvPr id="29" name="Group 28">
            <a:extLst>
              <a:ext uri="{FF2B5EF4-FFF2-40B4-BE49-F238E27FC236}">
                <a16:creationId xmlns:a16="http://schemas.microsoft.com/office/drawing/2014/main" id="{EBC942B4-014A-4380-8703-A61DC32A3A51}"/>
              </a:ext>
            </a:extLst>
          </p:cNvPr>
          <p:cNvGrpSpPr/>
          <p:nvPr/>
        </p:nvGrpSpPr>
        <p:grpSpPr>
          <a:xfrm>
            <a:off x="12321155" y="5295702"/>
            <a:ext cx="8934109" cy="363422"/>
            <a:chOff x="2213198" y="5182542"/>
            <a:chExt cx="3243790" cy="131951"/>
          </a:xfrm>
        </p:grpSpPr>
        <p:sp>
          <p:nvSpPr>
            <p:cNvPr id="30" name="Freeform 1352">
              <a:extLst>
                <a:ext uri="{FF2B5EF4-FFF2-40B4-BE49-F238E27FC236}">
                  <a16:creationId xmlns:a16="http://schemas.microsoft.com/office/drawing/2014/main" id="{03862D9E-46E2-40F4-9117-0CDFEEEA2D0D}"/>
                </a:ext>
              </a:extLst>
            </p:cNvPr>
            <p:cNvSpPr>
              <a:spLocks/>
            </p:cNvSpPr>
            <p:nvPr/>
          </p:nvSpPr>
          <p:spPr bwMode="auto">
            <a:xfrm>
              <a:off x="2213198" y="5182542"/>
              <a:ext cx="3243790" cy="131951"/>
            </a:xfrm>
            <a:custGeom>
              <a:avLst/>
              <a:gdLst>
                <a:gd name="T0" fmla="*/ 317 w 320"/>
                <a:gd name="T1" fmla="*/ 6 h 13"/>
                <a:gd name="T2" fmla="*/ 300 w 320"/>
                <a:gd name="T3" fmla="*/ 0 h 13"/>
                <a:gd name="T4" fmla="*/ 187 w 320"/>
                <a:gd name="T5" fmla="*/ 0 h 13"/>
                <a:gd name="T6" fmla="*/ 178 w 320"/>
                <a:gd name="T7" fmla="*/ 0 h 13"/>
                <a:gd name="T8" fmla="*/ 9 w 320"/>
                <a:gd name="T9" fmla="*/ 0 h 13"/>
                <a:gd name="T10" fmla="*/ 0 w 320"/>
                <a:gd name="T11" fmla="*/ 10 h 13"/>
                <a:gd name="T12" fmla="*/ 0 w 320"/>
                <a:gd name="T13" fmla="*/ 13 h 13"/>
                <a:gd name="T14" fmla="*/ 178 w 320"/>
                <a:gd name="T15" fmla="*/ 13 h 13"/>
                <a:gd name="T16" fmla="*/ 193 w 320"/>
                <a:gd name="T17" fmla="*/ 13 h 13"/>
                <a:gd name="T18" fmla="*/ 317 w 320"/>
                <a:gd name="T19" fmla="*/ 13 h 13"/>
                <a:gd name="T20" fmla="*/ 320 w 320"/>
                <a:gd name="T21" fmla="*/ 8 h 13"/>
                <a:gd name="T22" fmla="*/ 317 w 320"/>
                <a:gd name="T2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13">
                  <a:moveTo>
                    <a:pt x="317" y="6"/>
                  </a:moveTo>
                  <a:cubicBezTo>
                    <a:pt x="312" y="2"/>
                    <a:pt x="306" y="0"/>
                    <a:pt x="300" y="0"/>
                  </a:cubicBezTo>
                  <a:cubicBezTo>
                    <a:pt x="187" y="0"/>
                    <a:pt x="187" y="0"/>
                    <a:pt x="187" y="0"/>
                  </a:cubicBezTo>
                  <a:cubicBezTo>
                    <a:pt x="178" y="0"/>
                    <a:pt x="178" y="0"/>
                    <a:pt x="178" y="0"/>
                  </a:cubicBezTo>
                  <a:cubicBezTo>
                    <a:pt x="9" y="0"/>
                    <a:pt x="9" y="0"/>
                    <a:pt x="9" y="0"/>
                  </a:cubicBezTo>
                  <a:cubicBezTo>
                    <a:pt x="4" y="0"/>
                    <a:pt x="0" y="5"/>
                    <a:pt x="0" y="10"/>
                  </a:cubicBezTo>
                  <a:cubicBezTo>
                    <a:pt x="0" y="13"/>
                    <a:pt x="0" y="13"/>
                    <a:pt x="0" y="13"/>
                  </a:cubicBezTo>
                  <a:cubicBezTo>
                    <a:pt x="178" y="13"/>
                    <a:pt x="178" y="13"/>
                    <a:pt x="178" y="13"/>
                  </a:cubicBezTo>
                  <a:cubicBezTo>
                    <a:pt x="193" y="13"/>
                    <a:pt x="193" y="13"/>
                    <a:pt x="193" y="13"/>
                  </a:cubicBezTo>
                  <a:cubicBezTo>
                    <a:pt x="317" y="13"/>
                    <a:pt x="317" y="13"/>
                    <a:pt x="317" y="13"/>
                  </a:cubicBezTo>
                  <a:cubicBezTo>
                    <a:pt x="320" y="8"/>
                    <a:pt x="320" y="8"/>
                    <a:pt x="320" y="8"/>
                  </a:cubicBezTo>
                  <a:lnTo>
                    <a:pt x="317"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 name="Freeform 1357">
              <a:extLst>
                <a:ext uri="{FF2B5EF4-FFF2-40B4-BE49-F238E27FC236}">
                  <a16:creationId xmlns:a16="http://schemas.microsoft.com/office/drawing/2014/main" id="{36761592-6EEB-4509-BDD5-1B1C32BD3441}"/>
                </a:ext>
              </a:extLst>
            </p:cNvPr>
            <p:cNvSpPr>
              <a:spLocks/>
            </p:cNvSpPr>
            <p:nvPr/>
          </p:nvSpPr>
          <p:spPr bwMode="auto">
            <a:xfrm>
              <a:off x="2982911" y="5221026"/>
              <a:ext cx="71475" cy="43984"/>
            </a:xfrm>
            <a:custGeom>
              <a:avLst/>
              <a:gdLst>
                <a:gd name="T0" fmla="*/ 0 w 7"/>
                <a:gd name="T1" fmla="*/ 4 h 4"/>
                <a:gd name="T2" fmla="*/ 6 w 7"/>
                <a:gd name="T3" fmla="*/ 4 h 4"/>
                <a:gd name="T4" fmla="*/ 7 w 7"/>
                <a:gd name="T5" fmla="*/ 3 h 4"/>
                <a:gd name="T6" fmla="*/ 7 w 7"/>
                <a:gd name="T7" fmla="*/ 1 h 4"/>
                <a:gd name="T8" fmla="*/ 6 w 7"/>
                <a:gd name="T9" fmla="*/ 0 h 4"/>
                <a:gd name="T10" fmla="*/ 0 w 7"/>
                <a:gd name="T11" fmla="*/ 0 h 4"/>
                <a:gd name="T12" fmla="*/ 0 w 7"/>
                <a:gd name="T13" fmla="*/ 1 h 4"/>
                <a:gd name="T14" fmla="*/ 0 w 7"/>
                <a:gd name="T15" fmla="*/ 3 h 4"/>
                <a:gd name="T16" fmla="*/ 0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0" y="4"/>
                  </a:moveTo>
                  <a:cubicBezTo>
                    <a:pt x="6" y="4"/>
                    <a:pt x="6" y="4"/>
                    <a:pt x="6" y="4"/>
                  </a:cubicBezTo>
                  <a:cubicBezTo>
                    <a:pt x="7" y="4"/>
                    <a:pt x="7" y="4"/>
                    <a:pt x="7" y="3"/>
                  </a:cubicBezTo>
                  <a:cubicBezTo>
                    <a:pt x="7" y="1"/>
                    <a:pt x="7" y="1"/>
                    <a:pt x="7" y="1"/>
                  </a:cubicBezTo>
                  <a:cubicBezTo>
                    <a:pt x="7" y="0"/>
                    <a:pt x="7" y="0"/>
                    <a:pt x="6" y="0"/>
                  </a:cubicBezTo>
                  <a:cubicBezTo>
                    <a:pt x="0" y="0"/>
                    <a:pt x="0" y="0"/>
                    <a:pt x="0" y="0"/>
                  </a:cubicBezTo>
                  <a:cubicBezTo>
                    <a:pt x="0" y="0"/>
                    <a:pt x="0" y="0"/>
                    <a:pt x="0" y="1"/>
                  </a:cubicBezTo>
                  <a:cubicBezTo>
                    <a:pt x="0" y="3"/>
                    <a:pt x="0" y="3"/>
                    <a:pt x="0" y="3"/>
                  </a:cubicBezTo>
                  <a:cubicBezTo>
                    <a:pt x="0" y="4"/>
                    <a:pt x="0" y="4"/>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2" name="Freeform 1358">
              <a:extLst>
                <a:ext uri="{FF2B5EF4-FFF2-40B4-BE49-F238E27FC236}">
                  <a16:creationId xmlns:a16="http://schemas.microsoft.com/office/drawing/2014/main" id="{83AD4910-1E49-42F5-AE34-F946DE80C245}"/>
                </a:ext>
              </a:extLst>
            </p:cNvPr>
            <p:cNvSpPr>
              <a:spLocks/>
            </p:cNvSpPr>
            <p:nvPr/>
          </p:nvSpPr>
          <p:spPr bwMode="auto">
            <a:xfrm>
              <a:off x="2911439" y="5221026"/>
              <a:ext cx="43984" cy="82471"/>
            </a:xfrm>
            <a:custGeom>
              <a:avLst/>
              <a:gdLst>
                <a:gd name="T0" fmla="*/ 1 w 4"/>
                <a:gd name="T1" fmla="*/ 8 h 8"/>
                <a:gd name="T2" fmla="*/ 4 w 4"/>
                <a:gd name="T3" fmla="*/ 8 h 8"/>
                <a:gd name="T4" fmla="*/ 4 w 4"/>
                <a:gd name="T5" fmla="*/ 7 h 8"/>
                <a:gd name="T6" fmla="*/ 4 w 4"/>
                <a:gd name="T7" fmla="*/ 1 h 8"/>
                <a:gd name="T8" fmla="*/ 4 w 4"/>
                <a:gd name="T9" fmla="*/ 0 h 8"/>
                <a:gd name="T10" fmla="*/ 1 w 4"/>
                <a:gd name="T11" fmla="*/ 0 h 8"/>
                <a:gd name="T12" fmla="*/ 0 w 4"/>
                <a:gd name="T13" fmla="*/ 1 h 8"/>
                <a:gd name="T14" fmla="*/ 0 w 4"/>
                <a:gd name="T15" fmla="*/ 7 h 8"/>
                <a:gd name="T16" fmla="*/ 1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1" y="8"/>
                  </a:moveTo>
                  <a:cubicBezTo>
                    <a:pt x="4" y="8"/>
                    <a:pt x="4" y="8"/>
                    <a:pt x="4" y="8"/>
                  </a:cubicBezTo>
                  <a:cubicBezTo>
                    <a:pt x="4" y="8"/>
                    <a:pt x="4" y="8"/>
                    <a:pt x="4" y="7"/>
                  </a:cubicBezTo>
                  <a:cubicBezTo>
                    <a:pt x="4" y="1"/>
                    <a:pt x="4" y="1"/>
                    <a:pt x="4" y="1"/>
                  </a:cubicBezTo>
                  <a:cubicBezTo>
                    <a:pt x="4" y="0"/>
                    <a:pt x="4" y="0"/>
                    <a:pt x="4" y="0"/>
                  </a:cubicBezTo>
                  <a:cubicBezTo>
                    <a:pt x="1" y="0"/>
                    <a:pt x="1" y="0"/>
                    <a:pt x="1" y="0"/>
                  </a:cubicBezTo>
                  <a:cubicBezTo>
                    <a:pt x="1" y="0"/>
                    <a:pt x="0" y="0"/>
                    <a:pt x="0" y="1"/>
                  </a:cubicBezTo>
                  <a:cubicBezTo>
                    <a:pt x="0" y="7"/>
                    <a:pt x="0" y="7"/>
                    <a:pt x="0" y="7"/>
                  </a:cubicBezTo>
                  <a:cubicBezTo>
                    <a:pt x="0" y="8"/>
                    <a:pt x="1" y="8"/>
                    <a:pt x="1"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3" name="Freeform 1359">
              <a:extLst>
                <a:ext uri="{FF2B5EF4-FFF2-40B4-BE49-F238E27FC236}">
                  <a16:creationId xmlns:a16="http://schemas.microsoft.com/office/drawing/2014/main" id="{CEA0E6CA-624E-487C-938E-7A63F6946D77}"/>
                </a:ext>
              </a:extLst>
            </p:cNvPr>
            <p:cNvSpPr>
              <a:spLocks/>
            </p:cNvSpPr>
            <p:nvPr/>
          </p:nvSpPr>
          <p:spPr bwMode="auto">
            <a:xfrm>
              <a:off x="2823472" y="5221026"/>
              <a:ext cx="71475" cy="43984"/>
            </a:xfrm>
            <a:custGeom>
              <a:avLst/>
              <a:gdLst>
                <a:gd name="T0" fmla="*/ 0 w 7"/>
                <a:gd name="T1" fmla="*/ 4 h 4"/>
                <a:gd name="T2" fmla="*/ 6 w 7"/>
                <a:gd name="T3" fmla="*/ 4 h 4"/>
                <a:gd name="T4" fmla="*/ 7 w 7"/>
                <a:gd name="T5" fmla="*/ 3 h 4"/>
                <a:gd name="T6" fmla="*/ 7 w 7"/>
                <a:gd name="T7" fmla="*/ 1 h 4"/>
                <a:gd name="T8" fmla="*/ 6 w 7"/>
                <a:gd name="T9" fmla="*/ 0 h 4"/>
                <a:gd name="T10" fmla="*/ 0 w 7"/>
                <a:gd name="T11" fmla="*/ 0 h 4"/>
                <a:gd name="T12" fmla="*/ 0 w 7"/>
                <a:gd name="T13" fmla="*/ 1 h 4"/>
                <a:gd name="T14" fmla="*/ 0 w 7"/>
                <a:gd name="T15" fmla="*/ 3 h 4"/>
                <a:gd name="T16" fmla="*/ 0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0" y="4"/>
                  </a:moveTo>
                  <a:cubicBezTo>
                    <a:pt x="6" y="4"/>
                    <a:pt x="6" y="4"/>
                    <a:pt x="6" y="4"/>
                  </a:cubicBezTo>
                  <a:cubicBezTo>
                    <a:pt x="7" y="4"/>
                    <a:pt x="7" y="4"/>
                    <a:pt x="7" y="3"/>
                  </a:cubicBezTo>
                  <a:cubicBezTo>
                    <a:pt x="7" y="1"/>
                    <a:pt x="7" y="1"/>
                    <a:pt x="7" y="1"/>
                  </a:cubicBezTo>
                  <a:cubicBezTo>
                    <a:pt x="7" y="0"/>
                    <a:pt x="7" y="0"/>
                    <a:pt x="6" y="0"/>
                  </a:cubicBezTo>
                  <a:cubicBezTo>
                    <a:pt x="0" y="0"/>
                    <a:pt x="0" y="0"/>
                    <a:pt x="0" y="0"/>
                  </a:cubicBezTo>
                  <a:cubicBezTo>
                    <a:pt x="0" y="0"/>
                    <a:pt x="0" y="0"/>
                    <a:pt x="0" y="1"/>
                  </a:cubicBezTo>
                  <a:cubicBezTo>
                    <a:pt x="0" y="3"/>
                    <a:pt x="0" y="3"/>
                    <a:pt x="0" y="3"/>
                  </a:cubicBezTo>
                  <a:cubicBezTo>
                    <a:pt x="0" y="4"/>
                    <a:pt x="0" y="4"/>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 name="Freeform 1360">
              <a:extLst>
                <a:ext uri="{FF2B5EF4-FFF2-40B4-BE49-F238E27FC236}">
                  <a16:creationId xmlns:a16="http://schemas.microsoft.com/office/drawing/2014/main" id="{C13FF43E-4E10-40FD-8E8F-8F273E150B90}"/>
                </a:ext>
              </a:extLst>
            </p:cNvPr>
            <p:cNvSpPr>
              <a:spLocks/>
            </p:cNvSpPr>
            <p:nvPr/>
          </p:nvSpPr>
          <p:spPr bwMode="auto">
            <a:xfrm>
              <a:off x="2719010" y="5221026"/>
              <a:ext cx="71475" cy="43984"/>
            </a:xfrm>
            <a:custGeom>
              <a:avLst/>
              <a:gdLst>
                <a:gd name="T0" fmla="*/ 1 w 7"/>
                <a:gd name="T1" fmla="*/ 4 h 4"/>
                <a:gd name="T2" fmla="*/ 7 w 7"/>
                <a:gd name="T3" fmla="*/ 4 h 4"/>
                <a:gd name="T4" fmla="*/ 7 w 7"/>
                <a:gd name="T5" fmla="*/ 3 h 4"/>
                <a:gd name="T6" fmla="*/ 7 w 7"/>
                <a:gd name="T7" fmla="*/ 1 h 4"/>
                <a:gd name="T8" fmla="*/ 7 w 7"/>
                <a:gd name="T9" fmla="*/ 0 h 4"/>
                <a:gd name="T10" fmla="*/ 1 w 7"/>
                <a:gd name="T11" fmla="*/ 0 h 4"/>
                <a:gd name="T12" fmla="*/ 0 w 7"/>
                <a:gd name="T13" fmla="*/ 1 h 4"/>
                <a:gd name="T14" fmla="*/ 0 w 7"/>
                <a:gd name="T15" fmla="*/ 3 h 4"/>
                <a:gd name="T16" fmla="*/ 1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1" y="4"/>
                  </a:moveTo>
                  <a:cubicBezTo>
                    <a:pt x="7" y="4"/>
                    <a:pt x="7" y="4"/>
                    <a:pt x="7" y="4"/>
                  </a:cubicBezTo>
                  <a:cubicBezTo>
                    <a:pt x="7" y="4"/>
                    <a:pt x="7" y="4"/>
                    <a:pt x="7" y="3"/>
                  </a:cubicBezTo>
                  <a:cubicBezTo>
                    <a:pt x="7" y="1"/>
                    <a:pt x="7" y="1"/>
                    <a:pt x="7" y="1"/>
                  </a:cubicBezTo>
                  <a:cubicBezTo>
                    <a:pt x="7" y="0"/>
                    <a:pt x="7" y="0"/>
                    <a:pt x="7" y="0"/>
                  </a:cubicBezTo>
                  <a:cubicBezTo>
                    <a:pt x="1" y="0"/>
                    <a:pt x="1" y="0"/>
                    <a:pt x="1" y="0"/>
                  </a:cubicBezTo>
                  <a:cubicBezTo>
                    <a:pt x="0" y="0"/>
                    <a:pt x="0" y="0"/>
                    <a:pt x="0" y="1"/>
                  </a:cubicBezTo>
                  <a:cubicBezTo>
                    <a:pt x="0" y="3"/>
                    <a:pt x="0" y="3"/>
                    <a:pt x="0" y="3"/>
                  </a:cubicBezTo>
                  <a:cubicBezTo>
                    <a:pt x="0" y="4"/>
                    <a:pt x="0"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 name="Freeform 1361">
              <a:extLst>
                <a:ext uri="{FF2B5EF4-FFF2-40B4-BE49-F238E27FC236}">
                  <a16:creationId xmlns:a16="http://schemas.microsoft.com/office/drawing/2014/main" id="{242027F3-6BD0-471D-986B-2598D8B64052}"/>
                </a:ext>
              </a:extLst>
            </p:cNvPr>
            <p:cNvSpPr>
              <a:spLocks/>
            </p:cNvSpPr>
            <p:nvPr/>
          </p:nvSpPr>
          <p:spPr bwMode="auto">
            <a:xfrm>
              <a:off x="2631042" y="5221026"/>
              <a:ext cx="71475" cy="43984"/>
            </a:xfrm>
            <a:custGeom>
              <a:avLst/>
              <a:gdLst>
                <a:gd name="T0" fmla="*/ 0 w 7"/>
                <a:gd name="T1" fmla="*/ 4 h 4"/>
                <a:gd name="T2" fmla="*/ 6 w 7"/>
                <a:gd name="T3" fmla="*/ 4 h 4"/>
                <a:gd name="T4" fmla="*/ 7 w 7"/>
                <a:gd name="T5" fmla="*/ 3 h 4"/>
                <a:gd name="T6" fmla="*/ 7 w 7"/>
                <a:gd name="T7" fmla="*/ 1 h 4"/>
                <a:gd name="T8" fmla="*/ 6 w 7"/>
                <a:gd name="T9" fmla="*/ 0 h 4"/>
                <a:gd name="T10" fmla="*/ 0 w 7"/>
                <a:gd name="T11" fmla="*/ 0 h 4"/>
                <a:gd name="T12" fmla="*/ 0 w 7"/>
                <a:gd name="T13" fmla="*/ 1 h 4"/>
                <a:gd name="T14" fmla="*/ 0 w 7"/>
                <a:gd name="T15" fmla="*/ 3 h 4"/>
                <a:gd name="T16" fmla="*/ 0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0" y="4"/>
                  </a:moveTo>
                  <a:cubicBezTo>
                    <a:pt x="6" y="4"/>
                    <a:pt x="6" y="4"/>
                    <a:pt x="6" y="4"/>
                  </a:cubicBezTo>
                  <a:cubicBezTo>
                    <a:pt x="7" y="4"/>
                    <a:pt x="7" y="4"/>
                    <a:pt x="7" y="3"/>
                  </a:cubicBezTo>
                  <a:cubicBezTo>
                    <a:pt x="7" y="1"/>
                    <a:pt x="7" y="1"/>
                    <a:pt x="7" y="1"/>
                  </a:cubicBezTo>
                  <a:cubicBezTo>
                    <a:pt x="7" y="0"/>
                    <a:pt x="7" y="0"/>
                    <a:pt x="6" y="0"/>
                  </a:cubicBezTo>
                  <a:cubicBezTo>
                    <a:pt x="0" y="0"/>
                    <a:pt x="0" y="0"/>
                    <a:pt x="0" y="0"/>
                  </a:cubicBezTo>
                  <a:cubicBezTo>
                    <a:pt x="0" y="0"/>
                    <a:pt x="0" y="0"/>
                    <a:pt x="0" y="1"/>
                  </a:cubicBezTo>
                  <a:cubicBezTo>
                    <a:pt x="0" y="3"/>
                    <a:pt x="0" y="3"/>
                    <a:pt x="0" y="3"/>
                  </a:cubicBezTo>
                  <a:cubicBezTo>
                    <a:pt x="0" y="4"/>
                    <a:pt x="0" y="4"/>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 name="Freeform 1362">
              <a:extLst>
                <a:ext uri="{FF2B5EF4-FFF2-40B4-BE49-F238E27FC236}">
                  <a16:creationId xmlns:a16="http://schemas.microsoft.com/office/drawing/2014/main" id="{E155A684-7796-47A9-8A44-EBA17E8F2012}"/>
                </a:ext>
              </a:extLst>
            </p:cNvPr>
            <p:cNvSpPr>
              <a:spLocks/>
            </p:cNvSpPr>
            <p:nvPr/>
          </p:nvSpPr>
          <p:spPr bwMode="auto">
            <a:xfrm>
              <a:off x="2526583" y="5221026"/>
              <a:ext cx="71475" cy="43984"/>
            </a:xfrm>
            <a:custGeom>
              <a:avLst/>
              <a:gdLst>
                <a:gd name="T0" fmla="*/ 1 w 7"/>
                <a:gd name="T1" fmla="*/ 4 h 4"/>
                <a:gd name="T2" fmla="*/ 7 w 7"/>
                <a:gd name="T3" fmla="*/ 4 h 4"/>
                <a:gd name="T4" fmla="*/ 7 w 7"/>
                <a:gd name="T5" fmla="*/ 3 h 4"/>
                <a:gd name="T6" fmla="*/ 7 w 7"/>
                <a:gd name="T7" fmla="*/ 1 h 4"/>
                <a:gd name="T8" fmla="*/ 7 w 7"/>
                <a:gd name="T9" fmla="*/ 0 h 4"/>
                <a:gd name="T10" fmla="*/ 1 w 7"/>
                <a:gd name="T11" fmla="*/ 0 h 4"/>
                <a:gd name="T12" fmla="*/ 0 w 7"/>
                <a:gd name="T13" fmla="*/ 1 h 4"/>
                <a:gd name="T14" fmla="*/ 0 w 7"/>
                <a:gd name="T15" fmla="*/ 3 h 4"/>
                <a:gd name="T16" fmla="*/ 1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1" y="4"/>
                  </a:moveTo>
                  <a:cubicBezTo>
                    <a:pt x="7" y="4"/>
                    <a:pt x="7" y="4"/>
                    <a:pt x="7" y="4"/>
                  </a:cubicBezTo>
                  <a:cubicBezTo>
                    <a:pt x="7" y="4"/>
                    <a:pt x="7" y="4"/>
                    <a:pt x="7" y="3"/>
                  </a:cubicBezTo>
                  <a:cubicBezTo>
                    <a:pt x="7" y="1"/>
                    <a:pt x="7" y="1"/>
                    <a:pt x="7" y="1"/>
                  </a:cubicBezTo>
                  <a:cubicBezTo>
                    <a:pt x="7" y="0"/>
                    <a:pt x="7" y="0"/>
                    <a:pt x="7" y="0"/>
                  </a:cubicBezTo>
                  <a:cubicBezTo>
                    <a:pt x="1" y="0"/>
                    <a:pt x="1" y="0"/>
                    <a:pt x="1" y="0"/>
                  </a:cubicBezTo>
                  <a:cubicBezTo>
                    <a:pt x="0" y="0"/>
                    <a:pt x="0" y="0"/>
                    <a:pt x="0" y="1"/>
                  </a:cubicBezTo>
                  <a:cubicBezTo>
                    <a:pt x="0" y="3"/>
                    <a:pt x="0" y="3"/>
                    <a:pt x="0" y="3"/>
                  </a:cubicBezTo>
                  <a:cubicBezTo>
                    <a:pt x="0" y="4"/>
                    <a:pt x="0"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7" name="Freeform 1363">
              <a:extLst>
                <a:ext uri="{FF2B5EF4-FFF2-40B4-BE49-F238E27FC236}">
                  <a16:creationId xmlns:a16="http://schemas.microsoft.com/office/drawing/2014/main" id="{084BEC29-2669-46A7-AD66-C1883C7BBC4D}"/>
                </a:ext>
              </a:extLst>
            </p:cNvPr>
            <p:cNvSpPr>
              <a:spLocks/>
            </p:cNvSpPr>
            <p:nvPr/>
          </p:nvSpPr>
          <p:spPr bwMode="auto">
            <a:xfrm>
              <a:off x="2466104" y="5221026"/>
              <a:ext cx="43984" cy="82471"/>
            </a:xfrm>
            <a:custGeom>
              <a:avLst/>
              <a:gdLst>
                <a:gd name="T0" fmla="*/ 0 w 4"/>
                <a:gd name="T1" fmla="*/ 8 h 8"/>
                <a:gd name="T2" fmla="*/ 3 w 4"/>
                <a:gd name="T3" fmla="*/ 8 h 8"/>
                <a:gd name="T4" fmla="*/ 4 w 4"/>
                <a:gd name="T5" fmla="*/ 7 h 8"/>
                <a:gd name="T6" fmla="*/ 4 w 4"/>
                <a:gd name="T7" fmla="*/ 1 h 8"/>
                <a:gd name="T8" fmla="*/ 3 w 4"/>
                <a:gd name="T9" fmla="*/ 0 h 8"/>
                <a:gd name="T10" fmla="*/ 0 w 4"/>
                <a:gd name="T11" fmla="*/ 0 h 8"/>
                <a:gd name="T12" fmla="*/ 0 w 4"/>
                <a:gd name="T13" fmla="*/ 1 h 8"/>
                <a:gd name="T14" fmla="*/ 0 w 4"/>
                <a:gd name="T15" fmla="*/ 7 h 8"/>
                <a:gd name="T16" fmla="*/ 0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0" y="8"/>
                  </a:moveTo>
                  <a:cubicBezTo>
                    <a:pt x="3" y="8"/>
                    <a:pt x="3" y="8"/>
                    <a:pt x="3" y="8"/>
                  </a:cubicBezTo>
                  <a:cubicBezTo>
                    <a:pt x="3" y="8"/>
                    <a:pt x="4" y="8"/>
                    <a:pt x="4" y="7"/>
                  </a:cubicBezTo>
                  <a:cubicBezTo>
                    <a:pt x="4" y="1"/>
                    <a:pt x="4" y="1"/>
                    <a:pt x="4" y="1"/>
                  </a:cubicBezTo>
                  <a:cubicBezTo>
                    <a:pt x="4" y="0"/>
                    <a:pt x="3" y="0"/>
                    <a:pt x="3" y="0"/>
                  </a:cubicBezTo>
                  <a:cubicBezTo>
                    <a:pt x="0" y="0"/>
                    <a:pt x="0" y="0"/>
                    <a:pt x="0" y="0"/>
                  </a:cubicBezTo>
                  <a:cubicBezTo>
                    <a:pt x="0" y="0"/>
                    <a:pt x="0" y="0"/>
                    <a:pt x="0" y="1"/>
                  </a:cubicBezTo>
                  <a:cubicBezTo>
                    <a:pt x="0" y="7"/>
                    <a:pt x="0" y="7"/>
                    <a:pt x="0" y="7"/>
                  </a:cubicBezTo>
                  <a:cubicBezTo>
                    <a:pt x="0" y="8"/>
                    <a:pt x="0" y="8"/>
                    <a:pt x="0"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8" name="Freeform 1364">
              <a:extLst>
                <a:ext uri="{FF2B5EF4-FFF2-40B4-BE49-F238E27FC236}">
                  <a16:creationId xmlns:a16="http://schemas.microsoft.com/office/drawing/2014/main" id="{443748CB-F316-4095-80AA-DF99E4225E92}"/>
                </a:ext>
              </a:extLst>
            </p:cNvPr>
            <p:cNvSpPr>
              <a:spLocks/>
            </p:cNvSpPr>
            <p:nvPr/>
          </p:nvSpPr>
          <p:spPr bwMode="auto">
            <a:xfrm>
              <a:off x="2367141" y="5221026"/>
              <a:ext cx="71475" cy="43984"/>
            </a:xfrm>
            <a:custGeom>
              <a:avLst/>
              <a:gdLst>
                <a:gd name="T0" fmla="*/ 1 w 7"/>
                <a:gd name="T1" fmla="*/ 4 h 4"/>
                <a:gd name="T2" fmla="*/ 7 w 7"/>
                <a:gd name="T3" fmla="*/ 4 h 4"/>
                <a:gd name="T4" fmla="*/ 7 w 7"/>
                <a:gd name="T5" fmla="*/ 3 h 4"/>
                <a:gd name="T6" fmla="*/ 7 w 7"/>
                <a:gd name="T7" fmla="*/ 1 h 4"/>
                <a:gd name="T8" fmla="*/ 7 w 7"/>
                <a:gd name="T9" fmla="*/ 0 h 4"/>
                <a:gd name="T10" fmla="*/ 1 w 7"/>
                <a:gd name="T11" fmla="*/ 0 h 4"/>
                <a:gd name="T12" fmla="*/ 0 w 7"/>
                <a:gd name="T13" fmla="*/ 1 h 4"/>
                <a:gd name="T14" fmla="*/ 0 w 7"/>
                <a:gd name="T15" fmla="*/ 3 h 4"/>
                <a:gd name="T16" fmla="*/ 1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1" y="4"/>
                  </a:moveTo>
                  <a:cubicBezTo>
                    <a:pt x="7" y="4"/>
                    <a:pt x="7" y="4"/>
                    <a:pt x="7" y="4"/>
                  </a:cubicBezTo>
                  <a:cubicBezTo>
                    <a:pt x="7" y="4"/>
                    <a:pt x="7" y="4"/>
                    <a:pt x="7" y="3"/>
                  </a:cubicBezTo>
                  <a:cubicBezTo>
                    <a:pt x="7" y="1"/>
                    <a:pt x="7" y="1"/>
                    <a:pt x="7" y="1"/>
                  </a:cubicBezTo>
                  <a:cubicBezTo>
                    <a:pt x="7" y="0"/>
                    <a:pt x="7" y="0"/>
                    <a:pt x="7" y="0"/>
                  </a:cubicBezTo>
                  <a:cubicBezTo>
                    <a:pt x="1" y="0"/>
                    <a:pt x="1" y="0"/>
                    <a:pt x="1" y="0"/>
                  </a:cubicBezTo>
                  <a:cubicBezTo>
                    <a:pt x="0" y="0"/>
                    <a:pt x="0" y="0"/>
                    <a:pt x="0" y="1"/>
                  </a:cubicBezTo>
                  <a:cubicBezTo>
                    <a:pt x="0" y="3"/>
                    <a:pt x="0" y="3"/>
                    <a:pt x="0" y="3"/>
                  </a:cubicBezTo>
                  <a:cubicBezTo>
                    <a:pt x="0" y="4"/>
                    <a:pt x="0"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9" name="Freeform 1365">
              <a:extLst>
                <a:ext uri="{FF2B5EF4-FFF2-40B4-BE49-F238E27FC236}">
                  <a16:creationId xmlns:a16="http://schemas.microsoft.com/office/drawing/2014/main" id="{75A65DEA-1D66-4E77-8A09-699FA2502695}"/>
                </a:ext>
              </a:extLst>
            </p:cNvPr>
            <p:cNvSpPr>
              <a:spLocks/>
            </p:cNvSpPr>
            <p:nvPr/>
          </p:nvSpPr>
          <p:spPr bwMode="auto">
            <a:xfrm>
              <a:off x="5176595" y="5221026"/>
              <a:ext cx="38487" cy="82471"/>
            </a:xfrm>
            <a:custGeom>
              <a:avLst/>
              <a:gdLst>
                <a:gd name="T0" fmla="*/ 1 w 4"/>
                <a:gd name="T1" fmla="*/ 8 h 8"/>
                <a:gd name="T2" fmla="*/ 3 w 4"/>
                <a:gd name="T3" fmla="*/ 8 h 8"/>
                <a:gd name="T4" fmla="*/ 4 w 4"/>
                <a:gd name="T5" fmla="*/ 7 h 8"/>
                <a:gd name="T6" fmla="*/ 4 w 4"/>
                <a:gd name="T7" fmla="*/ 1 h 8"/>
                <a:gd name="T8" fmla="*/ 3 w 4"/>
                <a:gd name="T9" fmla="*/ 0 h 8"/>
                <a:gd name="T10" fmla="*/ 1 w 4"/>
                <a:gd name="T11" fmla="*/ 0 h 8"/>
                <a:gd name="T12" fmla="*/ 0 w 4"/>
                <a:gd name="T13" fmla="*/ 1 h 8"/>
                <a:gd name="T14" fmla="*/ 0 w 4"/>
                <a:gd name="T15" fmla="*/ 7 h 8"/>
                <a:gd name="T16" fmla="*/ 1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1" y="8"/>
                  </a:moveTo>
                  <a:cubicBezTo>
                    <a:pt x="3" y="8"/>
                    <a:pt x="3" y="8"/>
                    <a:pt x="3" y="8"/>
                  </a:cubicBezTo>
                  <a:cubicBezTo>
                    <a:pt x="4" y="8"/>
                    <a:pt x="4" y="8"/>
                    <a:pt x="4" y="7"/>
                  </a:cubicBezTo>
                  <a:cubicBezTo>
                    <a:pt x="4" y="1"/>
                    <a:pt x="4" y="1"/>
                    <a:pt x="4" y="1"/>
                  </a:cubicBezTo>
                  <a:cubicBezTo>
                    <a:pt x="4" y="0"/>
                    <a:pt x="4" y="0"/>
                    <a:pt x="3" y="0"/>
                  </a:cubicBezTo>
                  <a:cubicBezTo>
                    <a:pt x="1" y="0"/>
                    <a:pt x="1" y="0"/>
                    <a:pt x="1" y="0"/>
                  </a:cubicBezTo>
                  <a:cubicBezTo>
                    <a:pt x="0" y="0"/>
                    <a:pt x="0" y="0"/>
                    <a:pt x="0" y="1"/>
                  </a:cubicBezTo>
                  <a:cubicBezTo>
                    <a:pt x="0" y="7"/>
                    <a:pt x="0" y="7"/>
                    <a:pt x="0" y="7"/>
                  </a:cubicBezTo>
                  <a:cubicBezTo>
                    <a:pt x="0" y="8"/>
                    <a:pt x="0" y="8"/>
                    <a:pt x="1"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0" name="Freeform 1366">
              <a:extLst>
                <a:ext uri="{FF2B5EF4-FFF2-40B4-BE49-F238E27FC236}">
                  <a16:creationId xmlns:a16="http://schemas.microsoft.com/office/drawing/2014/main" id="{1E9AD7C9-7607-445D-9201-18F057A0F856}"/>
                </a:ext>
              </a:extLst>
            </p:cNvPr>
            <p:cNvSpPr>
              <a:spLocks/>
            </p:cNvSpPr>
            <p:nvPr/>
          </p:nvSpPr>
          <p:spPr bwMode="auto">
            <a:xfrm>
              <a:off x="5072132" y="5221026"/>
              <a:ext cx="82471" cy="43984"/>
            </a:xfrm>
            <a:custGeom>
              <a:avLst/>
              <a:gdLst>
                <a:gd name="T0" fmla="*/ 1 w 8"/>
                <a:gd name="T1" fmla="*/ 4 h 4"/>
                <a:gd name="T2" fmla="*/ 7 w 8"/>
                <a:gd name="T3" fmla="*/ 4 h 4"/>
                <a:gd name="T4" fmla="*/ 8 w 8"/>
                <a:gd name="T5" fmla="*/ 3 h 4"/>
                <a:gd name="T6" fmla="*/ 8 w 8"/>
                <a:gd name="T7" fmla="*/ 1 h 4"/>
                <a:gd name="T8" fmla="*/ 7 w 8"/>
                <a:gd name="T9" fmla="*/ 0 h 4"/>
                <a:gd name="T10" fmla="*/ 1 w 8"/>
                <a:gd name="T11" fmla="*/ 0 h 4"/>
                <a:gd name="T12" fmla="*/ 0 w 8"/>
                <a:gd name="T13" fmla="*/ 1 h 4"/>
                <a:gd name="T14" fmla="*/ 0 w 8"/>
                <a:gd name="T15" fmla="*/ 3 h 4"/>
                <a:gd name="T16" fmla="*/ 1 w 8"/>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1" y="4"/>
                  </a:moveTo>
                  <a:cubicBezTo>
                    <a:pt x="7" y="4"/>
                    <a:pt x="7" y="4"/>
                    <a:pt x="7" y="4"/>
                  </a:cubicBezTo>
                  <a:cubicBezTo>
                    <a:pt x="8" y="4"/>
                    <a:pt x="8" y="4"/>
                    <a:pt x="8" y="3"/>
                  </a:cubicBezTo>
                  <a:cubicBezTo>
                    <a:pt x="8" y="1"/>
                    <a:pt x="8" y="1"/>
                    <a:pt x="8" y="1"/>
                  </a:cubicBezTo>
                  <a:cubicBezTo>
                    <a:pt x="8" y="0"/>
                    <a:pt x="8" y="0"/>
                    <a:pt x="7" y="0"/>
                  </a:cubicBezTo>
                  <a:cubicBezTo>
                    <a:pt x="1" y="0"/>
                    <a:pt x="1" y="0"/>
                    <a:pt x="1" y="0"/>
                  </a:cubicBezTo>
                  <a:cubicBezTo>
                    <a:pt x="1" y="0"/>
                    <a:pt x="0" y="0"/>
                    <a:pt x="0" y="1"/>
                  </a:cubicBezTo>
                  <a:cubicBezTo>
                    <a:pt x="0" y="3"/>
                    <a:pt x="0" y="3"/>
                    <a:pt x="0" y="3"/>
                  </a:cubicBezTo>
                  <a:cubicBezTo>
                    <a:pt x="0" y="4"/>
                    <a:pt x="1"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1" name="Freeform 1367">
              <a:extLst>
                <a:ext uri="{FF2B5EF4-FFF2-40B4-BE49-F238E27FC236}">
                  <a16:creationId xmlns:a16="http://schemas.microsoft.com/office/drawing/2014/main" id="{E64207DA-017D-4B08-9D0D-2FA1E2D4F099}"/>
                </a:ext>
              </a:extLst>
            </p:cNvPr>
            <p:cNvSpPr>
              <a:spLocks/>
            </p:cNvSpPr>
            <p:nvPr/>
          </p:nvSpPr>
          <p:spPr bwMode="auto">
            <a:xfrm>
              <a:off x="4984165" y="5221026"/>
              <a:ext cx="65975" cy="43984"/>
            </a:xfrm>
            <a:custGeom>
              <a:avLst/>
              <a:gdLst>
                <a:gd name="T0" fmla="*/ 1 w 7"/>
                <a:gd name="T1" fmla="*/ 4 h 4"/>
                <a:gd name="T2" fmla="*/ 7 w 7"/>
                <a:gd name="T3" fmla="*/ 4 h 4"/>
                <a:gd name="T4" fmla="*/ 7 w 7"/>
                <a:gd name="T5" fmla="*/ 3 h 4"/>
                <a:gd name="T6" fmla="*/ 7 w 7"/>
                <a:gd name="T7" fmla="*/ 1 h 4"/>
                <a:gd name="T8" fmla="*/ 7 w 7"/>
                <a:gd name="T9" fmla="*/ 0 h 4"/>
                <a:gd name="T10" fmla="*/ 1 w 7"/>
                <a:gd name="T11" fmla="*/ 0 h 4"/>
                <a:gd name="T12" fmla="*/ 0 w 7"/>
                <a:gd name="T13" fmla="*/ 1 h 4"/>
                <a:gd name="T14" fmla="*/ 0 w 7"/>
                <a:gd name="T15" fmla="*/ 3 h 4"/>
                <a:gd name="T16" fmla="*/ 1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1" y="4"/>
                  </a:moveTo>
                  <a:cubicBezTo>
                    <a:pt x="7" y="4"/>
                    <a:pt x="7" y="4"/>
                    <a:pt x="7" y="4"/>
                  </a:cubicBezTo>
                  <a:cubicBezTo>
                    <a:pt x="7" y="4"/>
                    <a:pt x="7" y="4"/>
                    <a:pt x="7" y="3"/>
                  </a:cubicBezTo>
                  <a:cubicBezTo>
                    <a:pt x="7" y="1"/>
                    <a:pt x="7" y="1"/>
                    <a:pt x="7" y="1"/>
                  </a:cubicBezTo>
                  <a:cubicBezTo>
                    <a:pt x="7" y="0"/>
                    <a:pt x="7" y="0"/>
                    <a:pt x="7" y="0"/>
                  </a:cubicBezTo>
                  <a:cubicBezTo>
                    <a:pt x="1" y="0"/>
                    <a:pt x="1" y="0"/>
                    <a:pt x="1" y="0"/>
                  </a:cubicBezTo>
                  <a:cubicBezTo>
                    <a:pt x="0" y="0"/>
                    <a:pt x="0" y="0"/>
                    <a:pt x="0" y="1"/>
                  </a:cubicBezTo>
                  <a:cubicBezTo>
                    <a:pt x="0" y="3"/>
                    <a:pt x="0" y="3"/>
                    <a:pt x="0" y="3"/>
                  </a:cubicBezTo>
                  <a:cubicBezTo>
                    <a:pt x="0" y="4"/>
                    <a:pt x="0"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2" name="Freeform 1368">
              <a:extLst>
                <a:ext uri="{FF2B5EF4-FFF2-40B4-BE49-F238E27FC236}">
                  <a16:creationId xmlns:a16="http://schemas.microsoft.com/office/drawing/2014/main" id="{468D2472-0B87-4EA9-9D74-0CAD987523E8}"/>
                </a:ext>
              </a:extLst>
            </p:cNvPr>
            <p:cNvSpPr>
              <a:spLocks/>
            </p:cNvSpPr>
            <p:nvPr/>
          </p:nvSpPr>
          <p:spPr bwMode="auto">
            <a:xfrm>
              <a:off x="4879705" y="5221026"/>
              <a:ext cx="82471" cy="43984"/>
            </a:xfrm>
            <a:custGeom>
              <a:avLst/>
              <a:gdLst>
                <a:gd name="T0" fmla="*/ 1 w 8"/>
                <a:gd name="T1" fmla="*/ 4 h 4"/>
                <a:gd name="T2" fmla="*/ 7 w 8"/>
                <a:gd name="T3" fmla="*/ 4 h 4"/>
                <a:gd name="T4" fmla="*/ 8 w 8"/>
                <a:gd name="T5" fmla="*/ 3 h 4"/>
                <a:gd name="T6" fmla="*/ 8 w 8"/>
                <a:gd name="T7" fmla="*/ 1 h 4"/>
                <a:gd name="T8" fmla="*/ 7 w 8"/>
                <a:gd name="T9" fmla="*/ 0 h 4"/>
                <a:gd name="T10" fmla="*/ 1 w 8"/>
                <a:gd name="T11" fmla="*/ 0 h 4"/>
                <a:gd name="T12" fmla="*/ 0 w 8"/>
                <a:gd name="T13" fmla="*/ 1 h 4"/>
                <a:gd name="T14" fmla="*/ 0 w 8"/>
                <a:gd name="T15" fmla="*/ 3 h 4"/>
                <a:gd name="T16" fmla="*/ 1 w 8"/>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1" y="4"/>
                  </a:moveTo>
                  <a:cubicBezTo>
                    <a:pt x="7" y="4"/>
                    <a:pt x="7" y="4"/>
                    <a:pt x="7" y="4"/>
                  </a:cubicBezTo>
                  <a:cubicBezTo>
                    <a:pt x="7" y="4"/>
                    <a:pt x="8" y="4"/>
                    <a:pt x="8" y="3"/>
                  </a:cubicBezTo>
                  <a:cubicBezTo>
                    <a:pt x="8" y="1"/>
                    <a:pt x="8" y="1"/>
                    <a:pt x="8" y="1"/>
                  </a:cubicBezTo>
                  <a:cubicBezTo>
                    <a:pt x="8" y="0"/>
                    <a:pt x="7" y="0"/>
                    <a:pt x="7" y="0"/>
                  </a:cubicBezTo>
                  <a:cubicBezTo>
                    <a:pt x="1" y="0"/>
                    <a:pt x="1" y="0"/>
                    <a:pt x="1" y="0"/>
                  </a:cubicBezTo>
                  <a:cubicBezTo>
                    <a:pt x="1" y="0"/>
                    <a:pt x="0" y="0"/>
                    <a:pt x="0" y="1"/>
                  </a:cubicBezTo>
                  <a:cubicBezTo>
                    <a:pt x="0" y="3"/>
                    <a:pt x="0" y="3"/>
                    <a:pt x="0" y="3"/>
                  </a:cubicBezTo>
                  <a:cubicBezTo>
                    <a:pt x="0" y="4"/>
                    <a:pt x="1"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3" name="Freeform 1369">
              <a:extLst>
                <a:ext uri="{FF2B5EF4-FFF2-40B4-BE49-F238E27FC236}">
                  <a16:creationId xmlns:a16="http://schemas.microsoft.com/office/drawing/2014/main" id="{DADC576C-C713-417E-A888-E4203206E0D3}"/>
                </a:ext>
              </a:extLst>
            </p:cNvPr>
            <p:cNvSpPr>
              <a:spLocks/>
            </p:cNvSpPr>
            <p:nvPr/>
          </p:nvSpPr>
          <p:spPr bwMode="auto">
            <a:xfrm>
              <a:off x="4786238" y="5221026"/>
              <a:ext cx="71475" cy="43984"/>
            </a:xfrm>
            <a:custGeom>
              <a:avLst/>
              <a:gdLst>
                <a:gd name="T0" fmla="*/ 0 w 7"/>
                <a:gd name="T1" fmla="*/ 4 h 4"/>
                <a:gd name="T2" fmla="*/ 6 w 7"/>
                <a:gd name="T3" fmla="*/ 4 h 4"/>
                <a:gd name="T4" fmla="*/ 7 w 7"/>
                <a:gd name="T5" fmla="*/ 3 h 4"/>
                <a:gd name="T6" fmla="*/ 7 w 7"/>
                <a:gd name="T7" fmla="*/ 1 h 4"/>
                <a:gd name="T8" fmla="*/ 6 w 7"/>
                <a:gd name="T9" fmla="*/ 0 h 4"/>
                <a:gd name="T10" fmla="*/ 0 w 7"/>
                <a:gd name="T11" fmla="*/ 0 h 4"/>
                <a:gd name="T12" fmla="*/ 0 w 7"/>
                <a:gd name="T13" fmla="*/ 1 h 4"/>
                <a:gd name="T14" fmla="*/ 0 w 7"/>
                <a:gd name="T15" fmla="*/ 3 h 4"/>
                <a:gd name="T16" fmla="*/ 0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0" y="4"/>
                  </a:moveTo>
                  <a:cubicBezTo>
                    <a:pt x="6" y="4"/>
                    <a:pt x="6" y="4"/>
                    <a:pt x="6" y="4"/>
                  </a:cubicBezTo>
                  <a:cubicBezTo>
                    <a:pt x="7" y="4"/>
                    <a:pt x="7" y="4"/>
                    <a:pt x="7" y="3"/>
                  </a:cubicBezTo>
                  <a:cubicBezTo>
                    <a:pt x="7" y="1"/>
                    <a:pt x="7" y="1"/>
                    <a:pt x="7" y="1"/>
                  </a:cubicBezTo>
                  <a:cubicBezTo>
                    <a:pt x="7" y="0"/>
                    <a:pt x="7" y="0"/>
                    <a:pt x="6" y="0"/>
                  </a:cubicBezTo>
                  <a:cubicBezTo>
                    <a:pt x="0" y="0"/>
                    <a:pt x="0" y="0"/>
                    <a:pt x="0" y="0"/>
                  </a:cubicBezTo>
                  <a:cubicBezTo>
                    <a:pt x="0" y="0"/>
                    <a:pt x="0" y="0"/>
                    <a:pt x="0" y="1"/>
                  </a:cubicBezTo>
                  <a:cubicBezTo>
                    <a:pt x="0" y="3"/>
                    <a:pt x="0" y="3"/>
                    <a:pt x="0" y="3"/>
                  </a:cubicBezTo>
                  <a:cubicBezTo>
                    <a:pt x="0" y="4"/>
                    <a:pt x="0" y="4"/>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4" name="Freeform 1370">
              <a:extLst>
                <a:ext uri="{FF2B5EF4-FFF2-40B4-BE49-F238E27FC236}">
                  <a16:creationId xmlns:a16="http://schemas.microsoft.com/office/drawing/2014/main" id="{BAD5C70B-2166-4666-BF44-E0B65F33BA83}"/>
                </a:ext>
              </a:extLst>
            </p:cNvPr>
            <p:cNvSpPr>
              <a:spLocks/>
            </p:cNvSpPr>
            <p:nvPr/>
          </p:nvSpPr>
          <p:spPr bwMode="auto">
            <a:xfrm>
              <a:off x="4720263" y="5221026"/>
              <a:ext cx="49483" cy="82471"/>
            </a:xfrm>
            <a:custGeom>
              <a:avLst/>
              <a:gdLst>
                <a:gd name="T0" fmla="*/ 1 w 5"/>
                <a:gd name="T1" fmla="*/ 8 h 8"/>
                <a:gd name="T2" fmla="*/ 4 w 5"/>
                <a:gd name="T3" fmla="*/ 8 h 8"/>
                <a:gd name="T4" fmla="*/ 5 w 5"/>
                <a:gd name="T5" fmla="*/ 7 h 8"/>
                <a:gd name="T6" fmla="*/ 5 w 5"/>
                <a:gd name="T7" fmla="*/ 1 h 8"/>
                <a:gd name="T8" fmla="*/ 4 w 5"/>
                <a:gd name="T9" fmla="*/ 0 h 8"/>
                <a:gd name="T10" fmla="*/ 1 w 5"/>
                <a:gd name="T11" fmla="*/ 0 h 8"/>
                <a:gd name="T12" fmla="*/ 0 w 5"/>
                <a:gd name="T13" fmla="*/ 1 h 8"/>
                <a:gd name="T14" fmla="*/ 0 w 5"/>
                <a:gd name="T15" fmla="*/ 7 h 8"/>
                <a:gd name="T16" fmla="*/ 1 w 5"/>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1" y="8"/>
                  </a:moveTo>
                  <a:cubicBezTo>
                    <a:pt x="4" y="8"/>
                    <a:pt x="4" y="8"/>
                    <a:pt x="4" y="8"/>
                  </a:cubicBezTo>
                  <a:cubicBezTo>
                    <a:pt x="4" y="8"/>
                    <a:pt x="5" y="8"/>
                    <a:pt x="5" y="7"/>
                  </a:cubicBezTo>
                  <a:cubicBezTo>
                    <a:pt x="5" y="1"/>
                    <a:pt x="5" y="1"/>
                    <a:pt x="5" y="1"/>
                  </a:cubicBezTo>
                  <a:cubicBezTo>
                    <a:pt x="5" y="0"/>
                    <a:pt x="4" y="0"/>
                    <a:pt x="4" y="0"/>
                  </a:cubicBezTo>
                  <a:cubicBezTo>
                    <a:pt x="1" y="0"/>
                    <a:pt x="1" y="0"/>
                    <a:pt x="1" y="0"/>
                  </a:cubicBezTo>
                  <a:cubicBezTo>
                    <a:pt x="1" y="0"/>
                    <a:pt x="0" y="0"/>
                    <a:pt x="0" y="1"/>
                  </a:cubicBezTo>
                  <a:cubicBezTo>
                    <a:pt x="0" y="7"/>
                    <a:pt x="0" y="7"/>
                    <a:pt x="0" y="7"/>
                  </a:cubicBezTo>
                  <a:cubicBezTo>
                    <a:pt x="0" y="8"/>
                    <a:pt x="1" y="8"/>
                    <a:pt x="1"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5" name="Freeform 1371">
              <a:extLst>
                <a:ext uri="{FF2B5EF4-FFF2-40B4-BE49-F238E27FC236}">
                  <a16:creationId xmlns:a16="http://schemas.microsoft.com/office/drawing/2014/main" id="{3A2DE1F3-C242-463E-B700-F41D4515B06A}"/>
                </a:ext>
              </a:extLst>
            </p:cNvPr>
            <p:cNvSpPr>
              <a:spLocks/>
            </p:cNvSpPr>
            <p:nvPr/>
          </p:nvSpPr>
          <p:spPr bwMode="auto">
            <a:xfrm>
              <a:off x="4626800" y="5221026"/>
              <a:ext cx="71475" cy="43984"/>
            </a:xfrm>
            <a:custGeom>
              <a:avLst/>
              <a:gdLst>
                <a:gd name="T0" fmla="*/ 1 w 7"/>
                <a:gd name="T1" fmla="*/ 4 h 4"/>
                <a:gd name="T2" fmla="*/ 6 w 7"/>
                <a:gd name="T3" fmla="*/ 4 h 4"/>
                <a:gd name="T4" fmla="*/ 7 w 7"/>
                <a:gd name="T5" fmla="*/ 3 h 4"/>
                <a:gd name="T6" fmla="*/ 7 w 7"/>
                <a:gd name="T7" fmla="*/ 1 h 4"/>
                <a:gd name="T8" fmla="*/ 6 w 7"/>
                <a:gd name="T9" fmla="*/ 0 h 4"/>
                <a:gd name="T10" fmla="*/ 1 w 7"/>
                <a:gd name="T11" fmla="*/ 0 h 4"/>
                <a:gd name="T12" fmla="*/ 0 w 7"/>
                <a:gd name="T13" fmla="*/ 1 h 4"/>
                <a:gd name="T14" fmla="*/ 0 w 7"/>
                <a:gd name="T15" fmla="*/ 3 h 4"/>
                <a:gd name="T16" fmla="*/ 1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1" y="4"/>
                  </a:moveTo>
                  <a:cubicBezTo>
                    <a:pt x="6" y="4"/>
                    <a:pt x="6" y="4"/>
                    <a:pt x="6" y="4"/>
                  </a:cubicBezTo>
                  <a:cubicBezTo>
                    <a:pt x="7" y="4"/>
                    <a:pt x="7" y="4"/>
                    <a:pt x="7" y="3"/>
                  </a:cubicBezTo>
                  <a:cubicBezTo>
                    <a:pt x="7" y="1"/>
                    <a:pt x="7" y="1"/>
                    <a:pt x="7" y="1"/>
                  </a:cubicBezTo>
                  <a:cubicBezTo>
                    <a:pt x="7" y="0"/>
                    <a:pt x="7" y="0"/>
                    <a:pt x="6" y="0"/>
                  </a:cubicBezTo>
                  <a:cubicBezTo>
                    <a:pt x="1" y="0"/>
                    <a:pt x="1" y="0"/>
                    <a:pt x="1" y="0"/>
                  </a:cubicBezTo>
                  <a:cubicBezTo>
                    <a:pt x="0" y="0"/>
                    <a:pt x="0" y="0"/>
                    <a:pt x="0" y="1"/>
                  </a:cubicBezTo>
                  <a:cubicBezTo>
                    <a:pt x="0" y="3"/>
                    <a:pt x="0" y="3"/>
                    <a:pt x="0" y="3"/>
                  </a:cubicBezTo>
                  <a:cubicBezTo>
                    <a:pt x="0" y="4"/>
                    <a:pt x="0"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6" name="Freeform 1372">
              <a:extLst>
                <a:ext uri="{FF2B5EF4-FFF2-40B4-BE49-F238E27FC236}">
                  <a16:creationId xmlns:a16="http://schemas.microsoft.com/office/drawing/2014/main" id="{3BC6B2E9-64B3-46B6-A553-4C387B9B1A99}"/>
                </a:ext>
              </a:extLst>
            </p:cNvPr>
            <p:cNvSpPr>
              <a:spLocks/>
            </p:cNvSpPr>
            <p:nvPr/>
          </p:nvSpPr>
          <p:spPr bwMode="auto">
            <a:xfrm>
              <a:off x="4527837" y="5221026"/>
              <a:ext cx="76971" cy="43984"/>
            </a:xfrm>
            <a:custGeom>
              <a:avLst/>
              <a:gdLst>
                <a:gd name="T0" fmla="*/ 1 w 8"/>
                <a:gd name="T1" fmla="*/ 4 h 4"/>
                <a:gd name="T2" fmla="*/ 7 w 8"/>
                <a:gd name="T3" fmla="*/ 4 h 4"/>
                <a:gd name="T4" fmla="*/ 8 w 8"/>
                <a:gd name="T5" fmla="*/ 3 h 4"/>
                <a:gd name="T6" fmla="*/ 8 w 8"/>
                <a:gd name="T7" fmla="*/ 1 h 4"/>
                <a:gd name="T8" fmla="*/ 7 w 8"/>
                <a:gd name="T9" fmla="*/ 0 h 4"/>
                <a:gd name="T10" fmla="*/ 1 w 8"/>
                <a:gd name="T11" fmla="*/ 0 h 4"/>
                <a:gd name="T12" fmla="*/ 0 w 8"/>
                <a:gd name="T13" fmla="*/ 1 h 4"/>
                <a:gd name="T14" fmla="*/ 0 w 8"/>
                <a:gd name="T15" fmla="*/ 3 h 4"/>
                <a:gd name="T16" fmla="*/ 1 w 8"/>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1" y="4"/>
                  </a:moveTo>
                  <a:cubicBezTo>
                    <a:pt x="7" y="4"/>
                    <a:pt x="7" y="4"/>
                    <a:pt x="7" y="4"/>
                  </a:cubicBezTo>
                  <a:cubicBezTo>
                    <a:pt x="7" y="4"/>
                    <a:pt x="8" y="4"/>
                    <a:pt x="8" y="3"/>
                  </a:cubicBezTo>
                  <a:cubicBezTo>
                    <a:pt x="8" y="1"/>
                    <a:pt x="8" y="1"/>
                    <a:pt x="8" y="1"/>
                  </a:cubicBezTo>
                  <a:cubicBezTo>
                    <a:pt x="8" y="0"/>
                    <a:pt x="7" y="0"/>
                    <a:pt x="7" y="0"/>
                  </a:cubicBezTo>
                  <a:cubicBezTo>
                    <a:pt x="1" y="0"/>
                    <a:pt x="1" y="0"/>
                    <a:pt x="1" y="0"/>
                  </a:cubicBezTo>
                  <a:cubicBezTo>
                    <a:pt x="1" y="0"/>
                    <a:pt x="0" y="0"/>
                    <a:pt x="0" y="1"/>
                  </a:cubicBezTo>
                  <a:cubicBezTo>
                    <a:pt x="0" y="3"/>
                    <a:pt x="0" y="3"/>
                    <a:pt x="0" y="3"/>
                  </a:cubicBezTo>
                  <a:cubicBezTo>
                    <a:pt x="0" y="4"/>
                    <a:pt x="1"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7" name="Freeform 1373">
              <a:extLst>
                <a:ext uri="{FF2B5EF4-FFF2-40B4-BE49-F238E27FC236}">
                  <a16:creationId xmlns:a16="http://schemas.microsoft.com/office/drawing/2014/main" id="{3E166F0A-8C28-444F-9F3E-E7EA28219254}"/>
                </a:ext>
              </a:extLst>
            </p:cNvPr>
            <p:cNvSpPr>
              <a:spLocks/>
            </p:cNvSpPr>
            <p:nvPr/>
          </p:nvSpPr>
          <p:spPr bwMode="auto">
            <a:xfrm>
              <a:off x="4434370" y="5221026"/>
              <a:ext cx="71475" cy="43984"/>
            </a:xfrm>
            <a:custGeom>
              <a:avLst/>
              <a:gdLst>
                <a:gd name="T0" fmla="*/ 0 w 7"/>
                <a:gd name="T1" fmla="*/ 4 h 4"/>
                <a:gd name="T2" fmla="*/ 6 w 7"/>
                <a:gd name="T3" fmla="*/ 4 h 4"/>
                <a:gd name="T4" fmla="*/ 7 w 7"/>
                <a:gd name="T5" fmla="*/ 3 h 4"/>
                <a:gd name="T6" fmla="*/ 7 w 7"/>
                <a:gd name="T7" fmla="*/ 1 h 4"/>
                <a:gd name="T8" fmla="*/ 6 w 7"/>
                <a:gd name="T9" fmla="*/ 0 h 4"/>
                <a:gd name="T10" fmla="*/ 0 w 7"/>
                <a:gd name="T11" fmla="*/ 0 h 4"/>
                <a:gd name="T12" fmla="*/ 0 w 7"/>
                <a:gd name="T13" fmla="*/ 1 h 4"/>
                <a:gd name="T14" fmla="*/ 0 w 7"/>
                <a:gd name="T15" fmla="*/ 3 h 4"/>
                <a:gd name="T16" fmla="*/ 0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0" y="4"/>
                  </a:moveTo>
                  <a:cubicBezTo>
                    <a:pt x="6" y="4"/>
                    <a:pt x="6" y="4"/>
                    <a:pt x="6" y="4"/>
                  </a:cubicBezTo>
                  <a:cubicBezTo>
                    <a:pt x="7" y="4"/>
                    <a:pt x="7" y="4"/>
                    <a:pt x="7" y="3"/>
                  </a:cubicBezTo>
                  <a:cubicBezTo>
                    <a:pt x="7" y="1"/>
                    <a:pt x="7" y="1"/>
                    <a:pt x="7" y="1"/>
                  </a:cubicBezTo>
                  <a:cubicBezTo>
                    <a:pt x="7" y="0"/>
                    <a:pt x="7" y="0"/>
                    <a:pt x="6" y="0"/>
                  </a:cubicBezTo>
                  <a:cubicBezTo>
                    <a:pt x="0" y="0"/>
                    <a:pt x="0" y="0"/>
                    <a:pt x="0" y="0"/>
                  </a:cubicBezTo>
                  <a:cubicBezTo>
                    <a:pt x="0" y="0"/>
                    <a:pt x="0" y="0"/>
                    <a:pt x="0" y="1"/>
                  </a:cubicBezTo>
                  <a:cubicBezTo>
                    <a:pt x="0" y="3"/>
                    <a:pt x="0" y="3"/>
                    <a:pt x="0" y="3"/>
                  </a:cubicBezTo>
                  <a:cubicBezTo>
                    <a:pt x="0" y="4"/>
                    <a:pt x="0" y="4"/>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8" name="Freeform 1374">
              <a:extLst>
                <a:ext uri="{FF2B5EF4-FFF2-40B4-BE49-F238E27FC236}">
                  <a16:creationId xmlns:a16="http://schemas.microsoft.com/office/drawing/2014/main" id="{C45A17EE-2D4A-4D75-B839-98CEC021498D}"/>
                </a:ext>
              </a:extLst>
            </p:cNvPr>
            <p:cNvSpPr>
              <a:spLocks/>
            </p:cNvSpPr>
            <p:nvPr/>
          </p:nvSpPr>
          <p:spPr bwMode="auto">
            <a:xfrm>
              <a:off x="4329910" y="5221026"/>
              <a:ext cx="71475" cy="43984"/>
            </a:xfrm>
            <a:custGeom>
              <a:avLst/>
              <a:gdLst>
                <a:gd name="T0" fmla="*/ 1 w 7"/>
                <a:gd name="T1" fmla="*/ 4 h 4"/>
                <a:gd name="T2" fmla="*/ 7 w 7"/>
                <a:gd name="T3" fmla="*/ 4 h 4"/>
                <a:gd name="T4" fmla="*/ 7 w 7"/>
                <a:gd name="T5" fmla="*/ 3 h 4"/>
                <a:gd name="T6" fmla="*/ 7 w 7"/>
                <a:gd name="T7" fmla="*/ 1 h 4"/>
                <a:gd name="T8" fmla="*/ 7 w 7"/>
                <a:gd name="T9" fmla="*/ 0 h 4"/>
                <a:gd name="T10" fmla="*/ 1 w 7"/>
                <a:gd name="T11" fmla="*/ 0 h 4"/>
                <a:gd name="T12" fmla="*/ 0 w 7"/>
                <a:gd name="T13" fmla="*/ 1 h 4"/>
                <a:gd name="T14" fmla="*/ 0 w 7"/>
                <a:gd name="T15" fmla="*/ 3 h 4"/>
                <a:gd name="T16" fmla="*/ 1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1" y="4"/>
                  </a:moveTo>
                  <a:cubicBezTo>
                    <a:pt x="7" y="4"/>
                    <a:pt x="7" y="4"/>
                    <a:pt x="7" y="4"/>
                  </a:cubicBezTo>
                  <a:cubicBezTo>
                    <a:pt x="7" y="4"/>
                    <a:pt x="7" y="4"/>
                    <a:pt x="7" y="3"/>
                  </a:cubicBezTo>
                  <a:cubicBezTo>
                    <a:pt x="7" y="1"/>
                    <a:pt x="7" y="1"/>
                    <a:pt x="7" y="1"/>
                  </a:cubicBezTo>
                  <a:cubicBezTo>
                    <a:pt x="7" y="0"/>
                    <a:pt x="7" y="0"/>
                    <a:pt x="7" y="0"/>
                  </a:cubicBezTo>
                  <a:cubicBezTo>
                    <a:pt x="1" y="0"/>
                    <a:pt x="1" y="0"/>
                    <a:pt x="1" y="0"/>
                  </a:cubicBezTo>
                  <a:cubicBezTo>
                    <a:pt x="0" y="0"/>
                    <a:pt x="0" y="0"/>
                    <a:pt x="0" y="1"/>
                  </a:cubicBezTo>
                  <a:cubicBezTo>
                    <a:pt x="0" y="3"/>
                    <a:pt x="0" y="3"/>
                    <a:pt x="0" y="3"/>
                  </a:cubicBezTo>
                  <a:cubicBezTo>
                    <a:pt x="0" y="4"/>
                    <a:pt x="0"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9" name="Freeform 1375">
              <a:extLst>
                <a:ext uri="{FF2B5EF4-FFF2-40B4-BE49-F238E27FC236}">
                  <a16:creationId xmlns:a16="http://schemas.microsoft.com/office/drawing/2014/main" id="{A9AA3856-65ED-4592-AA8B-4EC4CE742D60}"/>
                </a:ext>
              </a:extLst>
            </p:cNvPr>
            <p:cNvSpPr>
              <a:spLocks/>
            </p:cNvSpPr>
            <p:nvPr/>
          </p:nvSpPr>
          <p:spPr bwMode="auto">
            <a:xfrm>
              <a:off x="4269431" y="5221026"/>
              <a:ext cx="43984" cy="82471"/>
            </a:xfrm>
            <a:custGeom>
              <a:avLst/>
              <a:gdLst>
                <a:gd name="T0" fmla="*/ 0 w 4"/>
                <a:gd name="T1" fmla="*/ 8 h 8"/>
                <a:gd name="T2" fmla="*/ 3 w 4"/>
                <a:gd name="T3" fmla="*/ 8 h 8"/>
                <a:gd name="T4" fmla="*/ 4 w 4"/>
                <a:gd name="T5" fmla="*/ 7 h 8"/>
                <a:gd name="T6" fmla="*/ 4 w 4"/>
                <a:gd name="T7" fmla="*/ 1 h 8"/>
                <a:gd name="T8" fmla="*/ 3 w 4"/>
                <a:gd name="T9" fmla="*/ 0 h 8"/>
                <a:gd name="T10" fmla="*/ 0 w 4"/>
                <a:gd name="T11" fmla="*/ 0 h 8"/>
                <a:gd name="T12" fmla="*/ 0 w 4"/>
                <a:gd name="T13" fmla="*/ 1 h 8"/>
                <a:gd name="T14" fmla="*/ 0 w 4"/>
                <a:gd name="T15" fmla="*/ 7 h 8"/>
                <a:gd name="T16" fmla="*/ 0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0" y="8"/>
                  </a:moveTo>
                  <a:cubicBezTo>
                    <a:pt x="3" y="8"/>
                    <a:pt x="3" y="8"/>
                    <a:pt x="3" y="8"/>
                  </a:cubicBezTo>
                  <a:cubicBezTo>
                    <a:pt x="4" y="8"/>
                    <a:pt x="4" y="8"/>
                    <a:pt x="4" y="7"/>
                  </a:cubicBezTo>
                  <a:cubicBezTo>
                    <a:pt x="4" y="1"/>
                    <a:pt x="4" y="1"/>
                    <a:pt x="4" y="1"/>
                  </a:cubicBezTo>
                  <a:cubicBezTo>
                    <a:pt x="4" y="0"/>
                    <a:pt x="4" y="0"/>
                    <a:pt x="3" y="0"/>
                  </a:cubicBezTo>
                  <a:cubicBezTo>
                    <a:pt x="0" y="0"/>
                    <a:pt x="0" y="0"/>
                    <a:pt x="0" y="0"/>
                  </a:cubicBezTo>
                  <a:cubicBezTo>
                    <a:pt x="0" y="0"/>
                    <a:pt x="0" y="0"/>
                    <a:pt x="0" y="1"/>
                  </a:cubicBezTo>
                  <a:cubicBezTo>
                    <a:pt x="0" y="7"/>
                    <a:pt x="0" y="7"/>
                    <a:pt x="0" y="7"/>
                  </a:cubicBezTo>
                  <a:cubicBezTo>
                    <a:pt x="0" y="8"/>
                    <a:pt x="0" y="8"/>
                    <a:pt x="0"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0" name="Freeform 1376">
              <a:extLst>
                <a:ext uri="{FF2B5EF4-FFF2-40B4-BE49-F238E27FC236}">
                  <a16:creationId xmlns:a16="http://schemas.microsoft.com/office/drawing/2014/main" id="{B9E3B0B1-772A-47FF-8A7F-161585CB6194}"/>
                </a:ext>
              </a:extLst>
            </p:cNvPr>
            <p:cNvSpPr>
              <a:spLocks/>
            </p:cNvSpPr>
            <p:nvPr/>
          </p:nvSpPr>
          <p:spPr bwMode="auto">
            <a:xfrm>
              <a:off x="4170468" y="5221026"/>
              <a:ext cx="71475" cy="43984"/>
            </a:xfrm>
            <a:custGeom>
              <a:avLst/>
              <a:gdLst>
                <a:gd name="T0" fmla="*/ 1 w 7"/>
                <a:gd name="T1" fmla="*/ 4 h 4"/>
                <a:gd name="T2" fmla="*/ 7 w 7"/>
                <a:gd name="T3" fmla="*/ 4 h 4"/>
                <a:gd name="T4" fmla="*/ 7 w 7"/>
                <a:gd name="T5" fmla="*/ 3 h 4"/>
                <a:gd name="T6" fmla="*/ 7 w 7"/>
                <a:gd name="T7" fmla="*/ 1 h 4"/>
                <a:gd name="T8" fmla="*/ 7 w 7"/>
                <a:gd name="T9" fmla="*/ 0 h 4"/>
                <a:gd name="T10" fmla="*/ 1 w 7"/>
                <a:gd name="T11" fmla="*/ 0 h 4"/>
                <a:gd name="T12" fmla="*/ 0 w 7"/>
                <a:gd name="T13" fmla="*/ 1 h 4"/>
                <a:gd name="T14" fmla="*/ 0 w 7"/>
                <a:gd name="T15" fmla="*/ 3 h 4"/>
                <a:gd name="T16" fmla="*/ 1 w 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1" y="4"/>
                  </a:moveTo>
                  <a:cubicBezTo>
                    <a:pt x="7" y="4"/>
                    <a:pt x="7" y="4"/>
                    <a:pt x="7" y="4"/>
                  </a:cubicBezTo>
                  <a:cubicBezTo>
                    <a:pt x="7" y="4"/>
                    <a:pt x="7" y="4"/>
                    <a:pt x="7" y="3"/>
                  </a:cubicBezTo>
                  <a:cubicBezTo>
                    <a:pt x="7" y="1"/>
                    <a:pt x="7" y="1"/>
                    <a:pt x="7" y="1"/>
                  </a:cubicBezTo>
                  <a:cubicBezTo>
                    <a:pt x="7" y="0"/>
                    <a:pt x="7" y="0"/>
                    <a:pt x="7" y="0"/>
                  </a:cubicBezTo>
                  <a:cubicBezTo>
                    <a:pt x="1" y="0"/>
                    <a:pt x="1" y="0"/>
                    <a:pt x="1" y="0"/>
                  </a:cubicBezTo>
                  <a:cubicBezTo>
                    <a:pt x="0" y="0"/>
                    <a:pt x="0" y="0"/>
                    <a:pt x="0" y="1"/>
                  </a:cubicBezTo>
                  <a:cubicBezTo>
                    <a:pt x="0" y="3"/>
                    <a:pt x="0" y="3"/>
                    <a:pt x="0" y="3"/>
                  </a:cubicBezTo>
                  <a:cubicBezTo>
                    <a:pt x="0" y="4"/>
                    <a:pt x="0" y="4"/>
                    <a:pt x="1"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5" name="Group 4">
            <a:extLst>
              <a:ext uri="{FF2B5EF4-FFF2-40B4-BE49-F238E27FC236}">
                <a16:creationId xmlns:a16="http://schemas.microsoft.com/office/drawing/2014/main" id="{0BDBA32A-285F-4480-AB00-53C2BCB553C6}"/>
              </a:ext>
            </a:extLst>
          </p:cNvPr>
          <p:cNvGrpSpPr/>
          <p:nvPr/>
        </p:nvGrpSpPr>
        <p:grpSpPr>
          <a:xfrm>
            <a:off x="1386806" y="447584"/>
            <a:ext cx="797387" cy="797387"/>
            <a:chOff x="1386806" y="447584"/>
            <a:chExt cx="797387" cy="797387"/>
          </a:xfrm>
        </p:grpSpPr>
        <p:sp>
          <p:nvSpPr>
            <p:cNvPr id="57" name="Oval 56">
              <a:extLst>
                <a:ext uri="{FF2B5EF4-FFF2-40B4-BE49-F238E27FC236}">
                  <a16:creationId xmlns:a16="http://schemas.microsoft.com/office/drawing/2014/main" id="{D2ED7367-2EF6-4F6B-9690-22CDF32F8090}"/>
                </a:ext>
              </a:extLst>
            </p:cNvPr>
            <p:cNvSpPr/>
            <p:nvPr/>
          </p:nvSpPr>
          <p:spPr bwMode="auto">
            <a:xfrm>
              <a:off x="1386806" y="447584"/>
              <a:ext cx="797387" cy="79738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pic>
          <p:nvPicPr>
            <p:cNvPr id="18" name="Picture 17">
              <a:extLst>
                <a:ext uri="{FF2B5EF4-FFF2-40B4-BE49-F238E27FC236}">
                  <a16:creationId xmlns:a16="http://schemas.microsoft.com/office/drawing/2014/main" id="{F89733FC-3A0B-41FA-8FAA-FA6FA136E464}"/>
                </a:ext>
              </a:extLst>
            </p:cNvPr>
            <p:cNvPicPr>
              <a:picLocks noChangeAspect="1"/>
            </p:cNvPicPr>
            <p:nvPr/>
          </p:nvPicPr>
          <p:blipFill>
            <a:blip r:embed="rId3"/>
            <a:stretch>
              <a:fillRect/>
            </a:stretch>
          </p:blipFill>
          <p:spPr>
            <a:xfrm>
              <a:off x="1549730" y="610508"/>
              <a:ext cx="471538" cy="471538"/>
            </a:xfrm>
            <a:prstGeom prst="rect">
              <a:avLst/>
            </a:prstGeom>
          </p:spPr>
        </p:pic>
      </p:grpSp>
    </p:spTree>
    <p:extLst>
      <p:ext uri="{BB962C8B-B14F-4D97-AF65-F5344CB8AC3E}">
        <p14:creationId xmlns:p14="http://schemas.microsoft.com/office/powerpoint/2010/main" val="9816798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2000" accel="25000" decel="25000" autoRev="1" fill="hold" nodeType="withEffect">
                                  <p:stCondLst>
                                    <p:cond delay="0"/>
                                  </p:stCondLst>
                                  <p:childTnLst>
                                    <p:animMotion origin="layout" path="M -3.125E-6 -4.44444E-6 L -1.76041 -4.44444E-6 " pathEditMode="relative" rAng="0" ptsTypes="AA">
                                      <p:cBhvr>
                                        <p:cTn id="6" dur="6000" fill="hold"/>
                                        <p:tgtEl>
                                          <p:spTgt spid="29"/>
                                        </p:tgtEl>
                                        <p:attrNameLst>
                                          <p:attrName>ppt_x</p:attrName>
                                          <p:attrName>ppt_y</p:attrName>
                                        </p:attrNameLst>
                                      </p:cBhvr>
                                      <p:rCtr x="-8802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CD2197B6-C50A-44AF-8EF7-7650B3AFA79C}"/>
              </a:ext>
            </a:extLst>
          </p:cNvPr>
          <p:cNvGrpSpPr/>
          <p:nvPr/>
        </p:nvGrpSpPr>
        <p:grpSpPr>
          <a:xfrm>
            <a:off x="129204" y="710766"/>
            <a:ext cx="12007733" cy="5436467"/>
            <a:chOff x="129204" y="1070369"/>
            <a:chExt cx="12007733" cy="5436467"/>
          </a:xfrm>
        </p:grpSpPr>
        <p:grpSp>
          <p:nvGrpSpPr>
            <p:cNvPr id="61" name="Graphic 60">
              <a:extLst>
                <a:ext uri="{FF2B5EF4-FFF2-40B4-BE49-F238E27FC236}">
                  <a16:creationId xmlns:a16="http://schemas.microsoft.com/office/drawing/2014/main" id="{7727D5DE-0F4D-4DDF-99E6-0D237FED383E}"/>
                </a:ext>
              </a:extLst>
            </p:cNvPr>
            <p:cNvGrpSpPr/>
            <p:nvPr/>
          </p:nvGrpSpPr>
          <p:grpSpPr>
            <a:xfrm>
              <a:off x="6677660" y="3960837"/>
              <a:ext cx="854248" cy="595986"/>
              <a:chOff x="6553719" y="4571930"/>
              <a:chExt cx="981653" cy="684874"/>
            </a:xfrm>
          </p:grpSpPr>
          <p:sp>
            <p:nvSpPr>
              <p:cNvPr id="134" name="Freeform: Shape 133">
                <a:extLst>
                  <a:ext uri="{FF2B5EF4-FFF2-40B4-BE49-F238E27FC236}">
                    <a16:creationId xmlns:a16="http://schemas.microsoft.com/office/drawing/2014/main" id="{19546C06-CF07-4F86-8548-F5E7C7C8640D}"/>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6774C3BF-E9AD-4516-A358-E429F2EC17F4}"/>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65" name="Right Bracket 64">
              <a:extLst>
                <a:ext uri="{FF2B5EF4-FFF2-40B4-BE49-F238E27FC236}">
                  <a16:creationId xmlns:a16="http://schemas.microsoft.com/office/drawing/2014/main" id="{2121FA3E-2E39-4F83-9C0E-49DE2CD26B28}"/>
                </a:ext>
              </a:extLst>
            </p:cNvPr>
            <p:cNvSpPr/>
            <p:nvPr/>
          </p:nvSpPr>
          <p:spPr>
            <a:xfrm rot="5400000">
              <a:off x="6044810" y="352926"/>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66" name="TextBox 65">
              <a:extLst>
                <a:ext uri="{FF2B5EF4-FFF2-40B4-BE49-F238E27FC236}">
                  <a16:creationId xmlns:a16="http://schemas.microsoft.com/office/drawing/2014/main" id="{F7B6D5E8-55BC-4B02-9CC0-21BAD02875AF}"/>
                </a:ext>
              </a:extLst>
            </p:cNvPr>
            <p:cNvSpPr txBox="1"/>
            <p:nvPr/>
          </p:nvSpPr>
          <p:spPr>
            <a:xfrm>
              <a:off x="3802482" y="5700461"/>
              <a:ext cx="4691746" cy="806375"/>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
          <p:nvSpPr>
            <p:cNvPr id="67" name="TextBox 66">
              <a:extLst>
                <a:ext uri="{FF2B5EF4-FFF2-40B4-BE49-F238E27FC236}">
                  <a16:creationId xmlns:a16="http://schemas.microsoft.com/office/drawing/2014/main" id="{78456C63-415B-45BB-A2E0-FFD32FA52D53}"/>
                </a:ext>
              </a:extLst>
            </p:cNvPr>
            <p:cNvSpPr txBox="1"/>
            <p:nvPr/>
          </p:nvSpPr>
          <p:spPr>
            <a:xfrm>
              <a:off x="5932913" y="4661165"/>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68" name="TextBox 67">
              <a:extLst>
                <a:ext uri="{FF2B5EF4-FFF2-40B4-BE49-F238E27FC236}">
                  <a16:creationId xmlns:a16="http://schemas.microsoft.com/office/drawing/2014/main" id="{82AE18CE-9D86-4B82-98C5-5855080ADCAA}"/>
                </a:ext>
              </a:extLst>
            </p:cNvPr>
            <p:cNvSpPr txBox="1"/>
            <p:nvPr/>
          </p:nvSpPr>
          <p:spPr>
            <a:xfrm>
              <a:off x="129204"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69" name="TextBox 68">
              <a:extLst>
                <a:ext uri="{FF2B5EF4-FFF2-40B4-BE49-F238E27FC236}">
                  <a16:creationId xmlns:a16="http://schemas.microsoft.com/office/drawing/2014/main" id="{0CE84B39-FC7E-4E64-84E0-83CF79FC9D04}"/>
                </a:ext>
              </a:extLst>
            </p:cNvPr>
            <p:cNvSpPr txBox="1"/>
            <p:nvPr/>
          </p:nvSpPr>
          <p:spPr>
            <a:xfrm>
              <a:off x="7798126"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74" name="Group 73">
              <a:extLst>
                <a:ext uri="{FF2B5EF4-FFF2-40B4-BE49-F238E27FC236}">
                  <a16:creationId xmlns:a16="http://schemas.microsoft.com/office/drawing/2014/main" id="{433A79B5-2990-496D-B6C5-3D9D68221192}"/>
                </a:ext>
              </a:extLst>
            </p:cNvPr>
            <p:cNvGrpSpPr/>
            <p:nvPr/>
          </p:nvGrpSpPr>
          <p:grpSpPr>
            <a:xfrm>
              <a:off x="1352025" y="2549391"/>
              <a:ext cx="9611519" cy="1241762"/>
              <a:chOff x="1273240" y="2625591"/>
              <a:chExt cx="9611519" cy="1241762"/>
            </a:xfrm>
          </p:grpSpPr>
          <p:sp>
            <p:nvSpPr>
              <p:cNvPr id="128" name="Freeform: Shape 127">
                <a:extLst>
                  <a:ext uri="{FF2B5EF4-FFF2-40B4-BE49-F238E27FC236}">
                    <a16:creationId xmlns:a16="http://schemas.microsoft.com/office/drawing/2014/main" id="{40D8F524-6A77-497B-8342-3B25FC4B84D7}"/>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BF7E37F7-464F-46D5-B20E-49E90F182CE0}"/>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2279C959-2030-4B72-97FE-988E84951F5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188256E1-934C-455D-914D-E5C90550D00A}"/>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5416C863-6B50-455D-BC37-025C52863B41}"/>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8E800384-E72B-41A0-AB01-0EEFC0835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DD371EAA-FC19-4DD0-8B7E-82BF9AAB7855}"/>
                </a:ext>
              </a:extLst>
            </p:cNvPr>
            <p:cNvSpPr txBox="1"/>
            <p:nvPr/>
          </p:nvSpPr>
          <p:spPr>
            <a:xfrm>
              <a:off x="4018272"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83" name="Group 82">
              <a:extLst>
                <a:ext uri="{FF2B5EF4-FFF2-40B4-BE49-F238E27FC236}">
                  <a16:creationId xmlns:a16="http://schemas.microsoft.com/office/drawing/2014/main" id="{EA55383A-B382-45FF-B60F-BE74C572F352}"/>
                </a:ext>
              </a:extLst>
            </p:cNvPr>
            <p:cNvGrpSpPr/>
            <p:nvPr/>
          </p:nvGrpSpPr>
          <p:grpSpPr>
            <a:xfrm>
              <a:off x="4914564" y="3967881"/>
              <a:ext cx="568095" cy="608815"/>
              <a:chOff x="4874110" y="4594397"/>
              <a:chExt cx="568095" cy="608815"/>
            </a:xfrm>
          </p:grpSpPr>
          <p:sp>
            <p:nvSpPr>
              <p:cNvPr id="125" name="Freeform: Shape 124">
                <a:extLst>
                  <a:ext uri="{FF2B5EF4-FFF2-40B4-BE49-F238E27FC236}">
                    <a16:creationId xmlns:a16="http://schemas.microsoft.com/office/drawing/2014/main" id="{8B74E82C-1CB6-4605-9205-F6FD5E6650CB}"/>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C88CF603-02FD-430C-9B50-90D4A3793E38}"/>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92B68ED7-4F06-4DA5-9819-ECE2A6C3EF43}"/>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84" name="TextBox 83">
              <a:extLst>
                <a:ext uri="{FF2B5EF4-FFF2-40B4-BE49-F238E27FC236}">
                  <a16:creationId xmlns:a16="http://schemas.microsoft.com/office/drawing/2014/main" id="{E7D49FF5-5B17-46C8-A7AE-B552F3292437}"/>
                </a:ext>
              </a:extLst>
            </p:cNvPr>
            <p:cNvSpPr txBox="1"/>
            <p:nvPr/>
          </p:nvSpPr>
          <p:spPr>
            <a:xfrm>
              <a:off x="2029490"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85" name="TextBox 84">
              <a:extLst>
                <a:ext uri="{FF2B5EF4-FFF2-40B4-BE49-F238E27FC236}">
                  <a16:creationId xmlns:a16="http://schemas.microsoft.com/office/drawing/2014/main" id="{01093C30-AC5E-42FB-A3F4-BC0AA42E588C}"/>
                </a:ext>
              </a:extLst>
            </p:cNvPr>
            <p:cNvSpPr txBox="1"/>
            <p:nvPr/>
          </p:nvSpPr>
          <p:spPr>
            <a:xfrm>
              <a:off x="4817445" y="2006915"/>
              <a:ext cx="2557110"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Built-in. Cloud-powered.</a:t>
              </a:r>
            </a:p>
          </p:txBody>
        </p:sp>
        <p:grpSp>
          <p:nvGrpSpPr>
            <p:cNvPr id="86" name="Group 85">
              <a:extLst>
                <a:ext uri="{FF2B5EF4-FFF2-40B4-BE49-F238E27FC236}">
                  <a16:creationId xmlns:a16="http://schemas.microsoft.com/office/drawing/2014/main" id="{A6146DFD-A8CC-406C-B3DA-873A69BA62DC}"/>
                </a:ext>
              </a:extLst>
            </p:cNvPr>
            <p:cNvGrpSpPr/>
            <p:nvPr/>
          </p:nvGrpSpPr>
          <p:grpSpPr>
            <a:xfrm>
              <a:off x="3427566" y="1070369"/>
              <a:ext cx="5144772" cy="980286"/>
              <a:chOff x="3427566" y="1070369"/>
              <a:chExt cx="5144772" cy="980286"/>
            </a:xfrm>
          </p:grpSpPr>
          <p:grpSp>
            <p:nvGrpSpPr>
              <p:cNvPr id="121" name="Group 120">
                <a:extLst>
                  <a:ext uri="{FF2B5EF4-FFF2-40B4-BE49-F238E27FC236}">
                    <a16:creationId xmlns:a16="http://schemas.microsoft.com/office/drawing/2014/main" id="{C9E3767C-4B71-4055-A3F5-350C61570A65}"/>
                  </a:ext>
                </a:extLst>
              </p:cNvPr>
              <p:cNvGrpSpPr/>
              <p:nvPr/>
            </p:nvGrpSpPr>
            <p:grpSpPr>
              <a:xfrm>
                <a:off x="3427566" y="1070369"/>
                <a:ext cx="610584" cy="644173"/>
                <a:chOff x="3392893" y="3784602"/>
                <a:chExt cx="948084" cy="1000242"/>
              </a:xfrm>
            </p:grpSpPr>
            <p:sp>
              <p:nvSpPr>
                <p:cNvPr id="123" name="Freeform: Shape 122">
                  <a:extLst>
                    <a:ext uri="{FF2B5EF4-FFF2-40B4-BE49-F238E27FC236}">
                      <a16:creationId xmlns:a16="http://schemas.microsoft.com/office/drawing/2014/main" id="{11946F34-48DA-4EAA-BA9A-519C92A1B7CB}"/>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124" name="Graphic 123">
                  <a:extLst>
                    <a:ext uri="{FF2B5EF4-FFF2-40B4-BE49-F238E27FC236}">
                      <a16:creationId xmlns:a16="http://schemas.microsoft.com/office/drawing/2014/main" id="{F40B821E-FF30-41A9-B55A-374352602EE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122" name="TextBox 121">
                <a:extLst>
                  <a:ext uri="{FF2B5EF4-FFF2-40B4-BE49-F238E27FC236}">
                    <a16:creationId xmlns:a16="http://schemas.microsoft.com/office/drawing/2014/main" id="{2B1068C7-01AA-4AF1-8A1F-EB0D0D7F8B22}"/>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grpSp>
        <p:sp>
          <p:nvSpPr>
            <p:cNvPr id="87" name="TextBox 86">
              <a:extLst>
                <a:ext uri="{FF2B5EF4-FFF2-40B4-BE49-F238E27FC236}">
                  <a16:creationId xmlns:a16="http://schemas.microsoft.com/office/drawing/2014/main" id="{B404D101-E202-44E4-8EBF-9902AEB6C9A7}"/>
                </a:ext>
              </a:extLst>
            </p:cNvPr>
            <p:cNvSpPr txBox="1"/>
            <p:nvPr/>
          </p:nvSpPr>
          <p:spPr>
            <a:xfrm>
              <a:off x="9776258"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88" name="Graphic 68">
              <a:extLst>
                <a:ext uri="{FF2B5EF4-FFF2-40B4-BE49-F238E27FC236}">
                  <a16:creationId xmlns:a16="http://schemas.microsoft.com/office/drawing/2014/main" id="{7E981227-3780-4858-897C-887829CA43CE}"/>
                </a:ext>
              </a:extLst>
            </p:cNvPr>
            <p:cNvGrpSpPr/>
            <p:nvPr/>
          </p:nvGrpSpPr>
          <p:grpSpPr>
            <a:xfrm>
              <a:off x="10651538" y="3960843"/>
              <a:ext cx="610120" cy="661598"/>
              <a:chOff x="5943599" y="2914066"/>
              <a:chExt cx="610120" cy="661598"/>
            </a:xfrm>
          </p:grpSpPr>
          <p:sp>
            <p:nvSpPr>
              <p:cNvPr id="118" name="Freeform: Shape 117">
                <a:extLst>
                  <a:ext uri="{FF2B5EF4-FFF2-40B4-BE49-F238E27FC236}">
                    <a16:creationId xmlns:a16="http://schemas.microsoft.com/office/drawing/2014/main" id="{DEE98D1F-9241-4C80-9493-2BBC157DF253}"/>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6B6B8046-DC7A-406F-A4AE-60E00150A932}"/>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5E746AA6-826B-4C54-A029-089BA37EF44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89" name="Graphic 73">
              <a:extLst>
                <a:ext uri="{FF2B5EF4-FFF2-40B4-BE49-F238E27FC236}">
                  <a16:creationId xmlns:a16="http://schemas.microsoft.com/office/drawing/2014/main" id="{408E7168-2616-4C79-A7A9-080377E51FF8}"/>
                </a:ext>
              </a:extLst>
            </p:cNvPr>
            <p:cNvGrpSpPr/>
            <p:nvPr/>
          </p:nvGrpSpPr>
          <p:grpSpPr>
            <a:xfrm>
              <a:off x="8704409" y="3931216"/>
              <a:ext cx="548112" cy="639464"/>
              <a:chOff x="8710947" y="4594397"/>
              <a:chExt cx="548112" cy="639464"/>
            </a:xfrm>
          </p:grpSpPr>
          <p:sp>
            <p:nvSpPr>
              <p:cNvPr id="116" name="Freeform: Shape 115">
                <a:extLst>
                  <a:ext uri="{FF2B5EF4-FFF2-40B4-BE49-F238E27FC236}">
                    <a16:creationId xmlns:a16="http://schemas.microsoft.com/office/drawing/2014/main" id="{AC5832D2-A7EA-4010-AE48-813D36460882}"/>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5AF0C422-8E83-4F4E-8218-224226384AF3}"/>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0" name="Graphic 77">
              <a:extLst>
                <a:ext uri="{FF2B5EF4-FFF2-40B4-BE49-F238E27FC236}">
                  <a16:creationId xmlns:a16="http://schemas.microsoft.com/office/drawing/2014/main" id="{C96CCEBE-EB23-40FE-8C3C-F1260C63CABA}"/>
                </a:ext>
              </a:extLst>
            </p:cNvPr>
            <p:cNvGrpSpPr/>
            <p:nvPr/>
          </p:nvGrpSpPr>
          <p:grpSpPr>
            <a:xfrm>
              <a:off x="2900957" y="3977173"/>
              <a:ext cx="617744" cy="599515"/>
              <a:chOff x="5795227" y="3790588"/>
              <a:chExt cx="556089" cy="539680"/>
            </a:xfrm>
          </p:grpSpPr>
          <p:sp>
            <p:nvSpPr>
              <p:cNvPr id="113" name="Freeform: Shape 112">
                <a:extLst>
                  <a:ext uri="{FF2B5EF4-FFF2-40B4-BE49-F238E27FC236}">
                    <a16:creationId xmlns:a16="http://schemas.microsoft.com/office/drawing/2014/main" id="{3C2C0D80-C61E-43F0-821D-AADEEC6694DA}"/>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F173F7D9-54FF-4CCA-AEE4-B0302803BD94}"/>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F8C2A723-493E-4DB6-A87A-C8CF29165C25}"/>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1" name="Graphic 91">
              <a:extLst>
                <a:ext uri="{FF2B5EF4-FFF2-40B4-BE49-F238E27FC236}">
                  <a16:creationId xmlns:a16="http://schemas.microsoft.com/office/drawing/2014/main" id="{2414C1B7-C39E-49BF-B47D-44AA1EE01B88}"/>
                </a:ext>
              </a:extLst>
            </p:cNvPr>
            <p:cNvGrpSpPr/>
            <p:nvPr/>
          </p:nvGrpSpPr>
          <p:grpSpPr>
            <a:xfrm>
              <a:off x="1083822" y="3914636"/>
              <a:ext cx="434079" cy="651119"/>
              <a:chOff x="1311554" y="4617573"/>
              <a:chExt cx="434079" cy="651119"/>
            </a:xfrm>
          </p:grpSpPr>
          <p:sp>
            <p:nvSpPr>
              <p:cNvPr id="109" name="Freeform: Shape 108">
                <a:extLst>
                  <a:ext uri="{FF2B5EF4-FFF2-40B4-BE49-F238E27FC236}">
                    <a16:creationId xmlns:a16="http://schemas.microsoft.com/office/drawing/2014/main" id="{FC6B95D7-DB74-4224-A65D-4AC498293FBD}"/>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223176D-2852-4C60-A770-517FD09B790D}"/>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87B9374F-4D1B-4541-AC7B-440E50F0FCB4}"/>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A7606725-7F05-47A7-86FA-63B7C49F10B9}"/>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92" name="Freeform 5">
              <a:extLst>
                <a:ext uri="{FF2B5EF4-FFF2-40B4-BE49-F238E27FC236}">
                  <a16:creationId xmlns:a16="http://schemas.microsoft.com/office/drawing/2014/main" id="{B06A904F-EA45-4B40-82E4-3A5E81BC5EF2}"/>
                </a:ext>
              </a:extLst>
            </p:cNvPr>
            <p:cNvSpPr>
              <a:spLocks noEditPoints="1"/>
            </p:cNvSpPr>
            <p:nvPr/>
          </p:nvSpPr>
          <p:spPr bwMode="auto">
            <a:xfrm>
              <a:off x="6008655" y="5948950"/>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98" name="Group 8">
              <a:extLst>
                <a:ext uri="{FF2B5EF4-FFF2-40B4-BE49-F238E27FC236}">
                  <a16:creationId xmlns:a16="http://schemas.microsoft.com/office/drawing/2014/main" id="{E1A9B874-9FB1-4037-85BF-D44D2EA6D540}"/>
                </a:ext>
              </a:extLst>
            </p:cNvPr>
            <p:cNvGrpSpPr>
              <a:grpSpLocks noChangeAspect="1"/>
            </p:cNvGrpSpPr>
            <p:nvPr/>
          </p:nvGrpSpPr>
          <p:grpSpPr bwMode="auto">
            <a:xfrm>
              <a:off x="5973710" y="5355708"/>
              <a:ext cx="349290" cy="349290"/>
              <a:chOff x="3270" y="3361"/>
              <a:chExt cx="256" cy="256"/>
            </a:xfrm>
          </p:grpSpPr>
          <p:sp>
            <p:nvSpPr>
              <p:cNvPr id="99" name="AutoShape 7">
                <a:extLst>
                  <a:ext uri="{FF2B5EF4-FFF2-40B4-BE49-F238E27FC236}">
                    <a16:creationId xmlns:a16="http://schemas.microsoft.com/office/drawing/2014/main" id="{89FF1DB8-22F6-4F11-9F34-459C57F3AC48}"/>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0" name="Freeform 9">
                <a:extLst>
                  <a:ext uri="{FF2B5EF4-FFF2-40B4-BE49-F238E27FC236}">
                    <a16:creationId xmlns:a16="http://schemas.microsoft.com/office/drawing/2014/main" id="{51485906-462C-4843-9504-B02CD928D8F1}"/>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1" name="Freeform 10">
                <a:extLst>
                  <a:ext uri="{FF2B5EF4-FFF2-40B4-BE49-F238E27FC236}">
                    <a16:creationId xmlns:a16="http://schemas.microsoft.com/office/drawing/2014/main" id="{E1CBF494-9129-4573-AE19-22A5A93DC009}"/>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2" name="Freeform 11">
                <a:extLst>
                  <a:ext uri="{FF2B5EF4-FFF2-40B4-BE49-F238E27FC236}">
                    <a16:creationId xmlns:a16="http://schemas.microsoft.com/office/drawing/2014/main" id="{CDD0A2A7-6B41-463E-9B8A-3301E8162490}"/>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3" name="Freeform 12">
                <a:extLst>
                  <a:ext uri="{FF2B5EF4-FFF2-40B4-BE49-F238E27FC236}">
                    <a16:creationId xmlns:a16="http://schemas.microsoft.com/office/drawing/2014/main" id="{52EAD384-C29B-4BC7-82EC-F5F85B33B2A3}"/>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4" name="Freeform 13">
                <a:extLst>
                  <a:ext uri="{FF2B5EF4-FFF2-40B4-BE49-F238E27FC236}">
                    <a16:creationId xmlns:a16="http://schemas.microsoft.com/office/drawing/2014/main" id="{98F2894C-9A3D-4912-87E9-7DB6887B731B}"/>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5" name="Freeform 14">
                <a:extLst>
                  <a:ext uri="{FF2B5EF4-FFF2-40B4-BE49-F238E27FC236}">
                    <a16:creationId xmlns:a16="http://schemas.microsoft.com/office/drawing/2014/main" id="{DC475FBF-9F0E-49F2-9935-24704051B67F}"/>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6" name="Freeform 15">
                <a:extLst>
                  <a:ext uri="{FF2B5EF4-FFF2-40B4-BE49-F238E27FC236}">
                    <a16:creationId xmlns:a16="http://schemas.microsoft.com/office/drawing/2014/main" id="{A8D12787-4E73-4CF3-AD78-ECBCD70B0BB9}"/>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7" name="Freeform 16">
                <a:extLst>
                  <a:ext uri="{FF2B5EF4-FFF2-40B4-BE49-F238E27FC236}">
                    <a16:creationId xmlns:a16="http://schemas.microsoft.com/office/drawing/2014/main" id="{AEBF2FF5-5062-474E-B8D5-94C9BF0FEA01}"/>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8" name="Freeform 17">
                <a:extLst>
                  <a:ext uri="{FF2B5EF4-FFF2-40B4-BE49-F238E27FC236}">
                    <a16:creationId xmlns:a16="http://schemas.microsoft.com/office/drawing/2014/main" id="{0E2589C6-7A92-45F1-B5E1-C47AD52C13F7}"/>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59" name="Rectangle 58">
            <a:extLst>
              <a:ext uri="{FF2B5EF4-FFF2-40B4-BE49-F238E27FC236}">
                <a16:creationId xmlns:a16="http://schemas.microsoft.com/office/drawing/2014/main" id="{992F81FC-E342-400A-B307-5328C7536ECD}"/>
              </a:ext>
            </a:extLst>
          </p:cNvPr>
          <p:cNvSpPr/>
          <p:nvPr/>
        </p:nvSpPr>
        <p:spPr bwMode="auto">
          <a:xfrm>
            <a:off x="1194430" y="5020659"/>
            <a:ext cx="9670442" cy="1528421"/>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Rectangle 135">
            <a:extLst>
              <a:ext uri="{FF2B5EF4-FFF2-40B4-BE49-F238E27FC236}">
                <a16:creationId xmlns:a16="http://schemas.microsoft.com/office/drawing/2014/main" id="{51E362D7-A134-4FB0-A4D7-717A2A58E6EB}"/>
              </a:ext>
            </a:extLst>
          </p:cNvPr>
          <p:cNvSpPr/>
          <p:nvPr/>
        </p:nvSpPr>
        <p:spPr bwMode="auto">
          <a:xfrm>
            <a:off x="38858" y="3545965"/>
            <a:ext cx="2477705"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2" name="Rectangle 61">
            <a:extLst>
              <a:ext uri="{FF2B5EF4-FFF2-40B4-BE49-F238E27FC236}">
                <a16:creationId xmlns:a16="http://schemas.microsoft.com/office/drawing/2014/main" id="{C260B78E-3949-4105-89F9-63597E41B64E}"/>
              </a:ext>
            </a:extLst>
          </p:cNvPr>
          <p:cNvSpPr/>
          <p:nvPr/>
        </p:nvSpPr>
        <p:spPr bwMode="auto">
          <a:xfrm>
            <a:off x="4278032" y="3575650"/>
            <a:ext cx="7913968"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42549637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A1E0-2F9F-48DE-84C6-F76A8EBD65B9}"/>
              </a:ext>
            </a:extLst>
          </p:cNvPr>
          <p:cNvSpPr>
            <a:spLocks noGrp="1"/>
          </p:cNvSpPr>
          <p:nvPr>
            <p:ph type="title"/>
          </p:nvPr>
        </p:nvSpPr>
        <p:spPr/>
        <p:txBody>
          <a:bodyPr/>
          <a:lstStyle/>
          <a:p>
            <a:r>
              <a:rPr lang="en-US"/>
              <a:t>Attack Surface Reduction</a:t>
            </a:r>
          </a:p>
        </p:txBody>
      </p:sp>
      <p:pic>
        <p:nvPicPr>
          <p:cNvPr id="25" name="!! Screenshot">
            <a:extLst>
              <a:ext uri="{FF2B5EF4-FFF2-40B4-BE49-F238E27FC236}">
                <a16:creationId xmlns:a16="http://schemas.microsoft.com/office/drawing/2014/main" id="{6FBC9EE1-43B1-40C5-AC24-716D420135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34863" y="2201726"/>
            <a:ext cx="7191387" cy="3984097"/>
          </a:xfrm>
          <a:prstGeom prst="rect">
            <a:avLst/>
          </a:prstGeom>
        </p:spPr>
      </p:pic>
      <p:pic>
        <p:nvPicPr>
          <p:cNvPr id="32" name="!! Chassis" descr="A picture containing monitor, black, sitting, white&#10;&#10;Description automatically generated">
            <a:extLst>
              <a:ext uri="{FF2B5EF4-FFF2-40B4-BE49-F238E27FC236}">
                <a16:creationId xmlns:a16="http://schemas.microsoft.com/office/drawing/2014/main" id="{49E3FF2A-95B6-4FD7-B4E8-851F567C11E3}"/>
              </a:ext>
            </a:extLst>
          </p:cNvPr>
          <p:cNvPicPr>
            <a:picLocks noChangeAspect="1"/>
          </p:cNvPicPr>
          <p:nvPr/>
        </p:nvPicPr>
        <p:blipFill rotWithShape="1">
          <a:blip r:embed="rId4">
            <a:extLst>
              <a:ext uri="{28A0092B-C50C-407E-A947-70E740481C1C}">
                <a14:useLocalDpi xmlns:a14="http://schemas.microsoft.com/office/drawing/2010/main"/>
              </a:ext>
            </a:extLst>
          </a:blip>
          <a:srcRect l="10148"/>
          <a:stretch/>
        </p:blipFill>
        <p:spPr>
          <a:xfrm>
            <a:off x="6552205" y="1318858"/>
            <a:ext cx="9812401" cy="5909460"/>
          </a:xfrm>
          <a:prstGeom prst="rect">
            <a:avLst/>
          </a:prstGeom>
        </p:spPr>
      </p:pic>
      <p:grpSp>
        <p:nvGrpSpPr>
          <p:cNvPr id="4" name="!! Big ASR">
            <a:extLst>
              <a:ext uri="{FF2B5EF4-FFF2-40B4-BE49-F238E27FC236}">
                <a16:creationId xmlns:a16="http://schemas.microsoft.com/office/drawing/2014/main" id="{5D20D35A-E872-4024-9B76-39ACE99E65CF}"/>
              </a:ext>
            </a:extLst>
          </p:cNvPr>
          <p:cNvGrpSpPr/>
          <p:nvPr/>
        </p:nvGrpSpPr>
        <p:grpSpPr>
          <a:xfrm>
            <a:off x="8932080" y="1318858"/>
            <a:ext cx="1273572" cy="1231106"/>
            <a:chOff x="7586873" y="814946"/>
            <a:chExt cx="1273572" cy="1231106"/>
          </a:xfrm>
        </p:grpSpPr>
        <p:sp>
          <p:nvSpPr>
            <p:cNvPr id="68" name="Oval 67">
              <a:extLst>
                <a:ext uri="{FF2B5EF4-FFF2-40B4-BE49-F238E27FC236}">
                  <a16:creationId xmlns:a16="http://schemas.microsoft.com/office/drawing/2014/main" id="{DF2D5DEB-1F39-4818-9DE5-5209C97D1A7F}"/>
                </a:ext>
              </a:extLst>
            </p:cNvPr>
            <p:cNvSpPr/>
            <p:nvPr/>
          </p:nvSpPr>
          <p:spPr>
            <a:xfrm>
              <a:off x="7586873" y="814946"/>
              <a:ext cx="1273572" cy="1231106"/>
            </a:xfrm>
            <a:prstGeom prst="ellipse">
              <a:avLst/>
            </a:prstGeom>
            <a:solidFill>
              <a:schemeClr val="accent1"/>
            </a:solidFill>
            <a:ln w="15875" cap="flat">
              <a:noFill/>
              <a:prstDash val="solid"/>
              <a:miter/>
            </a:ln>
            <a:effectLst>
              <a:outerShdw blurRad="190500" dist="50800" dir="24000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a:ln>
                  <a:noFill/>
                </a:ln>
                <a:gradFill>
                  <a:gsLst>
                    <a:gs pos="0">
                      <a:srgbClr val="2F2F2F"/>
                    </a:gs>
                    <a:gs pos="100000">
                      <a:srgbClr val="2F2F2F"/>
                    </a:gs>
                  </a:gsLst>
                  <a:lin ang="5400000" scaled="1"/>
                </a:gradFill>
                <a:effectLst/>
                <a:uLnTx/>
                <a:uFillTx/>
                <a:latin typeface="Segoe UI"/>
                <a:ea typeface="+mn-ea"/>
                <a:cs typeface="+mn-cs"/>
              </a:endParaRPr>
            </a:p>
          </p:txBody>
        </p:sp>
        <p:grpSp>
          <p:nvGrpSpPr>
            <p:cNvPr id="29" name="Graphic 77">
              <a:extLst>
                <a:ext uri="{FF2B5EF4-FFF2-40B4-BE49-F238E27FC236}">
                  <a16:creationId xmlns:a16="http://schemas.microsoft.com/office/drawing/2014/main" id="{00146FE2-5BBE-462E-B904-C3253C596820}"/>
                </a:ext>
              </a:extLst>
            </p:cNvPr>
            <p:cNvGrpSpPr/>
            <p:nvPr/>
          </p:nvGrpSpPr>
          <p:grpSpPr>
            <a:xfrm>
              <a:off x="7859898" y="1061801"/>
              <a:ext cx="727521" cy="706054"/>
              <a:chOff x="5795227" y="3790588"/>
              <a:chExt cx="556089" cy="539680"/>
            </a:xfrm>
            <a:solidFill>
              <a:schemeClr val="bg1"/>
            </a:solidFill>
          </p:grpSpPr>
          <p:sp>
            <p:nvSpPr>
              <p:cNvPr id="33" name="Freeform: Shape 32">
                <a:extLst>
                  <a:ext uri="{FF2B5EF4-FFF2-40B4-BE49-F238E27FC236}">
                    <a16:creationId xmlns:a16="http://schemas.microsoft.com/office/drawing/2014/main" id="{F7A64D59-230D-4CB9-9FBC-3EE11D31C909}"/>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grpFill/>
              <a:ln w="1721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 name="Freeform: Shape 33">
                <a:extLst>
                  <a:ext uri="{FF2B5EF4-FFF2-40B4-BE49-F238E27FC236}">
                    <a16:creationId xmlns:a16="http://schemas.microsoft.com/office/drawing/2014/main" id="{1778CD38-2B7E-4CEF-A5BC-EF1AC6465042}"/>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grpFill/>
              <a:ln w="1721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 name="Freeform: Shape 34">
                <a:extLst>
                  <a:ext uri="{FF2B5EF4-FFF2-40B4-BE49-F238E27FC236}">
                    <a16:creationId xmlns:a16="http://schemas.microsoft.com/office/drawing/2014/main" id="{87B79525-7987-4F21-AB59-F44F099011CE}"/>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grp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19" name="!! Capability statment">
            <a:extLst>
              <a:ext uri="{FF2B5EF4-FFF2-40B4-BE49-F238E27FC236}">
                <a16:creationId xmlns:a16="http://schemas.microsoft.com/office/drawing/2014/main" id="{B9DC18E5-DE78-4920-84AD-22229539C891}"/>
              </a:ext>
            </a:extLst>
          </p:cNvPr>
          <p:cNvSpPr txBox="1"/>
          <p:nvPr/>
        </p:nvSpPr>
        <p:spPr>
          <a:xfrm>
            <a:off x="588264" y="2002661"/>
            <a:ext cx="4895852"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mn-ea"/>
                <a:cs typeface="+mn-cs"/>
              </a:rPr>
              <a:t>Eliminate risks by reducing the surface area of attack</a:t>
            </a:r>
          </a:p>
        </p:txBody>
      </p:sp>
      <p:sp>
        <p:nvSpPr>
          <p:cNvPr id="16" name="!! Capability details">
            <a:extLst>
              <a:ext uri="{FF2B5EF4-FFF2-40B4-BE49-F238E27FC236}">
                <a16:creationId xmlns:a16="http://schemas.microsoft.com/office/drawing/2014/main" id="{0B55138C-A776-44C3-807C-8FD5A52CFE12}"/>
              </a:ext>
            </a:extLst>
          </p:cNvPr>
          <p:cNvSpPr txBox="1"/>
          <p:nvPr/>
        </p:nvSpPr>
        <p:spPr>
          <a:xfrm>
            <a:off x="1351625" y="3292216"/>
            <a:ext cx="5453985" cy="160043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System hardening without disruption</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Customization that fits your organization</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Visualize the impact and simply turn it on</a:t>
            </a:r>
          </a:p>
        </p:txBody>
      </p:sp>
      <p:grpSp>
        <p:nvGrpSpPr>
          <p:cNvPr id="6" name="Group 5">
            <a:extLst>
              <a:ext uri="{FF2B5EF4-FFF2-40B4-BE49-F238E27FC236}">
                <a16:creationId xmlns:a16="http://schemas.microsoft.com/office/drawing/2014/main" id="{2BF53440-0D68-4D75-BF76-E1CB8D9E41DE}"/>
              </a:ext>
            </a:extLst>
          </p:cNvPr>
          <p:cNvGrpSpPr/>
          <p:nvPr/>
        </p:nvGrpSpPr>
        <p:grpSpPr>
          <a:xfrm>
            <a:off x="643605" y="3154177"/>
            <a:ext cx="504507" cy="504507"/>
            <a:chOff x="643605" y="3154177"/>
            <a:chExt cx="504507" cy="504507"/>
          </a:xfrm>
        </p:grpSpPr>
        <p:sp>
          <p:nvSpPr>
            <p:cNvPr id="21" name="Oval 20">
              <a:extLst>
                <a:ext uri="{FF2B5EF4-FFF2-40B4-BE49-F238E27FC236}">
                  <a16:creationId xmlns:a16="http://schemas.microsoft.com/office/drawing/2014/main" id="{CF86ACCE-B9D6-4891-972A-7AF9D1DF2E01}"/>
                </a:ext>
              </a:extLst>
            </p:cNvPr>
            <p:cNvSpPr/>
            <p:nvPr/>
          </p:nvSpPr>
          <p:spPr bwMode="auto">
            <a:xfrm>
              <a:off x="643605" y="3154177"/>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41" name="strong consistency" descr="strong consistency">
              <a:extLst>
                <a:ext uri="{FF2B5EF4-FFF2-40B4-BE49-F238E27FC236}">
                  <a16:creationId xmlns:a16="http://schemas.microsoft.com/office/drawing/2014/main" id="{C0FC347E-505D-459C-963F-F591D4E797FC}"/>
                </a:ext>
              </a:extLst>
            </p:cNvPr>
            <p:cNvGrpSpPr>
              <a:grpSpLocks noChangeAspect="1"/>
            </p:cNvGrpSpPr>
            <p:nvPr/>
          </p:nvGrpSpPr>
          <p:grpSpPr bwMode="auto">
            <a:xfrm>
              <a:off x="728243" y="3239329"/>
              <a:ext cx="335230" cy="334202"/>
              <a:chOff x="3360" y="3030"/>
              <a:chExt cx="326" cy="325"/>
            </a:xfrm>
          </p:grpSpPr>
          <p:sp>
            <p:nvSpPr>
              <p:cNvPr id="42" name="AutoShape 167">
                <a:extLst>
                  <a:ext uri="{FF2B5EF4-FFF2-40B4-BE49-F238E27FC236}">
                    <a16:creationId xmlns:a16="http://schemas.microsoft.com/office/drawing/2014/main" id="{FCA5DAFA-A510-48A0-9AF5-29DA4D1F9C3C}"/>
                  </a:ext>
                </a:extLst>
              </p:cNvPr>
              <p:cNvSpPr>
                <a:spLocks noChangeAspect="1" noChangeArrowheads="1" noTextEdit="1"/>
              </p:cNvSpPr>
              <p:nvPr/>
            </p:nvSpPr>
            <p:spPr bwMode="auto">
              <a:xfrm>
                <a:off x="3360" y="3030"/>
                <a:ext cx="326" cy="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sp>
            <p:nvSpPr>
              <p:cNvPr id="43" name="Freeform 169">
                <a:extLst>
                  <a:ext uri="{FF2B5EF4-FFF2-40B4-BE49-F238E27FC236}">
                    <a16:creationId xmlns:a16="http://schemas.microsoft.com/office/drawing/2014/main" id="{8FB0EB9E-9303-4B19-A403-F2934CB84031}"/>
                  </a:ext>
                </a:extLst>
              </p:cNvPr>
              <p:cNvSpPr>
                <a:spLocks/>
              </p:cNvSpPr>
              <p:nvPr/>
            </p:nvSpPr>
            <p:spPr bwMode="auto">
              <a:xfrm>
                <a:off x="3586" y="3082"/>
                <a:ext cx="100" cy="261"/>
              </a:xfrm>
              <a:custGeom>
                <a:avLst/>
                <a:gdLst>
                  <a:gd name="T0" fmla="*/ 58 w 58"/>
                  <a:gd name="T1" fmla="*/ 67 h 152"/>
                  <a:gd name="T2" fmla="*/ 30 w 58"/>
                  <a:gd name="T3" fmla="*/ 0 h 152"/>
                  <a:gd name="T4" fmla="*/ 23 w 58"/>
                  <a:gd name="T5" fmla="*/ 7 h 152"/>
                  <a:gd name="T6" fmla="*/ 24 w 58"/>
                  <a:gd name="T7" fmla="*/ 8 h 152"/>
                  <a:gd name="T8" fmla="*/ 42 w 58"/>
                  <a:gd name="T9" fmla="*/ 34 h 152"/>
                  <a:gd name="T10" fmla="*/ 48 w 58"/>
                  <a:gd name="T11" fmla="*/ 67 h 152"/>
                  <a:gd name="T12" fmla="*/ 42 w 58"/>
                  <a:gd name="T13" fmla="*/ 99 h 152"/>
                  <a:gd name="T14" fmla="*/ 24 w 58"/>
                  <a:gd name="T15" fmla="*/ 125 h 152"/>
                  <a:gd name="T16" fmla="*/ 10 w 58"/>
                  <a:gd name="T17" fmla="*/ 136 h 152"/>
                  <a:gd name="T18" fmla="*/ 3 w 58"/>
                  <a:gd name="T19" fmla="*/ 128 h 152"/>
                  <a:gd name="T20" fmla="*/ 0 w 58"/>
                  <a:gd name="T21" fmla="*/ 149 h 152"/>
                  <a:gd name="T22" fmla="*/ 22 w 58"/>
                  <a:gd name="T23" fmla="*/ 152 h 152"/>
                  <a:gd name="T24" fmla="*/ 16 w 58"/>
                  <a:gd name="T25" fmla="*/ 144 h 152"/>
                  <a:gd name="T26" fmla="*/ 58 w 58"/>
                  <a:gd name="T27" fmla="*/ 6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152">
                    <a:moveTo>
                      <a:pt x="58" y="67"/>
                    </a:moveTo>
                    <a:cubicBezTo>
                      <a:pt x="58" y="40"/>
                      <a:pt x="48" y="17"/>
                      <a:pt x="30" y="0"/>
                    </a:cubicBezTo>
                    <a:cubicBezTo>
                      <a:pt x="23" y="7"/>
                      <a:pt x="23" y="7"/>
                      <a:pt x="23" y="7"/>
                    </a:cubicBezTo>
                    <a:cubicBezTo>
                      <a:pt x="24" y="7"/>
                      <a:pt x="24" y="8"/>
                      <a:pt x="24" y="8"/>
                    </a:cubicBezTo>
                    <a:cubicBezTo>
                      <a:pt x="32" y="16"/>
                      <a:pt x="38" y="24"/>
                      <a:pt x="42" y="34"/>
                    </a:cubicBezTo>
                    <a:cubicBezTo>
                      <a:pt x="46" y="44"/>
                      <a:pt x="48" y="55"/>
                      <a:pt x="48" y="67"/>
                    </a:cubicBezTo>
                    <a:cubicBezTo>
                      <a:pt x="48" y="78"/>
                      <a:pt x="46" y="89"/>
                      <a:pt x="42" y="99"/>
                    </a:cubicBezTo>
                    <a:cubicBezTo>
                      <a:pt x="38" y="109"/>
                      <a:pt x="32" y="117"/>
                      <a:pt x="24" y="125"/>
                    </a:cubicBezTo>
                    <a:cubicBezTo>
                      <a:pt x="20" y="129"/>
                      <a:pt x="15" y="133"/>
                      <a:pt x="10" y="136"/>
                    </a:cubicBezTo>
                    <a:cubicBezTo>
                      <a:pt x="3" y="128"/>
                      <a:pt x="3" y="128"/>
                      <a:pt x="3" y="128"/>
                    </a:cubicBezTo>
                    <a:cubicBezTo>
                      <a:pt x="0" y="149"/>
                      <a:pt x="0" y="149"/>
                      <a:pt x="0" y="149"/>
                    </a:cubicBezTo>
                    <a:cubicBezTo>
                      <a:pt x="22" y="152"/>
                      <a:pt x="22" y="152"/>
                      <a:pt x="22" y="152"/>
                    </a:cubicBezTo>
                    <a:cubicBezTo>
                      <a:pt x="16" y="144"/>
                      <a:pt x="16" y="144"/>
                      <a:pt x="16" y="144"/>
                    </a:cubicBezTo>
                    <a:cubicBezTo>
                      <a:pt x="42" y="128"/>
                      <a:pt x="58" y="99"/>
                      <a:pt x="58" y="67"/>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sp>
            <p:nvSpPr>
              <p:cNvPr id="44" name="Freeform 170">
                <a:extLst>
                  <a:ext uri="{FF2B5EF4-FFF2-40B4-BE49-F238E27FC236}">
                    <a16:creationId xmlns:a16="http://schemas.microsoft.com/office/drawing/2014/main" id="{5EC665D7-C8A6-4D54-BA44-A3129BA1E90C}"/>
                  </a:ext>
                </a:extLst>
              </p:cNvPr>
              <p:cNvSpPr>
                <a:spLocks/>
              </p:cNvSpPr>
              <p:nvPr/>
            </p:nvSpPr>
            <p:spPr bwMode="auto">
              <a:xfrm>
                <a:off x="3360" y="3228"/>
                <a:ext cx="205" cy="127"/>
              </a:xfrm>
              <a:custGeom>
                <a:avLst/>
                <a:gdLst>
                  <a:gd name="T0" fmla="*/ 116 w 119"/>
                  <a:gd name="T1" fmla="*/ 62 h 74"/>
                  <a:gd name="T2" fmla="*/ 97 w 119"/>
                  <a:gd name="T3" fmla="*/ 64 h 74"/>
                  <a:gd name="T4" fmla="*/ 96 w 119"/>
                  <a:gd name="T5" fmla="*/ 64 h 74"/>
                  <a:gd name="T6" fmla="*/ 64 w 119"/>
                  <a:gd name="T7" fmla="*/ 58 h 74"/>
                  <a:gd name="T8" fmla="*/ 38 w 119"/>
                  <a:gd name="T9" fmla="*/ 40 h 74"/>
                  <a:gd name="T10" fmla="*/ 21 w 119"/>
                  <a:gd name="T11" fmla="*/ 15 h 74"/>
                  <a:gd name="T12" fmla="*/ 31 w 119"/>
                  <a:gd name="T13" fmla="*/ 13 h 74"/>
                  <a:gd name="T14" fmla="*/ 13 w 119"/>
                  <a:gd name="T15" fmla="*/ 0 h 74"/>
                  <a:gd name="T16" fmla="*/ 0 w 119"/>
                  <a:gd name="T17" fmla="*/ 18 h 74"/>
                  <a:gd name="T18" fmla="*/ 11 w 119"/>
                  <a:gd name="T19" fmla="*/ 16 h 74"/>
                  <a:gd name="T20" fmla="*/ 96 w 119"/>
                  <a:gd name="T21" fmla="*/ 74 h 74"/>
                  <a:gd name="T22" fmla="*/ 97 w 119"/>
                  <a:gd name="T23" fmla="*/ 74 h 74"/>
                  <a:gd name="T24" fmla="*/ 119 w 119"/>
                  <a:gd name="T25" fmla="*/ 71 h 74"/>
                  <a:gd name="T26" fmla="*/ 116 w 119"/>
                  <a:gd name="T27" fmla="*/ 6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9" h="74">
                    <a:moveTo>
                      <a:pt x="116" y="62"/>
                    </a:moveTo>
                    <a:cubicBezTo>
                      <a:pt x="110" y="63"/>
                      <a:pt x="103" y="64"/>
                      <a:pt x="97" y="64"/>
                    </a:cubicBezTo>
                    <a:cubicBezTo>
                      <a:pt x="96" y="64"/>
                      <a:pt x="96" y="64"/>
                      <a:pt x="96" y="64"/>
                    </a:cubicBezTo>
                    <a:cubicBezTo>
                      <a:pt x="85" y="64"/>
                      <a:pt x="74" y="62"/>
                      <a:pt x="64" y="58"/>
                    </a:cubicBezTo>
                    <a:cubicBezTo>
                      <a:pt x="54" y="53"/>
                      <a:pt x="45" y="47"/>
                      <a:pt x="38" y="40"/>
                    </a:cubicBezTo>
                    <a:cubicBezTo>
                      <a:pt x="31" y="33"/>
                      <a:pt x="25" y="24"/>
                      <a:pt x="21" y="15"/>
                    </a:cubicBezTo>
                    <a:cubicBezTo>
                      <a:pt x="31" y="13"/>
                      <a:pt x="31" y="13"/>
                      <a:pt x="31" y="13"/>
                    </a:cubicBezTo>
                    <a:cubicBezTo>
                      <a:pt x="13" y="0"/>
                      <a:pt x="13" y="0"/>
                      <a:pt x="13" y="0"/>
                    </a:cubicBezTo>
                    <a:cubicBezTo>
                      <a:pt x="0" y="18"/>
                      <a:pt x="0" y="18"/>
                      <a:pt x="0" y="18"/>
                    </a:cubicBezTo>
                    <a:cubicBezTo>
                      <a:pt x="11" y="16"/>
                      <a:pt x="11" y="16"/>
                      <a:pt x="11" y="16"/>
                    </a:cubicBezTo>
                    <a:cubicBezTo>
                      <a:pt x="24" y="50"/>
                      <a:pt x="58" y="74"/>
                      <a:pt x="96" y="74"/>
                    </a:cubicBezTo>
                    <a:cubicBezTo>
                      <a:pt x="96" y="74"/>
                      <a:pt x="96" y="74"/>
                      <a:pt x="97" y="74"/>
                    </a:cubicBezTo>
                    <a:cubicBezTo>
                      <a:pt x="104" y="74"/>
                      <a:pt x="112" y="73"/>
                      <a:pt x="119" y="71"/>
                    </a:cubicBezTo>
                    <a:lnTo>
                      <a:pt x="116" y="62"/>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sp>
            <p:nvSpPr>
              <p:cNvPr id="45" name="Freeform 171">
                <a:extLst>
                  <a:ext uri="{FF2B5EF4-FFF2-40B4-BE49-F238E27FC236}">
                    <a16:creationId xmlns:a16="http://schemas.microsoft.com/office/drawing/2014/main" id="{5BC7F18E-B719-439E-8898-06FAB1CB4F7B}"/>
                  </a:ext>
                </a:extLst>
              </p:cNvPr>
              <p:cNvSpPr>
                <a:spLocks/>
              </p:cNvSpPr>
              <p:nvPr/>
            </p:nvSpPr>
            <p:spPr bwMode="auto">
              <a:xfrm>
                <a:off x="3367" y="3032"/>
                <a:ext cx="243" cy="161"/>
              </a:xfrm>
              <a:custGeom>
                <a:avLst/>
                <a:gdLst>
                  <a:gd name="T0" fmla="*/ 141 w 141"/>
                  <a:gd name="T1" fmla="*/ 20 h 94"/>
                  <a:gd name="T2" fmla="*/ 132 w 141"/>
                  <a:gd name="T3" fmla="*/ 0 h 94"/>
                  <a:gd name="T4" fmla="*/ 128 w 141"/>
                  <a:gd name="T5" fmla="*/ 10 h 94"/>
                  <a:gd name="T6" fmla="*/ 93 w 141"/>
                  <a:gd name="T7" fmla="*/ 3 h 94"/>
                  <a:gd name="T8" fmla="*/ 93 w 141"/>
                  <a:gd name="T9" fmla="*/ 3 h 94"/>
                  <a:gd name="T10" fmla="*/ 0 w 141"/>
                  <a:gd name="T11" fmla="*/ 94 h 94"/>
                  <a:gd name="T12" fmla="*/ 10 w 141"/>
                  <a:gd name="T13" fmla="*/ 94 h 94"/>
                  <a:gd name="T14" fmla="*/ 16 w 141"/>
                  <a:gd name="T15" fmla="*/ 63 h 94"/>
                  <a:gd name="T16" fmla="*/ 34 w 141"/>
                  <a:gd name="T17" fmla="*/ 37 h 94"/>
                  <a:gd name="T18" fmla="*/ 60 w 141"/>
                  <a:gd name="T19" fmla="*/ 19 h 94"/>
                  <a:gd name="T20" fmla="*/ 93 w 141"/>
                  <a:gd name="T21" fmla="*/ 12 h 94"/>
                  <a:gd name="T22" fmla="*/ 93 w 141"/>
                  <a:gd name="T23" fmla="*/ 12 h 94"/>
                  <a:gd name="T24" fmla="*/ 125 w 141"/>
                  <a:gd name="T25" fmla="*/ 19 h 94"/>
                  <a:gd name="T26" fmla="*/ 121 w 141"/>
                  <a:gd name="T27" fmla="*/ 28 h 94"/>
                  <a:gd name="T28" fmla="*/ 141 w 141"/>
                  <a:gd name="T29"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94">
                    <a:moveTo>
                      <a:pt x="141" y="20"/>
                    </a:moveTo>
                    <a:cubicBezTo>
                      <a:pt x="132" y="0"/>
                      <a:pt x="132" y="0"/>
                      <a:pt x="132" y="0"/>
                    </a:cubicBezTo>
                    <a:cubicBezTo>
                      <a:pt x="128" y="10"/>
                      <a:pt x="128" y="10"/>
                      <a:pt x="128" y="10"/>
                    </a:cubicBezTo>
                    <a:cubicBezTo>
                      <a:pt x="117" y="5"/>
                      <a:pt x="105" y="3"/>
                      <a:pt x="93" y="3"/>
                    </a:cubicBezTo>
                    <a:cubicBezTo>
                      <a:pt x="93" y="3"/>
                      <a:pt x="93" y="3"/>
                      <a:pt x="93" y="3"/>
                    </a:cubicBezTo>
                    <a:cubicBezTo>
                      <a:pt x="42" y="3"/>
                      <a:pt x="1" y="43"/>
                      <a:pt x="0" y="94"/>
                    </a:cubicBezTo>
                    <a:cubicBezTo>
                      <a:pt x="10" y="94"/>
                      <a:pt x="10" y="94"/>
                      <a:pt x="10" y="94"/>
                    </a:cubicBezTo>
                    <a:cubicBezTo>
                      <a:pt x="10" y="83"/>
                      <a:pt x="12" y="73"/>
                      <a:pt x="16" y="63"/>
                    </a:cubicBezTo>
                    <a:cubicBezTo>
                      <a:pt x="20" y="53"/>
                      <a:pt x="26" y="44"/>
                      <a:pt x="34" y="37"/>
                    </a:cubicBezTo>
                    <a:cubicBezTo>
                      <a:pt x="42" y="29"/>
                      <a:pt x="50" y="23"/>
                      <a:pt x="60" y="19"/>
                    </a:cubicBezTo>
                    <a:cubicBezTo>
                      <a:pt x="71" y="15"/>
                      <a:pt x="81" y="12"/>
                      <a:pt x="93" y="12"/>
                    </a:cubicBezTo>
                    <a:cubicBezTo>
                      <a:pt x="93" y="12"/>
                      <a:pt x="93" y="12"/>
                      <a:pt x="93" y="12"/>
                    </a:cubicBezTo>
                    <a:cubicBezTo>
                      <a:pt x="104" y="12"/>
                      <a:pt x="114" y="15"/>
                      <a:pt x="125" y="19"/>
                    </a:cubicBezTo>
                    <a:cubicBezTo>
                      <a:pt x="121" y="28"/>
                      <a:pt x="121" y="28"/>
                      <a:pt x="121" y="28"/>
                    </a:cubicBezTo>
                    <a:lnTo>
                      <a:pt x="141" y="2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sp>
            <p:nvSpPr>
              <p:cNvPr id="46" name="Freeform 172">
                <a:extLst>
                  <a:ext uri="{FF2B5EF4-FFF2-40B4-BE49-F238E27FC236}">
                    <a16:creationId xmlns:a16="http://schemas.microsoft.com/office/drawing/2014/main" id="{A6657FCB-922A-4C72-8926-9E6DC3DB9D40}"/>
                  </a:ext>
                </a:extLst>
              </p:cNvPr>
              <p:cNvSpPr>
                <a:spLocks noEditPoints="1"/>
              </p:cNvSpPr>
              <p:nvPr/>
            </p:nvSpPr>
            <p:spPr bwMode="auto">
              <a:xfrm>
                <a:off x="3410" y="3078"/>
                <a:ext cx="231" cy="231"/>
              </a:xfrm>
              <a:custGeom>
                <a:avLst/>
                <a:gdLst>
                  <a:gd name="T0" fmla="*/ 134 w 134"/>
                  <a:gd name="T1" fmla="*/ 77 h 134"/>
                  <a:gd name="T2" fmla="*/ 134 w 134"/>
                  <a:gd name="T3" fmla="*/ 57 h 134"/>
                  <a:gd name="T4" fmla="*/ 120 w 134"/>
                  <a:gd name="T5" fmla="*/ 57 h 134"/>
                  <a:gd name="T6" fmla="*/ 111 w 134"/>
                  <a:gd name="T7" fmla="*/ 36 h 134"/>
                  <a:gd name="T8" fmla="*/ 121 w 134"/>
                  <a:gd name="T9" fmla="*/ 27 h 134"/>
                  <a:gd name="T10" fmla="*/ 107 w 134"/>
                  <a:gd name="T11" fmla="*/ 13 h 134"/>
                  <a:gd name="T12" fmla="*/ 97 w 134"/>
                  <a:gd name="T13" fmla="*/ 23 h 134"/>
                  <a:gd name="T14" fmla="*/ 77 w 134"/>
                  <a:gd name="T15" fmla="*/ 14 h 134"/>
                  <a:gd name="T16" fmla="*/ 77 w 134"/>
                  <a:gd name="T17" fmla="*/ 0 h 134"/>
                  <a:gd name="T18" fmla="*/ 57 w 134"/>
                  <a:gd name="T19" fmla="*/ 0 h 134"/>
                  <a:gd name="T20" fmla="*/ 57 w 134"/>
                  <a:gd name="T21" fmla="*/ 14 h 134"/>
                  <a:gd name="T22" fmla="*/ 36 w 134"/>
                  <a:gd name="T23" fmla="*/ 23 h 134"/>
                  <a:gd name="T24" fmla="*/ 26 w 134"/>
                  <a:gd name="T25" fmla="*/ 13 h 134"/>
                  <a:gd name="T26" fmla="*/ 13 w 134"/>
                  <a:gd name="T27" fmla="*/ 26 h 134"/>
                  <a:gd name="T28" fmla="*/ 23 w 134"/>
                  <a:gd name="T29" fmla="*/ 37 h 134"/>
                  <a:gd name="T30" fmla="*/ 15 w 134"/>
                  <a:gd name="T31" fmla="*/ 57 h 134"/>
                  <a:gd name="T32" fmla="*/ 0 w 134"/>
                  <a:gd name="T33" fmla="*/ 57 h 134"/>
                  <a:gd name="T34" fmla="*/ 0 w 134"/>
                  <a:gd name="T35" fmla="*/ 76 h 134"/>
                  <a:gd name="T36" fmla="*/ 15 w 134"/>
                  <a:gd name="T37" fmla="*/ 77 h 134"/>
                  <a:gd name="T38" fmla="*/ 23 w 134"/>
                  <a:gd name="T39" fmla="*/ 97 h 134"/>
                  <a:gd name="T40" fmla="*/ 13 w 134"/>
                  <a:gd name="T41" fmla="*/ 107 h 134"/>
                  <a:gd name="T42" fmla="*/ 26 w 134"/>
                  <a:gd name="T43" fmla="*/ 121 h 134"/>
                  <a:gd name="T44" fmla="*/ 37 w 134"/>
                  <a:gd name="T45" fmla="*/ 110 h 134"/>
                  <a:gd name="T46" fmla="*/ 57 w 134"/>
                  <a:gd name="T47" fmla="*/ 119 h 134"/>
                  <a:gd name="T48" fmla="*/ 57 w 134"/>
                  <a:gd name="T49" fmla="*/ 134 h 134"/>
                  <a:gd name="T50" fmla="*/ 76 w 134"/>
                  <a:gd name="T51" fmla="*/ 134 h 134"/>
                  <a:gd name="T52" fmla="*/ 76 w 134"/>
                  <a:gd name="T53" fmla="*/ 119 h 134"/>
                  <a:gd name="T54" fmla="*/ 97 w 134"/>
                  <a:gd name="T55" fmla="*/ 111 h 134"/>
                  <a:gd name="T56" fmla="*/ 107 w 134"/>
                  <a:gd name="T57" fmla="*/ 121 h 134"/>
                  <a:gd name="T58" fmla="*/ 121 w 134"/>
                  <a:gd name="T59" fmla="*/ 107 h 134"/>
                  <a:gd name="T60" fmla="*/ 111 w 134"/>
                  <a:gd name="T61" fmla="*/ 97 h 134"/>
                  <a:gd name="T62" fmla="*/ 119 w 134"/>
                  <a:gd name="T63" fmla="*/ 77 h 134"/>
                  <a:gd name="T64" fmla="*/ 134 w 134"/>
                  <a:gd name="T65" fmla="*/ 77 h 134"/>
                  <a:gd name="T66" fmla="*/ 67 w 134"/>
                  <a:gd name="T67" fmla="*/ 100 h 134"/>
                  <a:gd name="T68" fmla="*/ 33 w 134"/>
                  <a:gd name="T69" fmla="*/ 66 h 134"/>
                  <a:gd name="T70" fmla="*/ 67 w 134"/>
                  <a:gd name="T71" fmla="*/ 32 h 134"/>
                  <a:gd name="T72" fmla="*/ 101 w 134"/>
                  <a:gd name="T73" fmla="*/ 66 h 134"/>
                  <a:gd name="T74" fmla="*/ 67 w 134"/>
                  <a:gd name="T75" fmla="*/ 10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4" h="134">
                    <a:moveTo>
                      <a:pt x="134" y="77"/>
                    </a:moveTo>
                    <a:cubicBezTo>
                      <a:pt x="134" y="57"/>
                      <a:pt x="134" y="57"/>
                      <a:pt x="134" y="57"/>
                    </a:cubicBezTo>
                    <a:cubicBezTo>
                      <a:pt x="120" y="57"/>
                      <a:pt x="120" y="57"/>
                      <a:pt x="120" y="57"/>
                    </a:cubicBezTo>
                    <a:cubicBezTo>
                      <a:pt x="118" y="50"/>
                      <a:pt x="115" y="43"/>
                      <a:pt x="111" y="36"/>
                    </a:cubicBezTo>
                    <a:cubicBezTo>
                      <a:pt x="121" y="27"/>
                      <a:pt x="121" y="27"/>
                      <a:pt x="121" y="27"/>
                    </a:cubicBezTo>
                    <a:cubicBezTo>
                      <a:pt x="107" y="13"/>
                      <a:pt x="107" y="13"/>
                      <a:pt x="107" y="13"/>
                    </a:cubicBezTo>
                    <a:cubicBezTo>
                      <a:pt x="97" y="23"/>
                      <a:pt x="97" y="23"/>
                      <a:pt x="97" y="23"/>
                    </a:cubicBezTo>
                    <a:cubicBezTo>
                      <a:pt x="91" y="18"/>
                      <a:pt x="84" y="15"/>
                      <a:pt x="77" y="14"/>
                    </a:cubicBezTo>
                    <a:cubicBezTo>
                      <a:pt x="77" y="0"/>
                      <a:pt x="77" y="0"/>
                      <a:pt x="77" y="0"/>
                    </a:cubicBezTo>
                    <a:cubicBezTo>
                      <a:pt x="57" y="0"/>
                      <a:pt x="57" y="0"/>
                      <a:pt x="57" y="0"/>
                    </a:cubicBezTo>
                    <a:cubicBezTo>
                      <a:pt x="57" y="14"/>
                      <a:pt x="57" y="14"/>
                      <a:pt x="57" y="14"/>
                    </a:cubicBezTo>
                    <a:cubicBezTo>
                      <a:pt x="50" y="15"/>
                      <a:pt x="43" y="18"/>
                      <a:pt x="36" y="23"/>
                    </a:cubicBezTo>
                    <a:cubicBezTo>
                      <a:pt x="26" y="13"/>
                      <a:pt x="26" y="13"/>
                      <a:pt x="26" y="13"/>
                    </a:cubicBezTo>
                    <a:cubicBezTo>
                      <a:pt x="13" y="26"/>
                      <a:pt x="13" y="26"/>
                      <a:pt x="13" y="26"/>
                    </a:cubicBezTo>
                    <a:cubicBezTo>
                      <a:pt x="23" y="37"/>
                      <a:pt x="23" y="37"/>
                      <a:pt x="23" y="37"/>
                    </a:cubicBezTo>
                    <a:cubicBezTo>
                      <a:pt x="19" y="43"/>
                      <a:pt x="16" y="50"/>
                      <a:pt x="15" y="57"/>
                    </a:cubicBezTo>
                    <a:cubicBezTo>
                      <a:pt x="0" y="57"/>
                      <a:pt x="0" y="57"/>
                      <a:pt x="0" y="57"/>
                    </a:cubicBezTo>
                    <a:cubicBezTo>
                      <a:pt x="0" y="76"/>
                      <a:pt x="0" y="76"/>
                      <a:pt x="0" y="76"/>
                    </a:cubicBezTo>
                    <a:cubicBezTo>
                      <a:pt x="15" y="77"/>
                      <a:pt x="15" y="77"/>
                      <a:pt x="15" y="77"/>
                    </a:cubicBezTo>
                    <a:cubicBezTo>
                      <a:pt x="16" y="84"/>
                      <a:pt x="19" y="91"/>
                      <a:pt x="23" y="97"/>
                    </a:cubicBezTo>
                    <a:cubicBezTo>
                      <a:pt x="13" y="107"/>
                      <a:pt x="13" y="107"/>
                      <a:pt x="13" y="107"/>
                    </a:cubicBezTo>
                    <a:cubicBezTo>
                      <a:pt x="26" y="121"/>
                      <a:pt x="26" y="121"/>
                      <a:pt x="26" y="121"/>
                    </a:cubicBezTo>
                    <a:cubicBezTo>
                      <a:pt x="37" y="110"/>
                      <a:pt x="37" y="110"/>
                      <a:pt x="37" y="110"/>
                    </a:cubicBezTo>
                    <a:cubicBezTo>
                      <a:pt x="43" y="114"/>
                      <a:pt x="50" y="117"/>
                      <a:pt x="57" y="119"/>
                    </a:cubicBezTo>
                    <a:cubicBezTo>
                      <a:pt x="57" y="134"/>
                      <a:pt x="57" y="134"/>
                      <a:pt x="57" y="134"/>
                    </a:cubicBezTo>
                    <a:cubicBezTo>
                      <a:pt x="76" y="134"/>
                      <a:pt x="76" y="134"/>
                      <a:pt x="76" y="134"/>
                    </a:cubicBezTo>
                    <a:cubicBezTo>
                      <a:pt x="76" y="119"/>
                      <a:pt x="76" y="119"/>
                      <a:pt x="76" y="119"/>
                    </a:cubicBezTo>
                    <a:cubicBezTo>
                      <a:pt x="84" y="118"/>
                      <a:pt x="91" y="115"/>
                      <a:pt x="97" y="111"/>
                    </a:cubicBezTo>
                    <a:cubicBezTo>
                      <a:pt x="107" y="121"/>
                      <a:pt x="107" y="121"/>
                      <a:pt x="107" y="121"/>
                    </a:cubicBezTo>
                    <a:cubicBezTo>
                      <a:pt x="121" y="107"/>
                      <a:pt x="121" y="107"/>
                      <a:pt x="121" y="107"/>
                    </a:cubicBezTo>
                    <a:cubicBezTo>
                      <a:pt x="111" y="97"/>
                      <a:pt x="111" y="97"/>
                      <a:pt x="111" y="97"/>
                    </a:cubicBezTo>
                    <a:cubicBezTo>
                      <a:pt x="115" y="91"/>
                      <a:pt x="118" y="84"/>
                      <a:pt x="119" y="77"/>
                    </a:cubicBezTo>
                    <a:lnTo>
                      <a:pt x="134" y="77"/>
                    </a:lnTo>
                    <a:close/>
                    <a:moveTo>
                      <a:pt x="67" y="100"/>
                    </a:moveTo>
                    <a:cubicBezTo>
                      <a:pt x="48" y="100"/>
                      <a:pt x="33" y="85"/>
                      <a:pt x="33" y="66"/>
                    </a:cubicBezTo>
                    <a:cubicBezTo>
                      <a:pt x="33" y="47"/>
                      <a:pt x="48" y="32"/>
                      <a:pt x="67" y="32"/>
                    </a:cubicBezTo>
                    <a:cubicBezTo>
                      <a:pt x="86" y="32"/>
                      <a:pt x="101" y="48"/>
                      <a:pt x="101" y="66"/>
                    </a:cubicBezTo>
                    <a:cubicBezTo>
                      <a:pt x="101" y="85"/>
                      <a:pt x="86" y="100"/>
                      <a:pt x="67" y="100"/>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grpSp>
      </p:grpSp>
      <p:grpSp>
        <p:nvGrpSpPr>
          <p:cNvPr id="7" name="Group 6">
            <a:extLst>
              <a:ext uri="{FF2B5EF4-FFF2-40B4-BE49-F238E27FC236}">
                <a16:creationId xmlns:a16="http://schemas.microsoft.com/office/drawing/2014/main" id="{D38167E4-773D-4455-AC0D-47905DF0B6A1}"/>
              </a:ext>
            </a:extLst>
          </p:cNvPr>
          <p:cNvGrpSpPr/>
          <p:nvPr/>
        </p:nvGrpSpPr>
        <p:grpSpPr>
          <a:xfrm>
            <a:off x="643605" y="3820615"/>
            <a:ext cx="504507" cy="504507"/>
            <a:chOff x="643605" y="3820615"/>
            <a:chExt cx="504507" cy="504507"/>
          </a:xfrm>
        </p:grpSpPr>
        <p:sp>
          <p:nvSpPr>
            <p:cNvPr id="31" name="Oval 30">
              <a:extLst>
                <a:ext uri="{FF2B5EF4-FFF2-40B4-BE49-F238E27FC236}">
                  <a16:creationId xmlns:a16="http://schemas.microsoft.com/office/drawing/2014/main" id="{4ACFFA88-ED40-46D1-A5A9-1BFDB059C559}"/>
                </a:ext>
              </a:extLst>
            </p:cNvPr>
            <p:cNvSpPr/>
            <p:nvPr/>
          </p:nvSpPr>
          <p:spPr bwMode="auto">
            <a:xfrm>
              <a:off x="643605" y="3820615"/>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pic>
          <p:nvPicPr>
            <p:cNvPr id="47" name="Picture 46">
              <a:extLst>
                <a:ext uri="{FF2B5EF4-FFF2-40B4-BE49-F238E27FC236}">
                  <a16:creationId xmlns:a16="http://schemas.microsoft.com/office/drawing/2014/main" id="{7895F0DF-8537-4B90-94E3-42B72BC90599}"/>
                </a:ext>
              </a:extLst>
            </p:cNvPr>
            <p:cNvPicPr>
              <a:picLocks noChangeAspect="1"/>
            </p:cNvPicPr>
            <p:nvPr/>
          </p:nvPicPr>
          <p:blipFill>
            <a:blip r:embed="rId5"/>
            <a:stretch>
              <a:fillRect/>
            </a:stretch>
          </p:blipFill>
          <p:spPr>
            <a:xfrm>
              <a:off x="707812" y="3884822"/>
              <a:ext cx="376093" cy="376093"/>
            </a:xfrm>
            <a:prstGeom prst="rect">
              <a:avLst/>
            </a:prstGeom>
          </p:spPr>
        </p:pic>
      </p:grpSp>
      <p:grpSp>
        <p:nvGrpSpPr>
          <p:cNvPr id="8" name="Group 7">
            <a:extLst>
              <a:ext uri="{FF2B5EF4-FFF2-40B4-BE49-F238E27FC236}">
                <a16:creationId xmlns:a16="http://schemas.microsoft.com/office/drawing/2014/main" id="{9FE480B0-0619-4C7B-B4A4-F632C1EB4C8F}"/>
              </a:ext>
            </a:extLst>
          </p:cNvPr>
          <p:cNvGrpSpPr/>
          <p:nvPr/>
        </p:nvGrpSpPr>
        <p:grpSpPr>
          <a:xfrm>
            <a:off x="643605" y="4487053"/>
            <a:ext cx="504507" cy="504507"/>
            <a:chOff x="643605" y="4487053"/>
            <a:chExt cx="504507" cy="504507"/>
          </a:xfrm>
        </p:grpSpPr>
        <p:sp>
          <p:nvSpPr>
            <p:cNvPr id="38" name="Oval 37">
              <a:extLst>
                <a:ext uri="{FF2B5EF4-FFF2-40B4-BE49-F238E27FC236}">
                  <a16:creationId xmlns:a16="http://schemas.microsoft.com/office/drawing/2014/main" id="{F661C156-7B25-455A-ABB9-52C4CA17F07B}"/>
                </a:ext>
              </a:extLst>
            </p:cNvPr>
            <p:cNvSpPr/>
            <p:nvPr/>
          </p:nvSpPr>
          <p:spPr bwMode="auto">
            <a:xfrm>
              <a:off x="643605" y="4487053"/>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pic>
          <p:nvPicPr>
            <p:cNvPr id="48" name="Picture 47">
              <a:extLst>
                <a:ext uri="{FF2B5EF4-FFF2-40B4-BE49-F238E27FC236}">
                  <a16:creationId xmlns:a16="http://schemas.microsoft.com/office/drawing/2014/main" id="{6949365E-BEFC-4101-980D-D2A3FE8A33EB}"/>
                </a:ext>
              </a:extLst>
            </p:cNvPr>
            <p:cNvPicPr>
              <a:picLocks noChangeAspect="1"/>
            </p:cNvPicPr>
            <p:nvPr/>
          </p:nvPicPr>
          <p:blipFill>
            <a:blip r:embed="rId6"/>
            <a:stretch>
              <a:fillRect/>
            </a:stretch>
          </p:blipFill>
          <p:spPr>
            <a:xfrm>
              <a:off x="707812" y="4551260"/>
              <a:ext cx="376093" cy="376093"/>
            </a:xfrm>
            <a:prstGeom prst="rect">
              <a:avLst/>
            </a:prstGeom>
          </p:spPr>
        </p:pic>
      </p:grpSp>
    </p:spTree>
    <p:extLst>
      <p:ext uri="{BB962C8B-B14F-4D97-AF65-F5344CB8AC3E}">
        <p14:creationId xmlns:p14="http://schemas.microsoft.com/office/powerpoint/2010/main" val="1275252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F2F2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FB32A64-A293-46E7-A6FD-2AADB901B77D}"/>
              </a:ext>
            </a:extLst>
          </p:cNvPr>
          <p:cNvSpPr>
            <a:spLocks noGrp="1"/>
          </p:cNvSpPr>
          <p:nvPr>
            <p:ph type="title"/>
          </p:nvPr>
        </p:nvSpPr>
        <p:spPr>
          <a:xfrm>
            <a:off x="3632066" y="2140647"/>
            <a:ext cx="9155181" cy="1793104"/>
          </a:xfrm>
          <a:noFill/>
        </p:spPr>
        <p:txBody>
          <a:bodyPr/>
          <a:lstStyle/>
          <a:p>
            <a:r>
              <a:rPr lang="en-US"/>
              <a:t>Microsoft Defender </a:t>
            </a:r>
            <a:br>
              <a:rPr lang="en-US"/>
            </a:br>
            <a:r>
              <a:rPr lang="en-US"/>
              <a:t>for Endpoint</a:t>
            </a:r>
          </a:p>
        </p:txBody>
      </p:sp>
      <p:sp>
        <p:nvSpPr>
          <p:cNvPr id="8" name="Rectangle 7">
            <a:extLst>
              <a:ext uri="{FF2B5EF4-FFF2-40B4-BE49-F238E27FC236}">
                <a16:creationId xmlns:a16="http://schemas.microsoft.com/office/drawing/2014/main" id="{CF9411EA-D1CB-445F-9F91-B82667072DDF}"/>
              </a:ext>
            </a:extLst>
          </p:cNvPr>
          <p:cNvSpPr/>
          <p:nvPr/>
        </p:nvSpPr>
        <p:spPr bwMode="auto">
          <a:xfrm>
            <a:off x="3632066" y="4032119"/>
            <a:ext cx="714466" cy="807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TextBox 6">
            <a:extLst>
              <a:ext uri="{FF2B5EF4-FFF2-40B4-BE49-F238E27FC236}">
                <a16:creationId xmlns:a16="http://schemas.microsoft.com/office/drawing/2014/main" id="{93A54348-9C54-4C64-9626-9342C57B303B}"/>
              </a:ext>
            </a:extLst>
          </p:cNvPr>
          <p:cNvSpPr txBox="1"/>
          <p:nvPr/>
        </p:nvSpPr>
        <p:spPr>
          <a:xfrm>
            <a:off x="3632066" y="4211226"/>
            <a:ext cx="4686588" cy="923330"/>
          </a:xfrm>
          <a:prstGeom prst="rect">
            <a:avLst/>
          </a:prstGeom>
          <a:noFill/>
        </p:spPr>
        <p:txBody>
          <a:bodyPr wrap="square" rtlCol="0">
            <a:spAutoFit/>
          </a:bodyPr>
          <a:lstStyle/>
          <a:p>
            <a:pPr marL="285750" marR="0" lvl="0" indent="-285750" algn="l" defTabSz="914446"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a:p>
            <a:pPr marL="285750" marR="0" lvl="0" indent="-285750" algn="l" defTabSz="914446"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a:p>
            <a:pPr marL="285750" marR="0" lvl="0" indent="-285750" algn="l" defTabSz="914446"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 name="Text Placeholder 4">
            <a:extLst>
              <a:ext uri="{FF2B5EF4-FFF2-40B4-BE49-F238E27FC236}">
                <a16:creationId xmlns:a16="http://schemas.microsoft.com/office/drawing/2014/main" id="{04CB66DB-B26D-445C-8034-F3B2DF71B0BD}"/>
              </a:ext>
            </a:extLst>
          </p:cNvPr>
          <p:cNvSpPr>
            <a:spLocks noGrp="1"/>
          </p:cNvSpPr>
          <p:nvPr>
            <p:ph type="body" sz="quarter" idx="12"/>
          </p:nvPr>
        </p:nvSpPr>
        <p:spPr>
          <a:xfrm>
            <a:off x="3632066" y="4838790"/>
            <a:ext cx="6195920" cy="945435"/>
          </a:xfrm>
        </p:spPr>
        <p:txBody>
          <a:bodyPr wrap="square">
            <a:normAutofit/>
          </a:bodyPr>
          <a:lstStyle/>
          <a:p>
            <a:pPr>
              <a:spcAft>
                <a:spcPts val="600"/>
              </a:spcAft>
            </a:pPr>
            <a:r>
              <a:rPr lang="fr-FR" dirty="0"/>
              <a:t>Julien Guellec</a:t>
            </a:r>
          </a:p>
          <a:p>
            <a:pPr>
              <a:spcAft>
                <a:spcPts val="600"/>
              </a:spcAft>
            </a:pPr>
            <a:r>
              <a:rPr lang="fr-FR" dirty="0"/>
              <a:t>Cloud Solution Architect, Microsoft France</a:t>
            </a:r>
            <a:endParaRPr lang="en-US" dirty="0"/>
          </a:p>
        </p:txBody>
      </p:sp>
    </p:spTree>
    <p:extLst>
      <p:ext uri="{BB962C8B-B14F-4D97-AF65-F5344CB8AC3E}">
        <p14:creationId xmlns:p14="http://schemas.microsoft.com/office/powerpoint/2010/main" val="201731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CD2197B6-C50A-44AF-8EF7-7650B3AFA79C}"/>
              </a:ext>
            </a:extLst>
          </p:cNvPr>
          <p:cNvGrpSpPr/>
          <p:nvPr/>
        </p:nvGrpSpPr>
        <p:grpSpPr>
          <a:xfrm>
            <a:off x="129204" y="710766"/>
            <a:ext cx="12007733" cy="5436467"/>
            <a:chOff x="129204" y="1070369"/>
            <a:chExt cx="12007733" cy="5436467"/>
          </a:xfrm>
        </p:grpSpPr>
        <p:grpSp>
          <p:nvGrpSpPr>
            <p:cNvPr id="61" name="Graphic 60">
              <a:extLst>
                <a:ext uri="{FF2B5EF4-FFF2-40B4-BE49-F238E27FC236}">
                  <a16:creationId xmlns:a16="http://schemas.microsoft.com/office/drawing/2014/main" id="{7727D5DE-0F4D-4DDF-99E6-0D237FED383E}"/>
                </a:ext>
              </a:extLst>
            </p:cNvPr>
            <p:cNvGrpSpPr/>
            <p:nvPr/>
          </p:nvGrpSpPr>
          <p:grpSpPr>
            <a:xfrm>
              <a:off x="6677660" y="3960837"/>
              <a:ext cx="854248" cy="595986"/>
              <a:chOff x="6553719" y="4571930"/>
              <a:chExt cx="981653" cy="684874"/>
            </a:xfrm>
          </p:grpSpPr>
          <p:sp>
            <p:nvSpPr>
              <p:cNvPr id="134" name="Freeform: Shape 133">
                <a:extLst>
                  <a:ext uri="{FF2B5EF4-FFF2-40B4-BE49-F238E27FC236}">
                    <a16:creationId xmlns:a16="http://schemas.microsoft.com/office/drawing/2014/main" id="{19546C06-CF07-4F86-8548-F5E7C7C8640D}"/>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6774C3BF-E9AD-4516-A358-E429F2EC17F4}"/>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65" name="Right Bracket 64">
              <a:extLst>
                <a:ext uri="{FF2B5EF4-FFF2-40B4-BE49-F238E27FC236}">
                  <a16:creationId xmlns:a16="http://schemas.microsoft.com/office/drawing/2014/main" id="{2121FA3E-2E39-4F83-9C0E-49DE2CD26B28}"/>
                </a:ext>
              </a:extLst>
            </p:cNvPr>
            <p:cNvSpPr/>
            <p:nvPr/>
          </p:nvSpPr>
          <p:spPr>
            <a:xfrm rot="5400000">
              <a:off x="6044810" y="352926"/>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66" name="TextBox 65">
              <a:extLst>
                <a:ext uri="{FF2B5EF4-FFF2-40B4-BE49-F238E27FC236}">
                  <a16:creationId xmlns:a16="http://schemas.microsoft.com/office/drawing/2014/main" id="{F7B6D5E8-55BC-4B02-9CC0-21BAD02875AF}"/>
                </a:ext>
              </a:extLst>
            </p:cNvPr>
            <p:cNvSpPr txBox="1"/>
            <p:nvPr/>
          </p:nvSpPr>
          <p:spPr>
            <a:xfrm>
              <a:off x="3802482" y="5700461"/>
              <a:ext cx="4691746" cy="806375"/>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
          <p:nvSpPr>
            <p:cNvPr id="67" name="TextBox 66">
              <a:extLst>
                <a:ext uri="{FF2B5EF4-FFF2-40B4-BE49-F238E27FC236}">
                  <a16:creationId xmlns:a16="http://schemas.microsoft.com/office/drawing/2014/main" id="{78456C63-415B-45BB-A2E0-FFD32FA52D53}"/>
                </a:ext>
              </a:extLst>
            </p:cNvPr>
            <p:cNvSpPr txBox="1"/>
            <p:nvPr/>
          </p:nvSpPr>
          <p:spPr>
            <a:xfrm>
              <a:off x="5932913" y="4661165"/>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68" name="TextBox 67">
              <a:extLst>
                <a:ext uri="{FF2B5EF4-FFF2-40B4-BE49-F238E27FC236}">
                  <a16:creationId xmlns:a16="http://schemas.microsoft.com/office/drawing/2014/main" id="{82AE18CE-9D86-4B82-98C5-5855080ADCAA}"/>
                </a:ext>
              </a:extLst>
            </p:cNvPr>
            <p:cNvSpPr txBox="1"/>
            <p:nvPr/>
          </p:nvSpPr>
          <p:spPr>
            <a:xfrm>
              <a:off x="129204"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69" name="TextBox 68">
              <a:extLst>
                <a:ext uri="{FF2B5EF4-FFF2-40B4-BE49-F238E27FC236}">
                  <a16:creationId xmlns:a16="http://schemas.microsoft.com/office/drawing/2014/main" id="{0CE84B39-FC7E-4E64-84E0-83CF79FC9D04}"/>
                </a:ext>
              </a:extLst>
            </p:cNvPr>
            <p:cNvSpPr txBox="1"/>
            <p:nvPr/>
          </p:nvSpPr>
          <p:spPr>
            <a:xfrm>
              <a:off x="7798126"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74" name="Group 73">
              <a:extLst>
                <a:ext uri="{FF2B5EF4-FFF2-40B4-BE49-F238E27FC236}">
                  <a16:creationId xmlns:a16="http://schemas.microsoft.com/office/drawing/2014/main" id="{433A79B5-2990-496D-B6C5-3D9D68221192}"/>
                </a:ext>
              </a:extLst>
            </p:cNvPr>
            <p:cNvGrpSpPr/>
            <p:nvPr/>
          </p:nvGrpSpPr>
          <p:grpSpPr>
            <a:xfrm>
              <a:off x="1352025" y="2549391"/>
              <a:ext cx="9611519" cy="1241762"/>
              <a:chOff x="1273240" y="2625591"/>
              <a:chExt cx="9611519" cy="1241762"/>
            </a:xfrm>
          </p:grpSpPr>
          <p:sp>
            <p:nvSpPr>
              <p:cNvPr id="128" name="Freeform: Shape 127">
                <a:extLst>
                  <a:ext uri="{FF2B5EF4-FFF2-40B4-BE49-F238E27FC236}">
                    <a16:creationId xmlns:a16="http://schemas.microsoft.com/office/drawing/2014/main" id="{40D8F524-6A77-497B-8342-3B25FC4B84D7}"/>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BF7E37F7-464F-46D5-B20E-49E90F182CE0}"/>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2279C959-2030-4B72-97FE-988E84951F5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188256E1-934C-455D-914D-E5C90550D00A}"/>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5416C863-6B50-455D-BC37-025C52863B41}"/>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8E800384-E72B-41A0-AB01-0EEFC0835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DD371EAA-FC19-4DD0-8B7E-82BF9AAB7855}"/>
                </a:ext>
              </a:extLst>
            </p:cNvPr>
            <p:cNvSpPr txBox="1"/>
            <p:nvPr/>
          </p:nvSpPr>
          <p:spPr>
            <a:xfrm>
              <a:off x="4018272"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83" name="Group 82">
              <a:extLst>
                <a:ext uri="{FF2B5EF4-FFF2-40B4-BE49-F238E27FC236}">
                  <a16:creationId xmlns:a16="http://schemas.microsoft.com/office/drawing/2014/main" id="{EA55383A-B382-45FF-B60F-BE74C572F352}"/>
                </a:ext>
              </a:extLst>
            </p:cNvPr>
            <p:cNvGrpSpPr/>
            <p:nvPr/>
          </p:nvGrpSpPr>
          <p:grpSpPr>
            <a:xfrm>
              <a:off x="4914564" y="3967881"/>
              <a:ext cx="568095" cy="608815"/>
              <a:chOff x="4874110" y="4594397"/>
              <a:chExt cx="568095" cy="608815"/>
            </a:xfrm>
          </p:grpSpPr>
          <p:sp>
            <p:nvSpPr>
              <p:cNvPr id="125" name="Freeform: Shape 124">
                <a:extLst>
                  <a:ext uri="{FF2B5EF4-FFF2-40B4-BE49-F238E27FC236}">
                    <a16:creationId xmlns:a16="http://schemas.microsoft.com/office/drawing/2014/main" id="{8B74E82C-1CB6-4605-9205-F6FD5E6650CB}"/>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C88CF603-02FD-430C-9B50-90D4A3793E38}"/>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92B68ED7-4F06-4DA5-9819-ECE2A6C3EF43}"/>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84" name="TextBox 83">
              <a:extLst>
                <a:ext uri="{FF2B5EF4-FFF2-40B4-BE49-F238E27FC236}">
                  <a16:creationId xmlns:a16="http://schemas.microsoft.com/office/drawing/2014/main" id="{E7D49FF5-5B17-46C8-A7AE-B552F3292437}"/>
                </a:ext>
              </a:extLst>
            </p:cNvPr>
            <p:cNvSpPr txBox="1"/>
            <p:nvPr/>
          </p:nvSpPr>
          <p:spPr>
            <a:xfrm>
              <a:off x="2029490"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85" name="TextBox 84">
              <a:extLst>
                <a:ext uri="{FF2B5EF4-FFF2-40B4-BE49-F238E27FC236}">
                  <a16:creationId xmlns:a16="http://schemas.microsoft.com/office/drawing/2014/main" id="{01093C30-AC5E-42FB-A3F4-BC0AA42E588C}"/>
                </a:ext>
              </a:extLst>
            </p:cNvPr>
            <p:cNvSpPr txBox="1"/>
            <p:nvPr/>
          </p:nvSpPr>
          <p:spPr>
            <a:xfrm>
              <a:off x="4817445" y="2006915"/>
              <a:ext cx="2557110"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Built-in. Cloud-powered.</a:t>
              </a:r>
            </a:p>
          </p:txBody>
        </p:sp>
        <p:grpSp>
          <p:nvGrpSpPr>
            <p:cNvPr id="86" name="Group 85">
              <a:extLst>
                <a:ext uri="{FF2B5EF4-FFF2-40B4-BE49-F238E27FC236}">
                  <a16:creationId xmlns:a16="http://schemas.microsoft.com/office/drawing/2014/main" id="{A6146DFD-A8CC-406C-B3DA-873A69BA62DC}"/>
                </a:ext>
              </a:extLst>
            </p:cNvPr>
            <p:cNvGrpSpPr/>
            <p:nvPr/>
          </p:nvGrpSpPr>
          <p:grpSpPr>
            <a:xfrm>
              <a:off x="3427566" y="1070369"/>
              <a:ext cx="5144772" cy="980286"/>
              <a:chOff x="3427566" y="1070369"/>
              <a:chExt cx="5144772" cy="980286"/>
            </a:xfrm>
          </p:grpSpPr>
          <p:grpSp>
            <p:nvGrpSpPr>
              <p:cNvPr id="121" name="Group 120">
                <a:extLst>
                  <a:ext uri="{FF2B5EF4-FFF2-40B4-BE49-F238E27FC236}">
                    <a16:creationId xmlns:a16="http://schemas.microsoft.com/office/drawing/2014/main" id="{C9E3767C-4B71-4055-A3F5-350C61570A65}"/>
                  </a:ext>
                </a:extLst>
              </p:cNvPr>
              <p:cNvGrpSpPr/>
              <p:nvPr/>
            </p:nvGrpSpPr>
            <p:grpSpPr>
              <a:xfrm>
                <a:off x="3427566" y="1070369"/>
                <a:ext cx="610584" cy="644173"/>
                <a:chOff x="3392893" y="3784602"/>
                <a:chExt cx="948084" cy="1000242"/>
              </a:xfrm>
            </p:grpSpPr>
            <p:sp>
              <p:nvSpPr>
                <p:cNvPr id="123" name="Freeform: Shape 122">
                  <a:extLst>
                    <a:ext uri="{FF2B5EF4-FFF2-40B4-BE49-F238E27FC236}">
                      <a16:creationId xmlns:a16="http://schemas.microsoft.com/office/drawing/2014/main" id="{11946F34-48DA-4EAA-BA9A-519C92A1B7CB}"/>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124" name="Graphic 123">
                  <a:extLst>
                    <a:ext uri="{FF2B5EF4-FFF2-40B4-BE49-F238E27FC236}">
                      <a16:creationId xmlns:a16="http://schemas.microsoft.com/office/drawing/2014/main" id="{F40B821E-FF30-41A9-B55A-374352602EE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122" name="TextBox 121">
                <a:extLst>
                  <a:ext uri="{FF2B5EF4-FFF2-40B4-BE49-F238E27FC236}">
                    <a16:creationId xmlns:a16="http://schemas.microsoft.com/office/drawing/2014/main" id="{2B1068C7-01AA-4AF1-8A1F-EB0D0D7F8B22}"/>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grpSp>
        <p:sp>
          <p:nvSpPr>
            <p:cNvPr id="87" name="TextBox 86">
              <a:extLst>
                <a:ext uri="{FF2B5EF4-FFF2-40B4-BE49-F238E27FC236}">
                  <a16:creationId xmlns:a16="http://schemas.microsoft.com/office/drawing/2014/main" id="{B404D101-E202-44E4-8EBF-9902AEB6C9A7}"/>
                </a:ext>
              </a:extLst>
            </p:cNvPr>
            <p:cNvSpPr txBox="1"/>
            <p:nvPr/>
          </p:nvSpPr>
          <p:spPr>
            <a:xfrm>
              <a:off x="9776258"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88" name="Graphic 68">
              <a:extLst>
                <a:ext uri="{FF2B5EF4-FFF2-40B4-BE49-F238E27FC236}">
                  <a16:creationId xmlns:a16="http://schemas.microsoft.com/office/drawing/2014/main" id="{7E981227-3780-4858-897C-887829CA43CE}"/>
                </a:ext>
              </a:extLst>
            </p:cNvPr>
            <p:cNvGrpSpPr/>
            <p:nvPr/>
          </p:nvGrpSpPr>
          <p:grpSpPr>
            <a:xfrm>
              <a:off x="10651538" y="3960843"/>
              <a:ext cx="610120" cy="661598"/>
              <a:chOff x="5943599" y="2914066"/>
              <a:chExt cx="610120" cy="661598"/>
            </a:xfrm>
          </p:grpSpPr>
          <p:sp>
            <p:nvSpPr>
              <p:cNvPr id="118" name="Freeform: Shape 117">
                <a:extLst>
                  <a:ext uri="{FF2B5EF4-FFF2-40B4-BE49-F238E27FC236}">
                    <a16:creationId xmlns:a16="http://schemas.microsoft.com/office/drawing/2014/main" id="{DEE98D1F-9241-4C80-9493-2BBC157DF253}"/>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6B6B8046-DC7A-406F-A4AE-60E00150A932}"/>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5E746AA6-826B-4C54-A029-089BA37EF44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89" name="Graphic 73">
              <a:extLst>
                <a:ext uri="{FF2B5EF4-FFF2-40B4-BE49-F238E27FC236}">
                  <a16:creationId xmlns:a16="http://schemas.microsoft.com/office/drawing/2014/main" id="{408E7168-2616-4C79-A7A9-080377E51FF8}"/>
                </a:ext>
              </a:extLst>
            </p:cNvPr>
            <p:cNvGrpSpPr/>
            <p:nvPr/>
          </p:nvGrpSpPr>
          <p:grpSpPr>
            <a:xfrm>
              <a:off x="8704409" y="3931216"/>
              <a:ext cx="548112" cy="639464"/>
              <a:chOff x="8710947" y="4594397"/>
              <a:chExt cx="548112" cy="639464"/>
            </a:xfrm>
          </p:grpSpPr>
          <p:sp>
            <p:nvSpPr>
              <p:cNvPr id="116" name="Freeform: Shape 115">
                <a:extLst>
                  <a:ext uri="{FF2B5EF4-FFF2-40B4-BE49-F238E27FC236}">
                    <a16:creationId xmlns:a16="http://schemas.microsoft.com/office/drawing/2014/main" id="{AC5832D2-A7EA-4010-AE48-813D36460882}"/>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5AF0C422-8E83-4F4E-8218-224226384AF3}"/>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0" name="Graphic 77">
              <a:extLst>
                <a:ext uri="{FF2B5EF4-FFF2-40B4-BE49-F238E27FC236}">
                  <a16:creationId xmlns:a16="http://schemas.microsoft.com/office/drawing/2014/main" id="{C96CCEBE-EB23-40FE-8C3C-F1260C63CABA}"/>
                </a:ext>
              </a:extLst>
            </p:cNvPr>
            <p:cNvGrpSpPr/>
            <p:nvPr/>
          </p:nvGrpSpPr>
          <p:grpSpPr>
            <a:xfrm>
              <a:off x="2900957" y="3977173"/>
              <a:ext cx="617744" cy="599515"/>
              <a:chOff x="5795227" y="3790588"/>
              <a:chExt cx="556089" cy="539680"/>
            </a:xfrm>
          </p:grpSpPr>
          <p:sp>
            <p:nvSpPr>
              <p:cNvPr id="113" name="Freeform: Shape 112">
                <a:extLst>
                  <a:ext uri="{FF2B5EF4-FFF2-40B4-BE49-F238E27FC236}">
                    <a16:creationId xmlns:a16="http://schemas.microsoft.com/office/drawing/2014/main" id="{3C2C0D80-C61E-43F0-821D-AADEEC6694DA}"/>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F173F7D9-54FF-4CCA-AEE4-B0302803BD94}"/>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F8C2A723-493E-4DB6-A87A-C8CF29165C25}"/>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1" name="Graphic 91">
              <a:extLst>
                <a:ext uri="{FF2B5EF4-FFF2-40B4-BE49-F238E27FC236}">
                  <a16:creationId xmlns:a16="http://schemas.microsoft.com/office/drawing/2014/main" id="{2414C1B7-C39E-49BF-B47D-44AA1EE01B88}"/>
                </a:ext>
              </a:extLst>
            </p:cNvPr>
            <p:cNvGrpSpPr/>
            <p:nvPr/>
          </p:nvGrpSpPr>
          <p:grpSpPr>
            <a:xfrm>
              <a:off x="1083822" y="3914636"/>
              <a:ext cx="434079" cy="651119"/>
              <a:chOff x="1311554" y="4617573"/>
              <a:chExt cx="434079" cy="651119"/>
            </a:xfrm>
          </p:grpSpPr>
          <p:sp>
            <p:nvSpPr>
              <p:cNvPr id="109" name="Freeform: Shape 108">
                <a:extLst>
                  <a:ext uri="{FF2B5EF4-FFF2-40B4-BE49-F238E27FC236}">
                    <a16:creationId xmlns:a16="http://schemas.microsoft.com/office/drawing/2014/main" id="{FC6B95D7-DB74-4224-A65D-4AC498293FBD}"/>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223176D-2852-4C60-A770-517FD09B790D}"/>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87B9374F-4D1B-4541-AC7B-440E50F0FCB4}"/>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A7606725-7F05-47A7-86FA-63B7C49F10B9}"/>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92" name="Freeform 5">
              <a:extLst>
                <a:ext uri="{FF2B5EF4-FFF2-40B4-BE49-F238E27FC236}">
                  <a16:creationId xmlns:a16="http://schemas.microsoft.com/office/drawing/2014/main" id="{B06A904F-EA45-4B40-82E4-3A5E81BC5EF2}"/>
                </a:ext>
              </a:extLst>
            </p:cNvPr>
            <p:cNvSpPr>
              <a:spLocks noEditPoints="1"/>
            </p:cNvSpPr>
            <p:nvPr/>
          </p:nvSpPr>
          <p:spPr bwMode="auto">
            <a:xfrm>
              <a:off x="6008655" y="5948950"/>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98" name="Group 8">
              <a:extLst>
                <a:ext uri="{FF2B5EF4-FFF2-40B4-BE49-F238E27FC236}">
                  <a16:creationId xmlns:a16="http://schemas.microsoft.com/office/drawing/2014/main" id="{E1A9B874-9FB1-4037-85BF-D44D2EA6D540}"/>
                </a:ext>
              </a:extLst>
            </p:cNvPr>
            <p:cNvGrpSpPr>
              <a:grpSpLocks noChangeAspect="1"/>
            </p:cNvGrpSpPr>
            <p:nvPr/>
          </p:nvGrpSpPr>
          <p:grpSpPr bwMode="auto">
            <a:xfrm>
              <a:off x="5973710" y="5355708"/>
              <a:ext cx="349290" cy="349290"/>
              <a:chOff x="3270" y="3361"/>
              <a:chExt cx="256" cy="256"/>
            </a:xfrm>
          </p:grpSpPr>
          <p:sp>
            <p:nvSpPr>
              <p:cNvPr id="99" name="AutoShape 7">
                <a:extLst>
                  <a:ext uri="{FF2B5EF4-FFF2-40B4-BE49-F238E27FC236}">
                    <a16:creationId xmlns:a16="http://schemas.microsoft.com/office/drawing/2014/main" id="{89FF1DB8-22F6-4F11-9F34-459C57F3AC48}"/>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0" name="Freeform 9">
                <a:extLst>
                  <a:ext uri="{FF2B5EF4-FFF2-40B4-BE49-F238E27FC236}">
                    <a16:creationId xmlns:a16="http://schemas.microsoft.com/office/drawing/2014/main" id="{51485906-462C-4843-9504-B02CD928D8F1}"/>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1" name="Freeform 10">
                <a:extLst>
                  <a:ext uri="{FF2B5EF4-FFF2-40B4-BE49-F238E27FC236}">
                    <a16:creationId xmlns:a16="http://schemas.microsoft.com/office/drawing/2014/main" id="{E1CBF494-9129-4573-AE19-22A5A93DC009}"/>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2" name="Freeform 11">
                <a:extLst>
                  <a:ext uri="{FF2B5EF4-FFF2-40B4-BE49-F238E27FC236}">
                    <a16:creationId xmlns:a16="http://schemas.microsoft.com/office/drawing/2014/main" id="{CDD0A2A7-6B41-463E-9B8A-3301E8162490}"/>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3" name="Freeform 12">
                <a:extLst>
                  <a:ext uri="{FF2B5EF4-FFF2-40B4-BE49-F238E27FC236}">
                    <a16:creationId xmlns:a16="http://schemas.microsoft.com/office/drawing/2014/main" id="{52EAD384-C29B-4BC7-82EC-F5F85B33B2A3}"/>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4" name="Freeform 13">
                <a:extLst>
                  <a:ext uri="{FF2B5EF4-FFF2-40B4-BE49-F238E27FC236}">
                    <a16:creationId xmlns:a16="http://schemas.microsoft.com/office/drawing/2014/main" id="{98F2894C-9A3D-4912-87E9-7DB6887B731B}"/>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5" name="Freeform 14">
                <a:extLst>
                  <a:ext uri="{FF2B5EF4-FFF2-40B4-BE49-F238E27FC236}">
                    <a16:creationId xmlns:a16="http://schemas.microsoft.com/office/drawing/2014/main" id="{DC475FBF-9F0E-49F2-9935-24704051B67F}"/>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6" name="Freeform 15">
                <a:extLst>
                  <a:ext uri="{FF2B5EF4-FFF2-40B4-BE49-F238E27FC236}">
                    <a16:creationId xmlns:a16="http://schemas.microsoft.com/office/drawing/2014/main" id="{A8D12787-4E73-4CF3-AD78-ECBCD70B0BB9}"/>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7" name="Freeform 16">
                <a:extLst>
                  <a:ext uri="{FF2B5EF4-FFF2-40B4-BE49-F238E27FC236}">
                    <a16:creationId xmlns:a16="http://schemas.microsoft.com/office/drawing/2014/main" id="{AEBF2FF5-5062-474E-B8D5-94C9BF0FEA01}"/>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8" name="Freeform 17">
                <a:extLst>
                  <a:ext uri="{FF2B5EF4-FFF2-40B4-BE49-F238E27FC236}">
                    <a16:creationId xmlns:a16="http://schemas.microsoft.com/office/drawing/2014/main" id="{0E2589C6-7A92-45F1-B5E1-C47AD52C13F7}"/>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59" name="Rectangle 58">
            <a:extLst>
              <a:ext uri="{FF2B5EF4-FFF2-40B4-BE49-F238E27FC236}">
                <a16:creationId xmlns:a16="http://schemas.microsoft.com/office/drawing/2014/main" id="{992F81FC-E342-400A-B307-5328C7536ECD}"/>
              </a:ext>
            </a:extLst>
          </p:cNvPr>
          <p:cNvSpPr/>
          <p:nvPr/>
        </p:nvSpPr>
        <p:spPr bwMode="auto">
          <a:xfrm>
            <a:off x="1194430" y="5020660"/>
            <a:ext cx="9670442" cy="1358676"/>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Rectangle 135">
            <a:extLst>
              <a:ext uri="{FF2B5EF4-FFF2-40B4-BE49-F238E27FC236}">
                <a16:creationId xmlns:a16="http://schemas.microsoft.com/office/drawing/2014/main" id="{51E362D7-A134-4FB0-A4D7-717A2A58E6EB}"/>
              </a:ext>
            </a:extLst>
          </p:cNvPr>
          <p:cNvSpPr/>
          <p:nvPr/>
        </p:nvSpPr>
        <p:spPr bwMode="auto">
          <a:xfrm>
            <a:off x="0" y="3545965"/>
            <a:ext cx="4164302"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2" name="Rectangle 61">
            <a:extLst>
              <a:ext uri="{FF2B5EF4-FFF2-40B4-BE49-F238E27FC236}">
                <a16:creationId xmlns:a16="http://schemas.microsoft.com/office/drawing/2014/main" id="{C260B78E-3949-4105-89F9-63597E41B64E}"/>
              </a:ext>
            </a:extLst>
          </p:cNvPr>
          <p:cNvSpPr/>
          <p:nvPr/>
        </p:nvSpPr>
        <p:spPr bwMode="auto">
          <a:xfrm>
            <a:off x="5949576" y="3575650"/>
            <a:ext cx="6242424"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52175668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ell phone&#10;&#10;Description automatically generated">
            <a:extLst>
              <a:ext uri="{FF2B5EF4-FFF2-40B4-BE49-F238E27FC236}">
                <a16:creationId xmlns:a16="http://schemas.microsoft.com/office/drawing/2014/main" id="{BAFBB291-5037-4D31-A053-40471573DC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37776" y="2190371"/>
            <a:ext cx="6359123" cy="3973390"/>
          </a:xfrm>
          <a:prstGeom prst="rect">
            <a:avLst/>
          </a:prstGeom>
        </p:spPr>
      </p:pic>
      <p:sp>
        <p:nvSpPr>
          <p:cNvPr id="2" name="Title 1">
            <a:extLst>
              <a:ext uri="{FF2B5EF4-FFF2-40B4-BE49-F238E27FC236}">
                <a16:creationId xmlns:a16="http://schemas.microsoft.com/office/drawing/2014/main" id="{5BE8A1E0-2F9F-48DE-84C6-F76A8EBD65B9}"/>
              </a:ext>
            </a:extLst>
          </p:cNvPr>
          <p:cNvSpPr>
            <a:spLocks noGrp="1"/>
          </p:cNvSpPr>
          <p:nvPr>
            <p:ph type="title"/>
          </p:nvPr>
        </p:nvSpPr>
        <p:spPr/>
        <p:txBody>
          <a:bodyPr/>
          <a:lstStyle/>
          <a:p>
            <a:r>
              <a:rPr lang="en-US"/>
              <a:t>Next Generation Protection</a:t>
            </a:r>
          </a:p>
        </p:txBody>
      </p:sp>
      <p:pic>
        <p:nvPicPr>
          <p:cNvPr id="32" name="!! Chassis" descr="A picture containing monitor, black, sitting, white&#10;&#10;Description automatically generated">
            <a:extLst>
              <a:ext uri="{FF2B5EF4-FFF2-40B4-BE49-F238E27FC236}">
                <a16:creationId xmlns:a16="http://schemas.microsoft.com/office/drawing/2014/main" id="{49E3FF2A-95B6-4FD7-B4E8-851F567C11E3}"/>
              </a:ext>
            </a:extLst>
          </p:cNvPr>
          <p:cNvPicPr>
            <a:picLocks noChangeAspect="1"/>
          </p:cNvPicPr>
          <p:nvPr/>
        </p:nvPicPr>
        <p:blipFill rotWithShape="1">
          <a:blip r:embed="rId4">
            <a:extLst>
              <a:ext uri="{28A0092B-C50C-407E-A947-70E740481C1C}">
                <a14:useLocalDpi xmlns:a14="http://schemas.microsoft.com/office/drawing/2010/main"/>
              </a:ext>
            </a:extLst>
          </a:blip>
          <a:srcRect l="10148"/>
          <a:stretch/>
        </p:blipFill>
        <p:spPr>
          <a:xfrm>
            <a:off x="6552205" y="1318858"/>
            <a:ext cx="9812401" cy="5909460"/>
          </a:xfrm>
          <a:prstGeom prst="rect">
            <a:avLst/>
          </a:prstGeom>
        </p:spPr>
      </p:pic>
      <p:grpSp>
        <p:nvGrpSpPr>
          <p:cNvPr id="25" name="!! Big TMP">
            <a:extLst>
              <a:ext uri="{FF2B5EF4-FFF2-40B4-BE49-F238E27FC236}">
                <a16:creationId xmlns:a16="http://schemas.microsoft.com/office/drawing/2014/main" id="{A03E2E38-AFCC-4A28-B5C6-0658E92C8AEB}"/>
              </a:ext>
            </a:extLst>
          </p:cNvPr>
          <p:cNvGrpSpPr/>
          <p:nvPr/>
        </p:nvGrpSpPr>
        <p:grpSpPr>
          <a:xfrm>
            <a:off x="8934636" y="1318858"/>
            <a:ext cx="1271016" cy="1234440"/>
            <a:chOff x="5421008" y="1887020"/>
            <a:chExt cx="365760" cy="365760"/>
          </a:xfrm>
        </p:grpSpPr>
        <p:sp>
          <p:nvSpPr>
            <p:cNvPr id="26" name="Oval 25">
              <a:extLst>
                <a:ext uri="{FF2B5EF4-FFF2-40B4-BE49-F238E27FC236}">
                  <a16:creationId xmlns:a16="http://schemas.microsoft.com/office/drawing/2014/main" id="{4E086FA4-08EA-4872-99B7-E4F33BE70736}"/>
                </a:ext>
              </a:extLst>
            </p:cNvPr>
            <p:cNvSpPr/>
            <p:nvPr/>
          </p:nvSpPr>
          <p:spPr>
            <a:xfrm>
              <a:off x="5421008" y="1887020"/>
              <a:ext cx="365760" cy="365760"/>
            </a:xfrm>
            <a:prstGeom prst="ellipse">
              <a:avLst/>
            </a:prstGeom>
            <a:solidFill>
              <a:schemeClr val="accent1"/>
            </a:solidFill>
            <a:ln w="15875" cap="flat">
              <a:noFill/>
              <a:prstDash val="solid"/>
              <a:miter/>
            </a:ln>
            <a:effectLst>
              <a:outerShdw blurRad="190500" dist="50800" dir="24000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a:ln>
                  <a:noFill/>
                </a:ln>
                <a:gradFill>
                  <a:gsLst>
                    <a:gs pos="0">
                      <a:srgbClr val="282828"/>
                    </a:gs>
                    <a:gs pos="100000">
                      <a:srgbClr val="282828"/>
                    </a:gs>
                  </a:gsLst>
                  <a:lin ang="5400000" scaled="1"/>
                </a:gradFill>
                <a:effectLst/>
                <a:uLnTx/>
                <a:uFillTx/>
                <a:latin typeface="Segoe UI"/>
                <a:ea typeface="+mn-ea"/>
                <a:cs typeface="+mn-cs"/>
              </a:endParaRPr>
            </a:p>
          </p:txBody>
        </p:sp>
        <p:grpSp>
          <p:nvGrpSpPr>
            <p:cNvPr id="27" name="!! TMP white">
              <a:extLst>
                <a:ext uri="{FF2B5EF4-FFF2-40B4-BE49-F238E27FC236}">
                  <a16:creationId xmlns:a16="http://schemas.microsoft.com/office/drawing/2014/main" id="{AF412756-991E-4647-90AE-C9D62BB611C9}"/>
                </a:ext>
              </a:extLst>
            </p:cNvPr>
            <p:cNvGrpSpPr/>
            <p:nvPr/>
          </p:nvGrpSpPr>
          <p:grpSpPr>
            <a:xfrm>
              <a:off x="5500918" y="1959549"/>
              <a:ext cx="205940" cy="220702"/>
              <a:chOff x="4874110" y="4594397"/>
              <a:chExt cx="568095" cy="608815"/>
            </a:xfrm>
            <a:solidFill>
              <a:schemeClr val="bg1"/>
            </a:solidFill>
          </p:grpSpPr>
          <p:sp>
            <p:nvSpPr>
              <p:cNvPr id="30" name="Freeform: Shape 29">
                <a:extLst>
                  <a:ext uri="{FF2B5EF4-FFF2-40B4-BE49-F238E27FC236}">
                    <a16:creationId xmlns:a16="http://schemas.microsoft.com/office/drawing/2014/main" id="{BDCCB2F1-A093-4281-8667-EE6786A0C3CA}"/>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1" name="Freeform: Shape 30">
                <a:extLst>
                  <a:ext uri="{FF2B5EF4-FFF2-40B4-BE49-F238E27FC236}">
                    <a16:creationId xmlns:a16="http://schemas.microsoft.com/office/drawing/2014/main" id="{BAE989C2-4D23-4736-B876-C02F01C1A8DF}"/>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3763D06D-0277-4727-AB54-81646C1F6E12}"/>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accent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grpSp>
      <p:grpSp>
        <p:nvGrpSpPr>
          <p:cNvPr id="38" name="!! Award statement">
            <a:extLst>
              <a:ext uri="{FF2B5EF4-FFF2-40B4-BE49-F238E27FC236}">
                <a16:creationId xmlns:a16="http://schemas.microsoft.com/office/drawing/2014/main" id="{14765A24-32C7-4C67-BCB7-09531858A12F}"/>
              </a:ext>
            </a:extLst>
          </p:cNvPr>
          <p:cNvGrpSpPr/>
          <p:nvPr/>
        </p:nvGrpSpPr>
        <p:grpSpPr>
          <a:xfrm>
            <a:off x="5005583" y="5105835"/>
            <a:ext cx="4563284" cy="1231106"/>
            <a:chOff x="5959465" y="5134139"/>
            <a:chExt cx="4563284" cy="1231106"/>
          </a:xfrm>
        </p:grpSpPr>
        <p:sp>
          <p:nvSpPr>
            <p:cNvPr id="39" name="Rectangle 38">
              <a:extLst>
                <a:ext uri="{FF2B5EF4-FFF2-40B4-BE49-F238E27FC236}">
                  <a16:creationId xmlns:a16="http://schemas.microsoft.com/office/drawing/2014/main" id="{9C9435D1-40F3-462C-B147-FA379039960C}"/>
                </a:ext>
              </a:extLst>
            </p:cNvPr>
            <p:cNvSpPr/>
            <p:nvPr/>
          </p:nvSpPr>
          <p:spPr bwMode="auto">
            <a:xfrm>
              <a:off x="5959465" y="5134139"/>
              <a:ext cx="4563284" cy="123110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0" tIns="182880" rIns="274320" bIns="18288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“Aced protection tests 12 months in a row.” Proven protection in the field, backed up by consistent top rankings on industry comparison tests (AV-TEST, SE Labs). </a:t>
              </a:r>
            </a:p>
          </p:txBody>
        </p:sp>
        <p:grpSp>
          <p:nvGrpSpPr>
            <p:cNvPr id="40" name="Graphic 15">
              <a:extLst>
                <a:ext uri="{FF2B5EF4-FFF2-40B4-BE49-F238E27FC236}">
                  <a16:creationId xmlns:a16="http://schemas.microsoft.com/office/drawing/2014/main" id="{4532C4B6-D4EA-42CB-965C-438E38A4EBC3}"/>
                </a:ext>
              </a:extLst>
            </p:cNvPr>
            <p:cNvGrpSpPr/>
            <p:nvPr/>
          </p:nvGrpSpPr>
          <p:grpSpPr>
            <a:xfrm>
              <a:off x="6155434" y="5376139"/>
              <a:ext cx="451402" cy="623997"/>
              <a:chOff x="5904136" y="2832082"/>
              <a:chExt cx="652880" cy="902511"/>
            </a:xfrm>
            <a:solidFill>
              <a:schemeClr val="bg1"/>
            </a:solidFill>
          </p:grpSpPr>
          <p:grpSp>
            <p:nvGrpSpPr>
              <p:cNvPr id="49" name="Graphic 15">
                <a:extLst>
                  <a:ext uri="{FF2B5EF4-FFF2-40B4-BE49-F238E27FC236}">
                    <a16:creationId xmlns:a16="http://schemas.microsoft.com/office/drawing/2014/main" id="{5D748FAD-FB1B-4870-8ED6-431875527794}"/>
                  </a:ext>
                </a:extLst>
              </p:cNvPr>
              <p:cNvGrpSpPr/>
              <p:nvPr/>
            </p:nvGrpSpPr>
            <p:grpSpPr>
              <a:xfrm>
                <a:off x="5904136" y="2834002"/>
                <a:ext cx="643278" cy="892909"/>
                <a:chOff x="5904136" y="2834002"/>
                <a:chExt cx="643278" cy="892909"/>
              </a:xfrm>
              <a:grpFill/>
            </p:grpSpPr>
            <p:sp>
              <p:nvSpPr>
                <p:cNvPr id="51" name="Freeform: Shape 50">
                  <a:extLst>
                    <a:ext uri="{FF2B5EF4-FFF2-40B4-BE49-F238E27FC236}">
                      <a16:creationId xmlns:a16="http://schemas.microsoft.com/office/drawing/2014/main" id="{0128B0DC-1514-4B07-A3ED-88923D9E2787}"/>
                    </a:ext>
                  </a:extLst>
                </p:cNvPr>
                <p:cNvSpPr/>
                <p:nvPr/>
              </p:nvSpPr>
              <p:spPr>
                <a:xfrm>
                  <a:off x="5954062" y="3415833"/>
                  <a:ext cx="241949" cy="311078"/>
                </a:xfrm>
                <a:custGeom>
                  <a:avLst/>
                  <a:gdLst>
                    <a:gd name="connsiteX0" fmla="*/ 59527 w 241949"/>
                    <a:gd name="connsiteY0" fmla="*/ 0 h 311078"/>
                    <a:gd name="connsiteX1" fmla="*/ 0 w 241949"/>
                    <a:gd name="connsiteY1" fmla="*/ 245790 h 311078"/>
                    <a:gd name="connsiteX2" fmla="*/ 188183 w 241949"/>
                    <a:gd name="connsiteY2" fmla="*/ 311078 h 311078"/>
                    <a:gd name="connsiteX3" fmla="*/ 241950 w 241949"/>
                    <a:gd name="connsiteY3" fmla="*/ 82570 h 311078"/>
                    <a:gd name="connsiteX4" fmla="*/ 159380 w 241949"/>
                    <a:gd name="connsiteY4" fmla="*/ 0 h 311078"/>
                    <a:gd name="connsiteX5" fmla="*/ 59527 w 241949"/>
                    <a:gd name="connsiteY5" fmla="*/ 0 h 311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949" h="311078">
                      <a:moveTo>
                        <a:pt x="59527" y="0"/>
                      </a:moveTo>
                      <a:cubicBezTo>
                        <a:pt x="3840" y="234269"/>
                        <a:pt x="0" y="245790"/>
                        <a:pt x="0" y="245790"/>
                      </a:cubicBezTo>
                      <a:cubicBezTo>
                        <a:pt x="188183" y="311078"/>
                        <a:pt x="188183" y="311078"/>
                        <a:pt x="188183" y="311078"/>
                      </a:cubicBezTo>
                      <a:cubicBezTo>
                        <a:pt x="218907" y="180502"/>
                        <a:pt x="234269" y="115214"/>
                        <a:pt x="241950" y="82570"/>
                      </a:cubicBezTo>
                      <a:cubicBezTo>
                        <a:pt x="228508" y="69129"/>
                        <a:pt x="205465" y="46086"/>
                        <a:pt x="159380" y="0"/>
                      </a:cubicBezTo>
                      <a:cubicBezTo>
                        <a:pt x="161300" y="0"/>
                        <a:pt x="161300" y="0"/>
                        <a:pt x="59527" y="0"/>
                      </a:cubicBezTo>
                      <a:close/>
                    </a:path>
                  </a:pathLst>
                </a:custGeom>
                <a:grp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2" name="Freeform: Shape 51">
                  <a:extLst>
                    <a:ext uri="{FF2B5EF4-FFF2-40B4-BE49-F238E27FC236}">
                      <a16:creationId xmlns:a16="http://schemas.microsoft.com/office/drawing/2014/main" id="{08E7F8D3-2B06-4AE5-BD36-5049540E600F}"/>
                    </a:ext>
                  </a:extLst>
                </p:cNvPr>
                <p:cNvSpPr/>
                <p:nvPr/>
              </p:nvSpPr>
              <p:spPr>
                <a:xfrm>
                  <a:off x="5969424" y="3627059"/>
                  <a:ext cx="19202" cy="19202"/>
                </a:xfrm>
                <a:custGeom>
                  <a:avLst/>
                  <a:gdLst>
                    <a:gd name="connsiteX0" fmla="*/ 0 w 19202"/>
                    <a:gd name="connsiteY0" fmla="*/ 0 h 19202"/>
                    <a:gd name="connsiteX1" fmla="*/ 0 w 19202"/>
                    <a:gd name="connsiteY1" fmla="*/ 0 h 19202"/>
                    <a:gd name="connsiteX2" fmla="*/ 0 w 19202"/>
                    <a:gd name="connsiteY2" fmla="*/ 0 h 19202"/>
                  </a:gdLst>
                  <a:ahLst/>
                  <a:cxnLst>
                    <a:cxn ang="0">
                      <a:pos x="connsiteX0" y="connsiteY0"/>
                    </a:cxn>
                    <a:cxn ang="0">
                      <a:pos x="connsiteX1" y="connsiteY1"/>
                    </a:cxn>
                    <a:cxn ang="0">
                      <a:pos x="connsiteX2" y="connsiteY2"/>
                    </a:cxn>
                  </a:cxnLst>
                  <a:rect l="l" t="t" r="r" b="b"/>
                  <a:pathLst>
                    <a:path w="19202" h="19202">
                      <a:moveTo>
                        <a:pt x="0" y="0"/>
                      </a:moveTo>
                      <a:cubicBezTo>
                        <a:pt x="0" y="0"/>
                        <a:pt x="0" y="0"/>
                        <a:pt x="0" y="0"/>
                      </a:cubicBezTo>
                      <a:cubicBezTo>
                        <a:pt x="0" y="0"/>
                        <a:pt x="0" y="0"/>
                        <a:pt x="0" y="0"/>
                      </a:cubicBezTo>
                      <a:close/>
                    </a:path>
                  </a:pathLst>
                </a:custGeom>
                <a:grp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3" name="Freeform: Shape 52">
                  <a:extLst>
                    <a:ext uri="{FF2B5EF4-FFF2-40B4-BE49-F238E27FC236}">
                      <a16:creationId xmlns:a16="http://schemas.microsoft.com/office/drawing/2014/main" id="{AC7D4637-24A9-4506-9C02-3D1D465050EA}"/>
                    </a:ext>
                  </a:extLst>
                </p:cNvPr>
                <p:cNvSpPr/>
                <p:nvPr/>
              </p:nvSpPr>
              <p:spPr>
                <a:xfrm>
                  <a:off x="5904136" y="2834002"/>
                  <a:ext cx="643278" cy="645199"/>
                </a:xfrm>
                <a:custGeom>
                  <a:avLst/>
                  <a:gdLst>
                    <a:gd name="connsiteX0" fmla="*/ 547267 w 643278"/>
                    <a:gd name="connsiteY0" fmla="*/ 224668 h 645199"/>
                    <a:gd name="connsiteX1" fmla="*/ 547267 w 643278"/>
                    <a:gd name="connsiteY1" fmla="*/ 96012 h 645199"/>
                    <a:gd name="connsiteX2" fmla="*/ 418611 w 643278"/>
                    <a:gd name="connsiteY2" fmla="*/ 96012 h 645199"/>
                    <a:gd name="connsiteX3" fmla="*/ 322600 w 643278"/>
                    <a:gd name="connsiteY3" fmla="*/ 0 h 645199"/>
                    <a:gd name="connsiteX4" fmla="*/ 226588 w 643278"/>
                    <a:gd name="connsiteY4" fmla="*/ 97932 h 645199"/>
                    <a:gd name="connsiteX5" fmla="*/ 96012 w 643278"/>
                    <a:gd name="connsiteY5" fmla="*/ 96012 h 645199"/>
                    <a:gd name="connsiteX6" fmla="*/ 96012 w 643278"/>
                    <a:gd name="connsiteY6" fmla="*/ 224668 h 645199"/>
                    <a:gd name="connsiteX7" fmla="*/ 0 w 643278"/>
                    <a:gd name="connsiteY7" fmla="*/ 320679 h 645199"/>
                    <a:gd name="connsiteX8" fmla="*/ 96012 w 643278"/>
                    <a:gd name="connsiteY8" fmla="*/ 418611 h 645199"/>
                    <a:gd name="connsiteX9" fmla="*/ 96012 w 643278"/>
                    <a:gd name="connsiteY9" fmla="*/ 547267 h 645199"/>
                    <a:gd name="connsiteX10" fmla="*/ 122895 w 643278"/>
                    <a:gd name="connsiteY10" fmla="*/ 547267 h 645199"/>
                    <a:gd name="connsiteX11" fmla="*/ 224668 w 643278"/>
                    <a:gd name="connsiteY11" fmla="*/ 547267 h 645199"/>
                    <a:gd name="connsiteX12" fmla="*/ 307238 w 643278"/>
                    <a:gd name="connsiteY12" fmla="*/ 629838 h 645199"/>
                    <a:gd name="connsiteX13" fmla="*/ 322600 w 643278"/>
                    <a:gd name="connsiteY13" fmla="*/ 645199 h 645199"/>
                    <a:gd name="connsiteX14" fmla="*/ 418611 w 643278"/>
                    <a:gd name="connsiteY14" fmla="*/ 547267 h 645199"/>
                    <a:gd name="connsiteX15" fmla="*/ 547267 w 643278"/>
                    <a:gd name="connsiteY15" fmla="*/ 547267 h 645199"/>
                    <a:gd name="connsiteX16" fmla="*/ 547267 w 643278"/>
                    <a:gd name="connsiteY16" fmla="*/ 418611 h 645199"/>
                    <a:gd name="connsiteX17" fmla="*/ 643279 w 643278"/>
                    <a:gd name="connsiteY17" fmla="*/ 320679 h 645199"/>
                    <a:gd name="connsiteX18" fmla="*/ 547267 w 643278"/>
                    <a:gd name="connsiteY18" fmla="*/ 224668 h 645199"/>
                    <a:gd name="connsiteX19" fmla="*/ 324520 w 643278"/>
                    <a:gd name="connsiteY19" fmla="*/ 422452 h 645199"/>
                    <a:gd name="connsiteX20" fmla="*/ 226588 w 643278"/>
                    <a:gd name="connsiteY20" fmla="*/ 324520 h 645199"/>
                    <a:gd name="connsiteX21" fmla="*/ 324520 w 643278"/>
                    <a:gd name="connsiteY21" fmla="*/ 226588 h 645199"/>
                    <a:gd name="connsiteX22" fmla="*/ 422452 w 643278"/>
                    <a:gd name="connsiteY22" fmla="*/ 324520 h 645199"/>
                    <a:gd name="connsiteX23" fmla="*/ 324520 w 643278"/>
                    <a:gd name="connsiteY23" fmla="*/ 422452 h 64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3278" h="645199">
                      <a:moveTo>
                        <a:pt x="547267" y="224668"/>
                      </a:moveTo>
                      <a:cubicBezTo>
                        <a:pt x="547267" y="96012"/>
                        <a:pt x="547267" y="96012"/>
                        <a:pt x="547267" y="96012"/>
                      </a:cubicBezTo>
                      <a:cubicBezTo>
                        <a:pt x="418611" y="96012"/>
                        <a:pt x="418611" y="96012"/>
                        <a:pt x="418611" y="96012"/>
                      </a:cubicBezTo>
                      <a:cubicBezTo>
                        <a:pt x="322600" y="0"/>
                        <a:pt x="322600" y="0"/>
                        <a:pt x="322600" y="0"/>
                      </a:cubicBezTo>
                      <a:cubicBezTo>
                        <a:pt x="226588" y="97932"/>
                        <a:pt x="226588" y="97932"/>
                        <a:pt x="226588" y="97932"/>
                      </a:cubicBezTo>
                      <a:cubicBezTo>
                        <a:pt x="96012" y="96012"/>
                        <a:pt x="96012" y="96012"/>
                        <a:pt x="96012" y="96012"/>
                      </a:cubicBezTo>
                      <a:cubicBezTo>
                        <a:pt x="96012" y="224668"/>
                        <a:pt x="96012" y="224668"/>
                        <a:pt x="96012" y="224668"/>
                      </a:cubicBezTo>
                      <a:cubicBezTo>
                        <a:pt x="0" y="320679"/>
                        <a:pt x="0" y="320679"/>
                        <a:pt x="0" y="320679"/>
                      </a:cubicBezTo>
                      <a:cubicBezTo>
                        <a:pt x="96012" y="418611"/>
                        <a:pt x="96012" y="418611"/>
                        <a:pt x="96012" y="418611"/>
                      </a:cubicBezTo>
                      <a:cubicBezTo>
                        <a:pt x="96012" y="547267"/>
                        <a:pt x="96012" y="547267"/>
                        <a:pt x="96012" y="547267"/>
                      </a:cubicBezTo>
                      <a:cubicBezTo>
                        <a:pt x="105613" y="547267"/>
                        <a:pt x="115214" y="547267"/>
                        <a:pt x="122895" y="547267"/>
                      </a:cubicBezTo>
                      <a:cubicBezTo>
                        <a:pt x="224668" y="547267"/>
                        <a:pt x="224668" y="547267"/>
                        <a:pt x="224668" y="547267"/>
                      </a:cubicBezTo>
                      <a:cubicBezTo>
                        <a:pt x="270753" y="593353"/>
                        <a:pt x="293796" y="616396"/>
                        <a:pt x="307238" y="629838"/>
                      </a:cubicBezTo>
                      <a:cubicBezTo>
                        <a:pt x="322600" y="645199"/>
                        <a:pt x="322600" y="645199"/>
                        <a:pt x="322600" y="645199"/>
                      </a:cubicBezTo>
                      <a:cubicBezTo>
                        <a:pt x="418611" y="547267"/>
                        <a:pt x="418611" y="547267"/>
                        <a:pt x="418611" y="547267"/>
                      </a:cubicBezTo>
                      <a:cubicBezTo>
                        <a:pt x="547267" y="547267"/>
                        <a:pt x="547267" y="547267"/>
                        <a:pt x="547267" y="547267"/>
                      </a:cubicBezTo>
                      <a:cubicBezTo>
                        <a:pt x="547267" y="418611"/>
                        <a:pt x="547267" y="418611"/>
                        <a:pt x="547267" y="418611"/>
                      </a:cubicBezTo>
                      <a:lnTo>
                        <a:pt x="643279" y="320679"/>
                      </a:lnTo>
                      <a:cubicBezTo>
                        <a:pt x="547267" y="224668"/>
                        <a:pt x="547267" y="224668"/>
                        <a:pt x="547267" y="224668"/>
                      </a:cubicBezTo>
                      <a:close/>
                      <a:moveTo>
                        <a:pt x="324520" y="422452"/>
                      </a:moveTo>
                      <a:cubicBezTo>
                        <a:pt x="270753" y="422452"/>
                        <a:pt x="226588" y="378287"/>
                        <a:pt x="226588" y="324520"/>
                      </a:cubicBezTo>
                      <a:cubicBezTo>
                        <a:pt x="226588" y="270753"/>
                        <a:pt x="270753" y="226588"/>
                        <a:pt x="324520" y="226588"/>
                      </a:cubicBezTo>
                      <a:cubicBezTo>
                        <a:pt x="378286" y="226588"/>
                        <a:pt x="422452" y="270753"/>
                        <a:pt x="422452" y="324520"/>
                      </a:cubicBezTo>
                      <a:cubicBezTo>
                        <a:pt x="424372" y="378287"/>
                        <a:pt x="380207" y="422452"/>
                        <a:pt x="324520" y="422452"/>
                      </a:cubicBezTo>
                      <a:close/>
                    </a:path>
                  </a:pathLst>
                </a:custGeom>
                <a:grp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50" name="Freeform: Shape 49">
                <a:extLst>
                  <a:ext uri="{FF2B5EF4-FFF2-40B4-BE49-F238E27FC236}">
                    <a16:creationId xmlns:a16="http://schemas.microsoft.com/office/drawing/2014/main" id="{EF5F5B46-80A8-4391-BFF6-2228588C3358}"/>
                  </a:ext>
                </a:extLst>
              </p:cNvPr>
              <p:cNvSpPr/>
              <p:nvPr/>
            </p:nvSpPr>
            <p:spPr>
              <a:xfrm>
                <a:off x="6251698" y="3413913"/>
                <a:ext cx="243869" cy="309158"/>
              </a:xfrm>
              <a:custGeom>
                <a:avLst/>
                <a:gdLst>
                  <a:gd name="connsiteX0" fmla="*/ 88331 w 243869"/>
                  <a:gd name="connsiteY0" fmla="*/ 0 h 309158"/>
                  <a:gd name="connsiteX1" fmla="*/ 0 w 243869"/>
                  <a:gd name="connsiteY1" fmla="*/ 88331 h 309158"/>
                  <a:gd name="connsiteX2" fmla="*/ 55687 w 243869"/>
                  <a:gd name="connsiteY2" fmla="*/ 309158 h 309158"/>
                  <a:gd name="connsiteX3" fmla="*/ 243870 w 243869"/>
                  <a:gd name="connsiteY3" fmla="*/ 245790 h 309158"/>
                  <a:gd name="connsiteX4" fmla="*/ 184343 w 243869"/>
                  <a:gd name="connsiteY4" fmla="*/ 0 h 309158"/>
                  <a:gd name="connsiteX5" fmla="*/ 88331 w 243869"/>
                  <a:gd name="connsiteY5" fmla="*/ 0 h 30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69" h="309158">
                    <a:moveTo>
                      <a:pt x="88331" y="0"/>
                    </a:moveTo>
                    <a:cubicBezTo>
                      <a:pt x="88331" y="0"/>
                      <a:pt x="88331" y="0"/>
                      <a:pt x="0" y="88331"/>
                    </a:cubicBezTo>
                    <a:cubicBezTo>
                      <a:pt x="55687" y="309158"/>
                      <a:pt x="55687" y="309158"/>
                      <a:pt x="55687" y="309158"/>
                    </a:cubicBezTo>
                    <a:cubicBezTo>
                      <a:pt x="243870" y="245790"/>
                      <a:pt x="243870" y="245790"/>
                      <a:pt x="243870" y="245790"/>
                    </a:cubicBezTo>
                    <a:cubicBezTo>
                      <a:pt x="209306" y="103693"/>
                      <a:pt x="192024" y="34564"/>
                      <a:pt x="184343" y="0"/>
                    </a:cubicBezTo>
                    <a:cubicBezTo>
                      <a:pt x="165140" y="0"/>
                      <a:pt x="136337" y="0"/>
                      <a:pt x="88331" y="0"/>
                    </a:cubicBezTo>
                    <a:close/>
                  </a:path>
                </a:pathLst>
              </a:custGeom>
              <a:grp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43" name="!! Capability statment">
            <a:extLst>
              <a:ext uri="{FF2B5EF4-FFF2-40B4-BE49-F238E27FC236}">
                <a16:creationId xmlns:a16="http://schemas.microsoft.com/office/drawing/2014/main" id="{96394F4F-6B62-462B-A56F-2E5D51BD579B}"/>
              </a:ext>
            </a:extLst>
          </p:cNvPr>
          <p:cNvSpPr txBox="1"/>
          <p:nvPr/>
        </p:nvSpPr>
        <p:spPr>
          <a:xfrm>
            <a:off x="588263" y="2002661"/>
            <a:ext cx="4895852"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mn-ea"/>
                <a:cs typeface="+mn-cs"/>
              </a:rPr>
              <a:t>Blocks and tackles sophisticated </a:t>
            </a:r>
            <a:br>
              <a:rPr kumimoji="0" lang="en-US" sz="24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mn-ea"/>
                <a:cs typeface="+mn-cs"/>
              </a:rPr>
            </a:br>
            <a:r>
              <a:rPr kumimoji="0" lang="en-US" sz="24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mn-ea"/>
                <a:cs typeface="+mn-cs"/>
              </a:rPr>
              <a:t>threats and malware</a:t>
            </a:r>
          </a:p>
        </p:txBody>
      </p:sp>
      <p:sp>
        <p:nvSpPr>
          <p:cNvPr id="22" name="!! Capability details">
            <a:extLst>
              <a:ext uri="{FF2B5EF4-FFF2-40B4-BE49-F238E27FC236}">
                <a16:creationId xmlns:a16="http://schemas.microsoft.com/office/drawing/2014/main" id="{E5E46631-800A-4E2D-A58D-20DF014198A5}"/>
              </a:ext>
            </a:extLst>
          </p:cNvPr>
          <p:cNvSpPr txBox="1"/>
          <p:nvPr/>
        </p:nvSpPr>
        <p:spPr>
          <a:xfrm>
            <a:off x="1351625" y="3292216"/>
            <a:ext cx="5453985" cy="187743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Behavioral based real-time protection</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Blocks file-based and fileless malware</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Stops malicious activity from trusted and </a:t>
            </a:r>
            <a:b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b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untrusted applications</a:t>
            </a:r>
          </a:p>
        </p:txBody>
      </p:sp>
      <p:grpSp>
        <p:nvGrpSpPr>
          <p:cNvPr id="4" name="Group 3">
            <a:extLst>
              <a:ext uri="{FF2B5EF4-FFF2-40B4-BE49-F238E27FC236}">
                <a16:creationId xmlns:a16="http://schemas.microsoft.com/office/drawing/2014/main" id="{29972F8C-B84C-4A5A-BA42-38B90DF3D09A}"/>
              </a:ext>
            </a:extLst>
          </p:cNvPr>
          <p:cNvGrpSpPr/>
          <p:nvPr/>
        </p:nvGrpSpPr>
        <p:grpSpPr>
          <a:xfrm>
            <a:off x="643605" y="3154177"/>
            <a:ext cx="504507" cy="504507"/>
            <a:chOff x="643605" y="3154177"/>
            <a:chExt cx="504507" cy="504507"/>
          </a:xfrm>
        </p:grpSpPr>
        <p:sp>
          <p:nvSpPr>
            <p:cNvPr id="23" name="Oval 22">
              <a:extLst>
                <a:ext uri="{FF2B5EF4-FFF2-40B4-BE49-F238E27FC236}">
                  <a16:creationId xmlns:a16="http://schemas.microsoft.com/office/drawing/2014/main" id="{C7B191FC-5799-4F0C-B779-098BFD066E28}"/>
                </a:ext>
              </a:extLst>
            </p:cNvPr>
            <p:cNvSpPr/>
            <p:nvPr/>
          </p:nvSpPr>
          <p:spPr bwMode="auto">
            <a:xfrm>
              <a:off x="643605" y="3154177"/>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33" name="alert" descr="alert, insights, speedometer, magnifying glass">
              <a:extLst>
                <a:ext uri="{FF2B5EF4-FFF2-40B4-BE49-F238E27FC236}">
                  <a16:creationId xmlns:a16="http://schemas.microsoft.com/office/drawing/2014/main" id="{1D7CBB01-FD3D-4063-B043-F93F46E9E0BC}"/>
                </a:ext>
              </a:extLst>
            </p:cNvPr>
            <p:cNvGrpSpPr/>
            <p:nvPr/>
          </p:nvGrpSpPr>
          <p:grpSpPr>
            <a:xfrm>
              <a:off x="735276" y="3244710"/>
              <a:ext cx="321165" cy="323441"/>
              <a:chOff x="8244368" y="2145573"/>
              <a:chExt cx="438875" cy="441987"/>
            </a:xfrm>
          </p:grpSpPr>
          <p:sp>
            <p:nvSpPr>
              <p:cNvPr id="34" name="Freeform 213">
                <a:extLst>
                  <a:ext uri="{FF2B5EF4-FFF2-40B4-BE49-F238E27FC236}">
                    <a16:creationId xmlns:a16="http://schemas.microsoft.com/office/drawing/2014/main" id="{61F056C3-253A-4FEA-9097-9BDB260925CA}"/>
                  </a:ext>
                </a:extLst>
              </p:cNvPr>
              <p:cNvSpPr>
                <a:spLocks/>
              </p:cNvSpPr>
              <p:nvPr/>
            </p:nvSpPr>
            <p:spPr bwMode="auto">
              <a:xfrm>
                <a:off x="8361091" y="2201600"/>
                <a:ext cx="70034" cy="99603"/>
              </a:xfrm>
              <a:custGeom>
                <a:avLst/>
                <a:gdLst>
                  <a:gd name="T0" fmla="*/ 38 w 61"/>
                  <a:gd name="T1" fmla="*/ 82 h 87"/>
                  <a:gd name="T2" fmla="*/ 61 w 61"/>
                  <a:gd name="T3" fmla="*/ 28 h 87"/>
                  <a:gd name="T4" fmla="*/ 33 w 61"/>
                  <a:gd name="T5" fmla="*/ 0 h 87"/>
                  <a:gd name="T6" fmla="*/ 0 w 61"/>
                  <a:gd name="T7" fmla="*/ 76 h 87"/>
                  <a:gd name="T8" fmla="*/ 38 w 61"/>
                  <a:gd name="T9" fmla="*/ 87 h 87"/>
                  <a:gd name="T10" fmla="*/ 38 w 61"/>
                  <a:gd name="T11" fmla="*/ 82 h 87"/>
                </a:gdLst>
                <a:ahLst/>
                <a:cxnLst>
                  <a:cxn ang="0">
                    <a:pos x="T0" y="T1"/>
                  </a:cxn>
                  <a:cxn ang="0">
                    <a:pos x="T2" y="T3"/>
                  </a:cxn>
                  <a:cxn ang="0">
                    <a:pos x="T4" y="T5"/>
                  </a:cxn>
                  <a:cxn ang="0">
                    <a:pos x="T6" y="T7"/>
                  </a:cxn>
                  <a:cxn ang="0">
                    <a:pos x="T8" y="T9"/>
                  </a:cxn>
                  <a:cxn ang="0">
                    <a:pos x="T10" y="T11"/>
                  </a:cxn>
                </a:cxnLst>
                <a:rect l="0" t="0" r="r" b="b"/>
                <a:pathLst>
                  <a:path w="61" h="87">
                    <a:moveTo>
                      <a:pt x="38" y="82"/>
                    </a:moveTo>
                    <a:cubicBezTo>
                      <a:pt x="40" y="61"/>
                      <a:pt x="48" y="43"/>
                      <a:pt x="61" y="28"/>
                    </a:cubicBezTo>
                    <a:cubicBezTo>
                      <a:pt x="33" y="0"/>
                      <a:pt x="33" y="0"/>
                      <a:pt x="33" y="0"/>
                    </a:cubicBezTo>
                    <a:cubicBezTo>
                      <a:pt x="15" y="21"/>
                      <a:pt x="3" y="47"/>
                      <a:pt x="0" y="76"/>
                    </a:cubicBezTo>
                    <a:cubicBezTo>
                      <a:pt x="13" y="77"/>
                      <a:pt x="26" y="81"/>
                      <a:pt x="38" y="87"/>
                    </a:cubicBezTo>
                    <a:lnTo>
                      <a:pt x="38" y="82"/>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5" name="Freeform 214">
                <a:extLst>
                  <a:ext uri="{FF2B5EF4-FFF2-40B4-BE49-F238E27FC236}">
                    <a16:creationId xmlns:a16="http://schemas.microsoft.com/office/drawing/2014/main" id="{39387BF9-63DC-44D2-96E1-9AC41ED7B7AB}"/>
                  </a:ext>
                </a:extLst>
              </p:cNvPr>
              <p:cNvSpPr>
                <a:spLocks/>
              </p:cNvSpPr>
              <p:nvPr/>
            </p:nvSpPr>
            <p:spPr bwMode="auto">
              <a:xfrm>
                <a:off x="8415560" y="2145573"/>
                <a:ext cx="93378" cy="70034"/>
              </a:xfrm>
              <a:custGeom>
                <a:avLst/>
                <a:gdLst>
                  <a:gd name="T0" fmla="*/ 28 w 82"/>
                  <a:gd name="T1" fmla="*/ 61 h 61"/>
                  <a:gd name="T2" fmla="*/ 82 w 82"/>
                  <a:gd name="T3" fmla="*/ 39 h 61"/>
                  <a:gd name="T4" fmla="*/ 82 w 82"/>
                  <a:gd name="T5" fmla="*/ 0 h 61"/>
                  <a:gd name="T6" fmla="*/ 0 w 82"/>
                  <a:gd name="T7" fmla="*/ 34 h 61"/>
                  <a:gd name="T8" fmla="*/ 28 w 82"/>
                  <a:gd name="T9" fmla="*/ 61 h 61"/>
                </a:gdLst>
                <a:ahLst/>
                <a:cxnLst>
                  <a:cxn ang="0">
                    <a:pos x="T0" y="T1"/>
                  </a:cxn>
                  <a:cxn ang="0">
                    <a:pos x="T2" y="T3"/>
                  </a:cxn>
                  <a:cxn ang="0">
                    <a:pos x="T4" y="T5"/>
                  </a:cxn>
                  <a:cxn ang="0">
                    <a:pos x="T6" y="T7"/>
                  </a:cxn>
                  <a:cxn ang="0">
                    <a:pos x="T8" y="T9"/>
                  </a:cxn>
                </a:cxnLst>
                <a:rect l="0" t="0" r="r" b="b"/>
                <a:pathLst>
                  <a:path w="82" h="61">
                    <a:moveTo>
                      <a:pt x="28" y="61"/>
                    </a:moveTo>
                    <a:cubicBezTo>
                      <a:pt x="43" y="49"/>
                      <a:pt x="62" y="41"/>
                      <a:pt x="82" y="39"/>
                    </a:cubicBezTo>
                    <a:cubicBezTo>
                      <a:pt x="82" y="0"/>
                      <a:pt x="82" y="0"/>
                      <a:pt x="82" y="0"/>
                    </a:cubicBezTo>
                    <a:cubicBezTo>
                      <a:pt x="51" y="2"/>
                      <a:pt x="23" y="15"/>
                      <a:pt x="0" y="34"/>
                    </a:cubicBezTo>
                    <a:lnTo>
                      <a:pt x="28" y="6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6" name="Freeform 215">
                <a:extLst>
                  <a:ext uri="{FF2B5EF4-FFF2-40B4-BE49-F238E27FC236}">
                    <a16:creationId xmlns:a16="http://schemas.microsoft.com/office/drawing/2014/main" id="{A2F30AA6-CB30-4BFD-9BC1-A1A2E2D45683}"/>
                  </a:ext>
                </a:extLst>
              </p:cNvPr>
              <p:cNvSpPr>
                <a:spLocks/>
              </p:cNvSpPr>
              <p:nvPr/>
            </p:nvSpPr>
            <p:spPr bwMode="auto">
              <a:xfrm>
                <a:off x="8532283" y="2145573"/>
                <a:ext cx="94934" cy="70034"/>
              </a:xfrm>
              <a:custGeom>
                <a:avLst/>
                <a:gdLst>
                  <a:gd name="T0" fmla="*/ 0 w 82"/>
                  <a:gd name="T1" fmla="*/ 0 h 61"/>
                  <a:gd name="T2" fmla="*/ 0 w 82"/>
                  <a:gd name="T3" fmla="*/ 39 h 61"/>
                  <a:gd name="T4" fmla="*/ 54 w 82"/>
                  <a:gd name="T5" fmla="*/ 61 h 61"/>
                  <a:gd name="T6" fmla="*/ 82 w 82"/>
                  <a:gd name="T7" fmla="*/ 34 h 61"/>
                  <a:gd name="T8" fmla="*/ 0 w 82"/>
                  <a:gd name="T9" fmla="*/ 0 h 61"/>
                </a:gdLst>
                <a:ahLst/>
                <a:cxnLst>
                  <a:cxn ang="0">
                    <a:pos x="T0" y="T1"/>
                  </a:cxn>
                  <a:cxn ang="0">
                    <a:pos x="T2" y="T3"/>
                  </a:cxn>
                  <a:cxn ang="0">
                    <a:pos x="T4" y="T5"/>
                  </a:cxn>
                  <a:cxn ang="0">
                    <a:pos x="T6" y="T7"/>
                  </a:cxn>
                  <a:cxn ang="0">
                    <a:pos x="T8" y="T9"/>
                  </a:cxn>
                </a:cxnLst>
                <a:rect l="0" t="0" r="r" b="b"/>
                <a:pathLst>
                  <a:path w="82" h="61">
                    <a:moveTo>
                      <a:pt x="0" y="0"/>
                    </a:moveTo>
                    <a:cubicBezTo>
                      <a:pt x="0" y="39"/>
                      <a:pt x="0" y="39"/>
                      <a:pt x="0" y="39"/>
                    </a:cubicBezTo>
                    <a:cubicBezTo>
                      <a:pt x="20" y="41"/>
                      <a:pt x="39" y="49"/>
                      <a:pt x="54" y="61"/>
                    </a:cubicBezTo>
                    <a:cubicBezTo>
                      <a:pt x="82" y="34"/>
                      <a:pt x="82" y="34"/>
                      <a:pt x="82" y="34"/>
                    </a:cubicBezTo>
                    <a:cubicBezTo>
                      <a:pt x="59" y="15"/>
                      <a:pt x="31" y="2"/>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1" name="Freeform 216">
                <a:extLst>
                  <a:ext uri="{FF2B5EF4-FFF2-40B4-BE49-F238E27FC236}">
                    <a16:creationId xmlns:a16="http://schemas.microsoft.com/office/drawing/2014/main" id="{931296E6-F5FA-46BA-B689-4977CD5E4FB6}"/>
                  </a:ext>
                </a:extLst>
              </p:cNvPr>
              <p:cNvSpPr>
                <a:spLocks/>
              </p:cNvSpPr>
              <p:nvPr/>
            </p:nvSpPr>
            <p:spPr bwMode="auto">
              <a:xfrm>
                <a:off x="8611653" y="2201600"/>
                <a:ext cx="71590" cy="93378"/>
              </a:xfrm>
              <a:custGeom>
                <a:avLst/>
                <a:gdLst>
                  <a:gd name="T0" fmla="*/ 23 w 62"/>
                  <a:gd name="T1" fmla="*/ 82 h 82"/>
                  <a:gd name="T2" fmla="*/ 62 w 62"/>
                  <a:gd name="T3" fmla="*/ 82 h 82"/>
                  <a:gd name="T4" fmla="*/ 28 w 62"/>
                  <a:gd name="T5" fmla="*/ 0 h 82"/>
                  <a:gd name="T6" fmla="*/ 0 w 62"/>
                  <a:gd name="T7" fmla="*/ 28 h 82"/>
                  <a:gd name="T8" fmla="*/ 23 w 62"/>
                  <a:gd name="T9" fmla="*/ 82 h 82"/>
                </a:gdLst>
                <a:ahLst/>
                <a:cxnLst>
                  <a:cxn ang="0">
                    <a:pos x="T0" y="T1"/>
                  </a:cxn>
                  <a:cxn ang="0">
                    <a:pos x="T2" y="T3"/>
                  </a:cxn>
                  <a:cxn ang="0">
                    <a:pos x="T4" y="T5"/>
                  </a:cxn>
                  <a:cxn ang="0">
                    <a:pos x="T6" y="T7"/>
                  </a:cxn>
                  <a:cxn ang="0">
                    <a:pos x="T8" y="T9"/>
                  </a:cxn>
                </a:cxnLst>
                <a:rect l="0" t="0" r="r" b="b"/>
                <a:pathLst>
                  <a:path w="62" h="82">
                    <a:moveTo>
                      <a:pt x="23" y="82"/>
                    </a:moveTo>
                    <a:cubicBezTo>
                      <a:pt x="62" y="82"/>
                      <a:pt x="62" y="82"/>
                      <a:pt x="62" y="82"/>
                    </a:cubicBezTo>
                    <a:cubicBezTo>
                      <a:pt x="59" y="51"/>
                      <a:pt x="47" y="22"/>
                      <a:pt x="28" y="0"/>
                    </a:cubicBezTo>
                    <a:cubicBezTo>
                      <a:pt x="0" y="28"/>
                      <a:pt x="0" y="28"/>
                      <a:pt x="0" y="28"/>
                    </a:cubicBezTo>
                    <a:cubicBezTo>
                      <a:pt x="13" y="43"/>
                      <a:pt x="21" y="61"/>
                      <a:pt x="23" y="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2" name="Freeform 217">
                <a:extLst>
                  <a:ext uri="{FF2B5EF4-FFF2-40B4-BE49-F238E27FC236}">
                    <a16:creationId xmlns:a16="http://schemas.microsoft.com/office/drawing/2014/main" id="{651A0399-3659-4A83-BDFD-9CBF4F9CD213}"/>
                  </a:ext>
                </a:extLst>
              </p:cNvPr>
              <p:cNvSpPr>
                <a:spLocks/>
              </p:cNvSpPr>
              <p:nvPr/>
            </p:nvSpPr>
            <p:spPr bwMode="auto">
              <a:xfrm>
                <a:off x="8611653" y="2318322"/>
                <a:ext cx="71590" cy="93378"/>
              </a:xfrm>
              <a:custGeom>
                <a:avLst/>
                <a:gdLst>
                  <a:gd name="T0" fmla="*/ 0 w 62"/>
                  <a:gd name="T1" fmla="*/ 54 h 81"/>
                  <a:gd name="T2" fmla="*/ 28 w 62"/>
                  <a:gd name="T3" fmla="*/ 81 h 81"/>
                  <a:gd name="T4" fmla="*/ 62 w 62"/>
                  <a:gd name="T5" fmla="*/ 0 h 81"/>
                  <a:gd name="T6" fmla="*/ 23 w 62"/>
                  <a:gd name="T7" fmla="*/ 0 h 81"/>
                  <a:gd name="T8" fmla="*/ 0 w 62"/>
                  <a:gd name="T9" fmla="*/ 54 h 81"/>
                </a:gdLst>
                <a:ahLst/>
                <a:cxnLst>
                  <a:cxn ang="0">
                    <a:pos x="T0" y="T1"/>
                  </a:cxn>
                  <a:cxn ang="0">
                    <a:pos x="T2" y="T3"/>
                  </a:cxn>
                  <a:cxn ang="0">
                    <a:pos x="T4" y="T5"/>
                  </a:cxn>
                  <a:cxn ang="0">
                    <a:pos x="T6" y="T7"/>
                  </a:cxn>
                  <a:cxn ang="0">
                    <a:pos x="T8" y="T9"/>
                  </a:cxn>
                </a:cxnLst>
                <a:rect l="0" t="0" r="r" b="b"/>
                <a:pathLst>
                  <a:path w="62" h="81">
                    <a:moveTo>
                      <a:pt x="0" y="54"/>
                    </a:moveTo>
                    <a:cubicBezTo>
                      <a:pt x="28" y="81"/>
                      <a:pt x="28" y="81"/>
                      <a:pt x="28" y="81"/>
                    </a:cubicBezTo>
                    <a:cubicBezTo>
                      <a:pt x="47" y="59"/>
                      <a:pt x="59" y="31"/>
                      <a:pt x="62" y="0"/>
                    </a:cubicBezTo>
                    <a:cubicBezTo>
                      <a:pt x="23" y="0"/>
                      <a:pt x="23" y="0"/>
                      <a:pt x="23" y="0"/>
                    </a:cubicBezTo>
                    <a:cubicBezTo>
                      <a:pt x="21" y="20"/>
                      <a:pt x="13" y="39"/>
                      <a:pt x="0" y="5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5" name="Freeform 218">
                <a:extLst>
                  <a:ext uri="{FF2B5EF4-FFF2-40B4-BE49-F238E27FC236}">
                    <a16:creationId xmlns:a16="http://schemas.microsoft.com/office/drawing/2014/main" id="{0271DCB0-B3FB-4309-8B6C-B3DEAA91454D}"/>
                  </a:ext>
                </a:extLst>
              </p:cNvPr>
              <p:cNvSpPr>
                <a:spLocks/>
              </p:cNvSpPr>
              <p:nvPr/>
            </p:nvSpPr>
            <p:spPr bwMode="auto">
              <a:xfrm>
                <a:off x="8244368" y="2301202"/>
                <a:ext cx="286358" cy="286358"/>
              </a:xfrm>
              <a:custGeom>
                <a:avLst/>
                <a:gdLst>
                  <a:gd name="T0" fmla="*/ 248 w 248"/>
                  <a:gd name="T1" fmla="*/ 235 h 249"/>
                  <a:gd name="T2" fmla="*/ 159 w 248"/>
                  <a:gd name="T3" fmla="*/ 146 h 249"/>
                  <a:gd name="T4" fmla="*/ 179 w 248"/>
                  <a:gd name="T5" fmla="*/ 90 h 249"/>
                  <a:gd name="T6" fmla="*/ 90 w 248"/>
                  <a:gd name="T7" fmla="*/ 0 h 249"/>
                  <a:gd name="T8" fmla="*/ 0 w 248"/>
                  <a:gd name="T9" fmla="*/ 90 h 249"/>
                  <a:gd name="T10" fmla="*/ 90 w 248"/>
                  <a:gd name="T11" fmla="*/ 179 h 249"/>
                  <a:gd name="T12" fmla="*/ 145 w 248"/>
                  <a:gd name="T13" fmla="*/ 160 h 249"/>
                  <a:gd name="T14" fmla="*/ 233 w 248"/>
                  <a:gd name="T15" fmla="*/ 249 h 249"/>
                  <a:gd name="T16" fmla="*/ 248 w 248"/>
                  <a:gd name="T17" fmla="*/ 23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249">
                    <a:moveTo>
                      <a:pt x="248" y="235"/>
                    </a:moveTo>
                    <a:cubicBezTo>
                      <a:pt x="159" y="146"/>
                      <a:pt x="159" y="146"/>
                      <a:pt x="159" y="146"/>
                    </a:cubicBezTo>
                    <a:cubicBezTo>
                      <a:pt x="172" y="131"/>
                      <a:pt x="179" y="111"/>
                      <a:pt x="179" y="90"/>
                    </a:cubicBezTo>
                    <a:cubicBezTo>
                      <a:pt x="179" y="40"/>
                      <a:pt x="139" y="0"/>
                      <a:pt x="90" y="0"/>
                    </a:cubicBezTo>
                    <a:cubicBezTo>
                      <a:pt x="40" y="0"/>
                      <a:pt x="0" y="40"/>
                      <a:pt x="0" y="90"/>
                    </a:cubicBezTo>
                    <a:cubicBezTo>
                      <a:pt x="0" y="139"/>
                      <a:pt x="40" y="179"/>
                      <a:pt x="90" y="179"/>
                    </a:cubicBezTo>
                    <a:cubicBezTo>
                      <a:pt x="110" y="179"/>
                      <a:pt x="129" y="172"/>
                      <a:pt x="145" y="160"/>
                    </a:cubicBezTo>
                    <a:cubicBezTo>
                      <a:pt x="233" y="249"/>
                      <a:pt x="233" y="249"/>
                      <a:pt x="233" y="249"/>
                    </a:cubicBezTo>
                    <a:lnTo>
                      <a:pt x="248" y="235"/>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6" name="Oval 219">
                <a:extLst>
                  <a:ext uri="{FF2B5EF4-FFF2-40B4-BE49-F238E27FC236}">
                    <a16:creationId xmlns:a16="http://schemas.microsoft.com/office/drawing/2014/main" id="{E0399CFD-9179-4528-A0D4-AA33550A1E73}"/>
                  </a:ext>
                </a:extLst>
              </p:cNvPr>
              <p:cNvSpPr>
                <a:spLocks noChangeArrowheads="1"/>
              </p:cNvSpPr>
              <p:nvPr/>
            </p:nvSpPr>
            <p:spPr bwMode="auto">
              <a:xfrm>
                <a:off x="8266156" y="2322990"/>
                <a:ext cx="163411" cy="16185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54" name="Freeform 222">
                <a:extLst>
                  <a:ext uri="{FF2B5EF4-FFF2-40B4-BE49-F238E27FC236}">
                    <a16:creationId xmlns:a16="http://schemas.microsoft.com/office/drawing/2014/main" id="{D0D31A23-39C4-4136-8F0C-41807C979FEA}"/>
                  </a:ext>
                </a:extLst>
              </p:cNvPr>
              <p:cNvSpPr>
                <a:spLocks/>
              </p:cNvSpPr>
              <p:nvPr/>
            </p:nvSpPr>
            <p:spPr bwMode="auto">
              <a:xfrm>
                <a:off x="8487150" y="2231170"/>
                <a:ext cx="107385" cy="110497"/>
              </a:xfrm>
              <a:custGeom>
                <a:avLst/>
                <a:gdLst>
                  <a:gd name="T0" fmla="*/ 93 w 93"/>
                  <a:gd name="T1" fmla="*/ 14 h 96"/>
                  <a:gd name="T2" fmla="*/ 79 w 93"/>
                  <a:gd name="T3" fmla="*/ 0 h 96"/>
                  <a:gd name="T4" fmla="*/ 41 w 93"/>
                  <a:gd name="T5" fmla="*/ 38 h 96"/>
                  <a:gd name="T6" fmla="*/ 30 w 93"/>
                  <a:gd name="T7" fmla="*/ 36 h 96"/>
                  <a:gd name="T8" fmla="*/ 0 w 93"/>
                  <a:gd name="T9" fmla="*/ 66 h 96"/>
                  <a:gd name="T10" fmla="*/ 30 w 93"/>
                  <a:gd name="T11" fmla="*/ 96 h 96"/>
                  <a:gd name="T12" fmla="*/ 60 w 93"/>
                  <a:gd name="T13" fmla="*/ 66 h 96"/>
                  <a:gd name="T14" fmla="*/ 56 w 93"/>
                  <a:gd name="T15" fmla="*/ 51 h 96"/>
                  <a:gd name="T16" fmla="*/ 93 w 93"/>
                  <a:gd name="T17"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96">
                    <a:moveTo>
                      <a:pt x="93" y="14"/>
                    </a:moveTo>
                    <a:cubicBezTo>
                      <a:pt x="79" y="0"/>
                      <a:pt x="79" y="0"/>
                      <a:pt x="79" y="0"/>
                    </a:cubicBezTo>
                    <a:cubicBezTo>
                      <a:pt x="41" y="38"/>
                      <a:pt x="41" y="38"/>
                      <a:pt x="41" y="38"/>
                    </a:cubicBezTo>
                    <a:cubicBezTo>
                      <a:pt x="38" y="36"/>
                      <a:pt x="34" y="36"/>
                      <a:pt x="30" y="36"/>
                    </a:cubicBezTo>
                    <a:cubicBezTo>
                      <a:pt x="13" y="36"/>
                      <a:pt x="0" y="49"/>
                      <a:pt x="0" y="66"/>
                    </a:cubicBezTo>
                    <a:cubicBezTo>
                      <a:pt x="0" y="82"/>
                      <a:pt x="13" y="96"/>
                      <a:pt x="30" y="96"/>
                    </a:cubicBezTo>
                    <a:cubicBezTo>
                      <a:pt x="47" y="96"/>
                      <a:pt x="60" y="82"/>
                      <a:pt x="60" y="66"/>
                    </a:cubicBezTo>
                    <a:cubicBezTo>
                      <a:pt x="60" y="60"/>
                      <a:pt x="59" y="55"/>
                      <a:pt x="56" y="51"/>
                    </a:cubicBezTo>
                    <a:lnTo>
                      <a:pt x="93" y="14"/>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grpSp>
      </p:grpSp>
      <p:grpSp>
        <p:nvGrpSpPr>
          <p:cNvPr id="18" name="Group 17">
            <a:extLst>
              <a:ext uri="{FF2B5EF4-FFF2-40B4-BE49-F238E27FC236}">
                <a16:creationId xmlns:a16="http://schemas.microsoft.com/office/drawing/2014/main" id="{AD912681-48C1-43B8-BC7A-097B12330566}"/>
              </a:ext>
            </a:extLst>
          </p:cNvPr>
          <p:cNvGrpSpPr/>
          <p:nvPr/>
        </p:nvGrpSpPr>
        <p:grpSpPr>
          <a:xfrm>
            <a:off x="643605" y="4598563"/>
            <a:ext cx="504507" cy="504507"/>
            <a:chOff x="643605" y="4598563"/>
            <a:chExt cx="504507" cy="504507"/>
          </a:xfrm>
        </p:grpSpPr>
        <p:sp>
          <p:nvSpPr>
            <p:cNvPr id="28" name="Oval 27">
              <a:extLst>
                <a:ext uri="{FF2B5EF4-FFF2-40B4-BE49-F238E27FC236}">
                  <a16:creationId xmlns:a16="http://schemas.microsoft.com/office/drawing/2014/main" id="{2DB373FA-36C0-4B19-A587-7FEFC1DAA9F9}"/>
                </a:ext>
              </a:extLst>
            </p:cNvPr>
            <p:cNvSpPr/>
            <p:nvPr/>
          </p:nvSpPr>
          <p:spPr bwMode="auto">
            <a:xfrm>
              <a:off x="643605" y="4598563"/>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17" name="Group 16">
              <a:extLst>
                <a:ext uri="{FF2B5EF4-FFF2-40B4-BE49-F238E27FC236}">
                  <a16:creationId xmlns:a16="http://schemas.microsoft.com/office/drawing/2014/main" id="{C7E5BB81-DF59-4F2D-8AA7-F949CEC7CC64}"/>
                </a:ext>
              </a:extLst>
            </p:cNvPr>
            <p:cNvGrpSpPr/>
            <p:nvPr/>
          </p:nvGrpSpPr>
          <p:grpSpPr>
            <a:xfrm>
              <a:off x="752175" y="4707659"/>
              <a:ext cx="287366" cy="286315"/>
              <a:chOff x="1062038" y="5324475"/>
              <a:chExt cx="1301750" cy="1296988"/>
            </a:xfrm>
          </p:grpSpPr>
          <p:sp>
            <p:nvSpPr>
              <p:cNvPr id="9" name="Freeform 5">
                <a:extLst>
                  <a:ext uri="{FF2B5EF4-FFF2-40B4-BE49-F238E27FC236}">
                    <a16:creationId xmlns:a16="http://schemas.microsoft.com/office/drawing/2014/main" id="{4FCE1211-B811-48A1-9F6D-57B6197DA33B}"/>
                  </a:ext>
                </a:extLst>
              </p:cNvPr>
              <p:cNvSpPr>
                <a:spLocks noEditPoints="1"/>
              </p:cNvSpPr>
              <p:nvPr/>
            </p:nvSpPr>
            <p:spPr bwMode="auto">
              <a:xfrm>
                <a:off x="1065213" y="6026150"/>
                <a:ext cx="244475" cy="450850"/>
              </a:xfrm>
              <a:custGeom>
                <a:avLst/>
                <a:gdLst>
                  <a:gd name="T0" fmla="*/ 0 w 80"/>
                  <a:gd name="T1" fmla="*/ 0 h 147"/>
                  <a:gd name="T2" fmla="*/ 0 w 80"/>
                  <a:gd name="T3" fmla="*/ 0 h 147"/>
                  <a:gd name="T4" fmla="*/ 0 w 80"/>
                  <a:gd name="T5" fmla="*/ 128 h 147"/>
                  <a:gd name="T6" fmla="*/ 0 w 80"/>
                  <a:gd name="T7" fmla="*/ 147 h 147"/>
                  <a:gd name="T8" fmla="*/ 80 w 80"/>
                  <a:gd name="T9" fmla="*/ 147 h 147"/>
                  <a:gd name="T10" fmla="*/ 80 w 80"/>
                  <a:gd name="T11" fmla="*/ 128 h 147"/>
                  <a:gd name="T12" fmla="*/ 80 w 80"/>
                  <a:gd name="T13" fmla="*/ 0 h 147"/>
                  <a:gd name="T14" fmla="*/ 0 w 80"/>
                  <a:gd name="T15" fmla="*/ 0 h 147"/>
                  <a:gd name="T16" fmla="*/ 23 w 80"/>
                  <a:gd name="T17" fmla="*/ 128 h 147"/>
                  <a:gd name="T18" fmla="*/ 23 w 80"/>
                  <a:gd name="T19" fmla="*/ 128 h 147"/>
                  <a:gd name="T20" fmla="*/ 23 w 80"/>
                  <a:gd name="T21" fmla="*/ 107 h 147"/>
                  <a:gd name="T22" fmla="*/ 50 w 80"/>
                  <a:gd name="T23" fmla="*/ 107 h 147"/>
                  <a:gd name="T24" fmla="*/ 50 w 80"/>
                  <a:gd name="T25" fmla="*/ 128 h 147"/>
                  <a:gd name="T26" fmla="*/ 50 w 80"/>
                  <a:gd name="T27" fmla="*/ 133 h 147"/>
                  <a:gd name="T28" fmla="*/ 23 w 80"/>
                  <a:gd name="T29" fmla="*/ 133 h 147"/>
                  <a:gd name="T30" fmla="*/ 23 w 80"/>
                  <a:gd name="T31" fmla="*/ 12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47">
                    <a:moveTo>
                      <a:pt x="0" y="0"/>
                    </a:moveTo>
                    <a:lnTo>
                      <a:pt x="0" y="0"/>
                    </a:lnTo>
                    <a:lnTo>
                      <a:pt x="0" y="128"/>
                    </a:lnTo>
                    <a:lnTo>
                      <a:pt x="0" y="147"/>
                    </a:lnTo>
                    <a:lnTo>
                      <a:pt x="80" y="147"/>
                    </a:lnTo>
                    <a:lnTo>
                      <a:pt x="80" y="128"/>
                    </a:lnTo>
                    <a:lnTo>
                      <a:pt x="80" y="0"/>
                    </a:lnTo>
                    <a:lnTo>
                      <a:pt x="0" y="0"/>
                    </a:lnTo>
                    <a:close/>
                    <a:moveTo>
                      <a:pt x="23" y="128"/>
                    </a:moveTo>
                    <a:lnTo>
                      <a:pt x="23" y="128"/>
                    </a:lnTo>
                    <a:lnTo>
                      <a:pt x="23" y="107"/>
                    </a:lnTo>
                    <a:lnTo>
                      <a:pt x="50" y="107"/>
                    </a:lnTo>
                    <a:lnTo>
                      <a:pt x="50" y="128"/>
                    </a:lnTo>
                    <a:lnTo>
                      <a:pt x="50" y="133"/>
                    </a:lnTo>
                    <a:lnTo>
                      <a:pt x="23" y="133"/>
                    </a:lnTo>
                    <a:lnTo>
                      <a:pt x="23" y="128"/>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 name="Freeform 6">
                <a:extLst>
                  <a:ext uri="{FF2B5EF4-FFF2-40B4-BE49-F238E27FC236}">
                    <a16:creationId xmlns:a16="http://schemas.microsoft.com/office/drawing/2014/main" id="{EC136075-9E92-4F4D-B928-87DFB9FBA75C}"/>
                  </a:ext>
                </a:extLst>
              </p:cNvPr>
              <p:cNvSpPr>
                <a:spLocks noEditPoints="1"/>
              </p:cNvSpPr>
              <p:nvPr/>
            </p:nvSpPr>
            <p:spPr bwMode="auto">
              <a:xfrm>
                <a:off x="1773238" y="6051550"/>
                <a:ext cx="573088" cy="406400"/>
              </a:xfrm>
              <a:custGeom>
                <a:avLst/>
                <a:gdLst>
                  <a:gd name="T0" fmla="*/ 171 w 187"/>
                  <a:gd name="T1" fmla="*/ 0 h 133"/>
                  <a:gd name="T2" fmla="*/ 171 w 187"/>
                  <a:gd name="T3" fmla="*/ 0 h 133"/>
                  <a:gd name="T4" fmla="*/ 0 w 187"/>
                  <a:gd name="T5" fmla="*/ 0 h 133"/>
                  <a:gd name="T6" fmla="*/ 0 w 187"/>
                  <a:gd name="T7" fmla="*/ 120 h 133"/>
                  <a:gd name="T8" fmla="*/ 0 w 187"/>
                  <a:gd name="T9" fmla="*/ 133 h 133"/>
                  <a:gd name="T10" fmla="*/ 187 w 187"/>
                  <a:gd name="T11" fmla="*/ 133 h 133"/>
                  <a:gd name="T12" fmla="*/ 187 w 187"/>
                  <a:gd name="T13" fmla="*/ 0 h 133"/>
                  <a:gd name="T14" fmla="*/ 171 w 187"/>
                  <a:gd name="T15" fmla="*/ 0 h 133"/>
                  <a:gd name="T16" fmla="*/ 71 w 187"/>
                  <a:gd name="T17" fmla="*/ 120 h 133"/>
                  <a:gd name="T18" fmla="*/ 71 w 187"/>
                  <a:gd name="T19" fmla="*/ 120 h 133"/>
                  <a:gd name="T20" fmla="*/ 71 w 187"/>
                  <a:gd name="T21" fmla="*/ 93 h 133"/>
                  <a:gd name="T22" fmla="*/ 111 w 187"/>
                  <a:gd name="T23" fmla="*/ 93 h 133"/>
                  <a:gd name="T24" fmla="*/ 111 w 187"/>
                  <a:gd name="T25" fmla="*/ 120 h 133"/>
                  <a:gd name="T26" fmla="*/ 111 w 187"/>
                  <a:gd name="T27" fmla="*/ 120 h 133"/>
                  <a:gd name="T28" fmla="*/ 71 w 187"/>
                  <a:gd name="T29" fmla="*/ 120 h 133"/>
                  <a:gd name="T30" fmla="*/ 71 w 187"/>
                  <a:gd name="T31"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33">
                    <a:moveTo>
                      <a:pt x="171" y="0"/>
                    </a:moveTo>
                    <a:lnTo>
                      <a:pt x="171" y="0"/>
                    </a:lnTo>
                    <a:lnTo>
                      <a:pt x="0" y="0"/>
                    </a:lnTo>
                    <a:lnTo>
                      <a:pt x="0" y="120"/>
                    </a:lnTo>
                    <a:lnTo>
                      <a:pt x="0" y="133"/>
                    </a:lnTo>
                    <a:lnTo>
                      <a:pt x="187" y="133"/>
                    </a:lnTo>
                    <a:lnTo>
                      <a:pt x="187" y="0"/>
                    </a:lnTo>
                    <a:lnTo>
                      <a:pt x="171" y="0"/>
                    </a:lnTo>
                    <a:close/>
                    <a:moveTo>
                      <a:pt x="71" y="120"/>
                    </a:moveTo>
                    <a:lnTo>
                      <a:pt x="71" y="120"/>
                    </a:lnTo>
                    <a:lnTo>
                      <a:pt x="71" y="93"/>
                    </a:lnTo>
                    <a:lnTo>
                      <a:pt x="111" y="93"/>
                    </a:lnTo>
                    <a:lnTo>
                      <a:pt x="111" y="120"/>
                    </a:lnTo>
                    <a:lnTo>
                      <a:pt x="111" y="120"/>
                    </a:lnTo>
                    <a:lnTo>
                      <a:pt x="71" y="120"/>
                    </a:lnTo>
                    <a:lnTo>
                      <a:pt x="71" y="120"/>
                    </a:lnTo>
                    <a:close/>
                  </a:path>
                </a:pathLst>
              </a:custGeom>
              <a:solidFill>
                <a:srgbClr val="D1D1D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 name="Freeform 8">
                <a:extLst>
                  <a:ext uri="{FF2B5EF4-FFF2-40B4-BE49-F238E27FC236}">
                    <a16:creationId xmlns:a16="http://schemas.microsoft.com/office/drawing/2014/main" id="{260C505B-A7FA-4263-AAC5-8E218B5BFB7B}"/>
                  </a:ext>
                </a:extLst>
              </p:cNvPr>
              <p:cNvSpPr>
                <a:spLocks/>
              </p:cNvSpPr>
              <p:nvPr/>
            </p:nvSpPr>
            <p:spPr bwMode="auto">
              <a:xfrm>
                <a:off x="1062038" y="5640388"/>
                <a:ext cx="1235075" cy="981075"/>
              </a:xfrm>
              <a:custGeom>
                <a:avLst/>
                <a:gdLst>
                  <a:gd name="T0" fmla="*/ 0 w 403"/>
                  <a:gd name="T1" fmla="*/ 99 h 320"/>
                  <a:gd name="T2" fmla="*/ 0 w 403"/>
                  <a:gd name="T3" fmla="*/ 99 h 320"/>
                  <a:gd name="T4" fmla="*/ 1 w 403"/>
                  <a:gd name="T5" fmla="*/ 99 h 320"/>
                  <a:gd name="T6" fmla="*/ 81 w 403"/>
                  <a:gd name="T7" fmla="*/ 99 h 320"/>
                  <a:gd name="T8" fmla="*/ 108 w 403"/>
                  <a:gd name="T9" fmla="*/ 126 h 320"/>
                  <a:gd name="T10" fmla="*/ 108 w 403"/>
                  <a:gd name="T11" fmla="*/ 254 h 320"/>
                  <a:gd name="T12" fmla="*/ 189 w 403"/>
                  <a:gd name="T13" fmla="*/ 254 h 320"/>
                  <a:gd name="T14" fmla="*/ 189 w 403"/>
                  <a:gd name="T15" fmla="*/ 294 h 320"/>
                  <a:gd name="T16" fmla="*/ 136 w 403"/>
                  <a:gd name="T17" fmla="*/ 294 h 320"/>
                  <a:gd name="T18" fmla="*/ 136 w 403"/>
                  <a:gd name="T19" fmla="*/ 320 h 320"/>
                  <a:gd name="T20" fmla="*/ 269 w 403"/>
                  <a:gd name="T21" fmla="*/ 320 h 320"/>
                  <a:gd name="T22" fmla="*/ 269 w 403"/>
                  <a:gd name="T23" fmla="*/ 294 h 320"/>
                  <a:gd name="T24" fmla="*/ 232 w 403"/>
                  <a:gd name="T25" fmla="*/ 294 h 320"/>
                  <a:gd name="T26" fmla="*/ 228 w 403"/>
                  <a:gd name="T27" fmla="*/ 294 h 320"/>
                  <a:gd name="T28" fmla="*/ 216 w 403"/>
                  <a:gd name="T29" fmla="*/ 288 h 320"/>
                  <a:gd name="T30" fmla="*/ 206 w 403"/>
                  <a:gd name="T31" fmla="*/ 267 h 320"/>
                  <a:gd name="T32" fmla="*/ 206 w 403"/>
                  <a:gd name="T33" fmla="*/ 254 h 320"/>
                  <a:gd name="T34" fmla="*/ 206 w 403"/>
                  <a:gd name="T35" fmla="*/ 134 h 320"/>
                  <a:gd name="T36" fmla="*/ 232 w 403"/>
                  <a:gd name="T37" fmla="*/ 107 h 320"/>
                  <a:gd name="T38" fmla="*/ 403 w 403"/>
                  <a:gd name="T39" fmla="*/ 107 h 320"/>
                  <a:gd name="T40" fmla="*/ 403 w 403"/>
                  <a:gd name="T41" fmla="*/ 71 h 320"/>
                  <a:gd name="T42" fmla="*/ 343 w 403"/>
                  <a:gd name="T43" fmla="*/ 89 h 320"/>
                  <a:gd name="T44" fmla="*/ 235 w 403"/>
                  <a:gd name="T45" fmla="*/ 0 h 320"/>
                  <a:gd name="T46" fmla="*/ 107 w 403"/>
                  <a:gd name="T47" fmla="*/ 0 h 320"/>
                  <a:gd name="T48" fmla="*/ 0 w 403"/>
                  <a:gd name="T49" fmla="*/ 0 h 320"/>
                  <a:gd name="T50" fmla="*/ 0 w 403"/>
                  <a:gd name="T51" fmla="*/ 9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3" h="320">
                    <a:moveTo>
                      <a:pt x="0" y="99"/>
                    </a:moveTo>
                    <a:lnTo>
                      <a:pt x="0" y="99"/>
                    </a:lnTo>
                    <a:cubicBezTo>
                      <a:pt x="1" y="99"/>
                      <a:pt x="1" y="99"/>
                      <a:pt x="1" y="99"/>
                    </a:cubicBezTo>
                    <a:lnTo>
                      <a:pt x="81" y="99"/>
                    </a:lnTo>
                    <a:cubicBezTo>
                      <a:pt x="96" y="99"/>
                      <a:pt x="108" y="111"/>
                      <a:pt x="108" y="126"/>
                    </a:cubicBezTo>
                    <a:lnTo>
                      <a:pt x="108" y="254"/>
                    </a:lnTo>
                    <a:lnTo>
                      <a:pt x="189" y="254"/>
                    </a:lnTo>
                    <a:lnTo>
                      <a:pt x="189" y="294"/>
                    </a:lnTo>
                    <a:lnTo>
                      <a:pt x="136" y="294"/>
                    </a:lnTo>
                    <a:lnTo>
                      <a:pt x="136" y="320"/>
                    </a:lnTo>
                    <a:lnTo>
                      <a:pt x="269" y="320"/>
                    </a:lnTo>
                    <a:lnTo>
                      <a:pt x="269" y="294"/>
                    </a:lnTo>
                    <a:lnTo>
                      <a:pt x="232" y="294"/>
                    </a:lnTo>
                    <a:cubicBezTo>
                      <a:pt x="231" y="294"/>
                      <a:pt x="229" y="294"/>
                      <a:pt x="228" y="294"/>
                    </a:cubicBezTo>
                    <a:cubicBezTo>
                      <a:pt x="223" y="293"/>
                      <a:pt x="219" y="291"/>
                      <a:pt x="216" y="288"/>
                    </a:cubicBezTo>
                    <a:cubicBezTo>
                      <a:pt x="210" y="283"/>
                      <a:pt x="206" y="276"/>
                      <a:pt x="206" y="267"/>
                    </a:cubicBezTo>
                    <a:lnTo>
                      <a:pt x="206" y="254"/>
                    </a:lnTo>
                    <a:lnTo>
                      <a:pt x="206" y="134"/>
                    </a:lnTo>
                    <a:cubicBezTo>
                      <a:pt x="206" y="119"/>
                      <a:pt x="218" y="107"/>
                      <a:pt x="232" y="107"/>
                    </a:cubicBezTo>
                    <a:lnTo>
                      <a:pt x="403" y="107"/>
                    </a:lnTo>
                    <a:lnTo>
                      <a:pt x="403" y="71"/>
                    </a:lnTo>
                    <a:cubicBezTo>
                      <a:pt x="385" y="82"/>
                      <a:pt x="365" y="89"/>
                      <a:pt x="343" y="89"/>
                    </a:cubicBezTo>
                    <a:cubicBezTo>
                      <a:pt x="290" y="89"/>
                      <a:pt x="245" y="51"/>
                      <a:pt x="235" y="0"/>
                    </a:cubicBezTo>
                    <a:lnTo>
                      <a:pt x="107" y="0"/>
                    </a:lnTo>
                    <a:lnTo>
                      <a:pt x="0" y="0"/>
                    </a:lnTo>
                    <a:lnTo>
                      <a:pt x="0" y="99"/>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16" name="Group 15">
                <a:extLst>
                  <a:ext uri="{FF2B5EF4-FFF2-40B4-BE49-F238E27FC236}">
                    <a16:creationId xmlns:a16="http://schemas.microsoft.com/office/drawing/2014/main" id="{8C80556B-4162-43EE-ACF8-C59AC283EC6B}"/>
                  </a:ext>
                </a:extLst>
              </p:cNvPr>
              <p:cNvGrpSpPr/>
              <p:nvPr/>
            </p:nvGrpSpPr>
            <p:grpSpPr>
              <a:xfrm>
                <a:off x="1862138" y="5324475"/>
                <a:ext cx="501650" cy="500063"/>
                <a:chOff x="1862138" y="5324475"/>
                <a:chExt cx="501650" cy="500063"/>
              </a:xfrm>
            </p:grpSpPr>
            <p:sp>
              <p:nvSpPr>
                <p:cNvPr id="12" name="Freeform 7">
                  <a:extLst>
                    <a:ext uri="{FF2B5EF4-FFF2-40B4-BE49-F238E27FC236}">
                      <a16:creationId xmlns:a16="http://schemas.microsoft.com/office/drawing/2014/main" id="{50FBF4F3-9D02-4BC8-9C85-71F802E03E57}"/>
                    </a:ext>
                  </a:extLst>
                </p:cNvPr>
                <p:cNvSpPr>
                  <a:spLocks noEditPoints="1"/>
                </p:cNvSpPr>
                <p:nvPr/>
              </p:nvSpPr>
              <p:spPr bwMode="auto">
                <a:xfrm>
                  <a:off x="1862138" y="5324475"/>
                  <a:ext cx="501650" cy="500063"/>
                </a:xfrm>
                <a:prstGeom prst="ellipse">
                  <a:avLst/>
                </a:pr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7" name="[T2O] TextBox 13">
                  <a:extLst>
                    <a:ext uri="{FF2B5EF4-FFF2-40B4-BE49-F238E27FC236}">
                      <a16:creationId xmlns:a16="http://schemas.microsoft.com/office/drawing/2014/main" id="{8BDBE127-5C1B-4B67-9F8C-D8A1A6AA0862}"/>
                    </a:ext>
                  </a:extLst>
                </p:cNvPr>
                <p:cNvSpPr/>
                <p:nvPr/>
              </p:nvSpPr>
              <p:spPr bwMode="auto">
                <a:xfrm>
                  <a:off x="1996966" y="5467880"/>
                  <a:ext cx="231995" cy="213252"/>
                </a:xfrm>
                <a:custGeom>
                  <a:avLst/>
                  <a:gdLst/>
                  <a:ahLst/>
                  <a:cxnLst/>
                  <a:rect l="l" t="t" r="r" b="b"/>
                  <a:pathLst>
                    <a:path w="139889" h="128587">
                      <a:moveTo>
                        <a:pt x="2637" y="0"/>
                      </a:moveTo>
                      <a:lnTo>
                        <a:pt x="48597" y="0"/>
                      </a:lnTo>
                      <a:lnTo>
                        <a:pt x="66931" y="36039"/>
                      </a:lnTo>
                      <a:cubicBezTo>
                        <a:pt x="69358" y="40811"/>
                        <a:pt x="71074" y="44830"/>
                        <a:pt x="72079" y="48094"/>
                      </a:cubicBezTo>
                      <a:lnTo>
                        <a:pt x="72581" y="48094"/>
                      </a:lnTo>
                      <a:cubicBezTo>
                        <a:pt x="73921" y="44160"/>
                        <a:pt x="75721" y="40058"/>
                        <a:pt x="77981" y="35788"/>
                      </a:cubicBezTo>
                      <a:lnTo>
                        <a:pt x="96691" y="0"/>
                      </a:lnTo>
                      <a:lnTo>
                        <a:pt x="139889" y="0"/>
                      </a:lnTo>
                      <a:lnTo>
                        <a:pt x="97445" y="62284"/>
                      </a:lnTo>
                      <a:lnTo>
                        <a:pt x="139638" y="128587"/>
                      </a:lnTo>
                      <a:lnTo>
                        <a:pt x="93929" y="128587"/>
                      </a:lnTo>
                      <a:lnTo>
                        <a:pt x="75344" y="93929"/>
                      </a:lnTo>
                      <a:cubicBezTo>
                        <a:pt x="73837" y="91166"/>
                        <a:pt x="72037" y="87273"/>
                        <a:pt x="69944" y="82251"/>
                      </a:cubicBezTo>
                      <a:lnTo>
                        <a:pt x="69442" y="82251"/>
                      </a:lnTo>
                      <a:cubicBezTo>
                        <a:pt x="68186" y="85767"/>
                        <a:pt x="66470" y="89534"/>
                        <a:pt x="64293" y="93552"/>
                      </a:cubicBezTo>
                      <a:lnTo>
                        <a:pt x="45583" y="128587"/>
                      </a:lnTo>
                      <a:lnTo>
                        <a:pt x="0" y="128587"/>
                      </a:lnTo>
                      <a:lnTo>
                        <a:pt x="43448" y="64545"/>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sp>
        <p:nvSpPr>
          <p:cNvPr id="58" name="TextBox 13" hidden="1">
            <a:extLst>
              <a:ext uri="{FF2B5EF4-FFF2-40B4-BE49-F238E27FC236}">
                <a16:creationId xmlns:a16="http://schemas.microsoft.com/office/drawing/2014/main" id="{03A92EEF-D583-430A-8CBE-313F21D8B2DC}"/>
              </a:ext>
            </a:extLst>
          </p:cNvPr>
          <p:cNvSpPr txBox="1"/>
          <p:nvPr/>
        </p:nvSpPr>
        <p:spPr>
          <a:xfrm>
            <a:off x="2743200" y="5324475"/>
            <a:ext cx="420688"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x</a:t>
            </a:r>
          </a:p>
        </p:txBody>
      </p:sp>
      <p:grpSp>
        <p:nvGrpSpPr>
          <p:cNvPr id="63" name="Group 62">
            <a:extLst>
              <a:ext uri="{FF2B5EF4-FFF2-40B4-BE49-F238E27FC236}">
                <a16:creationId xmlns:a16="http://schemas.microsoft.com/office/drawing/2014/main" id="{0A9C15E7-D935-48D8-A5F8-23E7354666E5}"/>
              </a:ext>
            </a:extLst>
          </p:cNvPr>
          <p:cNvGrpSpPr/>
          <p:nvPr/>
        </p:nvGrpSpPr>
        <p:grpSpPr>
          <a:xfrm>
            <a:off x="643605" y="3820615"/>
            <a:ext cx="504507" cy="504507"/>
            <a:chOff x="643605" y="3820615"/>
            <a:chExt cx="504507" cy="504507"/>
          </a:xfrm>
        </p:grpSpPr>
        <p:sp>
          <p:nvSpPr>
            <p:cNvPr id="24" name="Oval 23">
              <a:extLst>
                <a:ext uri="{FF2B5EF4-FFF2-40B4-BE49-F238E27FC236}">
                  <a16:creationId xmlns:a16="http://schemas.microsoft.com/office/drawing/2014/main" id="{65C8DD71-C944-4292-9FEB-977F27A6238A}"/>
                </a:ext>
              </a:extLst>
            </p:cNvPr>
            <p:cNvSpPr/>
            <p:nvPr/>
          </p:nvSpPr>
          <p:spPr bwMode="auto">
            <a:xfrm>
              <a:off x="643605" y="3820615"/>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62" name="Group 61">
              <a:extLst>
                <a:ext uri="{FF2B5EF4-FFF2-40B4-BE49-F238E27FC236}">
                  <a16:creationId xmlns:a16="http://schemas.microsoft.com/office/drawing/2014/main" id="{B4D8151D-3088-4B8F-8060-693C06C01351}"/>
                </a:ext>
              </a:extLst>
            </p:cNvPr>
            <p:cNvGrpSpPr/>
            <p:nvPr/>
          </p:nvGrpSpPr>
          <p:grpSpPr>
            <a:xfrm>
              <a:off x="779463" y="3908426"/>
              <a:ext cx="242888" cy="319088"/>
              <a:chOff x="779463" y="3908426"/>
              <a:chExt cx="242888" cy="319088"/>
            </a:xfrm>
          </p:grpSpPr>
          <p:sp>
            <p:nvSpPr>
              <p:cNvPr id="59" name="Freeform 12">
                <a:extLst>
                  <a:ext uri="{FF2B5EF4-FFF2-40B4-BE49-F238E27FC236}">
                    <a16:creationId xmlns:a16="http://schemas.microsoft.com/office/drawing/2014/main" id="{14E4F138-57CD-42D4-9AEC-F59861A672F4}"/>
                  </a:ext>
                </a:extLst>
              </p:cNvPr>
              <p:cNvSpPr>
                <a:spLocks noEditPoints="1"/>
              </p:cNvSpPr>
              <p:nvPr/>
            </p:nvSpPr>
            <p:spPr bwMode="auto">
              <a:xfrm>
                <a:off x="779463" y="3908426"/>
                <a:ext cx="242888" cy="139700"/>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60" name="Freeform 13">
                <a:extLst>
                  <a:ext uri="{FF2B5EF4-FFF2-40B4-BE49-F238E27FC236}">
                    <a16:creationId xmlns:a16="http://schemas.microsoft.com/office/drawing/2014/main" id="{DB79892B-5795-4412-A411-7B0F81115329}"/>
                  </a:ext>
                </a:extLst>
              </p:cNvPr>
              <p:cNvSpPr>
                <a:spLocks noEditPoints="1"/>
              </p:cNvSpPr>
              <p:nvPr/>
            </p:nvSpPr>
            <p:spPr bwMode="auto">
              <a:xfrm>
                <a:off x="779463" y="4048126"/>
                <a:ext cx="242888" cy="179388"/>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61" name="Freeform 14">
                <a:extLst>
                  <a:ext uri="{FF2B5EF4-FFF2-40B4-BE49-F238E27FC236}">
                    <a16:creationId xmlns:a16="http://schemas.microsoft.com/office/drawing/2014/main" id="{28CA6C7D-D359-4B7E-B3F8-FF65A4A18007}"/>
                  </a:ext>
                </a:extLst>
              </p:cNvPr>
              <p:cNvSpPr>
                <a:spLocks/>
              </p:cNvSpPr>
              <p:nvPr/>
            </p:nvSpPr>
            <p:spPr bwMode="auto">
              <a:xfrm>
                <a:off x="881063" y="4122738"/>
                <a:ext cx="39688" cy="3968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Tree>
    <p:extLst>
      <p:ext uri="{BB962C8B-B14F-4D97-AF65-F5344CB8AC3E}">
        <p14:creationId xmlns:p14="http://schemas.microsoft.com/office/powerpoint/2010/main" val="1638444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CD2197B6-C50A-44AF-8EF7-7650B3AFA79C}"/>
              </a:ext>
            </a:extLst>
          </p:cNvPr>
          <p:cNvGrpSpPr/>
          <p:nvPr/>
        </p:nvGrpSpPr>
        <p:grpSpPr>
          <a:xfrm>
            <a:off x="129204" y="710766"/>
            <a:ext cx="12007733" cy="5436467"/>
            <a:chOff x="129204" y="1070369"/>
            <a:chExt cx="12007733" cy="5436467"/>
          </a:xfrm>
        </p:grpSpPr>
        <p:grpSp>
          <p:nvGrpSpPr>
            <p:cNvPr id="61" name="Graphic 60">
              <a:extLst>
                <a:ext uri="{FF2B5EF4-FFF2-40B4-BE49-F238E27FC236}">
                  <a16:creationId xmlns:a16="http://schemas.microsoft.com/office/drawing/2014/main" id="{7727D5DE-0F4D-4DDF-99E6-0D237FED383E}"/>
                </a:ext>
              </a:extLst>
            </p:cNvPr>
            <p:cNvGrpSpPr/>
            <p:nvPr/>
          </p:nvGrpSpPr>
          <p:grpSpPr>
            <a:xfrm>
              <a:off x="6677660" y="3960837"/>
              <a:ext cx="854248" cy="595986"/>
              <a:chOff x="6553719" y="4571930"/>
              <a:chExt cx="981653" cy="684874"/>
            </a:xfrm>
          </p:grpSpPr>
          <p:sp>
            <p:nvSpPr>
              <p:cNvPr id="134" name="Freeform: Shape 133">
                <a:extLst>
                  <a:ext uri="{FF2B5EF4-FFF2-40B4-BE49-F238E27FC236}">
                    <a16:creationId xmlns:a16="http://schemas.microsoft.com/office/drawing/2014/main" id="{19546C06-CF07-4F86-8548-F5E7C7C8640D}"/>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6774C3BF-E9AD-4516-A358-E429F2EC17F4}"/>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65" name="Right Bracket 64">
              <a:extLst>
                <a:ext uri="{FF2B5EF4-FFF2-40B4-BE49-F238E27FC236}">
                  <a16:creationId xmlns:a16="http://schemas.microsoft.com/office/drawing/2014/main" id="{2121FA3E-2E39-4F83-9C0E-49DE2CD26B28}"/>
                </a:ext>
              </a:extLst>
            </p:cNvPr>
            <p:cNvSpPr/>
            <p:nvPr/>
          </p:nvSpPr>
          <p:spPr>
            <a:xfrm rot="5400000">
              <a:off x="6044810" y="352926"/>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66" name="TextBox 65">
              <a:extLst>
                <a:ext uri="{FF2B5EF4-FFF2-40B4-BE49-F238E27FC236}">
                  <a16:creationId xmlns:a16="http://schemas.microsoft.com/office/drawing/2014/main" id="{F7B6D5E8-55BC-4B02-9CC0-21BAD02875AF}"/>
                </a:ext>
              </a:extLst>
            </p:cNvPr>
            <p:cNvSpPr txBox="1"/>
            <p:nvPr/>
          </p:nvSpPr>
          <p:spPr>
            <a:xfrm>
              <a:off x="3802482" y="5700461"/>
              <a:ext cx="4691746" cy="806375"/>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
          <p:nvSpPr>
            <p:cNvPr id="67" name="TextBox 66">
              <a:extLst>
                <a:ext uri="{FF2B5EF4-FFF2-40B4-BE49-F238E27FC236}">
                  <a16:creationId xmlns:a16="http://schemas.microsoft.com/office/drawing/2014/main" id="{78456C63-415B-45BB-A2E0-FFD32FA52D53}"/>
                </a:ext>
              </a:extLst>
            </p:cNvPr>
            <p:cNvSpPr txBox="1"/>
            <p:nvPr/>
          </p:nvSpPr>
          <p:spPr>
            <a:xfrm>
              <a:off x="5932913" y="4661165"/>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68" name="TextBox 67">
              <a:extLst>
                <a:ext uri="{FF2B5EF4-FFF2-40B4-BE49-F238E27FC236}">
                  <a16:creationId xmlns:a16="http://schemas.microsoft.com/office/drawing/2014/main" id="{82AE18CE-9D86-4B82-98C5-5855080ADCAA}"/>
                </a:ext>
              </a:extLst>
            </p:cNvPr>
            <p:cNvSpPr txBox="1"/>
            <p:nvPr/>
          </p:nvSpPr>
          <p:spPr>
            <a:xfrm>
              <a:off x="129204"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69" name="TextBox 68">
              <a:extLst>
                <a:ext uri="{FF2B5EF4-FFF2-40B4-BE49-F238E27FC236}">
                  <a16:creationId xmlns:a16="http://schemas.microsoft.com/office/drawing/2014/main" id="{0CE84B39-FC7E-4E64-84E0-83CF79FC9D04}"/>
                </a:ext>
              </a:extLst>
            </p:cNvPr>
            <p:cNvSpPr txBox="1"/>
            <p:nvPr/>
          </p:nvSpPr>
          <p:spPr>
            <a:xfrm>
              <a:off x="7798126"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74" name="Group 73">
              <a:extLst>
                <a:ext uri="{FF2B5EF4-FFF2-40B4-BE49-F238E27FC236}">
                  <a16:creationId xmlns:a16="http://schemas.microsoft.com/office/drawing/2014/main" id="{433A79B5-2990-496D-B6C5-3D9D68221192}"/>
                </a:ext>
              </a:extLst>
            </p:cNvPr>
            <p:cNvGrpSpPr/>
            <p:nvPr/>
          </p:nvGrpSpPr>
          <p:grpSpPr>
            <a:xfrm>
              <a:off x="1352025" y="2549391"/>
              <a:ext cx="9611519" cy="1241762"/>
              <a:chOff x="1273240" y="2625591"/>
              <a:chExt cx="9611519" cy="1241762"/>
            </a:xfrm>
          </p:grpSpPr>
          <p:sp>
            <p:nvSpPr>
              <p:cNvPr id="128" name="Freeform: Shape 127">
                <a:extLst>
                  <a:ext uri="{FF2B5EF4-FFF2-40B4-BE49-F238E27FC236}">
                    <a16:creationId xmlns:a16="http://schemas.microsoft.com/office/drawing/2014/main" id="{40D8F524-6A77-497B-8342-3B25FC4B84D7}"/>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BF7E37F7-464F-46D5-B20E-49E90F182CE0}"/>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2279C959-2030-4B72-97FE-988E84951F5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188256E1-934C-455D-914D-E5C90550D00A}"/>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5416C863-6B50-455D-BC37-025C52863B41}"/>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8E800384-E72B-41A0-AB01-0EEFC0835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DD371EAA-FC19-4DD0-8B7E-82BF9AAB7855}"/>
                </a:ext>
              </a:extLst>
            </p:cNvPr>
            <p:cNvSpPr txBox="1"/>
            <p:nvPr/>
          </p:nvSpPr>
          <p:spPr>
            <a:xfrm>
              <a:off x="4018272"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83" name="Group 82">
              <a:extLst>
                <a:ext uri="{FF2B5EF4-FFF2-40B4-BE49-F238E27FC236}">
                  <a16:creationId xmlns:a16="http://schemas.microsoft.com/office/drawing/2014/main" id="{EA55383A-B382-45FF-B60F-BE74C572F352}"/>
                </a:ext>
              </a:extLst>
            </p:cNvPr>
            <p:cNvGrpSpPr/>
            <p:nvPr/>
          </p:nvGrpSpPr>
          <p:grpSpPr>
            <a:xfrm>
              <a:off x="4914564" y="3967881"/>
              <a:ext cx="568095" cy="608815"/>
              <a:chOff x="4874110" y="4594397"/>
              <a:chExt cx="568095" cy="608815"/>
            </a:xfrm>
          </p:grpSpPr>
          <p:sp>
            <p:nvSpPr>
              <p:cNvPr id="125" name="Freeform: Shape 124">
                <a:extLst>
                  <a:ext uri="{FF2B5EF4-FFF2-40B4-BE49-F238E27FC236}">
                    <a16:creationId xmlns:a16="http://schemas.microsoft.com/office/drawing/2014/main" id="{8B74E82C-1CB6-4605-9205-F6FD5E6650CB}"/>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C88CF603-02FD-430C-9B50-90D4A3793E38}"/>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92B68ED7-4F06-4DA5-9819-ECE2A6C3EF43}"/>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84" name="TextBox 83">
              <a:extLst>
                <a:ext uri="{FF2B5EF4-FFF2-40B4-BE49-F238E27FC236}">
                  <a16:creationId xmlns:a16="http://schemas.microsoft.com/office/drawing/2014/main" id="{E7D49FF5-5B17-46C8-A7AE-B552F3292437}"/>
                </a:ext>
              </a:extLst>
            </p:cNvPr>
            <p:cNvSpPr txBox="1"/>
            <p:nvPr/>
          </p:nvSpPr>
          <p:spPr>
            <a:xfrm>
              <a:off x="2029490"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85" name="TextBox 84">
              <a:extLst>
                <a:ext uri="{FF2B5EF4-FFF2-40B4-BE49-F238E27FC236}">
                  <a16:creationId xmlns:a16="http://schemas.microsoft.com/office/drawing/2014/main" id="{01093C30-AC5E-42FB-A3F4-BC0AA42E588C}"/>
                </a:ext>
              </a:extLst>
            </p:cNvPr>
            <p:cNvSpPr txBox="1"/>
            <p:nvPr/>
          </p:nvSpPr>
          <p:spPr>
            <a:xfrm>
              <a:off x="4817445" y="2006915"/>
              <a:ext cx="2557110"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Built-in. Cloud-powered.</a:t>
              </a:r>
            </a:p>
          </p:txBody>
        </p:sp>
        <p:grpSp>
          <p:nvGrpSpPr>
            <p:cNvPr id="86" name="Group 85">
              <a:extLst>
                <a:ext uri="{FF2B5EF4-FFF2-40B4-BE49-F238E27FC236}">
                  <a16:creationId xmlns:a16="http://schemas.microsoft.com/office/drawing/2014/main" id="{A6146DFD-A8CC-406C-B3DA-873A69BA62DC}"/>
                </a:ext>
              </a:extLst>
            </p:cNvPr>
            <p:cNvGrpSpPr/>
            <p:nvPr/>
          </p:nvGrpSpPr>
          <p:grpSpPr>
            <a:xfrm>
              <a:off x="3427566" y="1070369"/>
              <a:ext cx="5144772" cy="980286"/>
              <a:chOff x="3427566" y="1070369"/>
              <a:chExt cx="5144772" cy="980286"/>
            </a:xfrm>
          </p:grpSpPr>
          <p:grpSp>
            <p:nvGrpSpPr>
              <p:cNvPr id="121" name="Group 120">
                <a:extLst>
                  <a:ext uri="{FF2B5EF4-FFF2-40B4-BE49-F238E27FC236}">
                    <a16:creationId xmlns:a16="http://schemas.microsoft.com/office/drawing/2014/main" id="{C9E3767C-4B71-4055-A3F5-350C61570A65}"/>
                  </a:ext>
                </a:extLst>
              </p:cNvPr>
              <p:cNvGrpSpPr/>
              <p:nvPr/>
            </p:nvGrpSpPr>
            <p:grpSpPr>
              <a:xfrm>
                <a:off x="3427566" y="1070369"/>
                <a:ext cx="610584" cy="644173"/>
                <a:chOff x="3392893" y="3784602"/>
                <a:chExt cx="948084" cy="1000242"/>
              </a:xfrm>
            </p:grpSpPr>
            <p:sp>
              <p:nvSpPr>
                <p:cNvPr id="123" name="Freeform: Shape 122">
                  <a:extLst>
                    <a:ext uri="{FF2B5EF4-FFF2-40B4-BE49-F238E27FC236}">
                      <a16:creationId xmlns:a16="http://schemas.microsoft.com/office/drawing/2014/main" id="{11946F34-48DA-4EAA-BA9A-519C92A1B7CB}"/>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124" name="Graphic 123">
                  <a:extLst>
                    <a:ext uri="{FF2B5EF4-FFF2-40B4-BE49-F238E27FC236}">
                      <a16:creationId xmlns:a16="http://schemas.microsoft.com/office/drawing/2014/main" id="{F40B821E-FF30-41A9-B55A-374352602EE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122" name="TextBox 121">
                <a:extLst>
                  <a:ext uri="{FF2B5EF4-FFF2-40B4-BE49-F238E27FC236}">
                    <a16:creationId xmlns:a16="http://schemas.microsoft.com/office/drawing/2014/main" id="{2B1068C7-01AA-4AF1-8A1F-EB0D0D7F8B22}"/>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grpSp>
        <p:sp>
          <p:nvSpPr>
            <p:cNvPr id="87" name="TextBox 86">
              <a:extLst>
                <a:ext uri="{FF2B5EF4-FFF2-40B4-BE49-F238E27FC236}">
                  <a16:creationId xmlns:a16="http://schemas.microsoft.com/office/drawing/2014/main" id="{B404D101-E202-44E4-8EBF-9902AEB6C9A7}"/>
                </a:ext>
              </a:extLst>
            </p:cNvPr>
            <p:cNvSpPr txBox="1"/>
            <p:nvPr/>
          </p:nvSpPr>
          <p:spPr>
            <a:xfrm>
              <a:off x="9776258"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88" name="Graphic 68">
              <a:extLst>
                <a:ext uri="{FF2B5EF4-FFF2-40B4-BE49-F238E27FC236}">
                  <a16:creationId xmlns:a16="http://schemas.microsoft.com/office/drawing/2014/main" id="{7E981227-3780-4858-897C-887829CA43CE}"/>
                </a:ext>
              </a:extLst>
            </p:cNvPr>
            <p:cNvGrpSpPr/>
            <p:nvPr/>
          </p:nvGrpSpPr>
          <p:grpSpPr>
            <a:xfrm>
              <a:off x="10651538" y="3960843"/>
              <a:ext cx="610120" cy="661598"/>
              <a:chOff x="5943599" y="2914066"/>
              <a:chExt cx="610120" cy="661598"/>
            </a:xfrm>
          </p:grpSpPr>
          <p:sp>
            <p:nvSpPr>
              <p:cNvPr id="118" name="Freeform: Shape 117">
                <a:extLst>
                  <a:ext uri="{FF2B5EF4-FFF2-40B4-BE49-F238E27FC236}">
                    <a16:creationId xmlns:a16="http://schemas.microsoft.com/office/drawing/2014/main" id="{DEE98D1F-9241-4C80-9493-2BBC157DF253}"/>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6B6B8046-DC7A-406F-A4AE-60E00150A932}"/>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5E746AA6-826B-4C54-A029-089BA37EF44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89" name="Graphic 73">
              <a:extLst>
                <a:ext uri="{FF2B5EF4-FFF2-40B4-BE49-F238E27FC236}">
                  <a16:creationId xmlns:a16="http://schemas.microsoft.com/office/drawing/2014/main" id="{408E7168-2616-4C79-A7A9-080377E51FF8}"/>
                </a:ext>
              </a:extLst>
            </p:cNvPr>
            <p:cNvGrpSpPr/>
            <p:nvPr/>
          </p:nvGrpSpPr>
          <p:grpSpPr>
            <a:xfrm>
              <a:off x="8704409" y="3931216"/>
              <a:ext cx="548112" cy="639464"/>
              <a:chOff x="8710947" y="4594397"/>
              <a:chExt cx="548112" cy="639464"/>
            </a:xfrm>
          </p:grpSpPr>
          <p:sp>
            <p:nvSpPr>
              <p:cNvPr id="116" name="Freeform: Shape 115">
                <a:extLst>
                  <a:ext uri="{FF2B5EF4-FFF2-40B4-BE49-F238E27FC236}">
                    <a16:creationId xmlns:a16="http://schemas.microsoft.com/office/drawing/2014/main" id="{AC5832D2-A7EA-4010-AE48-813D36460882}"/>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5AF0C422-8E83-4F4E-8218-224226384AF3}"/>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0" name="Graphic 77">
              <a:extLst>
                <a:ext uri="{FF2B5EF4-FFF2-40B4-BE49-F238E27FC236}">
                  <a16:creationId xmlns:a16="http://schemas.microsoft.com/office/drawing/2014/main" id="{C96CCEBE-EB23-40FE-8C3C-F1260C63CABA}"/>
                </a:ext>
              </a:extLst>
            </p:cNvPr>
            <p:cNvGrpSpPr/>
            <p:nvPr/>
          </p:nvGrpSpPr>
          <p:grpSpPr>
            <a:xfrm>
              <a:off x="2900957" y="3977173"/>
              <a:ext cx="617744" cy="599515"/>
              <a:chOff x="5795227" y="3790588"/>
              <a:chExt cx="556089" cy="539680"/>
            </a:xfrm>
          </p:grpSpPr>
          <p:sp>
            <p:nvSpPr>
              <p:cNvPr id="113" name="Freeform: Shape 112">
                <a:extLst>
                  <a:ext uri="{FF2B5EF4-FFF2-40B4-BE49-F238E27FC236}">
                    <a16:creationId xmlns:a16="http://schemas.microsoft.com/office/drawing/2014/main" id="{3C2C0D80-C61E-43F0-821D-AADEEC6694DA}"/>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F173F7D9-54FF-4CCA-AEE4-B0302803BD94}"/>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F8C2A723-493E-4DB6-A87A-C8CF29165C25}"/>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1" name="Graphic 91">
              <a:extLst>
                <a:ext uri="{FF2B5EF4-FFF2-40B4-BE49-F238E27FC236}">
                  <a16:creationId xmlns:a16="http://schemas.microsoft.com/office/drawing/2014/main" id="{2414C1B7-C39E-49BF-B47D-44AA1EE01B88}"/>
                </a:ext>
              </a:extLst>
            </p:cNvPr>
            <p:cNvGrpSpPr/>
            <p:nvPr/>
          </p:nvGrpSpPr>
          <p:grpSpPr>
            <a:xfrm>
              <a:off x="1083822" y="3914636"/>
              <a:ext cx="434079" cy="651119"/>
              <a:chOff x="1311554" y="4617573"/>
              <a:chExt cx="434079" cy="651119"/>
            </a:xfrm>
          </p:grpSpPr>
          <p:sp>
            <p:nvSpPr>
              <p:cNvPr id="109" name="Freeform: Shape 108">
                <a:extLst>
                  <a:ext uri="{FF2B5EF4-FFF2-40B4-BE49-F238E27FC236}">
                    <a16:creationId xmlns:a16="http://schemas.microsoft.com/office/drawing/2014/main" id="{FC6B95D7-DB74-4224-A65D-4AC498293FBD}"/>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223176D-2852-4C60-A770-517FD09B790D}"/>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87B9374F-4D1B-4541-AC7B-440E50F0FCB4}"/>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A7606725-7F05-47A7-86FA-63B7C49F10B9}"/>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92" name="Freeform 5">
              <a:extLst>
                <a:ext uri="{FF2B5EF4-FFF2-40B4-BE49-F238E27FC236}">
                  <a16:creationId xmlns:a16="http://schemas.microsoft.com/office/drawing/2014/main" id="{B06A904F-EA45-4B40-82E4-3A5E81BC5EF2}"/>
                </a:ext>
              </a:extLst>
            </p:cNvPr>
            <p:cNvSpPr>
              <a:spLocks noEditPoints="1"/>
            </p:cNvSpPr>
            <p:nvPr/>
          </p:nvSpPr>
          <p:spPr bwMode="auto">
            <a:xfrm>
              <a:off x="6008655" y="5948950"/>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98" name="Group 8">
              <a:extLst>
                <a:ext uri="{FF2B5EF4-FFF2-40B4-BE49-F238E27FC236}">
                  <a16:creationId xmlns:a16="http://schemas.microsoft.com/office/drawing/2014/main" id="{E1A9B874-9FB1-4037-85BF-D44D2EA6D540}"/>
                </a:ext>
              </a:extLst>
            </p:cNvPr>
            <p:cNvGrpSpPr>
              <a:grpSpLocks noChangeAspect="1"/>
            </p:cNvGrpSpPr>
            <p:nvPr/>
          </p:nvGrpSpPr>
          <p:grpSpPr bwMode="auto">
            <a:xfrm>
              <a:off x="5973710" y="5355708"/>
              <a:ext cx="349290" cy="349290"/>
              <a:chOff x="3270" y="3361"/>
              <a:chExt cx="256" cy="256"/>
            </a:xfrm>
          </p:grpSpPr>
          <p:sp>
            <p:nvSpPr>
              <p:cNvPr id="99" name="AutoShape 7">
                <a:extLst>
                  <a:ext uri="{FF2B5EF4-FFF2-40B4-BE49-F238E27FC236}">
                    <a16:creationId xmlns:a16="http://schemas.microsoft.com/office/drawing/2014/main" id="{89FF1DB8-22F6-4F11-9F34-459C57F3AC48}"/>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0" name="Freeform 9">
                <a:extLst>
                  <a:ext uri="{FF2B5EF4-FFF2-40B4-BE49-F238E27FC236}">
                    <a16:creationId xmlns:a16="http://schemas.microsoft.com/office/drawing/2014/main" id="{51485906-462C-4843-9504-B02CD928D8F1}"/>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1" name="Freeform 10">
                <a:extLst>
                  <a:ext uri="{FF2B5EF4-FFF2-40B4-BE49-F238E27FC236}">
                    <a16:creationId xmlns:a16="http://schemas.microsoft.com/office/drawing/2014/main" id="{E1CBF494-9129-4573-AE19-22A5A93DC009}"/>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2" name="Freeform 11">
                <a:extLst>
                  <a:ext uri="{FF2B5EF4-FFF2-40B4-BE49-F238E27FC236}">
                    <a16:creationId xmlns:a16="http://schemas.microsoft.com/office/drawing/2014/main" id="{CDD0A2A7-6B41-463E-9B8A-3301E8162490}"/>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3" name="Freeform 12">
                <a:extLst>
                  <a:ext uri="{FF2B5EF4-FFF2-40B4-BE49-F238E27FC236}">
                    <a16:creationId xmlns:a16="http://schemas.microsoft.com/office/drawing/2014/main" id="{52EAD384-C29B-4BC7-82EC-F5F85B33B2A3}"/>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4" name="Freeform 13">
                <a:extLst>
                  <a:ext uri="{FF2B5EF4-FFF2-40B4-BE49-F238E27FC236}">
                    <a16:creationId xmlns:a16="http://schemas.microsoft.com/office/drawing/2014/main" id="{98F2894C-9A3D-4912-87E9-7DB6887B731B}"/>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5" name="Freeform 14">
                <a:extLst>
                  <a:ext uri="{FF2B5EF4-FFF2-40B4-BE49-F238E27FC236}">
                    <a16:creationId xmlns:a16="http://schemas.microsoft.com/office/drawing/2014/main" id="{DC475FBF-9F0E-49F2-9935-24704051B67F}"/>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6" name="Freeform 15">
                <a:extLst>
                  <a:ext uri="{FF2B5EF4-FFF2-40B4-BE49-F238E27FC236}">
                    <a16:creationId xmlns:a16="http://schemas.microsoft.com/office/drawing/2014/main" id="{A8D12787-4E73-4CF3-AD78-ECBCD70B0BB9}"/>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7" name="Freeform 16">
                <a:extLst>
                  <a:ext uri="{FF2B5EF4-FFF2-40B4-BE49-F238E27FC236}">
                    <a16:creationId xmlns:a16="http://schemas.microsoft.com/office/drawing/2014/main" id="{AEBF2FF5-5062-474E-B8D5-94C9BF0FEA01}"/>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8" name="Freeform 17">
                <a:extLst>
                  <a:ext uri="{FF2B5EF4-FFF2-40B4-BE49-F238E27FC236}">
                    <a16:creationId xmlns:a16="http://schemas.microsoft.com/office/drawing/2014/main" id="{0E2589C6-7A92-45F1-B5E1-C47AD52C13F7}"/>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59" name="Rectangle 58">
            <a:extLst>
              <a:ext uri="{FF2B5EF4-FFF2-40B4-BE49-F238E27FC236}">
                <a16:creationId xmlns:a16="http://schemas.microsoft.com/office/drawing/2014/main" id="{992F81FC-E342-400A-B307-5328C7536ECD}"/>
              </a:ext>
            </a:extLst>
          </p:cNvPr>
          <p:cNvSpPr/>
          <p:nvPr/>
        </p:nvSpPr>
        <p:spPr bwMode="auto">
          <a:xfrm>
            <a:off x="1194430" y="5020660"/>
            <a:ext cx="9670442"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Rectangle 135">
            <a:extLst>
              <a:ext uri="{FF2B5EF4-FFF2-40B4-BE49-F238E27FC236}">
                <a16:creationId xmlns:a16="http://schemas.microsoft.com/office/drawing/2014/main" id="{51E362D7-A134-4FB0-A4D7-717A2A58E6EB}"/>
              </a:ext>
            </a:extLst>
          </p:cNvPr>
          <p:cNvSpPr/>
          <p:nvPr/>
        </p:nvSpPr>
        <p:spPr bwMode="auto">
          <a:xfrm>
            <a:off x="0" y="3545965"/>
            <a:ext cx="6118456"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2" name="Rectangle 61">
            <a:extLst>
              <a:ext uri="{FF2B5EF4-FFF2-40B4-BE49-F238E27FC236}">
                <a16:creationId xmlns:a16="http://schemas.microsoft.com/office/drawing/2014/main" id="{C260B78E-3949-4105-89F9-63597E41B64E}"/>
              </a:ext>
            </a:extLst>
          </p:cNvPr>
          <p:cNvSpPr/>
          <p:nvPr/>
        </p:nvSpPr>
        <p:spPr bwMode="auto">
          <a:xfrm>
            <a:off x="8018742" y="3575650"/>
            <a:ext cx="4173258"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68901212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A1E0-2F9F-48DE-84C6-F76A8EBD65B9}"/>
              </a:ext>
            </a:extLst>
          </p:cNvPr>
          <p:cNvSpPr>
            <a:spLocks noGrp="1"/>
          </p:cNvSpPr>
          <p:nvPr>
            <p:ph type="title"/>
          </p:nvPr>
        </p:nvSpPr>
        <p:spPr/>
        <p:txBody>
          <a:bodyPr/>
          <a:lstStyle/>
          <a:p>
            <a:r>
              <a:rPr lang="en-US"/>
              <a:t>Endpoint Detection &amp; Response</a:t>
            </a:r>
          </a:p>
        </p:txBody>
      </p:sp>
      <p:pic>
        <p:nvPicPr>
          <p:cNvPr id="41" name="!! Screenshot">
            <a:extLst>
              <a:ext uri="{FF2B5EF4-FFF2-40B4-BE49-F238E27FC236}">
                <a16:creationId xmlns:a16="http://schemas.microsoft.com/office/drawing/2014/main" id="{4C877C0A-F3AA-4073-9453-33E9AA07C3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64164" y="2190894"/>
            <a:ext cx="7062989" cy="4006039"/>
          </a:xfrm>
          <a:prstGeom prst="rect">
            <a:avLst/>
          </a:prstGeom>
        </p:spPr>
      </p:pic>
      <p:pic>
        <p:nvPicPr>
          <p:cNvPr id="32" name="!! Chassis" descr="A picture containing monitor, black, sitting, white&#10;&#10;Description automatically generated">
            <a:extLst>
              <a:ext uri="{FF2B5EF4-FFF2-40B4-BE49-F238E27FC236}">
                <a16:creationId xmlns:a16="http://schemas.microsoft.com/office/drawing/2014/main" id="{49E3FF2A-95B6-4FD7-B4E8-851F567C11E3}"/>
              </a:ext>
            </a:extLst>
          </p:cNvPr>
          <p:cNvPicPr>
            <a:picLocks noChangeAspect="1"/>
          </p:cNvPicPr>
          <p:nvPr/>
        </p:nvPicPr>
        <p:blipFill rotWithShape="1">
          <a:blip r:embed="rId4">
            <a:extLst>
              <a:ext uri="{28A0092B-C50C-407E-A947-70E740481C1C}">
                <a14:useLocalDpi xmlns:a14="http://schemas.microsoft.com/office/drawing/2010/main"/>
              </a:ext>
            </a:extLst>
          </a:blip>
          <a:srcRect l="10233"/>
          <a:stretch/>
        </p:blipFill>
        <p:spPr>
          <a:xfrm>
            <a:off x="6709352" y="1318858"/>
            <a:ext cx="9803057" cy="5909460"/>
          </a:xfrm>
          <a:prstGeom prst="rect">
            <a:avLst/>
          </a:prstGeom>
        </p:spPr>
      </p:pic>
      <p:grpSp>
        <p:nvGrpSpPr>
          <p:cNvPr id="5" name="!! Big EDR">
            <a:extLst>
              <a:ext uri="{FF2B5EF4-FFF2-40B4-BE49-F238E27FC236}">
                <a16:creationId xmlns:a16="http://schemas.microsoft.com/office/drawing/2014/main" id="{77A55A83-78CE-492C-B01C-0ED7152D7AF1}"/>
              </a:ext>
            </a:extLst>
          </p:cNvPr>
          <p:cNvGrpSpPr/>
          <p:nvPr/>
        </p:nvGrpSpPr>
        <p:grpSpPr>
          <a:xfrm>
            <a:off x="8932080" y="1318858"/>
            <a:ext cx="1273572" cy="1231106"/>
            <a:chOff x="7734676" y="814946"/>
            <a:chExt cx="1273572" cy="1231106"/>
          </a:xfrm>
        </p:grpSpPr>
        <p:sp>
          <p:nvSpPr>
            <p:cNvPr id="68" name="Oval 67">
              <a:extLst>
                <a:ext uri="{FF2B5EF4-FFF2-40B4-BE49-F238E27FC236}">
                  <a16:creationId xmlns:a16="http://schemas.microsoft.com/office/drawing/2014/main" id="{DF2D5DEB-1F39-4818-9DE5-5209C97D1A7F}"/>
                </a:ext>
              </a:extLst>
            </p:cNvPr>
            <p:cNvSpPr/>
            <p:nvPr/>
          </p:nvSpPr>
          <p:spPr>
            <a:xfrm>
              <a:off x="7734676" y="814946"/>
              <a:ext cx="1273572" cy="1231106"/>
            </a:xfrm>
            <a:prstGeom prst="ellipse">
              <a:avLst/>
            </a:prstGeom>
            <a:solidFill>
              <a:schemeClr val="accent1"/>
            </a:solidFill>
            <a:ln w="15875" cap="flat">
              <a:noFill/>
              <a:prstDash val="solid"/>
              <a:miter/>
            </a:ln>
            <a:effectLst>
              <a:outerShdw blurRad="190500" dist="50800" dir="24000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a:ln>
                  <a:noFill/>
                </a:ln>
                <a:gradFill>
                  <a:gsLst>
                    <a:gs pos="0">
                      <a:srgbClr val="2F2F2F"/>
                    </a:gs>
                    <a:gs pos="100000">
                      <a:srgbClr val="2F2F2F"/>
                    </a:gs>
                  </a:gsLst>
                  <a:lin ang="5400000" scaled="1"/>
                </a:gradFill>
                <a:effectLst/>
                <a:uLnTx/>
                <a:uFillTx/>
                <a:latin typeface="Segoe UI"/>
                <a:ea typeface="+mn-ea"/>
                <a:cs typeface="+mn-cs"/>
              </a:endParaRPr>
            </a:p>
          </p:txBody>
        </p:sp>
        <p:grpSp>
          <p:nvGrpSpPr>
            <p:cNvPr id="29" name="Group 28">
              <a:extLst>
                <a:ext uri="{FF2B5EF4-FFF2-40B4-BE49-F238E27FC236}">
                  <a16:creationId xmlns:a16="http://schemas.microsoft.com/office/drawing/2014/main" id="{AB60A8ED-359E-4CFA-8B7F-36C8C1CD4B3E}"/>
                </a:ext>
              </a:extLst>
            </p:cNvPr>
            <p:cNvGrpSpPr/>
            <p:nvPr/>
          </p:nvGrpSpPr>
          <p:grpSpPr>
            <a:xfrm>
              <a:off x="7931230" y="1069584"/>
              <a:ext cx="842789" cy="587992"/>
              <a:chOff x="6617889" y="4663774"/>
              <a:chExt cx="854248" cy="595986"/>
            </a:xfrm>
            <a:solidFill>
              <a:schemeClr val="bg1"/>
            </a:solidFill>
          </p:grpSpPr>
          <p:sp>
            <p:nvSpPr>
              <p:cNvPr id="33" name="Rectangle 32">
                <a:extLst>
                  <a:ext uri="{FF2B5EF4-FFF2-40B4-BE49-F238E27FC236}">
                    <a16:creationId xmlns:a16="http://schemas.microsoft.com/office/drawing/2014/main" id="{B8F82226-5BF8-45C7-BEF3-BFF5F1A4D5ED}"/>
                  </a:ext>
                </a:extLst>
              </p:cNvPr>
              <p:cNvSpPr/>
              <p:nvPr/>
            </p:nvSpPr>
            <p:spPr bwMode="auto">
              <a:xfrm>
                <a:off x="6746897" y="4710863"/>
                <a:ext cx="635682" cy="39319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4" name="Graphic 60">
                <a:extLst>
                  <a:ext uri="{FF2B5EF4-FFF2-40B4-BE49-F238E27FC236}">
                    <a16:creationId xmlns:a16="http://schemas.microsoft.com/office/drawing/2014/main" id="{1AA1321C-970A-430C-B3D2-3104657B0F5B}"/>
                  </a:ext>
                </a:extLst>
              </p:cNvPr>
              <p:cNvGrpSpPr/>
              <p:nvPr/>
            </p:nvGrpSpPr>
            <p:grpSpPr>
              <a:xfrm>
                <a:off x="6617889" y="4663774"/>
                <a:ext cx="854248" cy="595986"/>
                <a:chOff x="6553719" y="4571930"/>
                <a:chExt cx="981653" cy="684874"/>
              </a:xfrm>
              <a:grpFill/>
            </p:grpSpPr>
            <p:sp>
              <p:nvSpPr>
                <p:cNvPr id="35" name="Freeform: Shape 34">
                  <a:extLst>
                    <a:ext uri="{FF2B5EF4-FFF2-40B4-BE49-F238E27FC236}">
                      <a16:creationId xmlns:a16="http://schemas.microsoft.com/office/drawing/2014/main" id="{B9B2DDC2-2D0D-4624-BFD9-F5853E736F73}"/>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bg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0" name="Freeform: Shape 39">
                  <a:extLst>
                    <a:ext uri="{FF2B5EF4-FFF2-40B4-BE49-F238E27FC236}">
                      <a16:creationId xmlns:a16="http://schemas.microsoft.com/office/drawing/2014/main" id="{5A5093B8-9904-499A-A47C-7ECA66636D51}"/>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grpFill/>
                <a:ln w="1721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grpSp>
        <p:nvGrpSpPr>
          <p:cNvPr id="10" name="!! Award statement">
            <a:extLst>
              <a:ext uri="{FF2B5EF4-FFF2-40B4-BE49-F238E27FC236}">
                <a16:creationId xmlns:a16="http://schemas.microsoft.com/office/drawing/2014/main" id="{CCE3259F-9811-4526-AA0D-E66D2CA8C1D9}"/>
              </a:ext>
            </a:extLst>
          </p:cNvPr>
          <p:cNvGrpSpPr/>
          <p:nvPr/>
        </p:nvGrpSpPr>
        <p:grpSpPr>
          <a:xfrm>
            <a:off x="5959465" y="5134139"/>
            <a:ext cx="4420818" cy="1107996"/>
            <a:chOff x="5959465" y="5134139"/>
            <a:chExt cx="4420818" cy="1107996"/>
          </a:xfrm>
        </p:grpSpPr>
        <p:sp>
          <p:nvSpPr>
            <p:cNvPr id="6" name="Rectangle 5">
              <a:extLst>
                <a:ext uri="{FF2B5EF4-FFF2-40B4-BE49-F238E27FC236}">
                  <a16:creationId xmlns:a16="http://schemas.microsoft.com/office/drawing/2014/main" id="{429B9A33-F660-4DAC-8B8A-FCD72B25DABD}"/>
                </a:ext>
              </a:extLst>
            </p:cNvPr>
            <p:cNvSpPr/>
            <p:nvPr/>
          </p:nvSpPr>
          <p:spPr bwMode="auto">
            <a:xfrm>
              <a:off x="5959465" y="5134139"/>
              <a:ext cx="4420818" cy="11079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0" tIns="182880" rIns="274320" bIns="18288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Demonstrated industry-leading optics and detection capabilities in MITRE ATT&amp;CK-based evaluation.</a:t>
              </a:r>
            </a:p>
          </p:txBody>
        </p:sp>
        <p:grpSp>
          <p:nvGrpSpPr>
            <p:cNvPr id="56" name="Graphic 15">
              <a:extLst>
                <a:ext uri="{FF2B5EF4-FFF2-40B4-BE49-F238E27FC236}">
                  <a16:creationId xmlns:a16="http://schemas.microsoft.com/office/drawing/2014/main" id="{FCB59EA5-5E42-45DC-BD84-CB660F6DD335}"/>
                </a:ext>
              </a:extLst>
            </p:cNvPr>
            <p:cNvGrpSpPr/>
            <p:nvPr/>
          </p:nvGrpSpPr>
          <p:grpSpPr>
            <a:xfrm>
              <a:off x="6155434" y="5376139"/>
              <a:ext cx="451402" cy="623997"/>
              <a:chOff x="5904136" y="2832082"/>
              <a:chExt cx="652880" cy="902511"/>
            </a:xfrm>
            <a:solidFill>
              <a:schemeClr val="bg1"/>
            </a:solidFill>
          </p:grpSpPr>
          <p:grpSp>
            <p:nvGrpSpPr>
              <p:cNvPr id="57" name="Graphic 15">
                <a:extLst>
                  <a:ext uri="{FF2B5EF4-FFF2-40B4-BE49-F238E27FC236}">
                    <a16:creationId xmlns:a16="http://schemas.microsoft.com/office/drawing/2014/main" id="{8BD8E655-B6EC-4E6B-9983-95ADCFD38BDE}"/>
                  </a:ext>
                </a:extLst>
              </p:cNvPr>
              <p:cNvGrpSpPr/>
              <p:nvPr/>
            </p:nvGrpSpPr>
            <p:grpSpPr>
              <a:xfrm>
                <a:off x="5904136" y="2834002"/>
                <a:ext cx="643278" cy="892909"/>
                <a:chOff x="5904136" y="2834002"/>
                <a:chExt cx="643278" cy="892909"/>
              </a:xfrm>
              <a:grpFill/>
            </p:grpSpPr>
            <p:sp>
              <p:nvSpPr>
                <p:cNvPr id="59" name="Freeform: Shape 58">
                  <a:extLst>
                    <a:ext uri="{FF2B5EF4-FFF2-40B4-BE49-F238E27FC236}">
                      <a16:creationId xmlns:a16="http://schemas.microsoft.com/office/drawing/2014/main" id="{2543A6EA-18DD-4781-A5A5-2AC60B76DA62}"/>
                    </a:ext>
                  </a:extLst>
                </p:cNvPr>
                <p:cNvSpPr/>
                <p:nvPr/>
              </p:nvSpPr>
              <p:spPr>
                <a:xfrm>
                  <a:off x="5954062" y="3415833"/>
                  <a:ext cx="241949" cy="311078"/>
                </a:xfrm>
                <a:custGeom>
                  <a:avLst/>
                  <a:gdLst>
                    <a:gd name="connsiteX0" fmla="*/ 59527 w 241949"/>
                    <a:gd name="connsiteY0" fmla="*/ 0 h 311078"/>
                    <a:gd name="connsiteX1" fmla="*/ 0 w 241949"/>
                    <a:gd name="connsiteY1" fmla="*/ 245790 h 311078"/>
                    <a:gd name="connsiteX2" fmla="*/ 188183 w 241949"/>
                    <a:gd name="connsiteY2" fmla="*/ 311078 h 311078"/>
                    <a:gd name="connsiteX3" fmla="*/ 241950 w 241949"/>
                    <a:gd name="connsiteY3" fmla="*/ 82570 h 311078"/>
                    <a:gd name="connsiteX4" fmla="*/ 159380 w 241949"/>
                    <a:gd name="connsiteY4" fmla="*/ 0 h 311078"/>
                    <a:gd name="connsiteX5" fmla="*/ 59527 w 241949"/>
                    <a:gd name="connsiteY5" fmla="*/ 0 h 311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949" h="311078">
                      <a:moveTo>
                        <a:pt x="59527" y="0"/>
                      </a:moveTo>
                      <a:cubicBezTo>
                        <a:pt x="3840" y="234269"/>
                        <a:pt x="0" y="245790"/>
                        <a:pt x="0" y="245790"/>
                      </a:cubicBezTo>
                      <a:cubicBezTo>
                        <a:pt x="188183" y="311078"/>
                        <a:pt x="188183" y="311078"/>
                        <a:pt x="188183" y="311078"/>
                      </a:cubicBezTo>
                      <a:cubicBezTo>
                        <a:pt x="218907" y="180502"/>
                        <a:pt x="234269" y="115214"/>
                        <a:pt x="241950" y="82570"/>
                      </a:cubicBezTo>
                      <a:cubicBezTo>
                        <a:pt x="228508" y="69129"/>
                        <a:pt x="205465" y="46086"/>
                        <a:pt x="159380" y="0"/>
                      </a:cubicBezTo>
                      <a:cubicBezTo>
                        <a:pt x="161300" y="0"/>
                        <a:pt x="161300" y="0"/>
                        <a:pt x="59527" y="0"/>
                      </a:cubicBezTo>
                      <a:close/>
                    </a:path>
                  </a:pathLst>
                </a:custGeom>
                <a:grp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0" name="Freeform: Shape 59">
                  <a:extLst>
                    <a:ext uri="{FF2B5EF4-FFF2-40B4-BE49-F238E27FC236}">
                      <a16:creationId xmlns:a16="http://schemas.microsoft.com/office/drawing/2014/main" id="{E97088CD-C8AA-4D2C-9936-FD223EAC4597}"/>
                    </a:ext>
                  </a:extLst>
                </p:cNvPr>
                <p:cNvSpPr/>
                <p:nvPr/>
              </p:nvSpPr>
              <p:spPr>
                <a:xfrm>
                  <a:off x="5969424" y="3627059"/>
                  <a:ext cx="19202" cy="19202"/>
                </a:xfrm>
                <a:custGeom>
                  <a:avLst/>
                  <a:gdLst>
                    <a:gd name="connsiteX0" fmla="*/ 0 w 19202"/>
                    <a:gd name="connsiteY0" fmla="*/ 0 h 19202"/>
                    <a:gd name="connsiteX1" fmla="*/ 0 w 19202"/>
                    <a:gd name="connsiteY1" fmla="*/ 0 h 19202"/>
                    <a:gd name="connsiteX2" fmla="*/ 0 w 19202"/>
                    <a:gd name="connsiteY2" fmla="*/ 0 h 19202"/>
                  </a:gdLst>
                  <a:ahLst/>
                  <a:cxnLst>
                    <a:cxn ang="0">
                      <a:pos x="connsiteX0" y="connsiteY0"/>
                    </a:cxn>
                    <a:cxn ang="0">
                      <a:pos x="connsiteX1" y="connsiteY1"/>
                    </a:cxn>
                    <a:cxn ang="0">
                      <a:pos x="connsiteX2" y="connsiteY2"/>
                    </a:cxn>
                  </a:cxnLst>
                  <a:rect l="l" t="t" r="r" b="b"/>
                  <a:pathLst>
                    <a:path w="19202" h="19202">
                      <a:moveTo>
                        <a:pt x="0" y="0"/>
                      </a:moveTo>
                      <a:cubicBezTo>
                        <a:pt x="0" y="0"/>
                        <a:pt x="0" y="0"/>
                        <a:pt x="0" y="0"/>
                      </a:cubicBezTo>
                      <a:cubicBezTo>
                        <a:pt x="0" y="0"/>
                        <a:pt x="0" y="0"/>
                        <a:pt x="0" y="0"/>
                      </a:cubicBezTo>
                      <a:close/>
                    </a:path>
                  </a:pathLst>
                </a:custGeom>
                <a:grp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1" name="Freeform: Shape 60">
                  <a:extLst>
                    <a:ext uri="{FF2B5EF4-FFF2-40B4-BE49-F238E27FC236}">
                      <a16:creationId xmlns:a16="http://schemas.microsoft.com/office/drawing/2014/main" id="{D0598543-1C62-4128-88CA-8805A2E81AFE}"/>
                    </a:ext>
                  </a:extLst>
                </p:cNvPr>
                <p:cNvSpPr/>
                <p:nvPr/>
              </p:nvSpPr>
              <p:spPr>
                <a:xfrm>
                  <a:off x="5904136" y="2834002"/>
                  <a:ext cx="643278" cy="645199"/>
                </a:xfrm>
                <a:custGeom>
                  <a:avLst/>
                  <a:gdLst>
                    <a:gd name="connsiteX0" fmla="*/ 547267 w 643278"/>
                    <a:gd name="connsiteY0" fmla="*/ 224668 h 645199"/>
                    <a:gd name="connsiteX1" fmla="*/ 547267 w 643278"/>
                    <a:gd name="connsiteY1" fmla="*/ 96012 h 645199"/>
                    <a:gd name="connsiteX2" fmla="*/ 418611 w 643278"/>
                    <a:gd name="connsiteY2" fmla="*/ 96012 h 645199"/>
                    <a:gd name="connsiteX3" fmla="*/ 322600 w 643278"/>
                    <a:gd name="connsiteY3" fmla="*/ 0 h 645199"/>
                    <a:gd name="connsiteX4" fmla="*/ 226588 w 643278"/>
                    <a:gd name="connsiteY4" fmla="*/ 97932 h 645199"/>
                    <a:gd name="connsiteX5" fmla="*/ 96012 w 643278"/>
                    <a:gd name="connsiteY5" fmla="*/ 96012 h 645199"/>
                    <a:gd name="connsiteX6" fmla="*/ 96012 w 643278"/>
                    <a:gd name="connsiteY6" fmla="*/ 224668 h 645199"/>
                    <a:gd name="connsiteX7" fmla="*/ 0 w 643278"/>
                    <a:gd name="connsiteY7" fmla="*/ 320679 h 645199"/>
                    <a:gd name="connsiteX8" fmla="*/ 96012 w 643278"/>
                    <a:gd name="connsiteY8" fmla="*/ 418611 h 645199"/>
                    <a:gd name="connsiteX9" fmla="*/ 96012 w 643278"/>
                    <a:gd name="connsiteY9" fmla="*/ 547267 h 645199"/>
                    <a:gd name="connsiteX10" fmla="*/ 122895 w 643278"/>
                    <a:gd name="connsiteY10" fmla="*/ 547267 h 645199"/>
                    <a:gd name="connsiteX11" fmla="*/ 224668 w 643278"/>
                    <a:gd name="connsiteY11" fmla="*/ 547267 h 645199"/>
                    <a:gd name="connsiteX12" fmla="*/ 307238 w 643278"/>
                    <a:gd name="connsiteY12" fmla="*/ 629838 h 645199"/>
                    <a:gd name="connsiteX13" fmla="*/ 322600 w 643278"/>
                    <a:gd name="connsiteY13" fmla="*/ 645199 h 645199"/>
                    <a:gd name="connsiteX14" fmla="*/ 418611 w 643278"/>
                    <a:gd name="connsiteY14" fmla="*/ 547267 h 645199"/>
                    <a:gd name="connsiteX15" fmla="*/ 547267 w 643278"/>
                    <a:gd name="connsiteY15" fmla="*/ 547267 h 645199"/>
                    <a:gd name="connsiteX16" fmla="*/ 547267 w 643278"/>
                    <a:gd name="connsiteY16" fmla="*/ 418611 h 645199"/>
                    <a:gd name="connsiteX17" fmla="*/ 643279 w 643278"/>
                    <a:gd name="connsiteY17" fmla="*/ 320679 h 645199"/>
                    <a:gd name="connsiteX18" fmla="*/ 547267 w 643278"/>
                    <a:gd name="connsiteY18" fmla="*/ 224668 h 645199"/>
                    <a:gd name="connsiteX19" fmla="*/ 324520 w 643278"/>
                    <a:gd name="connsiteY19" fmla="*/ 422452 h 645199"/>
                    <a:gd name="connsiteX20" fmla="*/ 226588 w 643278"/>
                    <a:gd name="connsiteY20" fmla="*/ 324520 h 645199"/>
                    <a:gd name="connsiteX21" fmla="*/ 324520 w 643278"/>
                    <a:gd name="connsiteY21" fmla="*/ 226588 h 645199"/>
                    <a:gd name="connsiteX22" fmla="*/ 422452 w 643278"/>
                    <a:gd name="connsiteY22" fmla="*/ 324520 h 645199"/>
                    <a:gd name="connsiteX23" fmla="*/ 324520 w 643278"/>
                    <a:gd name="connsiteY23" fmla="*/ 422452 h 64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3278" h="645199">
                      <a:moveTo>
                        <a:pt x="547267" y="224668"/>
                      </a:moveTo>
                      <a:cubicBezTo>
                        <a:pt x="547267" y="96012"/>
                        <a:pt x="547267" y="96012"/>
                        <a:pt x="547267" y="96012"/>
                      </a:cubicBezTo>
                      <a:cubicBezTo>
                        <a:pt x="418611" y="96012"/>
                        <a:pt x="418611" y="96012"/>
                        <a:pt x="418611" y="96012"/>
                      </a:cubicBezTo>
                      <a:cubicBezTo>
                        <a:pt x="322600" y="0"/>
                        <a:pt x="322600" y="0"/>
                        <a:pt x="322600" y="0"/>
                      </a:cubicBezTo>
                      <a:cubicBezTo>
                        <a:pt x="226588" y="97932"/>
                        <a:pt x="226588" y="97932"/>
                        <a:pt x="226588" y="97932"/>
                      </a:cubicBezTo>
                      <a:cubicBezTo>
                        <a:pt x="96012" y="96012"/>
                        <a:pt x="96012" y="96012"/>
                        <a:pt x="96012" y="96012"/>
                      </a:cubicBezTo>
                      <a:cubicBezTo>
                        <a:pt x="96012" y="224668"/>
                        <a:pt x="96012" y="224668"/>
                        <a:pt x="96012" y="224668"/>
                      </a:cubicBezTo>
                      <a:cubicBezTo>
                        <a:pt x="0" y="320679"/>
                        <a:pt x="0" y="320679"/>
                        <a:pt x="0" y="320679"/>
                      </a:cubicBezTo>
                      <a:cubicBezTo>
                        <a:pt x="96012" y="418611"/>
                        <a:pt x="96012" y="418611"/>
                        <a:pt x="96012" y="418611"/>
                      </a:cubicBezTo>
                      <a:cubicBezTo>
                        <a:pt x="96012" y="547267"/>
                        <a:pt x="96012" y="547267"/>
                        <a:pt x="96012" y="547267"/>
                      </a:cubicBezTo>
                      <a:cubicBezTo>
                        <a:pt x="105613" y="547267"/>
                        <a:pt x="115214" y="547267"/>
                        <a:pt x="122895" y="547267"/>
                      </a:cubicBezTo>
                      <a:cubicBezTo>
                        <a:pt x="224668" y="547267"/>
                        <a:pt x="224668" y="547267"/>
                        <a:pt x="224668" y="547267"/>
                      </a:cubicBezTo>
                      <a:cubicBezTo>
                        <a:pt x="270753" y="593353"/>
                        <a:pt x="293796" y="616396"/>
                        <a:pt x="307238" y="629838"/>
                      </a:cubicBezTo>
                      <a:cubicBezTo>
                        <a:pt x="322600" y="645199"/>
                        <a:pt x="322600" y="645199"/>
                        <a:pt x="322600" y="645199"/>
                      </a:cubicBezTo>
                      <a:cubicBezTo>
                        <a:pt x="418611" y="547267"/>
                        <a:pt x="418611" y="547267"/>
                        <a:pt x="418611" y="547267"/>
                      </a:cubicBezTo>
                      <a:cubicBezTo>
                        <a:pt x="547267" y="547267"/>
                        <a:pt x="547267" y="547267"/>
                        <a:pt x="547267" y="547267"/>
                      </a:cubicBezTo>
                      <a:cubicBezTo>
                        <a:pt x="547267" y="418611"/>
                        <a:pt x="547267" y="418611"/>
                        <a:pt x="547267" y="418611"/>
                      </a:cubicBezTo>
                      <a:lnTo>
                        <a:pt x="643279" y="320679"/>
                      </a:lnTo>
                      <a:cubicBezTo>
                        <a:pt x="547267" y="224668"/>
                        <a:pt x="547267" y="224668"/>
                        <a:pt x="547267" y="224668"/>
                      </a:cubicBezTo>
                      <a:close/>
                      <a:moveTo>
                        <a:pt x="324520" y="422452"/>
                      </a:moveTo>
                      <a:cubicBezTo>
                        <a:pt x="270753" y="422452"/>
                        <a:pt x="226588" y="378287"/>
                        <a:pt x="226588" y="324520"/>
                      </a:cubicBezTo>
                      <a:cubicBezTo>
                        <a:pt x="226588" y="270753"/>
                        <a:pt x="270753" y="226588"/>
                        <a:pt x="324520" y="226588"/>
                      </a:cubicBezTo>
                      <a:cubicBezTo>
                        <a:pt x="378286" y="226588"/>
                        <a:pt x="422452" y="270753"/>
                        <a:pt x="422452" y="324520"/>
                      </a:cubicBezTo>
                      <a:cubicBezTo>
                        <a:pt x="424372" y="378287"/>
                        <a:pt x="380207" y="422452"/>
                        <a:pt x="324520" y="422452"/>
                      </a:cubicBezTo>
                      <a:close/>
                    </a:path>
                  </a:pathLst>
                </a:custGeom>
                <a:grp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58" name="Freeform: Shape 57">
                <a:extLst>
                  <a:ext uri="{FF2B5EF4-FFF2-40B4-BE49-F238E27FC236}">
                    <a16:creationId xmlns:a16="http://schemas.microsoft.com/office/drawing/2014/main" id="{B44D91FC-27AD-4F38-86EC-135A800787F8}"/>
                  </a:ext>
                </a:extLst>
              </p:cNvPr>
              <p:cNvSpPr/>
              <p:nvPr/>
            </p:nvSpPr>
            <p:spPr>
              <a:xfrm>
                <a:off x="6251698" y="3413913"/>
                <a:ext cx="243869" cy="309158"/>
              </a:xfrm>
              <a:custGeom>
                <a:avLst/>
                <a:gdLst>
                  <a:gd name="connsiteX0" fmla="*/ 88331 w 243869"/>
                  <a:gd name="connsiteY0" fmla="*/ 0 h 309158"/>
                  <a:gd name="connsiteX1" fmla="*/ 0 w 243869"/>
                  <a:gd name="connsiteY1" fmla="*/ 88331 h 309158"/>
                  <a:gd name="connsiteX2" fmla="*/ 55687 w 243869"/>
                  <a:gd name="connsiteY2" fmla="*/ 309158 h 309158"/>
                  <a:gd name="connsiteX3" fmla="*/ 243870 w 243869"/>
                  <a:gd name="connsiteY3" fmla="*/ 245790 h 309158"/>
                  <a:gd name="connsiteX4" fmla="*/ 184343 w 243869"/>
                  <a:gd name="connsiteY4" fmla="*/ 0 h 309158"/>
                  <a:gd name="connsiteX5" fmla="*/ 88331 w 243869"/>
                  <a:gd name="connsiteY5" fmla="*/ 0 h 30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69" h="309158">
                    <a:moveTo>
                      <a:pt x="88331" y="0"/>
                    </a:moveTo>
                    <a:cubicBezTo>
                      <a:pt x="88331" y="0"/>
                      <a:pt x="88331" y="0"/>
                      <a:pt x="0" y="88331"/>
                    </a:cubicBezTo>
                    <a:cubicBezTo>
                      <a:pt x="55687" y="309158"/>
                      <a:pt x="55687" y="309158"/>
                      <a:pt x="55687" y="309158"/>
                    </a:cubicBezTo>
                    <a:cubicBezTo>
                      <a:pt x="243870" y="245790"/>
                      <a:pt x="243870" y="245790"/>
                      <a:pt x="243870" y="245790"/>
                    </a:cubicBezTo>
                    <a:cubicBezTo>
                      <a:pt x="209306" y="103693"/>
                      <a:pt x="192024" y="34564"/>
                      <a:pt x="184343" y="0"/>
                    </a:cubicBezTo>
                    <a:cubicBezTo>
                      <a:pt x="165140" y="0"/>
                      <a:pt x="136337" y="0"/>
                      <a:pt x="88331" y="0"/>
                    </a:cubicBezTo>
                    <a:close/>
                  </a:path>
                </a:pathLst>
              </a:custGeom>
              <a:grp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27" name="!! Capability statment">
            <a:extLst>
              <a:ext uri="{FF2B5EF4-FFF2-40B4-BE49-F238E27FC236}">
                <a16:creationId xmlns:a16="http://schemas.microsoft.com/office/drawing/2014/main" id="{0361968E-AE42-418D-8896-A13D6DD685D8}"/>
              </a:ext>
            </a:extLst>
          </p:cNvPr>
          <p:cNvSpPr txBox="1"/>
          <p:nvPr/>
        </p:nvSpPr>
        <p:spPr>
          <a:xfrm>
            <a:off x="588263" y="2002661"/>
            <a:ext cx="5453985"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mn-ea"/>
                <a:cs typeface="+mn-cs"/>
              </a:rPr>
              <a:t>Detect and investigate advanced persistent attacks</a:t>
            </a:r>
          </a:p>
        </p:txBody>
      </p:sp>
      <p:sp>
        <p:nvSpPr>
          <p:cNvPr id="23" name="!! Capability details">
            <a:extLst>
              <a:ext uri="{FF2B5EF4-FFF2-40B4-BE49-F238E27FC236}">
                <a16:creationId xmlns:a16="http://schemas.microsoft.com/office/drawing/2014/main" id="{0475693A-2AC4-4C42-9028-0C38B10E0D91}"/>
              </a:ext>
            </a:extLst>
          </p:cNvPr>
          <p:cNvSpPr txBox="1"/>
          <p:nvPr/>
        </p:nvSpPr>
        <p:spPr>
          <a:xfrm>
            <a:off x="1351625" y="3292216"/>
            <a:ext cx="5453985" cy="160043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Correlated behavioral alerts</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Investigation &amp; hunting over 6 months of data</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Rich set of response actions</a:t>
            </a:r>
          </a:p>
        </p:txBody>
      </p:sp>
      <p:grpSp>
        <p:nvGrpSpPr>
          <p:cNvPr id="19" name="Group 18">
            <a:extLst>
              <a:ext uri="{FF2B5EF4-FFF2-40B4-BE49-F238E27FC236}">
                <a16:creationId xmlns:a16="http://schemas.microsoft.com/office/drawing/2014/main" id="{F194A07F-04C0-4A98-9EB0-297A1A57240F}"/>
              </a:ext>
            </a:extLst>
          </p:cNvPr>
          <p:cNvGrpSpPr/>
          <p:nvPr/>
        </p:nvGrpSpPr>
        <p:grpSpPr>
          <a:xfrm>
            <a:off x="643605" y="3154177"/>
            <a:ext cx="504507" cy="504507"/>
            <a:chOff x="643605" y="3154177"/>
            <a:chExt cx="504507" cy="504507"/>
          </a:xfrm>
        </p:grpSpPr>
        <p:sp>
          <p:nvSpPr>
            <p:cNvPr id="24" name="Oval 23">
              <a:extLst>
                <a:ext uri="{FF2B5EF4-FFF2-40B4-BE49-F238E27FC236}">
                  <a16:creationId xmlns:a16="http://schemas.microsoft.com/office/drawing/2014/main" id="{1FBB75EC-E165-459B-8686-F808D2B9C0A0}"/>
                </a:ext>
              </a:extLst>
            </p:cNvPr>
            <p:cNvSpPr/>
            <p:nvPr/>
          </p:nvSpPr>
          <p:spPr bwMode="auto">
            <a:xfrm>
              <a:off x="643605" y="3154177"/>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3" name="chart5" descr="chart">
              <a:extLst>
                <a:ext uri="{FF2B5EF4-FFF2-40B4-BE49-F238E27FC236}">
                  <a16:creationId xmlns:a16="http://schemas.microsoft.com/office/drawing/2014/main" id="{B2027AA7-7C97-4559-94DF-640FA61138A2}"/>
                </a:ext>
              </a:extLst>
            </p:cNvPr>
            <p:cNvGrpSpPr/>
            <p:nvPr/>
          </p:nvGrpSpPr>
          <p:grpSpPr>
            <a:xfrm>
              <a:off x="747101" y="3257673"/>
              <a:ext cx="297514" cy="297514"/>
              <a:chOff x="747101" y="3257673"/>
              <a:chExt cx="297514" cy="297514"/>
            </a:xfrm>
          </p:grpSpPr>
          <p:sp>
            <p:nvSpPr>
              <p:cNvPr id="4" name="Freeform: Shape 3">
                <a:extLst>
                  <a:ext uri="{FF2B5EF4-FFF2-40B4-BE49-F238E27FC236}">
                    <a16:creationId xmlns:a16="http://schemas.microsoft.com/office/drawing/2014/main" id="{61B34384-EBA5-4DBD-878E-62D1D8932CF3}"/>
                  </a:ext>
                </a:extLst>
              </p:cNvPr>
              <p:cNvSpPr/>
              <p:nvPr/>
            </p:nvSpPr>
            <p:spPr>
              <a:xfrm>
                <a:off x="811906" y="3315638"/>
                <a:ext cx="189350" cy="84548"/>
              </a:xfrm>
              <a:custGeom>
                <a:avLst/>
                <a:gdLst>
                  <a:gd name="connsiteX0" fmla="*/ 4604 w 189350"/>
                  <a:gd name="connsiteY0" fmla="*/ 84548 h 84548"/>
                  <a:gd name="connsiteX1" fmla="*/ 0 w 189350"/>
                  <a:gd name="connsiteY1" fmla="*/ 78410 h 84548"/>
                  <a:gd name="connsiteX2" fmla="*/ 61429 w 189350"/>
                  <a:gd name="connsiteY2" fmla="*/ 32377 h 84548"/>
                  <a:gd name="connsiteX3" fmla="*/ 141476 w 189350"/>
                  <a:gd name="connsiteY3" fmla="*/ 0 h 84548"/>
                  <a:gd name="connsiteX4" fmla="*/ 189351 w 189350"/>
                  <a:gd name="connsiteY4" fmla="*/ 47670 h 84548"/>
                  <a:gd name="connsiteX5" fmla="*/ 183980 w 189350"/>
                  <a:gd name="connsiteY5" fmla="*/ 53092 h 84548"/>
                  <a:gd name="connsiteX6" fmla="*/ 139635 w 189350"/>
                  <a:gd name="connsiteY6" fmla="*/ 9002 h 84548"/>
                  <a:gd name="connsiteX7" fmla="*/ 65214 w 189350"/>
                  <a:gd name="connsiteY7" fmla="*/ 39128 h 84548"/>
                  <a:gd name="connsiteX8" fmla="*/ 4604 w 189350"/>
                  <a:gd name="connsiteY8" fmla="*/ 84548 h 84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50" h="84548">
                    <a:moveTo>
                      <a:pt x="4604" y="84548"/>
                    </a:moveTo>
                    <a:lnTo>
                      <a:pt x="0" y="78410"/>
                    </a:lnTo>
                    <a:lnTo>
                      <a:pt x="61429" y="32377"/>
                    </a:lnTo>
                    <a:lnTo>
                      <a:pt x="141476" y="0"/>
                    </a:lnTo>
                    <a:lnTo>
                      <a:pt x="189351" y="47670"/>
                    </a:lnTo>
                    <a:lnTo>
                      <a:pt x="183980" y="53092"/>
                    </a:lnTo>
                    <a:lnTo>
                      <a:pt x="139635" y="9002"/>
                    </a:lnTo>
                    <a:lnTo>
                      <a:pt x="65214" y="39128"/>
                    </a:lnTo>
                    <a:lnTo>
                      <a:pt x="4604" y="84548"/>
                    </a:lnTo>
                    <a:close/>
                  </a:path>
                </a:pathLst>
              </a:custGeom>
              <a:solidFill>
                <a:schemeClr val="accent1"/>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7" name="Freeform: Shape 6">
                <a:extLst>
                  <a:ext uri="{FF2B5EF4-FFF2-40B4-BE49-F238E27FC236}">
                    <a16:creationId xmlns:a16="http://schemas.microsoft.com/office/drawing/2014/main" id="{D667D7AF-623C-4ACE-BBD6-BA6E9D404FF3}"/>
                  </a:ext>
                </a:extLst>
              </p:cNvPr>
              <p:cNvSpPr/>
              <p:nvPr/>
            </p:nvSpPr>
            <p:spPr>
              <a:xfrm>
                <a:off x="937117" y="3304799"/>
                <a:ext cx="30688" cy="30688"/>
              </a:xfrm>
              <a:custGeom>
                <a:avLst/>
                <a:gdLst>
                  <a:gd name="connsiteX0" fmla="*/ 15344 w 30688"/>
                  <a:gd name="connsiteY0" fmla="*/ 30689 h 30688"/>
                  <a:gd name="connsiteX1" fmla="*/ 30689 w 30688"/>
                  <a:gd name="connsiteY1" fmla="*/ 15344 h 30688"/>
                  <a:gd name="connsiteX2" fmla="*/ 15344 w 30688"/>
                  <a:gd name="connsiteY2" fmla="*/ 0 h 30688"/>
                  <a:gd name="connsiteX3" fmla="*/ 0 w 30688"/>
                  <a:gd name="connsiteY3" fmla="*/ 15344 h 30688"/>
                  <a:gd name="connsiteX4" fmla="*/ 15344 w 30688"/>
                  <a:gd name="connsiteY4" fmla="*/ 30689 h 3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8" h="30688">
                    <a:moveTo>
                      <a:pt x="15344" y="30689"/>
                    </a:moveTo>
                    <a:cubicBezTo>
                      <a:pt x="23819" y="30689"/>
                      <a:pt x="30689" y="23819"/>
                      <a:pt x="30689" y="15344"/>
                    </a:cubicBezTo>
                    <a:cubicBezTo>
                      <a:pt x="30689" y="6870"/>
                      <a:pt x="23819" y="0"/>
                      <a:pt x="15344" y="0"/>
                    </a:cubicBezTo>
                    <a:cubicBezTo>
                      <a:pt x="6870" y="0"/>
                      <a:pt x="0" y="6870"/>
                      <a:pt x="0" y="15344"/>
                    </a:cubicBezTo>
                    <a:cubicBezTo>
                      <a:pt x="0" y="23819"/>
                      <a:pt x="6870" y="30689"/>
                      <a:pt x="15344" y="30689"/>
                    </a:cubicBezTo>
                    <a:close/>
                  </a:path>
                </a:pathLst>
              </a:custGeom>
              <a:solidFill>
                <a:srgbClr val="0078D4"/>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8" name="Freeform: Shape 7">
                <a:extLst>
                  <a:ext uri="{FF2B5EF4-FFF2-40B4-BE49-F238E27FC236}">
                    <a16:creationId xmlns:a16="http://schemas.microsoft.com/office/drawing/2014/main" id="{9A9D3868-2891-4294-A364-9408F3814445}"/>
                  </a:ext>
                </a:extLst>
              </p:cNvPr>
              <p:cNvSpPr/>
              <p:nvPr/>
            </p:nvSpPr>
            <p:spPr>
              <a:xfrm>
                <a:off x="983203" y="3350669"/>
                <a:ext cx="30688" cy="30688"/>
              </a:xfrm>
              <a:custGeom>
                <a:avLst/>
                <a:gdLst>
                  <a:gd name="connsiteX0" fmla="*/ 15344 w 30688"/>
                  <a:gd name="connsiteY0" fmla="*/ 30689 h 30688"/>
                  <a:gd name="connsiteX1" fmla="*/ 30689 w 30688"/>
                  <a:gd name="connsiteY1" fmla="*/ 15344 h 30688"/>
                  <a:gd name="connsiteX2" fmla="*/ 15344 w 30688"/>
                  <a:gd name="connsiteY2" fmla="*/ 0 h 30688"/>
                  <a:gd name="connsiteX3" fmla="*/ 0 w 30688"/>
                  <a:gd name="connsiteY3" fmla="*/ 15344 h 30688"/>
                  <a:gd name="connsiteX4" fmla="*/ 15344 w 30688"/>
                  <a:gd name="connsiteY4" fmla="*/ 30689 h 3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8" h="30688">
                    <a:moveTo>
                      <a:pt x="15344" y="30689"/>
                    </a:moveTo>
                    <a:cubicBezTo>
                      <a:pt x="23819" y="30689"/>
                      <a:pt x="30689" y="23819"/>
                      <a:pt x="30689" y="15344"/>
                    </a:cubicBezTo>
                    <a:cubicBezTo>
                      <a:pt x="30689" y="6870"/>
                      <a:pt x="23819" y="0"/>
                      <a:pt x="15344" y="0"/>
                    </a:cubicBezTo>
                    <a:cubicBezTo>
                      <a:pt x="6870" y="0"/>
                      <a:pt x="0" y="6870"/>
                      <a:pt x="0" y="15344"/>
                    </a:cubicBezTo>
                    <a:cubicBezTo>
                      <a:pt x="0" y="23819"/>
                      <a:pt x="6870" y="30689"/>
                      <a:pt x="15344" y="30689"/>
                    </a:cubicBezTo>
                    <a:close/>
                  </a:path>
                </a:pathLst>
              </a:custGeom>
              <a:solidFill>
                <a:srgbClr val="0078D4"/>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9" name="Freeform: Shape 8">
                <a:extLst>
                  <a:ext uri="{FF2B5EF4-FFF2-40B4-BE49-F238E27FC236}">
                    <a16:creationId xmlns:a16="http://schemas.microsoft.com/office/drawing/2014/main" id="{2F2E8379-82D2-431A-B2F7-AC3FB49E779A}"/>
                  </a:ext>
                </a:extLst>
              </p:cNvPr>
              <p:cNvSpPr/>
              <p:nvPr/>
            </p:nvSpPr>
            <p:spPr>
              <a:xfrm>
                <a:off x="860447" y="3335846"/>
                <a:ext cx="30688" cy="30688"/>
              </a:xfrm>
              <a:custGeom>
                <a:avLst/>
                <a:gdLst>
                  <a:gd name="connsiteX0" fmla="*/ 15344 w 30688"/>
                  <a:gd name="connsiteY0" fmla="*/ 30689 h 30688"/>
                  <a:gd name="connsiteX1" fmla="*/ 30689 w 30688"/>
                  <a:gd name="connsiteY1" fmla="*/ 15344 h 30688"/>
                  <a:gd name="connsiteX2" fmla="*/ 15344 w 30688"/>
                  <a:gd name="connsiteY2" fmla="*/ 0 h 30688"/>
                  <a:gd name="connsiteX3" fmla="*/ 0 w 30688"/>
                  <a:gd name="connsiteY3" fmla="*/ 15344 h 30688"/>
                  <a:gd name="connsiteX4" fmla="*/ 15344 w 30688"/>
                  <a:gd name="connsiteY4" fmla="*/ 30689 h 3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8" h="30688">
                    <a:moveTo>
                      <a:pt x="15344" y="30689"/>
                    </a:moveTo>
                    <a:cubicBezTo>
                      <a:pt x="23819" y="30689"/>
                      <a:pt x="30689" y="23819"/>
                      <a:pt x="30689" y="15344"/>
                    </a:cubicBezTo>
                    <a:cubicBezTo>
                      <a:pt x="30689" y="6870"/>
                      <a:pt x="23819" y="0"/>
                      <a:pt x="15344" y="0"/>
                    </a:cubicBezTo>
                    <a:cubicBezTo>
                      <a:pt x="6870" y="0"/>
                      <a:pt x="0" y="6870"/>
                      <a:pt x="0" y="15344"/>
                    </a:cubicBezTo>
                    <a:cubicBezTo>
                      <a:pt x="0" y="23819"/>
                      <a:pt x="6870" y="30689"/>
                      <a:pt x="15344" y="30689"/>
                    </a:cubicBezTo>
                    <a:close/>
                  </a:path>
                </a:pathLst>
              </a:custGeom>
              <a:solidFill>
                <a:srgbClr val="0078D4"/>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1" name="Freeform: Shape 10">
                <a:extLst>
                  <a:ext uri="{FF2B5EF4-FFF2-40B4-BE49-F238E27FC236}">
                    <a16:creationId xmlns:a16="http://schemas.microsoft.com/office/drawing/2014/main" id="{19D7C6BD-E85A-4331-9B2E-F7469E2FD2D9}"/>
                  </a:ext>
                </a:extLst>
              </p:cNvPr>
              <p:cNvSpPr/>
              <p:nvPr/>
            </p:nvSpPr>
            <p:spPr>
              <a:xfrm>
                <a:off x="798864" y="3381787"/>
                <a:ext cx="30688" cy="30688"/>
              </a:xfrm>
              <a:custGeom>
                <a:avLst/>
                <a:gdLst>
                  <a:gd name="connsiteX0" fmla="*/ 15344 w 30688"/>
                  <a:gd name="connsiteY0" fmla="*/ 30689 h 30688"/>
                  <a:gd name="connsiteX1" fmla="*/ 30689 w 30688"/>
                  <a:gd name="connsiteY1" fmla="*/ 15344 h 30688"/>
                  <a:gd name="connsiteX2" fmla="*/ 15344 w 30688"/>
                  <a:gd name="connsiteY2" fmla="*/ 0 h 30688"/>
                  <a:gd name="connsiteX3" fmla="*/ 0 w 30688"/>
                  <a:gd name="connsiteY3" fmla="*/ 15344 h 30688"/>
                  <a:gd name="connsiteX4" fmla="*/ 15344 w 30688"/>
                  <a:gd name="connsiteY4" fmla="*/ 30689 h 3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8" h="30688">
                    <a:moveTo>
                      <a:pt x="15344" y="30689"/>
                    </a:moveTo>
                    <a:cubicBezTo>
                      <a:pt x="23819" y="30689"/>
                      <a:pt x="30689" y="23819"/>
                      <a:pt x="30689" y="15344"/>
                    </a:cubicBezTo>
                    <a:cubicBezTo>
                      <a:pt x="30689" y="6870"/>
                      <a:pt x="23819" y="0"/>
                      <a:pt x="15344" y="0"/>
                    </a:cubicBezTo>
                    <a:cubicBezTo>
                      <a:pt x="6870" y="0"/>
                      <a:pt x="0" y="6870"/>
                      <a:pt x="0" y="15344"/>
                    </a:cubicBezTo>
                    <a:cubicBezTo>
                      <a:pt x="0" y="23819"/>
                      <a:pt x="6870" y="30689"/>
                      <a:pt x="15344" y="30689"/>
                    </a:cubicBezTo>
                    <a:close/>
                  </a:path>
                </a:pathLst>
              </a:custGeom>
              <a:solidFill>
                <a:srgbClr val="0078D4"/>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2" name="Freeform: Shape 11">
                <a:extLst>
                  <a:ext uri="{FF2B5EF4-FFF2-40B4-BE49-F238E27FC236}">
                    <a16:creationId xmlns:a16="http://schemas.microsoft.com/office/drawing/2014/main" id="{F1072751-87A7-4C46-A05C-EC18B5791C02}"/>
                  </a:ext>
                </a:extLst>
              </p:cNvPr>
              <p:cNvSpPr/>
              <p:nvPr/>
            </p:nvSpPr>
            <p:spPr>
              <a:xfrm>
                <a:off x="811906" y="3392365"/>
                <a:ext cx="189350" cy="84548"/>
              </a:xfrm>
              <a:custGeom>
                <a:avLst/>
                <a:gdLst>
                  <a:gd name="connsiteX0" fmla="*/ 4604 w 189350"/>
                  <a:gd name="connsiteY0" fmla="*/ 84548 h 84548"/>
                  <a:gd name="connsiteX1" fmla="*/ 0 w 189350"/>
                  <a:gd name="connsiteY1" fmla="*/ 78410 h 84548"/>
                  <a:gd name="connsiteX2" fmla="*/ 61429 w 189350"/>
                  <a:gd name="connsiteY2" fmla="*/ 32377 h 84548"/>
                  <a:gd name="connsiteX3" fmla="*/ 141476 w 189350"/>
                  <a:gd name="connsiteY3" fmla="*/ 0 h 84548"/>
                  <a:gd name="connsiteX4" fmla="*/ 189351 w 189350"/>
                  <a:gd name="connsiteY4" fmla="*/ 47670 h 84548"/>
                  <a:gd name="connsiteX5" fmla="*/ 183980 w 189350"/>
                  <a:gd name="connsiteY5" fmla="*/ 53092 h 84548"/>
                  <a:gd name="connsiteX6" fmla="*/ 139635 w 189350"/>
                  <a:gd name="connsiteY6" fmla="*/ 9002 h 84548"/>
                  <a:gd name="connsiteX7" fmla="*/ 65214 w 189350"/>
                  <a:gd name="connsiteY7" fmla="*/ 39129 h 84548"/>
                  <a:gd name="connsiteX8" fmla="*/ 4604 w 189350"/>
                  <a:gd name="connsiteY8" fmla="*/ 84548 h 84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50" h="84548">
                    <a:moveTo>
                      <a:pt x="4604" y="84548"/>
                    </a:moveTo>
                    <a:lnTo>
                      <a:pt x="0" y="78410"/>
                    </a:lnTo>
                    <a:lnTo>
                      <a:pt x="61429" y="32377"/>
                    </a:lnTo>
                    <a:lnTo>
                      <a:pt x="141476" y="0"/>
                    </a:lnTo>
                    <a:lnTo>
                      <a:pt x="189351" y="47670"/>
                    </a:lnTo>
                    <a:lnTo>
                      <a:pt x="183980" y="53092"/>
                    </a:lnTo>
                    <a:lnTo>
                      <a:pt x="139635" y="9002"/>
                    </a:lnTo>
                    <a:lnTo>
                      <a:pt x="65214" y="39129"/>
                    </a:lnTo>
                    <a:lnTo>
                      <a:pt x="4604" y="84548"/>
                    </a:lnTo>
                    <a:close/>
                  </a:path>
                </a:pathLst>
              </a:custGeom>
              <a:solidFill>
                <a:schemeClr val="accent1"/>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 name="Freeform: Shape 12">
                <a:extLst>
                  <a:ext uri="{FF2B5EF4-FFF2-40B4-BE49-F238E27FC236}">
                    <a16:creationId xmlns:a16="http://schemas.microsoft.com/office/drawing/2014/main" id="{A1053222-F86B-4976-96B8-716ADF71B163}"/>
                  </a:ext>
                </a:extLst>
              </p:cNvPr>
              <p:cNvSpPr/>
              <p:nvPr/>
            </p:nvSpPr>
            <p:spPr>
              <a:xfrm>
                <a:off x="937117" y="3381502"/>
                <a:ext cx="30688" cy="30688"/>
              </a:xfrm>
              <a:custGeom>
                <a:avLst/>
                <a:gdLst>
                  <a:gd name="connsiteX0" fmla="*/ 15344 w 30688"/>
                  <a:gd name="connsiteY0" fmla="*/ 30689 h 30688"/>
                  <a:gd name="connsiteX1" fmla="*/ 30689 w 30688"/>
                  <a:gd name="connsiteY1" fmla="*/ 15344 h 30688"/>
                  <a:gd name="connsiteX2" fmla="*/ 15344 w 30688"/>
                  <a:gd name="connsiteY2" fmla="*/ 0 h 30688"/>
                  <a:gd name="connsiteX3" fmla="*/ 0 w 30688"/>
                  <a:gd name="connsiteY3" fmla="*/ 15344 h 30688"/>
                  <a:gd name="connsiteX4" fmla="*/ 15344 w 30688"/>
                  <a:gd name="connsiteY4" fmla="*/ 30689 h 3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8" h="30688">
                    <a:moveTo>
                      <a:pt x="15344" y="30689"/>
                    </a:moveTo>
                    <a:cubicBezTo>
                      <a:pt x="23819" y="30689"/>
                      <a:pt x="30689" y="23819"/>
                      <a:pt x="30689" y="15344"/>
                    </a:cubicBezTo>
                    <a:cubicBezTo>
                      <a:pt x="30689" y="6870"/>
                      <a:pt x="23819" y="0"/>
                      <a:pt x="15344" y="0"/>
                    </a:cubicBezTo>
                    <a:cubicBezTo>
                      <a:pt x="6870" y="0"/>
                      <a:pt x="0" y="6870"/>
                      <a:pt x="0" y="15344"/>
                    </a:cubicBezTo>
                    <a:cubicBezTo>
                      <a:pt x="0" y="23819"/>
                      <a:pt x="6870" y="30689"/>
                      <a:pt x="15344" y="30689"/>
                    </a:cubicBezTo>
                    <a:close/>
                  </a:path>
                </a:pathLst>
              </a:custGeom>
              <a:solidFill>
                <a:srgbClr val="0078D4"/>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4" name="Freeform: Shape 13">
                <a:extLst>
                  <a:ext uri="{FF2B5EF4-FFF2-40B4-BE49-F238E27FC236}">
                    <a16:creationId xmlns:a16="http://schemas.microsoft.com/office/drawing/2014/main" id="{D9DFC6D0-83CA-44DE-8642-350439C38C06}"/>
                  </a:ext>
                </a:extLst>
              </p:cNvPr>
              <p:cNvSpPr/>
              <p:nvPr/>
            </p:nvSpPr>
            <p:spPr>
              <a:xfrm>
                <a:off x="983203" y="3427396"/>
                <a:ext cx="30688" cy="30688"/>
              </a:xfrm>
              <a:custGeom>
                <a:avLst/>
                <a:gdLst>
                  <a:gd name="connsiteX0" fmla="*/ 15344 w 30688"/>
                  <a:gd name="connsiteY0" fmla="*/ 30689 h 30688"/>
                  <a:gd name="connsiteX1" fmla="*/ 30689 w 30688"/>
                  <a:gd name="connsiteY1" fmla="*/ 15344 h 30688"/>
                  <a:gd name="connsiteX2" fmla="*/ 15344 w 30688"/>
                  <a:gd name="connsiteY2" fmla="*/ 0 h 30688"/>
                  <a:gd name="connsiteX3" fmla="*/ 0 w 30688"/>
                  <a:gd name="connsiteY3" fmla="*/ 15344 h 30688"/>
                  <a:gd name="connsiteX4" fmla="*/ 15344 w 30688"/>
                  <a:gd name="connsiteY4" fmla="*/ 30689 h 3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8" h="30688">
                    <a:moveTo>
                      <a:pt x="15344" y="30689"/>
                    </a:moveTo>
                    <a:cubicBezTo>
                      <a:pt x="23819" y="30689"/>
                      <a:pt x="30689" y="23819"/>
                      <a:pt x="30689" y="15344"/>
                    </a:cubicBezTo>
                    <a:cubicBezTo>
                      <a:pt x="30689" y="6870"/>
                      <a:pt x="23819" y="0"/>
                      <a:pt x="15344" y="0"/>
                    </a:cubicBezTo>
                    <a:cubicBezTo>
                      <a:pt x="6870" y="0"/>
                      <a:pt x="0" y="6870"/>
                      <a:pt x="0" y="15344"/>
                    </a:cubicBezTo>
                    <a:cubicBezTo>
                      <a:pt x="0" y="23819"/>
                      <a:pt x="6870" y="30689"/>
                      <a:pt x="15344" y="30689"/>
                    </a:cubicBezTo>
                    <a:close/>
                  </a:path>
                </a:pathLst>
              </a:custGeom>
              <a:solidFill>
                <a:srgbClr val="0078D4"/>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5" name="Freeform: Shape 14">
                <a:extLst>
                  <a:ext uri="{FF2B5EF4-FFF2-40B4-BE49-F238E27FC236}">
                    <a16:creationId xmlns:a16="http://schemas.microsoft.com/office/drawing/2014/main" id="{4D628209-2674-4D5F-AF6F-6A9116653C01}"/>
                  </a:ext>
                </a:extLst>
              </p:cNvPr>
              <p:cNvSpPr/>
              <p:nvPr/>
            </p:nvSpPr>
            <p:spPr>
              <a:xfrm>
                <a:off x="860447" y="3412572"/>
                <a:ext cx="30688" cy="30688"/>
              </a:xfrm>
              <a:custGeom>
                <a:avLst/>
                <a:gdLst>
                  <a:gd name="connsiteX0" fmla="*/ 15344 w 30688"/>
                  <a:gd name="connsiteY0" fmla="*/ 30689 h 30688"/>
                  <a:gd name="connsiteX1" fmla="*/ 30689 w 30688"/>
                  <a:gd name="connsiteY1" fmla="*/ 15344 h 30688"/>
                  <a:gd name="connsiteX2" fmla="*/ 15344 w 30688"/>
                  <a:gd name="connsiteY2" fmla="*/ 0 h 30688"/>
                  <a:gd name="connsiteX3" fmla="*/ 0 w 30688"/>
                  <a:gd name="connsiteY3" fmla="*/ 15344 h 30688"/>
                  <a:gd name="connsiteX4" fmla="*/ 15344 w 30688"/>
                  <a:gd name="connsiteY4" fmla="*/ 30689 h 3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8" h="30688">
                    <a:moveTo>
                      <a:pt x="15344" y="30689"/>
                    </a:moveTo>
                    <a:cubicBezTo>
                      <a:pt x="23819" y="30689"/>
                      <a:pt x="30689" y="23819"/>
                      <a:pt x="30689" y="15344"/>
                    </a:cubicBezTo>
                    <a:cubicBezTo>
                      <a:pt x="30689" y="6870"/>
                      <a:pt x="23819" y="0"/>
                      <a:pt x="15344" y="0"/>
                    </a:cubicBezTo>
                    <a:cubicBezTo>
                      <a:pt x="6870" y="0"/>
                      <a:pt x="0" y="6870"/>
                      <a:pt x="0" y="15344"/>
                    </a:cubicBezTo>
                    <a:cubicBezTo>
                      <a:pt x="0" y="23819"/>
                      <a:pt x="6870" y="30689"/>
                      <a:pt x="15344" y="30689"/>
                    </a:cubicBezTo>
                    <a:close/>
                  </a:path>
                </a:pathLst>
              </a:custGeom>
              <a:solidFill>
                <a:srgbClr val="0078D4"/>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6" name="Freeform: Shape 15">
                <a:extLst>
                  <a:ext uri="{FF2B5EF4-FFF2-40B4-BE49-F238E27FC236}">
                    <a16:creationId xmlns:a16="http://schemas.microsoft.com/office/drawing/2014/main" id="{C989EFDD-5285-4E96-985D-B8088082018F}"/>
                  </a:ext>
                </a:extLst>
              </p:cNvPr>
              <p:cNvSpPr/>
              <p:nvPr/>
            </p:nvSpPr>
            <p:spPr>
              <a:xfrm>
                <a:off x="798864" y="3458490"/>
                <a:ext cx="30688" cy="30688"/>
              </a:xfrm>
              <a:custGeom>
                <a:avLst/>
                <a:gdLst>
                  <a:gd name="connsiteX0" fmla="*/ 15344 w 30688"/>
                  <a:gd name="connsiteY0" fmla="*/ 30689 h 30688"/>
                  <a:gd name="connsiteX1" fmla="*/ 30689 w 30688"/>
                  <a:gd name="connsiteY1" fmla="*/ 15344 h 30688"/>
                  <a:gd name="connsiteX2" fmla="*/ 15344 w 30688"/>
                  <a:gd name="connsiteY2" fmla="*/ 0 h 30688"/>
                  <a:gd name="connsiteX3" fmla="*/ 0 w 30688"/>
                  <a:gd name="connsiteY3" fmla="*/ 15344 h 30688"/>
                  <a:gd name="connsiteX4" fmla="*/ 15344 w 30688"/>
                  <a:gd name="connsiteY4" fmla="*/ 30689 h 3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8" h="30688">
                    <a:moveTo>
                      <a:pt x="15344" y="30689"/>
                    </a:moveTo>
                    <a:cubicBezTo>
                      <a:pt x="23819" y="30689"/>
                      <a:pt x="30689" y="23819"/>
                      <a:pt x="30689" y="15344"/>
                    </a:cubicBezTo>
                    <a:cubicBezTo>
                      <a:pt x="30689" y="6870"/>
                      <a:pt x="23819" y="0"/>
                      <a:pt x="15344" y="0"/>
                    </a:cubicBezTo>
                    <a:cubicBezTo>
                      <a:pt x="6870" y="0"/>
                      <a:pt x="0" y="6870"/>
                      <a:pt x="0" y="15344"/>
                    </a:cubicBezTo>
                    <a:cubicBezTo>
                      <a:pt x="0" y="23819"/>
                      <a:pt x="6870" y="30689"/>
                      <a:pt x="15344" y="30689"/>
                    </a:cubicBezTo>
                    <a:close/>
                  </a:path>
                </a:pathLst>
              </a:custGeom>
              <a:solidFill>
                <a:srgbClr val="0078D4"/>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7" name="Freeform: Shape 16">
                <a:extLst>
                  <a:ext uri="{FF2B5EF4-FFF2-40B4-BE49-F238E27FC236}">
                    <a16:creationId xmlns:a16="http://schemas.microsoft.com/office/drawing/2014/main" id="{D899E833-3E2A-41FE-B96C-908B10D4DB97}"/>
                  </a:ext>
                </a:extLst>
              </p:cNvPr>
              <p:cNvSpPr/>
              <p:nvPr/>
            </p:nvSpPr>
            <p:spPr>
              <a:xfrm>
                <a:off x="768177" y="3274156"/>
                <a:ext cx="15446" cy="261111"/>
              </a:xfrm>
              <a:custGeom>
                <a:avLst/>
                <a:gdLst>
                  <a:gd name="connsiteX0" fmla="*/ 15447 w 15446"/>
                  <a:gd name="connsiteY0" fmla="*/ 0 h 261111"/>
                  <a:gd name="connsiteX1" fmla="*/ 0 w 15446"/>
                  <a:gd name="connsiteY1" fmla="*/ 0 h 261111"/>
                  <a:gd name="connsiteX2" fmla="*/ 0 w 15446"/>
                  <a:gd name="connsiteY2" fmla="*/ 261111 h 261111"/>
                  <a:gd name="connsiteX3" fmla="*/ 15447 w 15446"/>
                  <a:gd name="connsiteY3" fmla="*/ 261111 h 261111"/>
                  <a:gd name="connsiteX4" fmla="*/ 15447 w 15446"/>
                  <a:gd name="connsiteY4" fmla="*/ 0 h 261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46" h="261111">
                    <a:moveTo>
                      <a:pt x="15447" y="0"/>
                    </a:moveTo>
                    <a:lnTo>
                      <a:pt x="0" y="0"/>
                    </a:lnTo>
                    <a:lnTo>
                      <a:pt x="0" y="261111"/>
                    </a:lnTo>
                    <a:lnTo>
                      <a:pt x="15447" y="261111"/>
                    </a:lnTo>
                    <a:lnTo>
                      <a:pt x="15447" y="0"/>
                    </a:lnTo>
                    <a:close/>
                  </a:path>
                </a:pathLst>
              </a:custGeom>
              <a:solidFill>
                <a:srgbClr val="C1C1C1"/>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8" name="Freeform: Shape 17">
                <a:extLst>
                  <a:ext uri="{FF2B5EF4-FFF2-40B4-BE49-F238E27FC236}">
                    <a16:creationId xmlns:a16="http://schemas.microsoft.com/office/drawing/2014/main" id="{14DAB4E8-81E3-421C-BA2C-22DC7449DA9C}"/>
                  </a:ext>
                </a:extLst>
              </p:cNvPr>
              <p:cNvSpPr/>
              <p:nvPr/>
            </p:nvSpPr>
            <p:spPr>
              <a:xfrm>
                <a:off x="768235" y="3519918"/>
                <a:ext cx="261315" cy="15447"/>
              </a:xfrm>
              <a:custGeom>
                <a:avLst/>
                <a:gdLst>
                  <a:gd name="connsiteX0" fmla="*/ 261316 w 261315"/>
                  <a:gd name="connsiteY0" fmla="*/ 15447 h 15447"/>
                  <a:gd name="connsiteX1" fmla="*/ 261316 w 261315"/>
                  <a:gd name="connsiteY1" fmla="*/ 0 h 15447"/>
                  <a:gd name="connsiteX2" fmla="*/ 0 w 261315"/>
                  <a:gd name="connsiteY2" fmla="*/ 0 h 15447"/>
                  <a:gd name="connsiteX3" fmla="*/ 0 w 261315"/>
                  <a:gd name="connsiteY3" fmla="*/ 15447 h 15447"/>
                  <a:gd name="connsiteX4" fmla="*/ 261316 w 261315"/>
                  <a:gd name="connsiteY4" fmla="*/ 15447 h 1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315" h="15447">
                    <a:moveTo>
                      <a:pt x="261316" y="15447"/>
                    </a:moveTo>
                    <a:lnTo>
                      <a:pt x="261316" y="0"/>
                    </a:lnTo>
                    <a:lnTo>
                      <a:pt x="0" y="0"/>
                    </a:lnTo>
                    <a:lnTo>
                      <a:pt x="0" y="15447"/>
                    </a:lnTo>
                    <a:lnTo>
                      <a:pt x="261316" y="15447"/>
                    </a:lnTo>
                    <a:close/>
                  </a:path>
                </a:pathLst>
              </a:custGeom>
              <a:solidFill>
                <a:srgbClr val="C1C1C1"/>
              </a:solidFill>
              <a:ln w="602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52" name="Group 51">
            <a:extLst>
              <a:ext uri="{FF2B5EF4-FFF2-40B4-BE49-F238E27FC236}">
                <a16:creationId xmlns:a16="http://schemas.microsoft.com/office/drawing/2014/main" id="{E420CDAA-C386-4997-B6E3-A3C59758908A}"/>
              </a:ext>
            </a:extLst>
          </p:cNvPr>
          <p:cNvGrpSpPr/>
          <p:nvPr/>
        </p:nvGrpSpPr>
        <p:grpSpPr>
          <a:xfrm>
            <a:off x="643605" y="3820615"/>
            <a:ext cx="504507" cy="504507"/>
            <a:chOff x="643605" y="3820615"/>
            <a:chExt cx="504507" cy="504507"/>
          </a:xfrm>
        </p:grpSpPr>
        <p:sp>
          <p:nvSpPr>
            <p:cNvPr id="25" name="Oval 24">
              <a:extLst>
                <a:ext uri="{FF2B5EF4-FFF2-40B4-BE49-F238E27FC236}">
                  <a16:creationId xmlns:a16="http://schemas.microsoft.com/office/drawing/2014/main" id="{381939BC-F09B-4E44-964F-ACEB892D447E}"/>
                </a:ext>
              </a:extLst>
            </p:cNvPr>
            <p:cNvSpPr/>
            <p:nvPr/>
          </p:nvSpPr>
          <p:spPr bwMode="auto">
            <a:xfrm>
              <a:off x="643605" y="3820615"/>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51" name="Group 50">
              <a:extLst>
                <a:ext uri="{FF2B5EF4-FFF2-40B4-BE49-F238E27FC236}">
                  <a16:creationId xmlns:a16="http://schemas.microsoft.com/office/drawing/2014/main" id="{330EE8B9-7C58-40DB-B8B0-42714F13EFE0}"/>
                </a:ext>
              </a:extLst>
            </p:cNvPr>
            <p:cNvGrpSpPr/>
            <p:nvPr/>
          </p:nvGrpSpPr>
          <p:grpSpPr>
            <a:xfrm>
              <a:off x="756399" y="3939185"/>
              <a:ext cx="278918" cy="267367"/>
              <a:chOff x="108902" y="4078171"/>
              <a:chExt cx="431089" cy="413235"/>
            </a:xfrm>
          </p:grpSpPr>
          <p:sp>
            <p:nvSpPr>
              <p:cNvPr id="21" name="Freeform: Shape 20">
                <a:extLst>
                  <a:ext uri="{FF2B5EF4-FFF2-40B4-BE49-F238E27FC236}">
                    <a16:creationId xmlns:a16="http://schemas.microsoft.com/office/drawing/2014/main" id="{B70A62DE-909F-46B6-BC50-879201F798CC}"/>
                  </a:ext>
                </a:extLst>
              </p:cNvPr>
              <p:cNvSpPr/>
              <p:nvPr/>
            </p:nvSpPr>
            <p:spPr>
              <a:xfrm>
                <a:off x="108902" y="4309914"/>
                <a:ext cx="90405" cy="181492"/>
              </a:xfrm>
              <a:custGeom>
                <a:avLst/>
                <a:gdLst>
                  <a:gd name="connsiteX0" fmla="*/ 90406 w 90405"/>
                  <a:gd name="connsiteY0" fmla="*/ 0 h 181492"/>
                  <a:gd name="connsiteX1" fmla="*/ 0 w 90405"/>
                  <a:gd name="connsiteY1" fmla="*/ 0 h 181492"/>
                  <a:gd name="connsiteX2" fmla="*/ 0 w 90405"/>
                  <a:gd name="connsiteY2" fmla="*/ 181492 h 181492"/>
                  <a:gd name="connsiteX3" fmla="*/ 90406 w 90405"/>
                  <a:gd name="connsiteY3" fmla="*/ 181492 h 181492"/>
                  <a:gd name="connsiteX4" fmla="*/ 90406 w 90405"/>
                  <a:gd name="connsiteY4" fmla="*/ 0 h 181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05" h="181492">
                    <a:moveTo>
                      <a:pt x="90406" y="0"/>
                    </a:moveTo>
                    <a:lnTo>
                      <a:pt x="0" y="0"/>
                    </a:lnTo>
                    <a:lnTo>
                      <a:pt x="0" y="181492"/>
                    </a:lnTo>
                    <a:lnTo>
                      <a:pt x="90406" y="181492"/>
                    </a:lnTo>
                    <a:lnTo>
                      <a:pt x="90406" y="0"/>
                    </a:lnTo>
                    <a:close/>
                  </a:path>
                </a:pathLst>
              </a:custGeom>
              <a:solidFill>
                <a:srgbClr val="C1C1C1"/>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 name="Freeform: Shape 35">
                <a:extLst>
                  <a:ext uri="{FF2B5EF4-FFF2-40B4-BE49-F238E27FC236}">
                    <a16:creationId xmlns:a16="http://schemas.microsoft.com/office/drawing/2014/main" id="{9F3FB79D-80A5-41B9-8767-C4AACF0E4511}"/>
                  </a:ext>
                </a:extLst>
              </p:cNvPr>
              <p:cNvSpPr/>
              <p:nvPr/>
            </p:nvSpPr>
            <p:spPr>
              <a:xfrm>
                <a:off x="449586" y="4174077"/>
                <a:ext cx="90405" cy="317252"/>
              </a:xfrm>
              <a:custGeom>
                <a:avLst/>
                <a:gdLst>
                  <a:gd name="connsiteX0" fmla="*/ 90406 w 90405"/>
                  <a:gd name="connsiteY0" fmla="*/ 0 h 317252"/>
                  <a:gd name="connsiteX1" fmla="*/ 0 w 90405"/>
                  <a:gd name="connsiteY1" fmla="*/ 0 h 317252"/>
                  <a:gd name="connsiteX2" fmla="*/ 0 w 90405"/>
                  <a:gd name="connsiteY2" fmla="*/ 317252 h 317252"/>
                  <a:gd name="connsiteX3" fmla="*/ 90406 w 90405"/>
                  <a:gd name="connsiteY3" fmla="*/ 317252 h 317252"/>
                  <a:gd name="connsiteX4" fmla="*/ 90406 w 90405"/>
                  <a:gd name="connsiteY4" fmla="*/ 0 h 317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05" h="317252">
                    <a:moveTo>
                      <a:pt x="90406" y="0"/>
                    </a:moveTo>
                    <a:lnTo>
                      <a:pt x="0" y="0"/>
                    </a:lnTo>
                    <a:lnTo>
                      <a:pt x="0" y="317252"/>
                    </a:lnTo>
                    <a:lnTo>
                      <a:pt x="90406" y="317252"/>
                    </a:lnTo>
                    <a:lnTo>
                      <a:pt x="90406" y="0"/>
                    </a:lnTo>
                    <a:close/>
                  </a:path>
                </a:pathLst>
              </a:custGeom>
              <a:solidFill>
                <a:srgbClr val="0078D4"/>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7948B7CC-D223-4321-A47D-EF0AA8F4C6C7}"/>
                  </a:ext>
                </a:extLst>
              </p:cNvPr>
              <p:cNvSpPr/>
              <p:nvPr/>
            </p:nvSpPr>
            <p:spPr>
              <a:xfrm>
                <a:off x="222892" y="4264329"/>
                <a:ext cx="90405" cy="226997"/>
              </a:xfrm>
              <a:custGeom>
                <a:avLst/>
                <a:gdLst>
                  <a:gd name="connsiteX0" fmla="*/ 90406 w 90405"/>
                  <a:gd name="connsiteY0" fmla="*/ 0 h 226997"/>
                  <a:gd name="connsiteX1" fmla="*/ 0 w 90405"/>
                  <a:gd name="connsiteY1" fmla="*/ 0 h 226997"/>
                  <a:gd name="connsiteX2" fmla="*/ 0 w 90405"/>
                  <a:gd name="connsiteY2" fmla="*/ 226997 h 226997"/>
                  <a:gd name="connsiteX3" fmla="*/ 90406 w 90405"/>
                  <a:gd name="connsiteY3" fmla="*/ 226997 h 226997"/>
                  <a:gd name="connsiteX4" fmla="*/ 90406 w 90405"/>
                  <a:gd name="connsiteY4" fmla="*/ 0 h 226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05" h="226997">
                    <a:moveTo>
                      <a:pt x="90406" y="0"/>
                    </a:moveTo>
                    <a:lnTo>
                      <a:pt x="0" y="0"/>
                    </a:lnTo>
                    <a:lnTo>
                      <a:pt x="0" y="226997"/>
                    </a:lnTo>
                    <a:lnTo>
                      <a:pt x="90406" y="226997"/>
                    </a:lnTo>
                    <a:lnTo>
                      <a:pt x="90406" y="0"/>
                    </a:lnTo>
                    <a:close/>
                  </a:path>
                </a:pathLst>
              </a:custGeom>
              <a:solidFill>
                <a:srgbClr val="C1C1C1"/>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8" name="Freeform: Shape 37">
                <a:extLst>
                  <a:ext uri="{FF2B5EF4-FFF2-40B4-BE49-F238E27FC236}">
                    <a16:creationId xmlns:a16="http://schemas.microsoft.com/office/drawing/2014/main" id="{EE844835-4727-4C0F-8273-76CE2129A917}"/>
                  </a:ext>
                </a:extLst>
              </p:cNvPr>
              <p:cNvSpPr/>
              <p:nvPr/>
            </p:nvSpPr>
            <p:spPr>
              <a:xfrm>
                <a:off x="336201" y="4151461"/>
                <a:ext cx="90405" cy="339853"/>
              </a:xfrm>
              <a:custGeom>
                <a:avLst/>
                <a:gdLst>
                  <a:gd name="connsiteX0" fmla="*/ 90406 w 90405"/>
                  <a:gd name="connsiteY0" fmla="*/ 0 h 339853"/>
                  <a:gd name="connsiteX1" fmla="*/ 0 w 90405"/>
                  <a:gd name="connsiteY1" fmla="*/ 0 h 339853"/>
                  <a:gd name="connsiteX2" fmla="*/ 0 w 90405"/>
                  <a:gd name="connsiteY2" fmla="*/ 339854 h 339853"/>
                  <a:gd name="connsiteX3" fmla="*/ 90406 w 90405"/>
                  <a:gd name="connsiteY3" fmla="*/ 339854 h 339853"/>
                  <a:gd name="connsiteX4" fmla="*/ 90406 w 90405"/>
                  <a:gd name="connsiteY4" fmla="*/ 0 h 33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05" h="339853">
                    <a:moveTo>
                      <a:pt x="90406" y="0"/>
                    </a:moveTo>
                    <a:lnTo>
                      <a:pt x="0" y="0"/>
                    </a:lnTo>
                    <a:lnTo>
                      <a:pt x="0" y="339854"/>
                    </a:lnTo>
                    <a:lnTo>
                      <a:pt x="90406" y="339854"/>
                    </a:lnTo>
                    <a:lnTo>
                      <a:pt x="90406" y="0"/>
                    </a:lnTo>
                    <a:close/>
                  </a:path>
                </a:pathLst>
              </a:custGeom>
              <a:solidFill>
                <a:srgbClr val="0078D4"/>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9" name="Freeform: Shape 38">
                <a:extLst>
                  <a:ext uri="{FF2B5EF4-FFF2-40B4-BE49-F238E27FC236}">
                    <a16:creationId xmlns:a16="http://schemas.microsoft.com/office/drawing/2014/main" id="{05D30BC9-4A5A-4ED0-B238-C76314CA8A41}"/>
                  </a:ext>
                </a:extLst>
              </p:cNvPr>
              <p:cNvSpPr/>
              <p:nvPr/>
            </p:nvSpPr>
            <p:spPr>
              <a:xfrm>
                <a:off x="263558" y="4170437"/>
                <a:ext cx="235085" cy="233573"/>
              </a:xfrm>
              <a:custGeom>
                <a:avLst/>
                <a:gdLst>
                  <a:gd name="connsiteX0" fmla="*/ 7937 w 235085"/>
                  <a:gd name="connsiteY0" fmla="*/ 233573 h 233573"/>
                  <a:gd name="connsiteX1" fmla="*/ 0 w 235085"/>
                  <a:gd name="connsiteY1" fmla="*/ 225561 h 233573"/>
                  <a:gd name="connsiteX2" fmla="*/ 113159 w 235085"/>
                  <a:gd name="connsiteY2" fmla="*/ 112856 h 233573"/>
                  <a:gd name="connsiteX3" fmla="*/ 227073 w 235085"/>
                  <a:gd name="connsiteY3" fmla="*/ 0 h 233573"/>
                  <a:gd name="connsiteX4" fmla="*/ 235086 w 235085"/>
                  <a:gd name="connsiteY4" fmla="*/ 8087 h 233573"/>
                  <a:gd name="connsiteX5" fmla="*/ 121172 w 235085"/>
                  <a:gd name="connsiteY5" fmla="*/ 120869 h 233573"/>
                  <a:gd name="connsiteX6" fmla="*/ 7937 w 235085"/>
                  <a:gd name="connsiteY6" fmla="*/ 233573 h 23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085" h="233573">
                    <a:moveTo>
                      <a:pt x="7937" y="233573"/>
                    </a:moveTo>
                    <a:lnTo>
                      <a:pt x="0" y="225561"/>
                    </a:lnTo>
                    <a:lnTo>
                      <a:pt x="113159" y="112856"/>
                    </a:lnTo>
                    <a:lnTo>
                      <a:pt x="227073" y="0"/>
                    </a:lnTo>
                    <a:lnTo>
                      <a:pt x="235086" y="8087"/>
                    </a:lnTo>
                    <a:lnTo>
                      <a:pt x="121172" y="120869"/>
                    </a:lnTo>
                    <a:lnTo>
                      <a:pt x="7937" y="233573"/>
                    </a:lnTo>
                    <a:close/>
                  </a:path>
                </a:pathLst>
              </a:custGeom>
              <a:solidFill>
                <a:srgbClr val="C1C1C1"/>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2" name="Freeform: Shape 41">
                <a:extLst>
                  <a:ext uri="{FF2B5EF4-FFF2-40B4-BE49-F238E27FC236}">
                    <a16:creationId xmlns:a16="http://schemas.microsoft.com/office/drawing/2014/main" id="{4D425A7C-73BB-4284-BC7F-CF180E5CC244}"/>
                  </a:ext>
                </a:extLst>
              </p:cNvPr>
              <p:cNvSpPr/>
              <p:nvPr/>
            </p:nvSpPr>
            <p:spPr>
              <a:xfrm>
                <a:off x="467805" y="4147786"/>
                <a:ext cx="52308" cy="52308"/>
              </a:xfrm>
              <a:custGeom>
                <a:avLst/>
                <a:gdLst>
                  <a:gd name="connsiteX0" fmla="*/ 26154 w 52308"/>
                  <a:gd name="connsiteY0" fmla="*/ 52308 h 52308"/>
                  <a:gd name="connsiteX1" fmla="*/ 52308 w 52308"/>
                  <a:gd name="connsiteY1" fmla="*/ 26154 h 52308"/>
                  <a:gd name="connsiteX2" fmla="*/ 26154 w 52308"/>
                  <a:gd name="connsiteY2" fmla="*/ 0 h 52308"/>
                  <a:gd name="connsiteX3" fmla="*/ 0 w 52308"/>
                  <a:gd name="connsiteY3" fmla="*/ 26154 h 52308"/>
                  <a:gd name="connsiteX4" fmla="*/ 26154 w 52308"/>
                  <a:gd name="connsiteY4" fmla="*/ 52308 h 52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08" h="52308">
                    <a:moveTo>
                      <a:pt x="26154" y="52308"/>
                    </a:moveTo>
                    <a:cubicBezTo>
                      <a:pt x="40598" y="52308"/>
                      <a:pt x="52308" y="40598"/>
                      <a:pt x="52308" y="26154"/>
                    </a:cubicBezTo>
                    <a:cubicBezTo>
                      <a:pt x="52308" y="11709"/>
                      <a:pt x="40598" y="0"/>
                      <a:pt x="26154" y="0"/>
                    </a:cubicBezTo>
                    <a:cubicBezTo>
                      <a:pt x="11710" y="0"/>
                      <a:pt x="0" y="11709"/>
                      <a:pt x="0" y="26154"/>
                    </a:cubicBezTo>
                    <a:cubicBezTo>
                      <a:pt x="0" y="40598"/>
                      <a:pt x="11710" y="52308"/>
                      <a:pt x="26154" y="52308"/>
                    </a:cubicBezTo>
                    <a:close/>
                  </a:path>
                </a:pathLst>
              </a:custGeom>
              <a:solidFill>
                <a:srgbClr val="C1C1C1"/>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4" name="Freeform: Shape 43">
                <a:extLst>
                  <a:ext uri="{FF2B5EF4-FFF2-40B4-BE49-F238E27FC236}">
                    <a16:creationId xmlns:a16="http://schemas.microsoft.com/office/drawing/2014/main" id="{D5CDEDC3-0898-4FE9-9B6B-8ED9C29FBA66}"/>
                  </a:ext>
                </a:extLst>
              </p:cNvPr>
              <p:cNvSpPr/>
              <p:nvPr/>
            </p:nvSpPr>
            <p:spPr>
              <a:xfrm>
                <a:off x="354570" y="4261148"/>
                <a:ext cx="52308" cy="52308"/>
              </a:xfrm>
              <a:custGeom>
                <a:avLst/>
                <a:gdLst>
                  <a:gd name="connsiteX0" fmla="*/ 26154 w 52308"/>
                  <a:gd name="connsiteY0" fmla="*/ 52308 h 52308"/>
                  <a:gd name="connsiteX1" fmla="*/ 52308 w 52308"/>
                  <a:gd name="connsiteY1" fmla="*/ 26154 h 52308"/>
                  <a:gd name="connsiteX2" fmla="*/ 26154 w 52308"/>
                  <a:gd name="connsiteY2" fmla="*/ 0 h 52308"/>
                  <a:gd name="connsiteX3" fmla="*/ 0 w 52308"/>
                  <a:gd name="connsiteY3" fmla="*/ 26154 h 52308"/>
                  <a:gd name="connsiteX4" fmla="*/ 26154 w 52308"/>
                  <a:gd name="connsiteY4" fmla="*/ 52308 h 52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08" h="52308">
                    <a:moveTo>
                      <a:pt x="26154" y="52308"/>
                    </a:moveTo>
                    <a:cubicBezTo>
                      <a:pt x="40598" y="52308"/>
                      <a:pt x="52308" y="40598"/>
                      <a:pt x="52308" y="26154"/>
                    </a:cubicBezTo>
                    <a:cubicBezTo>
                      <a:pt x="52308" y="11710"/>
                      <a:pt x="40598" y="0"/>
                      <a:pt x="26154" y="0"/>
                    </a:cubicBezTo>
                    <a:cubicBezTo>
                      <a:pt x="11710" y="0"/>
                      <a:pt x="0" y="11710"/>
                      <a:pt x="0" y="26154"/>
                    </a:cubicBezTo>
                    <a:cubicBezTo>
                      <a:pt x="0" y="40598"/>
                      <a:pt x="11710" y="52308"/>
                      <a:pt x="26154" y="52308"/>
                    </a:cubicBezTo>
                    <a:close/>
                  </a:path>
                </a:pathLst>
              </a:custGeom>
              <a:solidFill>
                <a:srgbClr val="C1C1C1"/>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5" name="Freeform: Shape 44">
                <a:extLst>
                  <a:ext uri="{FF2B5EF4-FFF2-40B4-BE49-F238E27FC236}">
                    <a16:creationId xmlns:a16="http://schemas.microsoft.com/office/drawing/2014/main" id="{DA39300E-7B2F-4837-BF3A-35EFA57079F4}"/>
                  </a:ext>
                </a:extLst>
              </p:cNvPr>
              <p:cNvSpPr/>
              <p:nvPr/>
            </p:nvSpPr>
            <p:spPr>
              <a:xfrm>
                <a:off x="241411" y="4375147"/>
                <a:ext cx="52308" cy="52308"/>
              </a:xfrm>
              <a:custGeom>
                <a:avLst/>
                <a:gdLst>
                  <a:gd name="connsiteX0" fmla="*/ 26154 w 52308"/>
                  <a:gd name="connsiteY0" fmla="*/ 52308 h 52308"/>
                  <a:gd name="connsiteX1" fmla="*/ 52309 w 52308"/>
                  <a:gd name="connsiteY1" fmla="*/ 26154 h 52308"/>
                  <a:gd name="connsiteX2" fmla="*/ 26154 w 52308"/>
                  <a:gd name="connsiteY2" fmla="*/ 0 h 52308"/>
                  <a:gd name="connsiteX3" fmla="*/ 0 w 52308"/>
                  <a:gd name="connsiteY3" fmla="*/ 26154 h 52308"/>
                  <a:gd name="connsiteX4" fmla="*/ 26154 w 52308"/>
                  <a:gd name="connsiteY4" fmla="*/ 52308 h 52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08" h="52308">
                    <a:moveTo>
                      <a:pt x="26154" y="52308"/>
                    </a:moveTo>
                    <a:cubicBezTo>
                      <a:pt x="40599" y="52308"/>
                      <a:pt x="52309" y="40598"/>
                      <a:pt x="52309" y="26154"/>
                    </a:cubicBezTo>
                    <a:cubicBezTo>
                      <a:pt x="52309" y="11710"/>
                      <a:pt x="40599" y="0"/>
                      <a:pt x="26154" y="0"/>
                    </a:cubicBezTo>
                    <a:cubicBezTo>
                      <a:pt x="11710" y="0"/>
                      <a:pt x="0" y="11710"/>
                      <a:pt x="0" y="26154"/>
                    </a:cubicBezTo>
                    <a:cubicBezTo>
                      <a:pt x="0" y="40598"/>
                      <a:pt x="11710" y="52308"/>
                      <a:pt x="26154" y="52308"/>
                    </a:cubicBezTo>
                    <a:close/>
                  </a:path>
                </a:pathLst>
              </a:custGeom>
              <a:solidFill>
                <a:srgbClr val="0078D4"/>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6" name="Freeform: Shape 45">
                <a:extLst>
                  <a:ext uri="{FF2B5EF4-FFF2-40B4-BE49-F238E27FC236}">
                    <a16:creationId xmlns:a16="http://schemas.microsoft.com/office/drawing/2014/main" id="{241BA778-5F29-4338-9F87-CA3D4CE13197}"/>
                  </a:ext>
                </a:extLst>
              </p:cNvPr>
              <p:cNvSpPr/>
              <p:nvPr/>
            </p:nvSpPr>
            <p:spPr>
              <a:xfrm>
                <a:off x="128556" y="4289206"/>
                <a:ext cx="52308" cy="52308"/>
              </a:xfrm>
              <a:custGeom>
                <a:avLst/>
                <a:gdLst>
                  <a:gd name="connsiteX0" fmla="*/ 26154 w 52308"/>
                  <a:gd name="connsiteY0" fmla="*/ 52308 h 52308"/>
                  <a:gd name="connsiteX1" fmla="*/ 52308 w 52308"/>
                  <a:gd name="connsiteY1" fmla="*/ 26154 h 52308"/>
                  <a:gd name="connsiteX2" fmla="*/ 26154 w 52308"/>
                  <a:gd name="connsiteY2" fmla="*/ 0 h 52308"/>
                  <a:gd name="connsiteX3" fmla="*/ 0 w 52308"/>
                  <a:gd name="connsiteY3" fmla="*/ 26154 h 52308"/>
                  <a:gd name="connsiteX4" fmla="*/ 26154 w 52308"/>
                  <a:gd name="connsiteY4" fmla="*/ 52308 h 52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08" h="52308">
                    <a:moveTo>
                      <a:pt x="26154" y="52308"/>
                    </a:moveTo>
                    <a:cubicBezTo>
                      <a:pt x="40599" y="52308"/>
                      <a:pt x="52308" y="40598"/>
                      <a:pt x="52308" y="26154"/>
                    </a:cubicBezTo>
                    <a:cubicBezTo>
                      <a:pt x="52308" y="11710"/>
                      <a:pt x="40599" y="0"/>
                      <a:pt x="26154" y="0"/>
                    </a:cubicBezTo>
                    <a:cubicBezTo>
                      <a:pt x="11710" y="0"/>
                      <a:pt x="0" y="11710"/>
                      <a:pt x="0" y="26154"/>
                    </a:cubicBezTo>
                    <a:cubicBezTo>
                      <a:pt x="0" y="40598"/>
                      <a:pt x="11710" y="52308"/>
                      <a:pt x="26154" y="52308"/>
                    </a:cubicBezTo>
                    <a:close/>
                  </a:path>
                </a:pathLst>
              </a:custGeom>
              <a:solidFill>
                <a:srgbClr val="0078D4"/>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7" name="Freeform: Shape 46">
                <a:extLst>
                  <a:ext uri="{FF2B5EF4-FFF2-40B4-BE49-F238E27FC236}">
                    <a16:creationId xmlns:a16="http://schemas.microsoft.com/office/drawing/2014/main" id="{F43093A5-AA69-4206-8775-CC67F6166088}"/>
                  </a:ext>
                </a:extLst>
              </p:cNvPr>
              <p:cNvSpPr/>
              <p:nvPr/>
            </p:nvSpPr>
            <p:spPr>
              <a:xfrm>
                <a:off x="213066" y="4169307"/>
                <a:ext cx="77177" cy="77177"/>
              </a:xfrm>
              <a:custGeom>
                <a:avLst/>
                <a:gdLst>
                  <a:gd name="connsiteX0" fmla="*/ 18067 w 77177"/>
                  <a:gd name="connsiteY0" fmla="*/ 0 h 77177"/>
                  <a:gd name="connsiteX1" fmla="*/ 0 w 77177"/>
                  <a:gd name="connsiteY1" fmla="*/ 18066 h 77177"/>
                  <a:gd name="connsiteX2" fmla="*/ 59112 w 77177"/>
                  <a:gd name="connsiteY2" fmla="*/ 77177 h 77177"/>
                  <a:gd name="connsiteX3" fmla="*/ 77177 w 77177"/>
                  <a:gd name="connsiteY3" fmla="*/ 59111 h 77177"/>
                  <a:gd name="connsiteX4" fmla="*/ 18067 w 77177"/>
                  <a:gd name="connsiteY4" fmla="*/ 0 h 7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77" h="77177">
                    <a:moveTo>
                      <a:pt x="18067" y="0"/>
                    </a:moveTo>
                    <a:lnTo>
                      <a:pt x="0" y="18066"/>
                    </a:lnTo>
                    <a:lnTo>
                      <a:pt x="59112" y="77177"/>
                    </a:lnTo>
                    <a:lnTo>
                      <a:pt x="77177" y="59111"/>
                    </a:lnTo>
                    <a:lnTo>
                      <a:pt x="18067" y="0"/>
                    </a:lnTo>
                    <a:close/>
                  </a:path>
                </a:pathLst>
              </a:custGeom>
              <a:solidFill>
                <a:schemeClr val="tx1"/>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8" name="Freeform: Shape 47">
                <a:extLst>
                  <a:ext uri="{FF2B5EF4-FFF2-40B4-BE49-F238E27FC236}">
                    <a16:creationId xmlns:a16="http://schemas.microsoft.com/office/drawing/2014/main" id="{C1A690DF-AADE-46C2-8647-ED4E7ED1371F}"/>
                  </a:ext>
                </a:extLst>
              </p:cNvPr>
              <p:cNvSpPr/>
              <p:nvPr/>
            </p:nvSpPr>
            <p:spPr>
              <a:xfrm>
                <a:off x="129689" y="4078171"/>
                <a:ext cx="129107" cy="129107"/>
              </a:xfrm>
              <a:custGeom>
                <a:avLst/>
                <a:gdLst>
                  <a:gd name="connsiteX0" fmla="*/ 64554 w 129107"/>
                  <a:gd name="connsiteY0" fmla="*/ 0 h 129107"/>
                  <a:gd name="connsiteX1" fmla="*/ 0 w 129107"/>
                  <a:gd name="connsiteY1" fmla="*/ 64554 h 129107"/>
                  <a:gd name="connsiteX2" fmla="*/ 64554 w 129107"/>
                  <a:gd name="connsiteY2" fmla="*/ 129108 h 129107"/>
                  <a:gd name="connsiteX3" fmla="*/ 129108 w 129107"/>
                  <a:gd name="connsiteY3" fmla="*/ 64554 h 129107"/>
                  <a:gd name="connsiteX4" fmla="*/ 64554 w 129107"/>
                  <a:gd name="connsiteY4" fmla="*/ 0 h 129107"/>
                  <a:gd name="connsiteX5" fmla="*/ 64554 w 129107"/>
                  <a:gd name="connsiteY5" fmla="*/ 103407 h 129107"/>
                  <a:gd name="connsiteX6" fmla="*/ 25776 w 129107"/>
                  <a:gd name="connsiteY6" fmla="*/ 64630 h 129107"/>
                  <a:gd name="connsiteX7" fmla="*/ 64554 w 129107"/>
                  <a:gd name="connsiteY7" fmla="*/ 25852 h 129107"/>
                  <a:gd name="connsiteX8" fmla="*/ 103332 w 129107"/>
                  <a:gd name="connsiteY8" fmla="*/ 64630 h 129107"/>
                  <a:gd name="connsiteX9" fmla="*/ 64554 w 129107"/>
                  <a:gd name="connsiteY9" fmla="*/ 103407 h 129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107" h="129107">
                    <a:moveTo>
                      <a:pt x="64554" y="0"/>
                    </a:moveTo>
                    <a:cubicBezTo>
                      <a:pt x="28951" y="0"/>
                      <a:pt x="0" y="28875"/>
                      <a:pt x="0" y="64554"/>
                    </a:cubicBezTo>
                    <a:cubicBezTo>
                      <a:pt x="0" y="100233"/>
                      <a:pt x="28876" y="129108"/>
                      <a:pt x="64554" y="129108"/>
                    </a:cubicBezTo>
                    <a:cubicBezTo>
                      <a:pt x="100233" y="129108"/>
                      <a:pt x="129108" y="100233"/>
                      <a:pt x="129108" y="64554"/>
                    </a:cubicBezTo>
                    <a:cubicBezTo>
                      <a:pt x="129108" y="28875"/>
                      <a:pt x="100233" y="0"/>
                      <a:pt x="64554" y="0"/>
                    </a:cubicBezTo>
                    <a:close/>
                    <a:moveTo>
                      <a:pt x="64554" y="103407"/>
                    </a:moveTo>
                    <a:cubicBezTo>
                      <a:pt x="43086" y="103407"/>
                      <a:pt x="25776" y="86022"/>
                      <a:pt x="25776" y="64630"/>
                    </a:cubicBezTo>
                    <a:cubicBezTo>
                      <a:pt x="25776" y="43162"/>
                      <a:pt x="43162" y="25852"/>
                      <a:pt x="64554" y="25852"/>
                    </a:cubicBezTo>
                    <a:cubicBezTo>
                      <a:pt x="85946" y="25852"/>
                      <a:pt x="103332" y="43238"/>
                      <a:pt x="103332" y="64630"/>
                    </a:cubicBezTo>
                    <a:cubicBezTo>
                      <a:pt x="103332" y="86022"/>
                      <a:pt x="86022" y="103407"/>
                      <a:pt x="64554" y="103407"/>
                    </a:cubicBezTo>
                    <a:close/>
                  </a:path>
                </a:pathLst>
              </a:custGeom>
              <a:solidFill>
                <a:schemeClr val="tx1"/>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49" name="Freeform: Shape 48">
                <a:extLst>
                  <a:ext uri="{FF2B5EF4-FFF2-40B4-BE49-F238E27FC236}">
                    <a16:creationId xmlns:a16="http://schemas.microsoft.com/office/drawing/2014/main" id="{E26AD1BA-969A-4AE6-BF11-6CB6E5FF8013}"/>
                  </a:ext>
                </a:extLst>
              </p:cNvPr>
              <p:cNvSpPr/>
              <p:nvPr/>
            </p:nvSpPr>
            <p:spPr>
              <a:xfrm>
                <a:off x="150989" y="4309099"/>
                <a:ext cx="119809" cy="99446"/>
              </a:xfrm>
              <a:custGeom>
                <a:avLst/>
                <a:gdLst>
                  <a:gd name="connsiteX0" fmla="*/ 7105 w 119809"/>
                  <a:gd name="connsiteY0" fmla="*/ 0 h 99446"/>
                  <a:gd name="connsiteX1" fmla="*/ 0 w 119809"/>
                  <a:gd name="connsiteY1" fmla="*/ 8837 h 99446"/>
                  <a:gd name="connsiteX2" fmla="*/ 112704 w 119809"/>
                  <a:gd name="connsiteY2" fmla="*/ 99446 h 99446"/>
                  <a:gd name="connsiteX3" fmla="*/ 119809 w 119809"/>
                  <a:gd name="connsiteY3" fmla="*/ 90609 h 99446"/>
                  <a:gd name="connsiteX4" fmla="*/ 7105 w 119809"/>
                  <a:gd name="connsiteY4" fmla="*/ 0 h 9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809" h="99446">
                    <a:moveTo>
                      <a:pt x="7105" y="0"/>
                    </a:moveTo>
                    <a:lnTo>
                      <a:pt x="0" y="8837"/>
                    </a:lnTo>
                    <a:lnTo>
                      <a:pt x="112704" y="99446"/>
                    </a:lnTo>
                    <a:lnTo>
                      <a:pt x="119809" y="90609"/>
                    </a:lnTo>
                    <a:lnTo>
                      <a:pt x="7105" y="0"/>
                    </a:lnTo>
                    <a:close/>
                  </a:path>
                </a:pathLst>
              </a:custGeom>
              <a:solidFill>
                <a:srgbClr val="0078D4"/>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0" name="Freeform: Shape 49">
                <a:extLst>
                  <a:ext uri="{FF2B5EF4-FFF2-40B4-BE49-F238E27FC236}">
                    <a16:creationId xmlns:a16="http://schemas.microsoft.com/office/drawing/2014/main" id="{A7250ECB-6F27-4F33-9378-E0A173902BD0}"/>
                  </a:ext>
                </a:extLst>
              </p:cNvPr>
              <p:cNvSpPr/>
              <p:nvPr/>
            </p:nvSpPr>
            <p:spPr>
              <a:xfrm>
                <a:off x="263558" y="4324191"/>
                <a:ext cx="72113" cy="79822"/>
              </a:xfrm>
              <a:custGeom>
                <a:avLst/>
                <a:gdLst>
                  <a:gd name="connsiteX0" fmla="*/ 0 w 72113"/>
                  <a:gd name="connsiteY0" fmla="*/ 71810 h 79822"/>
                  <a:gd name="connsiteX1" fmla="*/ 7937 w 72113"/>
                  <a:gd name="connsiteY1" fmla="*/ 79823 h 79822"/>
                  <a:gd name="connsiteX2" fmla="*/ 72113 w 72113"/>
                  <a:gd name="connsiteY2" fmla="*/ 16025 h 79822"/>
                  <a:gd name="connsiteX3" fmla="*/ 72113 w 72113"/>
                  <a:gd name="connsiteY3" fmla="*/ 0 h 79822"/>
                  <a:gd name="connsiteX4" fmla="*/ 0 w 72113"/>
                  <a:gd name="connsiteY4" fmla="*/ 71810 h 79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13" h="79822">
                    <a:moveTo>
                      <a:pt x="0" y="71810"/>
                    </a:moveTo>
                    <a:lnTo>
                      <a:pt x="7937" y="79823"/>
                    </a:lnTo>
                    <a:lnTo>
                      <a:pt x="72113" y="16025"/>
                    </a:lnTo>
                    <a:lnTo>
                      <a:pt x="72113" y="0"/>
                    </a:lnTo>
                    <a:lnTo>
                      <a:pt x="0" y="71810"/>
                    </a:lnTo>
                    <a:close/>
                  </a:path>
                </a:pathLst>
              </a:custGeom>
              <a:solidFill>
                <a:srgbClr val="0078D4"/>
              </a:solidFill>
              <a:ln w="89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53" name="Group 52">
            <a:extLst>
              <a:ext uri="{FF2B5EF4-FFF2-40B4-BE49-F238E27FC236}">
                <a16:creationId xmlns:a16="http://schemas.microsoft.com/office/drawing/2014/main" id="{E5E69054-7AA7-47E1-AD32-1EF8A3D808D1}"/>
              </a:ext>
            </a:extLst>
          </p:cNvPr>
          <p:cNvGrpSpPr/>
          <p:nvPr/>
        </p:nvGrpSpPr>
        <p:grpSpPr>
          <a:xfrm>
            <a:off x="643605" y="4487053"/>
            <a:ext cx="504507" cy="504507"/>
            <a:chOff x="643605" y="4487053"/>
            <a:chExt cx="504507" cy="504507"/>
          </a:xfrm>
        </p:grpSpPr>
        <p:sp>
          <p:nvSpPr>
            <p:cNvPr id="26" name="Oval 25">
              <a:extLst>
                <a:ext uri="{FF2B5EF4-FFF2-40B4-BE49-F238E27FC236}">
                  <a16:creationId xmlns:a16="http://schemas.microsoft.com/office/drawing/2014/main" id="{72D45892-74A7-415F-92BD-FD05D1AFF56D}"/>
                </a:ext>
              </a:extLst>
            </p:cNvPr>
            <p:cNvSpPr/>
            <p:nvPr/>
          </p:nvSpPr>
          <p:spPr bwMode="auto">
            <a:xfrm>
              <a:off x="643605" y="4487053"/>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62" name="Group 61">
              <a:extLst>
                <a:ext uri="{FF2B5EF4-FFF2-40B4-BE49-F238E27FC236}">
                  <a16:creationId xmlns:a16="http://schemas.microsoft.com/office/drawing/2014/main" id="{C6C0EA24-E3C4-4828-AD40-71B0BB2901B4}"/>
                </a:ext>
              </a:extLst>
            </p:cNvPr>
            <p:cNvGrpSpPr/>
            <p:nvPr/>
          </p:nvGrpSpPr>
          <p:grpSpPr>
            <a:xfrm>
              <a:off x="738012" y="4635274"/>
              <a:ext cx="315692" cy="208064"/>
              <a:chOff x="10308506" y="3987801"/>
              <a:chExt cx="441890" cy="291237"/>
            </a:xfrm>
            <a:solidFill>
              <a:srgbClr val="C1C1C1"/>
            </a:solidFill>
          </p:grpSpPr>
          <p:grpSp>
            <p:nvGrpSpPr>
              <p:cNvPr id="63" name="Group 62">
                <a:extLst>
                  <a:ext uri="{FF2B5EF4-FFF2-40B4-BE49-F238E27FC236}">
                    <a16:creationId xmlns:a16="http://schemas.microsoft.com/office/drawing/2014/main" id="{FF47D310-683F-4A32-8CFF-B3D9DF6A9C24}"/>
                  </a:ext>
                </a:extLst>
              </p:cNvPr>
              <p:cNvGrpSpPr/>
              <p:nvPr/>
            </p:nvGrpSpPr>
            <p:grpSpPr>
              <a:xfrm>
                <a:off x="10384636" y="3987801"/>
                <a:ext cx="365760" cy="291237"/>
                <a:chOff x="10406929" y="3987801"/>
                <a:chExt cx="365760" cy="291237"/>
              </a:xfrm>
              <a:grpFill/>
            </p:grpSpPr>
            <p:sp>
              <p:nvSpPr>
                <p:cNvPr id="69" name="Freeform 39">
                  <a:extLst>
                    <a:ext uri="{FF2B5EF4-FFF2-40B4-BE49-F238E27FC236}">
                      <a16:creationId xmlns:a16="http://schemas.microsoft.com/office/drawing/2014/main" id="{048B6A41-7D6B-4F3C-AFA1-52430200739D}"/>
                    </a:ext>
                  </a:extLst>
                </p:cNvPr>
                <p:cNvSpPr>
                  <a:spLocks/>
                </p:cNvSpPr>
                <p:nvPr/>
              </p:nvSpPr>
              <p:spPr bwMode="auto">
                <a:xfrm>
                  <a:off x="10406929" y="4074825"/>
                  <a:ext cx="365760" cy="26988"/>
                </a:xfrm>
                <a:custGeom>
                  <a:avLst/>
                  <a:gdLst>
                    <a:gd name="T0" fmla="*/ 0 w 320"/>
                    <a:gd name="T1" fmla="*/ 27 h 27"/>
                    <a:gd name="T2" fmla="*/ 0 w 320"/>
                    <a:gd name="T3" fmla="*/ 27 h 27"/>
                    <a:gd name="T4" fmla="*/ 320 w 320"/>
                    <a:gd name="T5" fmla="*/ 27 h 27"/>
                    <a:gd name="T6" fmla="*/ 320 w 320"/>
                    <a:gd name="T7" fmla="*/ 0 h 27"/>
                    <a:gd name="T8" fmla="*/ 0 w 320"/>
                    <a:gd name="T9" fmla="*/ 0 h 27"/>
                    <a:gd name="T10" fmla="*/ 0 w 320"/>
                    <a:gd name="T11" fmla="*/ 27 h 27"/>
                  </a:gdLst>
                  <a:ahLst/>
                  <a:cxnLst>
                    <a:cxn ang="0">
                      <a:pos x="T0" y="T1"/>
                    </a:cxn>
                    <a:cxn ang="0">
                      <a:pos x="T2" y="T3"/>
                    </a:cxn>
                    <a:cxn ang="0">
                      <a:pos x="T4" y="T5"/>
                    </a:cxn>
                    <a:cxn ang="0">
                      <a:pos x="T6" y="T7"/>
                    </a:cxn>
                    <a:cxn ang="0">
                      <a:pos x="T8" y="T9"/>
                    </a:cxn>
                    <a:cxn ang="0">
                      <a:pos x="T10" y="T11"/>
                    </a:cxn>
                  </a:cxnLst>
                  <a:rect l="0" t="0" r="r" b="b"/>
                  <a:pathLst>
                    <a:path w="320" h="27">
                      <a:moveTo>
                        <a:pt x="0" y="27"/>
                      </a:moveTo>
                      <a:lnTo>
                        <a:pt x="0" y="27"/>
                      </a:lnTo>
                      <a:lnTo>
                        <a:pt x="320" y="27"/>
                      </a:lnTo>
                      <a:lnTo>
                        <a:pt x="320" y="0"/>
                      </a:lnTo>
                      <a:lnTo>
                        <a:pt x="0" y="0"/>
                      </a:lnTo>
                      <a:lnTo>
                        <a:pt x="0" y="2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70" name="Freeform 40">
                  <a:extLst>
                    <a:ext uri="{FF2B5EF4-FFF2-40B4-BE49-F238E27FC236}">
                      <a16:creationId xmlns:a16="http://schemas.microsoft.com/office/drawing/2014/main" id="{D614E629-78B6-480F-9B71-19E352C0C25D}"/>
                    </a:ext>
                  </a:extLst>
                </p:cNvPr>
                <p:cNvSpPr>
                  <a:spLocks/>
                </p:cNvSpPr>
                <p:nvPr/>
              </p:nvSpPr>
              <p:spPr bwMode="auto">
                <a:xfrm>
                  <a:off x="10406929" y="4163437"/>
                  <a:ext cx="365760" cy="26988"/>
                </a:xfrm>
                <a:custGeom>
                  <a:avLst/>
                  <a:gdLst>
                    <a:gd name="T0" fmla="*/ 0 w 320"/>
                    <a:gd name="T1" fmla="*/ 27 h 27"/>
                    <a:gd name="T2" fmla="*/ 0 w 320"/>
                    <a:gd name="T3" fmla="*/ 27 h 27"/>
                    <a:gd name="T4" fmla="*/ 320 w 320"/>
                    <a:gd name="T5" fmla="*/ 27 h 27"/>
                    <a:gd name="T6" fmla="*/ 320 w 320"/>
                    <a:gd name="T7" fmla="*/ 0 h 27"/>
                    <a:gd name="T8" fmla="*/ 0 w 320"/>
                    <a:gd name="T9" fmla="*/ 0 h 27"/>
                    <a:gd name="T10" fmla="*/ 0 w 320"/>
                    <a:gd name="T11" fmla="*/ 27 h 27"/>
                  </a:gdLst>
                  <a:ahLst/>
                  <a:cxnLst>
                    <a:cxn ang="0">
                      <a:pos x="T0" y="T1"/>
                    </a:cxn>
                    <a:cxn ang="0">
                      <a:pos x="T2" y="T3"/>
                    </a:cxn>
                    <a:cxn ang="0">
                      <a:pos x="T4" y="T5"/>
                    </a:cxn>
                    <a:cxn ang="0">
                      <a:pos x="T6" y="T7"/>
                    </a:cxn>
                    <a:cxn ang="0">
                      <a:pos x="T8" y="T9"/>
                    </a:cxn>
                    <a:cxn ang="0">
                      <a:pos x="T10" y="T11"/>
                    </a:cxn>
                  </a:cxnLst>
                  <a:rect l="0" t="0" r="r" b="b"/>
                  <a:pathLst>
                    <a:path w="320" h="27">
                      <a:moveTo>
                        <a:pt x="0" y="27"/>
                      </a:moveTo>
                      <a:lnTo>
                        <a:pt x="0" y="27"/>
                      </a:lnTo>
                      <a:lnTo>
                        <a:pt x="320" y="27"/>
                      </a:lnTo>
                      <a:lnTo>
                        <a:pt x="320" y="0"/>
                      </a:lnTo>
                      <a:lnTo>
                        <a:pt x="0" y="0"/>
                      </a:lnTo>
                      <a:lnTo>
                        <a:pt x="0" y="2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71" name="Freeform 41">
                  <a:extLst>
                    <a:ext uri="{FF2B5EF4-FFF2-40B4-BE49-F238E27FC236}">
                      <a16:creationId xmlns:a16="http://schemas.microsoft.com/office/drawing/2014/main" id="{672A4AD1-A576-4A8F-8EC2-29FDD2E738D0}"/>
                    </a:ext>
                  </a:extLst>
                </p:cNvPr>
                <p:cNvSpPr>
                  <a:spLocks/>
                </p:cNvSpPr>
                <p:nvPr/>
              </p:nvSpPr>
              <p:spPr bwMode="auto">
                <a:xfrm>
                  <a:off x="10406929" y="3987801"/>
                  <a:ext cx="365760" cy="25400"/>
                </a:xfrm>
                <a:custGeom>
                  <a:avLst/>
                  <a:gdLst>
                    <a:gd name="T0" fmla="*/ 0 w 320"/>
                    <a:gd name="T1" fmla="*/ 26 h 26"/>
                    <a:gd name="T2" fmla="*/ 0 w 320"/>
                    <a:gd name="T3" fmla="*/ 26 h 26"/>
                    <a:gd name="T4" fmla="*/ 320 w 320"/>
                    <a:gd name="T5" fmla="*/ 26 h 26"/>
                    <a:gd name="T6" fmla="*/ 320 w 320"/>
                    <a:gd name="T7" fmla="*/ 0 h 26"/>
                    <a:gd name="T8" fmla="*/ 0 w 320"/>
                    <a:gd name="T9" fmla="*/ 0 h 26"/>
                    <a:gd name="T10" fmla="*/ 0 w 320"/>
                    <a:gd name="T11" fmla="*/ 26 h 26"/>
                  </a:gdLst>
                  <a:ahLst/>
                  <a:cxnLst>
                    <a:cxn ang="0">
                      <a:pos x="T0" y="T1"/>
                    </a:cxn>
                    <a:cxn ang="0">
                      <a:pos x="T2" y="T3"/>
                    </a:cxn>
                    <a:cxn ang="0">
                      <a:pos x="T4" y="T5"/>
                    </a:cxn>
                    <a:cxn ang="0">
                      <a:pos x="T6" y="T7"/>
                    </a:cxn>
                    <a:cxn ang="0">
                      <a:pos x="T8" y="T9"/>
                    </a:cxn>
                    <a:cxn ang="0">
                      <a:pos x="T10" y="T11"/>
                    </a:cxn>
                  </a:cxnLst>
                  <a:rect l="0" t="0" r="r" b="b"/>
                  <a:pathLst>
                    <a:path w="320" h="26">
                      <a:moveTo>
                        <a:pt x="0" y="26"/>
                      </a:moveTo>
                      <a:lnTo>
                        <a:pt x="0" y="26"/>
                      </a:lnTo>
                      <a:lnTo>
                        <a:pt x="320" y="26"/>
                      </a:lnTo>
                      <a:lnTo>
                        <a:pt x="320" y="0"/>
                      </a:lnTo>
                      <a:lnTo>
                        <a:pt x="0" y="0"/>
                      </a:lnTo>
                      <a:lnTo>
                        <a:pt x="0"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72" name="Freeform 40">
                  <a:extLst>
                    <a:ext uri="{FF2B5EF4-FFF2-40B4-BE49-F238E27FC236}">
                      <a16:creationId xmlns:a16="http://schemas.microsoft.com/office/drawing/2014/main" id="{4DB132FC-52A4-4FB9-B1F5-4CC686184242}"/>
                    </a:ext>
                  </a:extLst>
                </p:cNvPr>
                <p:cNvSpPr>
                  <a:spLocks/>
                </p:cNvSpPr>
                <p:nvPr/>
              </p:nvSpPr>
              <p:spPr bwMode="auto">
                <a:xfrm>
                  <a:off x="10406929" y="4252050"/>
                  <a:ext cx="365760" cy="26988"/>
                </a:xfrm>
                <a:custGeom>
                  <a:avLst/>
                  <a:gdLst>
                    <a:gd name="T0" fmla="*/ 0 w 320"/>
                    <a:gd name="T1" fmla="*/ 27 h 27"/>
                    <a:gd name="T2" fmla="*/ 0 w 320"/>
                    <a:gd name="T3" fmla="*/ 27 h 27"/>
                    <a:gd name="T4" fmla="*/ 320 w 320"/>
                    <a:gd name="T5" fmla="*/ 27 h 27"/>
                    <a:gd name="T6" fmla="*/ 320 w 320"/>
                    <a:gd name="T7" fmla="*/ 0 h 27"/>
                    <a:gd name="T8" fmla="*/ 0 w 320"/>
                    <a:gd name="T9" fmla="*/ 0 h 27"/>
                    <a:gd name="T10" fmla="*/ 0 w 320"/>
                    <a:gd name="T11" fmla="*/ 27 h 27"/>
                  </a:gdLst>
                  <a:ahLst/>
                  <a:cxnLst>
                    <a:cxn ang="0">
                      <a:pos x="T0" y="T1"/>
                    </a:cxn>
                    <a:cxn ang="0">
                      <a:pos x="T2" y="T3"/>
                    </a:cxn>
                    <a:cxn ang="0">
                      <a:pos x="T4" y="T5"/>
                    </a:cxn>
                    <a:cxn ang="0">
                      <a:pos x="T6" y="T7"/>
                    </a:cxn>
                    <a:cxn ang="0">
                      <a:pos x="T8" y="T9"/>
                    </a:cxn>
                    <a:cxn ang="0">
                      <a:pos x="T10" y="T11"/>
                    </a:cxn>
                  </a:cxnLst>
                  <a:rect l="0" t="0" r="r" b="b"/>
                  <a:pathLst>
                    <a:path w="320" h="27">
                      <a:moveTo>
                        <a:pt x="0" y="27"/>
                      </a:moveTo>
                      <a:lnTo>
                        <a:pt x="0" y="27"/>
                      </a:lnTo>
                      <a:lnTo>
                        <a:pt x="320" y="27"/>
                      </a:lnTo>
                      <a:lnTo>
                        <a:pt x="320" y="0"/>
                      </a:lnTo>
                      <a:lnTo>
                        <a:pt x="0" y="0"/>
                      </a:lnTo>
                      <a:lnTo>
                        <a:pt x="0" y="2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grpSp>
          <p:sp>
            <p:nvSpPr>
              <p:cNvPr id="64" name="Freeform 40">
                <a:extLst>
                  <a:ext uri="{FF2B5EF4-FFF2-40B4-BE49-F238E27FC236}">
                    <a16:creationId xmlns:a16="http://schemas.microsoft.com/office/drawing/2014/main" id="{21661E24-EFCF-48AA-93E3-EB69579F12B6}"/>
                  </a:ext>
                </a:extLst>
              </p:cNvPr>
              <p:cNvSpPr>
                <a:spLocks/>
              </p:cNvSpPr>
              <p:nvPr/>
            </p:nvSpPr>
            <p:spPr bwMode="auto">
              <a:xfrm>
                <a:off x="10308506" y="3987801"/>
                <a:ext cx="36576" cy="26988"/>
              </a:xfrm>
              <a:custGeom>
                <a:avLst/>
                <a:gdLst>
                  <a:gd name="T0" fmla="*/ 0 w 320"/>
                  <a:gd name="T1" fmla="*/ 27 h 27"/>
                  <a:gd name="T2" fmla="*/ 0 w 320"/>
                  <a:gd name="T3" fmla="*/ 27 h 27"/>
                  <a:gd name="T4" fmla="*/ 320 w 320"/>
                  <a:gd name="T5" fmla="*/ 27 h 27"/>
                  <a:gd name="T6" fmla="*/ 320 w 320"/>
                  <a:gd name="T7" fmla="*/ 0 h 27"/>
                  <a:gd name="T8" fmla="*/ 0 w 320"/>
                  <a:gd name="T9" fmla="*/ 0 h 27"/>
                  <a:gd name="T10" fmla="*/ 0 w 320"/>
                  <a:gd name="T11" fmla="*/ 27 h 27"/>
                </a:gdLst>
                <a:ahLst/>
                <a:cxnLst>
                  <a:cxn ang="0">
                    <a:pos x="T0" y="T1"/>
                  </a:cxn>
                  <a:cxn ang="0">
                    <a:pos x="T2" y="T3"/>
                  </a:cxn>
                  <a:cxn ang="0">
                    <a:pos x="T4" y="T5"/>
                  </a:cxn>
                  <a:cxn ang="0">
                    <a:pos x="T6" y="T7"/>
                  </a:cxn>
                  <a:cxn ang="0">
                    <a:pos x="T8" y="T9"/>
                  </a:cxn>
                  <a:cxn ang="0">
                    <a:pos x="T10" y="T11"/>
                  </a:cxn>
                </a:cxnLst>
                <a:rect l="0" t="0" r="r" b="b"/>
                <a:pathLst>
                  <a:path w="320" h="27">
                    <a:moveTo>
                      <a:pt x="0" y="27"/>
                    </a:moveTo>
                    <a:lnTo>
                      <a:pt x="0" y="27"/>
                    </a:lnTo>
                    <a:lnTo>
                      <a:pt x="320" y="27"/>
                    </a:lnTo>
                    <a:lnTo>
                      <a:pt x="320" y="0"/>
                    </a:lnTo>
                    <a:lnTo>
                      <a:pt x="0" y="0"/>
                    </a:lnTo>
                    <a:lnTo>
                      <a:pt x="0" y="2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65" name="Freeform 40">
                <a:extLst>
                  <a:ext uri="{FF2B5EF4-FFF2-40B4-BE49-F238E27FC236}">
                    <a16:creationId xmlns:a16="http://schemas.microsoft.com/office/drawing/2014/main" id="{3287745B-148E-4DCF-B483-ADD03E0BA7A7}"/>
                  </a:ext>
                </a:extLst>
              </p:cNvPr>
              <p:cNvSpPr>
                <a:spLocks/>
              </p:cNvSpPr>
              <p:nvPr/>
            </p:nvSpPr>
            <p:spPr bwMode="auto">
              <a:xfrm>
                <a:off x="10308506" y="4075884"/>
                <a:ext cx="36576" cy="26988"/>
              </a:xfrm>
              <a:custGeom>
                <a:avLst/>
                <a:gdLst>
                  <a:gd name="T0" fmla="*/ 0 w 320"/>
                  <a:gd name="T1" fmla="*/ 27 h 27"/>
                  <a:gd name="T2" fmla="*/ 0 w 320"/>
                  <a:gd name="T3" fmla="*/ 27 h 27"/>
                  <a:gd name="T4" fmla="*/ 320 w 320"/>
                  <a:gd name="T5" fmla="*/ 27 h 27"/>
                  <a:gd name="T6" fmla="*/ 320 w 320"/>
                  <a:gd name="T7" fmla="*/ 0 h 27"/>
                  <a:gd name="T8" fmla="*/ 0 w 320"/>
                  <a:gd name="T9" fmla="*/ 0 h 27"/>
                  <a:gd name="T10" fmla="*/ 0 w 320"/>
                  <a:gd name="T11" fmla="*/ 27 h 27"/>
                </a:gdLst>
                <a:ahLst/>
                <a:cxnLst>
                  <a:cxn ang="0">
                    <a:pos x="T0" y="T1"/>
                  </a:cxn>
                  <a:cxn ang="0">
                    <a:pos x="T2" y="T3"/>
                  </a:cxn>
                  <a:cxn ang="0">
                    <a:pos x="T4" y="T5"/>
                  </a:cxn>
                  <a:cxn ang="0">
                    <a:pos x="T6" y="T7"/>
                  </a:cxn>
                  <a:cxn ang="0">
                    <a:pos x="T8" y="T9"/>
                  </a:cxn>
                  <a:cxn ang="0">
                    <a:pos x="T10" y="T11"/>
                  </a:cxn>
                </a:cxnLst>
                <a:rect l="0" t="0" r="r" b="b"/>
                <a:pathLst>
                  <a:path w="320" h="27">
                    <a:moveTo>
                      <a:pt x="0" y="27"/>
                    </a:moveTo>
                    <a:lnTo>
                      <a:pt x="0" y="27"/>
                    </a:lnTo>
                    <a:lnTo>
                      <a:pt x="320" y="27"/>
                    </a:lnTo>
                    <a:lnTo>
                      <a:pt x="320" y="0"/>
                    </a:lnTo>
                    <a:lnTo>
                      <a:pt x="0" y="0"/>
                    </a:lnTo>
                    <a:lnTo>
                      <a:pt x="0" y="2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66" name="Freeform 40">
                <a:extLst>
                  <a:ext uri="{FF2B5EF4-FFF2-40B4-BE49-F238E27FC236}">
                    <a16:creationId xmlns:a16="http://schemas.microsoft.com/office/drawing/2014/main" id="{1DBE67A9-8E8F-4803-8041-10F294F2163D}"/>
                  </a:ext>
                </a:extLst>
              </p:cNvPr>
              <p:cNvSpPr>
                <a:spLocks/>
              </p:cNvSpPr>
              <p:nvPr/>
            </p:nvSpPr>
            <p:spPr bwMode="auto">
              <a:xfrm>
                <a:off x="10308506" y="4163967"/>
                <a:ext cx="36576" cy="26988"/>
              </a:xfrm>
              <a:custGeom>
                <a:avLst/>
                <a:gdLst>
                  <a:gd name="T0" fmla="*/ 0 w 320"/>
                  <a:gd name="T1" fmla="*/ 27 h 27"/>
                  <a:gd name="T2" fmla="*/ 0 w 320"/>
                  <a:gd name="T3" fmla="*/ 27 h 27"/>
                  <a:gd name="T4" fmla="*/ 320 w 320"/>
                  <a:gd name="T5" fmla="*/ 27 h 27"/>
                  <a:gd name="T6" fmla="*/ 320 w 320"/>
                  <a:gd name="T7" fmla="*/ 0 h 27"/>
                  <a:gd name="T8" fmla="*/ 0 w 320"/>
                  <a:gd name="T9" fmla="*/ 0 h 27"/>
                  <a:gd name="T10" fmla="*/ 0 w 320"/>
                  <a:gd name="T11" fmla="*/ 27 h 27"/>
                </a:gdLst>
                <a:ahLst/>
                <a:cxnLst>
                  <a:cxn ang="0">
                    <a:pos x="T0" y="T1"/>
                  </a:cxn>
                  <a:cxn ang="0">
                    <a:pos x="T2" y="T3"/>
                  </a:cxn>
                  <a:cxn ang="0">
                    <a:pos x="T4" y="T5"/>
                  </a:cxn>
                  <a:cxn ang="0">
                    <a:pos x="T6" y="T7"/>
                  </a:cxn>
                  <a:cxn ang="0">
                    <a:pos x="T8" y="T9"/>
                  </a:cxn>
                  <a:cxn ang="0">
                    <a:pos x="T10" y="T11"/>
                  </a:cxn>
                </a:cxnLst>
                <a:rect l="0" t="0" r="r" b="b"/>
                <a:pathLst>
                  <a:path w="320" h="27">
                    <a:moveTo>
                      <a:pt x="0" y="27"/>
                    </a:moveTo>
                    <a:lnTo>
                      <a:pt x="0" y="27"/>
                    </a:lnTo>
                    <a:lnTo>
                      <a:pt x="320" y="27"/>
                    </a:lnTo>
                    <a:lnTo>
                      <a:pt x="320" y="0"/>
                    </a:lnTo>
                    <a:lnTo>
                      <a:pt x="0" y="0"/>
                    </a:lnTo>
                    <a:lnTo>
                      <a:pt x="0" y="2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67" name="Freeform 40">
                <a:extLst>
                  <a:ext uri="{FF2B5EF4-FFF2-40B4-BE49-F238E27FC236}">
                    <a16:creationId xmlns:a16="http://schemas.microsoft.com/office/drawing/2014/main" id="{64074FA4-B86B-40A4-8704-92D04F5D107D}"/>
                  </a:ext>
                </a:extLst>
              </p:cNvPr>
              <p:cNvSpPr>
                <a:spLocks/>
              </p:cNvSpPr>
              <p:nvPr/>
            </p:nvSpPr>
            <p:spPr bwMode="auto">
              <a:xfrm>
                <a:off x="10308506" y="4252050"/>
                <a:ext cx="36576" cy="26988"/>
              </a:xfrm>
              <a:custGeom>
                <a:avLst/>
                <a:gdLst>
                  <a:gd name="T0" fmla="*/ 0 w 320"/>
                  <a:gd name="T1" fmla="*/ 27 h 27"/>
                  <a:gd name="T2" fmla="*/ 0 w 320"/>
                  <a:gd name="T3" fmla="*/ 27 h 27"/>
                  <a:gd name="T4" fmla="*/ 320 w 320"/>
                  <a:gd name="T5" fmla="*/ 27 h 27"/>
                  <a:gd name="T6" fmla="*/ 320 w 320"/>
                  <a:gd name="T7" fmla="*/ 0 h 27"/>
                  <a:gd name="T8" fmla="*/ 0 w 320"/>
                  <a:gd name="T9" fmla="*/ 0 h 27"/>
                  <a:gd name="T10" fmla="*/ 0 w 320"/>
                  <a:gd name="T11" fmla="*/ 27 h 27"/>
                </a:gdLst>
                <a:ahLst/>
                <a:cxnLst>
                  <a:cxn ang="0">
                    <a:pos x="T0" y="T1"/>
                  </a:cxn>
                  <a:cxn ang="0">
                    <a:pos x="T2" y="T3"/>
                  </a:cxn>
                  <a:cxn ang="0">
                    <a:pos x="T4" y="T5"/>
                  </a:cxn>
                  <a:cxn ang="0">
                    <a:pos x="T6" y="T7"/>
                  </a:cxn>
                  <a:cxn ang="0">
                    <a:pos x="T8" y="T9"/>
                  </a:cxn>
                  <a:cxn ang="0">
                    <a:pos x="T10" y="T11"/>
                  </a:cxn>
                </a:cxnLst>
                <a:rect l="0" t="0" r="r" b="b"/>
                <a:pathLst>
                  <a:path w="320" h="27">
                    <a:moveTo>
                      <a:pt x="0" y="27"/>
                    </a:moveTo>
                    <a:lnTo>
                      <a:pt x="0" y="27"/>
                    </a:lnTo>
                    <a:lnTo>
                      <a:pt x="320" y="27"/>
                    </a:lnTo>
                    <a:lnTo>
                      <a:pt x="320" y="0"/>
                    </a:lnTo>
                    <a:lnTo>
                      <a:pt x="0" y="0"/>
                    </a:lnTo>
                    <a:lnTo>
                      <a:pt x="0" y="2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grpSp>
      </p:grpSp>
    </p:spTree>
    <p:extLst>
      <p:ext uri="{BB962C8B-B14F-4D97-AF65-F5344CB8AC3E}">
        <p14:creationId xmlns:p14="http://schemas.microsoft.com/office/powerpoint/2010/main" val="1199662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CD2197B6-C50A-44AF-8EF7-7650B3AFA79C}"/>
              </a:ext>
            </a:extLst>
          </p:cNvPr>
          <p:cNvGrpSpPr/>
          <p:nvPr/>
        </p:nvGrpSpPr>
        <p:grpSpPr>
          <a:xfrm>
            <a:off x="129204" y="710766"/>
            <a:ext cx="12007733" cy="5436467"/>
            <a:chOff x="129204" y="1070369"/>
            <a:chExt cx="12007733" cy="5436467"/>
          </a:xfrm>
        </p:grpSpPr>
        <p:grpSp>
          <p:nvGrpSpPr>
            <p:cNvPr id="61" name="Graphic 60">
              <a:extLst>
                <a:ext uri="{FF2B5EF4-FFF2-40B4-BE49-F238E27FC236}">
                  <a16:creationId xmlns:a16="http://schemas.microsoft.com/office/drawing/2014/main" id="{7727D5DE-0F4D-4DDF-99E6-0D237FED383E}"/>
                </a:ext>
              </a:extLst>
            </p:cNvPr>
            <p:cNvGrpSpPr/>
            <p:nvPr/>
          </p:nvGrpSpPr>
          <p:grpSpPr>
            <a:xfrm>
              <a:off x="6677660" y="3960837"/>
              <a:ext cx="854248" cy="595986"/>
              <a:chOff x="6553719" y="4571930"/>
              <a:chExt cx="981653" cy="684874"/>
            </a:xfrm>
          </p:grpSpPr>
          <p:sp>
            <p:nvSpPr>
              <p:cNvPr id="134" name="Freeform: Shape 133">
                <a:extLst>
                  <a:ext uri="{FF2B5EF4-FFF2-40B4-BE49-F238E27FC236}">
                    <a16:creationId xmlns:a16="http://schemas.microsoft.com/office/drawing/2014/main" id="{19546C06-CF07-4F86-8548-F5E7C7C8640D}"/>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6774C3BF-E9AD-4516-A358-E429F2EC17F4}"/>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65" name="Right Bracket 64">
              <a:extLst>
                <a:ext uri="{FF2B5EF4-FFF2-40B4-BE49-F238E27FC236}">
                  <a16:creationId xmlns:a16="http://schemas.microsoft.com/office/drawing/2014/main" id="{2121FA3E-2E39-4F83-9C0E-49DE2CD26B28}"/>
                </a:ext>
              </a:extLst>
            </p:cNvPr>
            <p:cNvSpPr/>
            <p:nvPr/>
          </p:nvSpPr>
          <p:spPr>
            <a:xfrm rot="5400000">
              <a:off x="6044810" y="352926"/>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66" name="TextBox 65">
              <a:extLst>
                <a:ext uri="{FF2B5EF4-FFF2-40B4-BE49-F238E27FC236}">
                  <a16:creationId xmlns:a16="http://schemas.microsoft.com/office/drawing/2014/main" id="{F7B6D5E8-55BC-4B02-9CC0-21BAD02875AF}"/>
                </a:ext>
              </a:extLst>
            </p:cNvPr>
            <p:cNvSpPr txBox="1"/>
            <p:nvPr/>
          </p:nvSpPr>
          <p:spPr>
            <a:xfrm>
              <a:off x="3802482" y="5700461"/>
              <a:ext cx="4691746" cy="806375"/>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
          <p:nvSpPr>
            <p:cNvPr id="67" name="TextBox 66">
              <a:extLst>
                <a:ext uri="{FF2B5EF4-FFF2-40B4-BE49-F238E27FC236}">
                  <a16:creationId xmlns:a16="http://schemas.microsoft.com/office/drawing/2014/main" id="{78456C63-415B-45BB-A2E0-FFD32FA52D53}"/>
                </a:ext>
              </a:extLst>
            </p:cNvPr>
            <p:cNvSpPr txBox="1"/>
            <p:nvPr/>
          </p:nvSpPr>
          <p:spPr>
            <a:xfrm>
              <a:off x="5932913" y="4661165"/>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68" name="TextBox 67">
              <a:extLst>
                <a:ext uri="{FF2B5EF4-FFF2-40B4-BE49-F238E27FC236}">
                  <a16:creationId xmlns:a16="http://schemas.microsoft.com/office/drawing/2014/main" id="{82AE18CE-9D86-4B82-98C5-5855080ADCAA}"/>
                </a:ext>
              </a:extLst>
            </p:cNvPr>
            <p:cNvSpPr txBox="1"/>
            <p:nvPr/>
          </p:nvSpPr>
          <p:spPr>
            <a:xfrm>
              <a:off x="129204"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69" name="TextBox 68">
              <a:extLst>
                <a:ext uri="{FF2B5EF4-FFF2-40B4-BE49-F238E27FC236}">
                  <a16:creationId xmlns:a16="http://schemas.microsoft.com/office/drawing/2014/main" id="{0CE84B39-FC7E-4E64-84E0-83CF79FC9D04}"/>
                </a:ext>
              </a:extLst>
            </p:cNvPr>
            <p:cNvSpPr txBox="1"/>
            <p:nvPr/>
          </p:nvSpPr>
          <p:spPr>
            <a:xfrm>
              <a:off x="7798126"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74" name="Group 73">
              <a:extLst>
                <a:ext uri="{FF2B5EF4-FFF2-40B4-BE49-F238E27FC236}">
                  <a16:creationId xmlns:a16="http://schemas.microsoft.com/office/drawing/2014/main" id="{433A79B5-2990-496D-B6C5-3D9D68221192}"/>
                </a:ext>
              </a:extLst>
            </p:cNvPr>
            <p:cNvGrpSpPr/>
            <p:nvPr/>
          </p:nvGrpSpPr>
          <p:grpSpPr>
            <a:xfrm>
              <a:off x="1352025" y="2549391"/>
              <a:ext cx="9611519" cy="1241762"/>
              <a:chOff x="1273240" y="2625591"/>
              <a:chExt cx="9611519" cy="1241762"/>
            </a:xfrm>
          </p:grpSpPr>
          <p:sp>
            <p:nvSpPr>
              <p:cNvPr id="128" name="Freeform: Shape 127">
                <a:extLst>
                  <a:ext uri="{FF2B5EF4-FFF2-40B4-BE49-F238E27FC236}">
                    <a16:creationId xmlns:a16="http://schemas.microsoft.com/office/drawing/2014/main" id="{40D8F524-6A77-497B-8342-3B25FC4B84D7}"/>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BF7E37F7-464F-46D5-B20E-49E90F182CE0}"/>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2279C959-2030-4B72-97FE-988E84951F5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188256E1-934C-455D-914D-E5C90550D00A}"/>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5416C863-6B50-455D-BC37-025C52863B41}"/>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8E800384-E72B-41A0-AB01-0EEFC0835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DD371EAA-FC19-4DD0-8B7E-82BF9AAB7855}"/>
                </a:ext>
              </a:extLst>
            </p:cNvPr>
            <p:cNvSpPr txBox="1"/>
            <p:nvPr/>
          </p:nvSpPr>
          <p:spPr>
            <a:xfrm>
              <a:off x="4018272"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83" name="Group 82">
              <a:extLst>
                <a:ext uri="{FF2B5EF4-FFF2-40B4-BE49-F238E27FC236}">
                  <a16:creationId xmlns:a16="http://schemas.microsoft.com/office/drawing/2014/main" id="{EA55383A-B382-45FF-B60F-BE74C572F352}"/>
                </a:ext>
              </a:extLst>
            </p:cNvPr>
            <p:cNvGrpSpPr/>
            <p:nvPr/>
          </p:nvGrpSpPr>
          <p:grpSpPr>
            <a:xfrm>
              <a:off x="4914564" y="3967881"/>
              <a:ext cx="568095" cy="608815"/>
              <a:chOff x="4874110" y="4594397"/>
              <a:chExt cx="568095" cy="608815"/>
            </a:xfrm>
          </p:grpSpPr>
          <p:sp>
            <p:nvSpPr>
              <p:cNvPr id="125" name="Freeform: Shape 124">
                <a:extLst>
                  <a:ext uri="{FF2B5EF4-FFF2-40B4-BE49-F238E27FC236}">
                    <a16:creationId xmlns:a16="http://schemas.microsoft.com/office/drawing/2014/main" id="{8B74E82C-1CB6-4605-9205-F6FD5E6650CB}"/>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C88CF603-02FD-430C-9B50-90D4A3793E38}"/>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92B68ED7-4F06-4DA5-9819-ECE2A6C3EF43}"/>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84" name="TextBox 83">
              <a:extLst>
                <a:ext uri="{FF2B5EF4-FFF2-40B4-BE49-F238E27FC236}">
                  <a16:creationId xmlns:a16="http://schemas.microsoft.com/office/drawing/2014/main" id="{E7D49FF5-5B17-46C8-A7AE-B552F3292437}"/>
                </a:ext>
              </a:extLst>
            </p:cNvPr>
            <p:cNvSpPr txBox="1"/>
            <p:nvPr/>
          </p:nvSpPr>
          <p:spPr>
            <a:xfrm>
              <a:off x="2029490"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85" name="TextBox 84">
              <a:extLst>
                <a:ext uri="{FF2B5EF4-FFF2-40B4-BE49-F238E27FC236}">
                  <a16:creationId xmlns:a16="http://schemas.microsoft.com/office/drawing/2014/main" id="{01093C30-AC5E-42FB-A3F4-BC0AA42E588C}"/>
                </a:ext>
              </a:extLst>
            </p:cNvPr>
            <p:cNvSpPr txBox="1"/>
            <p:nvPr/>
          </p:nvSpPr>
          <p:spPr>
            <a:xfrm>
              <a:off x="4817445" y="2006915"/>
              <a:ext cx="2557110"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Built-in. Cloud-powered.</a:t>
              </a:r>
            </a:p>
          </p:txBody>
        </p:sp>
        <p:grpSp>
          <p:nvGrpSpPr>
            <p:cNvPr id="86" name="Group 85">
              <a:extLst>
                <a:ext uri="{FF2B5EF4-FFF2-40B4-BE49-F238E27FC236}">
                  <a16:creationId xmlns:a16="http://schemas.microsoft.com/office/drawing/2014/main" id="{A6146DFD-A8CC-406C-B3DA-873A69BA62DC}"/>
                </a:ext>
              </a:extLst>
            </p:cNvPr>
            <p:cNvGrpSpPr/>
            <p:nvPr/>
          </p:nvGrpSpPr>
          <p:grpSpPr>
            <a:xfrm>
              <a:off x="3427566" y="1070369"/>
              <a:ext cx="5144772" cy="980286"/>
              <a:chOff x="3427566" y="1070369"/>
              <a:chExt cx="5144772" cy="980286"/>
            </a:xfrm>
          </p:grpSpPr>
          <p:grpSp>
            <p:nvGrpSpPr>
              <p:cNvPr id="121" name="Group 120">
                <a:extLst>
                  <a:ext uri="{FF2B5EF4-FFF2-40B4-BE49-F238E27FC236}">
                    <a16:creationId xmlns:a16="http://schemas.microsoft.com/office/drawing/2014/main" id="{C9E3767C-4B71-4055-A3F5-350C61570A65}"/>
                  </a:ext>
                </a:extLst>
              </p:cNvPr>
              <p:cNvGrpSpPr/>
              <p:nvPr/>
            </p:nvGrpSpPr>
            <p:grpSpPr>
              <a:xfrm>
                <a:off x="3427566" y="1070369"/>
                <a:ext cx="610584" cy="644173"/>
                <a:chOff x="3392893" y="3784602"/>
                <a:chExt cx="948084" cy="1000242"/>
              </a:xfrm>
            </p:grpSpPr>
            <p:sp>
              <p:nvSpPr>
                <p:cNvPr id="123" name="Freeform: Shape 122">
                  <a:extLst>
                    <a:ext uri="{FF2B5EF4-FFF2-40B4-BE49-F238E27FC236}">
                      <a16:creationId xmlns:a16="http://schemas.microsoft.com/office/drawing/2014/main" id="{11946F34-48DA-4EAA-BA9A-519C92A1B7CB}"/>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124" name="Graphic 123">
                  <a:extLst>
                    <a:ext uri="{FF2B5EF4-FFF2-40B4-BE49-F238E27FC236}">
                      <a16:creationId xmlns:a16="http://schemas.microsoft.com/office/drawing/2014/main" id="{F40B821E-FF30-41A9-B55A-374352602EE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122" name="TextBox 121">
                <a:extLst>
                  <a:ext uri="{FF2B5EF4-FFF2-40B4-BE49-F238E27FC236}">
                    <a16:creationId xmlns:a16="http://schemas.microsoft.com/office/drawing/2014/main" id="{2B1068C7-01AA-4AF1-8A1F-EB0D0D7F8B22}"/>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grpSp>
        <p:sp>
          <p:nvSpPr>
            <p:cNvPr id="87" name="TextBox 86">
              <a:extLst>
                <a:ext uri="{FF2B5EF4-FFF2-40B4-BE49-F238E27FC236}">
                  <a16:creationId xmlns:a16="http://schemas.microsoft.com/office/drawing/2014/main" id="{B404D101-E202-44E4-8EBF-9902AEB6C9A7}"/>
                </a:ext>
              </a:extLst>
            </p:cNvPr>
            <p:cNvSpPr txBox="1"/>
            <p:nvPr/>
          </p:nvSpPr>
          <p:spPr>
            <a:xfrm>
              <a:off x="9776258"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88" name="Graphic 68">
              <a:extLst>
                <a:ext uri="{FF2B5EF4-FFF2-40B4-BE49-F238E27FC236}">
                  <a16:creationId xmlns:a16="http://schemas.microsoft.com/office/drawing/2014/main" id="{7E981227-3780-4858-897C-887829CA43CE}"/>
                </a:ext>
              </a:extLst>
            </p:cNvPr>
            <p:cNvGrpSpPr/>
            <p:nvPr/>
          </p:nvGrpSpPr>
          <p:grpSpPr>
            <a:xfrm>
              <a:off x="10651538" y="3960843"/>
              <a:ext cx="610120" cy="661598"/>
              <a:chOff x="5943599" y="2914066"/>
              <a:chExt cx="610120" cy="661598"/>
            </a:xfrm>
          </p:grpSpPr>
          <p:sp>
            <p:nvSpPr>
              <p:cNvPr id="118" name="Freeform: Shape 117">
                <a:extLst>
                  <a:ext uri="{FF2B5EF4-FFF2-40B4-BE49-F238E27FC236}">
                    <a16:creationId xmlns:a16="http://schemas.microsoft.com/office/drawing/2014/main" id="{DEE98D1F-9241-4C80-9493-2BBC157DF253}"/>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6B6B8046-DC7A-406F-A4AE-60E00150A932}"/>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5E746AA6-826B-4C54-A029-089BA37EF44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89" name="Graphic 73">
              <a:extLst>
                <a:ext uri="{FF2B5EF4-FFF2-40B4-BE49-F238E27FC236}">
                  <a16:creationId xmlns:a16="http://schemas.microsoft.com/office/drawing/2014/main" id="{408E7168-2616-4C79-A7A9-080377E51FF8}"/>
                </a:ext>
              </a:extLst>
            </p:cNvPr>
            <p:cNvGrpSpPr/>
            <p:nvPr/>
          </p:nvGrpSpPr>
          <p:grpSpPr>
            <a:xfrm>
              <a:off x="8704409" y="3931216"/>
              <a:ext cx="548112" cy="639464"/>
              <a:chOff x="8710947" y="4594397"/>
              <a:chExt cx="548112" cy="639464"/>
            </a:xfrm>
          </p:grpSpPr>
          <p:sp>
            <p:nvSpPr>
              <p:cNvPr id="116" name="Freeform: Shape 115">
                <a:extLst>
                  <a:ext uri="{FF2B5EF4-FFF2-40B4-BE49-F238E27FC236}">
                    <a16:creationId xmlns:a16="http://schemas.microsoft.com/office/drawing/2014/main" id="{AC5832D2-A7EA-4010-AE48-813D36460882}"/>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5AF0C422-8E83-4F4E-8218-224226384AF3}"/>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0" name="Graphic 77">
              <a:extLst>
                <a:ext uri="{FF2B5EF4-FFF2-40B4-BE49-F238E27FC236}">
                  <a16:creationId xmlns:a16="http://schemas.microsoft.com/office/drawing/2014/main" id="{C96CCEBE-EB23-40FE-8C3C-F1260C63CABA}"/>
                </a:ext>
              </a:extLst>
            </p:cNvPr>
            <p:cNvGrpSpPr/>
            <p:nvPr/>
          </p:nvGrpSpPr>
          <p:grpSpPr>
            <a:xfrm>
              <a:off x="2900957" y="3977173"/>
              <a:ext cx="617744" cy="599515"/>
              <a:chOff x="5795227" y="3790588"/>
              <a:chExt cx="556089" cy="539680"/>
            </a:xfrm>
          </p:grpSpPr>
          <p:sp>
            <p:nvSpPr>
              <p:cNvPr id="113" name="Freeform: Shape 112">
                <a:extLst>
                  <a:ext uri="{FF2B5EF4-FFF2-40B4-BE49-F238E27FC236}">
                    <a16:creationId xmlns:a16="http://schemas.microsoft.com/office/drawing/2014/main" id="{3C2C0D80-C61E-43F0-821D-AADEEC6694DA}"/>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F173F7D9-54FF-4CCA-AEE4-B0302803BD94}"/>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F8C2A723-493E-4DB6-A87A-C8CF29165C25}"/>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1" name="Graphic 91">
              <a:extLst>
                <a:ext uri="{FF2B5EF4-FFF2-40B4-BE49-F238E27FC236}">
                  <a16:creationId xmlns:a16="http://schemas.microsoft.com/office/drawing/2014/main" id="{2414C1B7-C39E-49BF-B47D-44AA1EE01B88}"/>
                </a:ext>
              </a:extLst>
            </p:cNvPr>
            <p:cNvGrpSpPr/>
            <p:nvPr/>
          </p:nvGrpSpPr>
          <p:grpSpPr>
            <a:xfrm>
              <a:off x="1083822" y="3914636"/>
              <a:ext cx="434079" cy="651119"/>
              <a:chOff x="1311554" y="4617573"/>
              <a:chExt cx="434079" cy="651119"/>
            </a:xfrm>
          </p:grpSpPr>
          <p:sp>
            <p:nvSpPr>
              <p:cNvPr id="109" name="Freeform: Shape 108">
                <a:extLst>
                  <a:ext uri="{FF2B5EF4-FFF2-40B4-BE49-F238E27FC236}">
                    <a16:creationId xmlns:a16="http://schemas.microsoft.com/office/drawing/2014/main" id="{FC6B95D7-DB74-4224-A65D-4AC498293FBD}"/>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223176D-2852-4C60-A770-517FD09B790D}"/>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87B9374F-4D1B-4541-AC7B-440E50F0FCB4}"/>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A7606725-7F05-47A7-86FA-63B7C49F10B9}"/>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92" name="Freeform 5">
              <a:extLst>
                <a:ext uri="{FF2B5EF4-FFF2-40B4-BE49-F238E27FC236}">
                  <a16:creationId xmlns:a16="http://schemas.microsoft.com/office/drawing/2014/main" id="{B06A904F-EA45-4B40-82E4-3A5E81BC5EF2}"/>
                </a:ext>
              </a:extLst>
            </p:cNvPr>
            <p:cNvSpPr>
              <a:spLocks noEditPoints="1"/>
            </p:cNvSpPr>
            <p:nvPr/>
          </p:nvSpPr>
          <p:spPr bwMode="auto">
            <a:xfrm>
              <a:off x="6008655" y="5948950"/>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98" name="Group 8">
              <a:extLst>
                <a:ext uri="{FF2B5EF4-FFF2-40B4-BE49-F238E27FC236}">
                  <a16:creationId xmlns:a16="http://schemas.microsoft.com/office/drawing/2014/main" id="{E1A9B874-9FB1-4037-85BF-D44D2EA6D540}"/>
                </a:ext>
              </a:extLst>
            </p:cNvPr>
            <p:cNvGrpSpPr>
              <a:grpSpLocks noChangeAspect="1"/>
            </p:cNvGrpSpPr>
            <p:nvPr/>
          </p:nvGrpSpPr>
          <p:grpSpPr bwMode="auto">
            <a:xfrm>
              <a:off x="5973710" y="5355708"/>
              <a:ext cx="349290" cy="349290"/>
              <a:chOff x="3270" y="3361"/>
              <a:chExt cx="256" cy="256"/>
            </a:xfrm>
          </p:grpSpPr>
          <p:sp>
            <p:nvSpPr>
              <p:cNvPr id="99" name="AutoShape 7">
                <a:extLst>
                  <a:ext uri="{FF2B5EF4-FFF2-40B4-BE49-F238E27FC236}">
                    <a16:creationId xmlns:a16="http://schemas.microsoft.com/office/drawing/2014/main" id="{89FF1DB8-22F6-4F11-9F34-459C57F3AC48}"/>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0" name="Freeform 9">
                <a:extLst>
                  <a:ext uri="{FF2B5EF4-FFF2-40B4-BE49-F238E27FC236}">
                    <a16:creationId xmlns:a16="http://schemas.microsoft.com/office/drawing/2014/main" id="{51485906-462C-4843-9504-B02CD928D8F1}"/>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1" name="Freeform 10">
                <a:extLst>
                  <a:ext uri="{FF2B5EF4-FFF2-40B4-BE49-F238E27FC236}">
                    <a16:creationId xmlns:a16="http://schemas.microsoft.com/office/drawing/2014/main" id="{E1CBF494-9129-4573-AE19-22A5A93DC009}"/>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2" name="Freeform 11">
                <a:extLst>
                  <a:ext uri="{FF2B5EF4-FFF2-40B4-BE49-F238E27FC236}">
                    <a16:creationId xmlns:a16="http://schemas.microsoft.com/office/drawing/2014/main" id="{CDD0A2A7-6B41-463E-9B8A-3301E8162490}"/>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3" name="Freeform 12">
                <a:extLst>
                  <a:ext uri="{FF2B5EF4-FFF2-40B4-BE49-F238E27FC236}">
                    <a16:creationId xmlns:a16="http://schemas.microsoft.com/office/drawing/2014/main" id="{52EAD384-C29B-4BC7-82EC-F5F85B33B2A3}"/>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4" name="Freeform 13">
                <a:extLst>
                  <a:ext uri="{FF2B5EF4-FFF2-40B4-BE49-F238E27FC236}">
                    <a16:creationId xmlns:a16="http://schemas.microsoft.com/office/drawing/2014/main" id="{98F2894C-9A3D-4912-87E9-7DB6887B731B}"/>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5" name="Freeform 14">
                <a:extLst>
                  <a:ext uri="{FF2B5EF4-FFF2-40B4-BE49-F238E27FC236}">
                    <a16:creationId xmlns:a16="http://schemas.microsoft.com/office/drawing/2014/main" id="{DC475FBF-9F0E-49F2-9935-24704051B67F}"/>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6" name="Freeform 15">
                <a:extLst>
                  <a:ext uri="{FF2B5EF4-FFF2-40B4-BE49-F238E27FC236}">
                    <a16:creationId xmlns:a16="http://schemas.microsoft.com/office/drawing/2014/main" id="{A8D12787-4E73-4CF3-AD78-ECBCD70B0BB9}"/>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7" name="Freeform 16">
                <a:extLst>
                  <a:ext uri="{FF2B5EF4-FFF2-40B4-BE49-F238E27FC236}">
                    <a16:creationId xmlns:a16="http://schemas.microsoft.com/office/drawing/2014/main" id="{AEBF2FF5-5062-474E-B8D5-94C9BF0FEA01}"/>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8" name="Freeform 17">
                <a:extLst>
                  <a:ext uri="{FF2B5EF4-FFF2-40B4-BE49-F238E27FC236}">
                    <a16:creationId xmlns:a16="http://schemas.microsoft.com/office/drawing/2014/main" id="{0E2589C6-7A92-45F1-B5E1-C47AD52C13F7}"/>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59" name="Rectangle 58">
            <a:extLst>
              <a:ext uri="{FF2B5EF4-FFF2-40B4-BE49-F238E27FC236}">
                <a16:creationId xmlns:a16="http://schemas.microsoft.com/office/drawing/2014/main" id="{992F81FC-E342-400A-B307-5328C7536ECD}"/>
              </a:ext>
            </a:extLst>
          </p:cNvPr>
          <p:cNvSpPr/>
          <p:nvPr/>
        </p:nvSpPr>
        <p:spPr bwMode="auto">
          <a:xfrm>
            <a:off x="1194430" y="5020660"/>
            <a:ext cx="9670442"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Rectangle 135">
            <a:extLst>
              <a:ext uri="{FF2B5EF4-FFF2-40B4-BE49-F238E27FC236}">
                <a16:creationId xmlns:a16="http://schemas.microsoft.com/office/drawing/2014/main" id="{51E362D7-A134-4FB0-A4D7-717A2A58E6EB}"/>
              </a:ext>
            </a:extLst>
          </p:cNvPr>
          <p:cNvSpPr/>
          <p:nvPr/>
        </p:nvSpPr>
        <p:spPr bwMode="auto">
          <a:xfrm>
            <a:off x="0" y="3545965"/>
            <a:ext cx="8180672"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2" name="Rectangle 61">
            <a:extLst>
              <a:ext uri="{FF2B5EF4-FFF2-40B4-BE49-F238E27FC236}">
                <a16:creationId xmlns:a16="http://schemas.microsoft.com/office/drawing/2014/main" id="{C260B78E-3949-4105-89F9-63597E41B64E}"/>
              </a:ext>
            </a:extLst>
          </p:cNvPr>
          <p:cNvSpPr/>
          <p:nvPr/>
        </p:nvSpPr>
        <p:spPr bwMode="auto">
          <a:xfrm>
            <a:off x="10158804" y="3575650"/>
            <a:ext cx="2033195"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94860150"/>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A1E0-2F9F-48DE-84C6-F76A8EBD65B9}"/>
              </a:ext>
            </a:extLst>
          </p:cNvPr>
          <p:cNvSpPr>
            <a:spLocks noGrp="1"/>
          </p:cNvSpPr>
          <p:nvPr>
            <p:ph type="title"/>
          </p:nvPr>
        </p:nvSpPr>
        <p:spPr/>
        <p:txBody>
          <a:bodyPr/>
          <a:lstStyle/>
          <a:p>
            <a:r>
              <a:rPr lang="en-US"/>
              <a:t>Auto Investigation &amp; Remediation</a:t>
            </a:r>
          </a:p>
        </p:txBody>
      </p:sp>
      <p:pic>
        <p:nvPicPr>
          <p:cNvPr id="27" name="!! Screenshot">
            <a:extLst>
              <a:ext uri="{FF2B5EF4-FFF2-40B4-BE49-F238E27FC236}">
                <a16:creationId xmlns:a16="http://schemas.microsoft.com/office/drawing/2014/main" id="{788BFB20-3805-4D7C-98DE-2BF768EBD5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67724" y="2193841"/>
            <a:ext cx="7170790" cy="4033569"/>
          </a:xfrm>
          <a:prstGeom prst="rect">
            <a:avLst/>
          </a:prstGeom>
        </p:spPr>
      </p:pic>
      <p:pic>
        <p:nvPicPr>
          <p:cNvPr id="32" name="!! Chassis" descr="A picture containing monitor, black, sitting, white&#10;&#10;Description automatically generated">
            <a:extLst>
              <a:ext uri="{FF2B5EF4-FFF2-40B4-BE49-F238E27FC236}">
                <a16:creationId xmlns:a16="http://schemas.microsoft.com/office/drawing/2014/main" id="{49E3FF2A-95B6-4FD7-B4E8-851F567C11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91778" y="1318858"/>
            <a:ext cx="10920631" cy="5909460"/>
          </a:xfrm>
          <a:prstGeom prst="rect">
            <a:avLst/>
          </a:prstGeom>
        </p:spPr>
      </p:pic>
      <p:grpSp>
        <p:nvGrpSpPr>
          <p:cNvPr id="4" name="!! Big AIR">
            <a:extLst>
              <a:ext uri="{FF2B5EF4-FFF2-40B4-BE49-F238E27FC236}">
                <a16:creationId xmlns:a16="http://schemas.microsoft.com/office/drawing/2014/main" id="{1391FE06-D871-44BD-A412-128FFD836C06}"/>
              </a:ext>
            </a:extLst>
          </p:cNvPr>
          <p:cNvGrpSpPr/>
          <p:nvPr/>
        </p:nvGrpSpPr>
        <p:grpSpPr>
          <a:xfrm>
            <a:off x="8932080" y="1318858"/>
            <a:ext cx="1273572" cy="1231106"/>
            <a:chOff x="7734676" y="814946"/>
            <a:chExt cx="1273572" cy="1231106"/>
          </a:xfrm>
        </p:grpSpPr>
        <p:sp>
          <p:nvSpPr>
            <p:cNvPr id="68" name="Oval 67">
              <a:extLst>
                <a:ext uri="{FF2B5EF4-FFF2-40B4-BE49-F238E27FC236}">
                  <a16:creationId xmlns:a16="http://schemas.microsoft.com/office/drawing/2014/main" id="{DF2D5DEB-1F39-4818-9DE5-5209C97D1A7F}"/>
                </a:ext>
              </a:extLst>
            </p:cNvPr>
            <p:cNvSpPr/>
            <p:nvPr/>
          </p:nvSpPr>
          <p:spPr>
            <a:xfrm>
              <a:off x="7734676" y="814946"/>
              <a:ext cx="1273572" cy="1231106"/>
            </a:xfrm>
            <a:prstGeom prst="ellipse">
              <a:avLst/>
            </a:prstGeom>
            <a:solidFill>
              <a:schemeClr val="accent1"/>
            </a:solidFill>
            <a:ln w="15875" cap="flat">
              <a:noFill/>
              <a:prstDash val="solid"/>
              <a:miter/>
            </a:ln>
            <a:effectLst>
              <a:outerShdw blurRad="190500" dist="50800" dir="24000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a:ln>
                  <a:noFill/>
                </a:ln>
                <a:gradFill>
                  <a:gsLst>
                    <a:gs pos="0">
                      <a:srgbClr val="2F2F2F"/>
                    </a:gs>
                    <a:gs pos="100000">
                      <a:srgbClr val="2F2F2F"/>
                    </a:gs>
                  </a:gsLst>
                  <a:lin ang="5400000" scaled="1"/>
                </a:gradFill>
                <a:effectLst/>
                <a:uLnTx/>
                <a:uFillTx/>
                <a:latin typeface="Segoe UI"/>
                <a:ea typeface="+mn-ea"/>
                <a:cs typeface="+mn-cs"/>
              </a:endParaRPr>
            </a:p>
          </p:txBody>
        </p:sp>
        <p:grpSp>
          <p:nvGrpSpPr>
            <p:cNvPr id="36" name="Graphic 73">
              <a:extLst>
                <a:ext uri="{FF2B5EF4-FFF2-40B4-BE49-F238E27FC236}">
                  <a16:creationId xmlns:a16="http://schemas.microsoft.com/office/drawing/2014/main" id="{E9E77AE0-F8A5-48BC-9F98-0AFDCA91329C}"/>
                </a:ext>
              </a:extLst>
            </p:cNvPr>
            <p:cNvGrpSpPr/>
            <p:nvPr/>
          </p:nvGrpSpPr>
          <p:grpSpPr>
            <a:xfrm>
              <a:off x="8034118" y="1039677"/>
              <a:ext cx="653732" cy="762688"/>
              <a:chOff x="8710947" y="4594397"/>
              <a:chExt cx="548112" cy="639464"/>
            </a:xfrm>
            <a:solidFill>
              <a:schemeClr val="bg1"/>
            </a:solidFill>
          </p:grpSpPr>
          <p:sp>
            <p:nvSpPr>
              <p:cNvPr id="37" name="Freeform: Shape 36">
                <a:extLst>
                  <a:ext uri="{FF2B5EF4-FFF2-40B4-BE49-F238E27FC236}">
                    <a16:creationId xmlns:a16="http://schemas.microsoft.com/office/drawing/2014/main" id="{3753DF45-E435-471D-BD1B-001B8E418EFA}"/>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grpFill/>
              <a:ln w="1721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8" name="Freeform: Shape 37">
                <a:extLst>
                  <a:ext uri="{FF2B5EF4-FFF2-40B4-BE49-F238E27FC236}">
                    <a16:creationId xmlns:a16="http://schemas.microsoft.com/office/drawing/2014/main" id="{4122C55A-DA95-4118-8038-B44A6F483F23}"/>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grp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30" name="!! Capability statment">
            <a:extLst>
              <a:ext uri="{FF2B5EF4-FFF2-40B4-BE49-F238E27FC236}">
                <a16:creationId xmlns:a16="http://schemas.microsoft.com/office/drawing/2014/main" id="{97F2F1B4-436E-4CC2-9EB4-893228D87383}"/>
              </a:ext>
            </a:extLst>
          </p:cNvPr>
          <p:cNvSpPr txBox="1"/>
          <p:nvPr/>
        </p:nvSpPr>
        <p:spPr>
          <a:xfrm>
            <a:off x="588263" y="2002661"/>
            <a:ext cx="5453985"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mn-ea"/>
                <a:cs typeface="+mn-cs"/>
              </a:rPr>
              <a:t>Automatically investigates alerts and remediates complex threats in minutes</a:t>
            </a:r>
          </a:p>
        </p:txBody>
      </p:sp>
      <p:sp>
        <p:nvSpPr>
          <p:cNvPr id="13" name="!! Capability details">
            <a:extLst>
              <a:ext uri="{FF2B5EF4-FFF2-40B4-BE49-F238E27FC236}">
                <a16:creationId xmlns:a16="http://schemas.microsoft.com/office/drawing/2014/main" id="{0D71E248-BCBC-4EE7-98A8-6BEEE53B314F}"/>
              </a:ext>
            </a:extLst>
          </p:cNvPr>
          <p:cNvSpPr txBox="1"/>
          <p:nvPr/>
        </p:nvSpPr>
        <p:spPr>
          <a:xfrm>
            <a:off x="1351625" y="3292216"/>
            <a:ext cx="5453985" cy="160043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Mimics the ideal steps analysts would take</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Tackles file or memory-based attacks</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Works 24x7, with unlimited capacity</a:t>
            </a:r>
          </a:p>
        </p:txBody>
      </p:sp>
      <p:grpSp>
        <p:nvGrpSpPr>
          <p:cNvPr id="3" name="Group 2">
            <a:extLst>
              <a:ext uri="{FF2B5EF4-FFF2-40B4-BE49-F238E27FC236}">
                <a16:creationId xmlns:a16="http://schemas.microsoft.com/office/drawing/2014/main" id="{27696330-C171-449C-8957-0A906878B86E}"/>
              </a:ext>
            </a:extLst>
          </p:cNvPr>
          <p:cNvGrpSpPr/>
          <p:nvPr/>
        </p:nvGrpSpPr>
        <p:grpSpPr>
          <a:xfrm>
            <a:off x="643605" y="3154177"/>
            <a:ext cx="504507" cy="504507"/>
            <a:chOff x="643605" y="3154177"/>
            <a:chExt cx="504507" cy="504507"/>
          </a:xfrm>
        </p:grpSpPr>
        <p:sp>
          <p:nvSpPr>
            <p:cNvPr id="14" name="Oval 13">
              <a:extLst>
                <a:ext uri="{FF2B5EF4-FFF2-40B4-BE49-F238E27FC236}">
                  <a16:creationId xmlns:a16="http://schemas.microsoft.com/office/drawing/2014/main" id="{442C2274-AF41-4296-BA54-C03676A67F8D}"/>
                </a:ext>
              </a:extLst>
            </p:cNvPr>
            <p:cNvSpPr/>
            <p:nvPr/>
          </p:nvSpPr>
          <p:spPr bwMode="auto">
            <a:xfrm>
              <a:off x="643605" y="3154177"/>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pic>
          <p:nvPicPr>
            <p:cNvPr id="18" name="Picture 17">
              <a:extLst>
                <a:ext uri="{FF2B5EF4-FFF2-40B4-BE49-F238E27FC236}">
                  <a16:creationId xmlns:a16="http://schemas.microsoft.com/office/drawing/2014/main" id="{D3A2C279-48E8-4F0F-A767-B169A81E190C}"/>
                </a:ext>
              </a:extLst>
            </p:cNvPr>
            <p:cNvPicPr>
              <a:picLocks noChangeAspect="1"/>
            </p:cNvPicPr>
            <p:nvPr/>
          </p:nvPicPr>
          <p:blipFill>
            <a:blip r:embed="rId5"/>
            <a:stretch>
              <a:fillRect/>
            </a:stretch>
          </p:blipFill>
          <p:spPr>
            <a:xfrm>
              <a:off x="737127" y="3247699"/>
              <a:ext cx="317462" cy="317462"/>
            </a:xfrm>
            <a:prstGeom prst="rect">
              <a:avLst/>
            </a:prstGeom>
          </p:spPr>
        </p:pic>
      </p:grpSp>
      <p:grpSp>
        <p:nvGrpSpPr>
          <p:cNvPr id="11" name="Group 10">
            <a:extLst>
              <a:ext uri="{FF2B5EF4-FFF2-40B4-BE49-F238E27FC236}">
                <a16:creationId xmlns:a16="http://schemas.microsoft.com/office/drawing/2014/main" id="{E3F23522-870F-4280-BFBB-7A5539D805FC}"/>
              </a:ext>
            </a:extLst>
          </p:cNvPr>
          <p:cNvGrpSpPr/>
          <p:nvPr/>
        </p:nvGrpSpPr>
        <p:grpSpPr>
          <a:xfrm>
            <a:off x="643605" y="4487053"/>
            <a:ext cx="504507" cy="504507"/>
            <a:chOff x="643605" y="4487053"/>
            <a:chExt cx="504507" cy="504507"/>
          </a:xfrm>
        </p:grpSpPr>
        <p:sp>
          <p:nvSpPr>
            <p:cNvPr id="16" name="Oval 15">
              <a:extLst>
                <a:ext uri="{FF2B5EF4-FFF2-40B4-BE49-F238E27FC236}">
                  <a16:creationId xmlns:a16="http://schemas.microsoft.com/office/drawing/2014/main" id="{56D2BAAB-89B8-4FF3-8922-955649F51C9A}"/>
                </a:ext>
              </a:extLst>
            </p:cNvPr>
            <p:cNvSpPr/>
            <p:nvPr/>
          </p:nvSpPr>
          <p:spPr bwMode="auto">
            <a:xfrm>
              <a:off x="643605" y="4487053"/>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5" name="calendar5" descr="calendar">
              <a:extLst>
                <a:ext uri="{FF2B5EF4-FFF2-40B4-BE49-F238E27FC236}">
                  <a16:creationId xmlns:a16="http://schemas.microsoft.com/office/drawing/2014/main" id="{B435DC5B-4406-47AB-A600-AED73D16CED2}"/>
                </a:ext>
              </a:extLst>
            </p:cNvPr>
            <p:cNvGrpSpPr/>
            <p:nvPr/>
          </p:nvGrpSpPr>
          <p:grpSpPr>
            <a:xfrm>
              <a:off x="761969" y="4605417"/>
              <a:ext cx="267779" cy="267779"/>
              <a:chOff x="761969" y="4605417"/>
              <a:chExt cx="267779" cy="267779"/>
            </a:xfrm>
          </p:grpSpPr>
          <p:sp>
            <p:nvSpPr>
              <p:cNvPr id="6" name="Freeform: Shape 5">
                <a:extLst>
                  <a:ext uri="{FF2B5EF4-FFF2-40B4-BE49-F238E27FC236}">
                    <a16:creationId xmlns:a16="http://schemas.microsoft.com/office/drawing/2014/main" id="{6AF86BC8-0CA7-4C12-87B8-A5829AE63513}"/>
                  </a:ext>
                </a:extLst>
              </p:cNvPr>
              <p:cNvSpPr/>
              <p:nvPr/>
            </p:nvSpPr>
            <p:spPr>
              <a:xfrm>
                <a:off x="791745" y="4700561"/>
                <a:ext cx="233944" cy="170648"/>
              </a:xfrm>
              <a:custGeom>
                <a:avLst/>
                <a:gdLst>
                  <a:gd name="connsiteX0" fmla="*/ 54532 w 233944"/>
                  <a:gd name="connsiteY0" fmla="*/ 83119 h 170648"/>
                  <a:gd name="connsiteX1" fmla="*/ 0 w 233944"/>
                  <a:gd name="connsiteY1" fmla="*/ 65291 h 170648"/>
                  <a:gd name="connsiteX2" fmla="*/ 0 w 233944"/>
                  <a:gd name="connsiteY2" fmla="*/ 170648 h 170648"/>
                  <a:gd name="connsiteX3" fmla="*/ 233945 w 233944"/>
                  <a:gd name="connsiteY3" fmla="*/ 170648 h 170648"/>
                  <a:gd name="connsiteX4" fmla="*/ 233945 w 233944"/>
                  <a:gd name="connsiteY4" fmla="*/ 0 h 170648"/>
                  <a:gd name="connsiteX5" fmla="*/ 150814 w 233944"/>
                  <a:gd name="connsiteY5" fmla="*/ 367 h 170648"/>
                  <a:gd name="connsiteX6" fmla="*/ 145756 w 233944"/>
                  <a:gd name="connsiteY6" fmla="*/ 5376 h 170648"/>
                  <a:gd name="connsiteX7" fmla="*/ 54532 w 233944"/>
                  <a:gd name="connsiteY7" fmla="*/ 83119 h 17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944" h="170648">
                    <a:moveTo>
                      <a:pt x="54532" y="83119"/>
                    </a:moveTo>
                    <a:cubicBezTo>
                      <a:pt x="34117" y="83119"/>
                      <a:pt x="15265" y="76502"/>
                      <a:pt x="0" y="65291"/>
                    </a:cubicBezTo>
                    <a:lnTo>
                      <a:pt x="0" y="170648"/>
                    </a:lnTo>
                    <a:lnTo>
                      <a:pt x="233945" y="170648"/>
                    </a:lnTo>
                    <a:lnTo>
                      <a:pt x="233945" y="0"/>
                    </a:lnTo>
                    <a:lnTo>
                      <a:pt x="150814" y="367"/>
                    </a:lnTo>
                    <a:lnTo>
                      <a:pt x="145756" y="5376"/>
                    </a:lnTo>
                    <a:cubicBezTo>
                      <a:pt x="138767" y="49439"/>
                      <a:pt x="100603" y="83119"/>
                      <a:pt x="54532" y="83119"/>
                    </a:cubicBezTo>
                    <a:close/>
                  </a:path>
                </a:pathLst>
              </a:custGeom>
              <a:solidFill>
                <a:srgbClr val="0078D4"/>
              </a:solidFill>
              <a:ln w="544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7" name="Freeform: Shape 6">
                <a:extLst>
                  <a:ext uri="{FF2B5EF4-FFF2-40B4-BE49-F238E27FC236}">
                    <a16:creationId xmlns:a16="http://schemas.microsoft.com/office/drawing/2014/main" id="{0642CFCB-5103-40FD-932B-062BFEAB690C}"/>
                  </a:ext>
                </a:extLst>
              </p:cNvPr>
              <p:cNvSpPr/>
              <p:nvPr/>
            </p:nvSpPr>
            <p:spPr>
              <a:xfrm>
                <a:off x="934421" y="4663844"/>
                <a:ext cx="91224" cy="42087"/>
              </a:xfrm>
              <a:custGeom>
                <a:avLst/>
                <a:gdLst>
                  <a:gd name="connsiteX0" fmla="*/ 0 w 91224"/>
                  <a:gd name="connsiteY0" fmla="*/ 0 h 42087"/>
                  <a:gd name="connsiteX1" fmla="*/ 3127 w 91224"/>
                  <a:gd name="connsiteY1" fmla="*/ 13509 h 42087"/>
                  <a:gd name="connsiteX2" fmla="*/ 4184 w 91224"/>
                  <a:gd name="connsiteY2" fmla="*/ 27569 h 42087"/>
                  <a:gd name="connsiteX3" fmla="*/ 3035 w 91224"/>
                  <a:gd name="connsiteY3" fmla="*/ 42088 h 42087"/>
                  <a:gd name="connsiteX4" fmla="*/ 91224 w 91224"/>
                  <a:gd name="connsiteY4" fmla="*/ 42088 h 42087"/>
                  <a:gd name="connsiteX5" fmla="*/ 91224 w 91224"/>
                  <a:gd name="connsiteY5" fmla="*/ 138 h 42087"/>
                  <a:gd name="connsiteX6" fmla="*/ 0 w 91224"/>
                  <a:gd name="connsiteY6" fmla="*/ 0 h 4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224" h="42087">
                    <a:moveTo>
                      <a:pt x="0" y="0"/>
                    </a:moveTo>
                    <a:cubicBezTo>
                      <a:pt x="1380" y="4365"/>
                      <a:pt x="2437" y="8868"/>
                      <a:pt x="3127" y="13509"/>
                    </a:cubicBezTo>
                    <a:cubicBezTo>
                      <a:pt x="3817" y="18104"/>
                      <a:pt x="4184" y="22790"/>
                      <a:pt x="4184" y="27569"/>
                    </a:cubicBezTo>
                    <a:cubicBezTo>
                      <a:pt x="4184" y="32485"/>
                      <a:pt x="3771" y="37355"/>
                      <a:pt x="3035" y="42088"/>
                    </a:cubicBezTo>
                    <a:lnTo>
                      <a:pt x="91224" y="42088"/>
                    </a:lnTo>
                    <a:lnTo>
                      <a:pt x="91224" y="138"/>
                    </a:lnTo>
                    <a:lnTo>
                      <a:pt x="0" y="0"/>
                    </a:lnTo>
                    <a:close/>
                  </a:path>
                </a:pathLst>
              </a:custGeom>
              <a:solidFill>
                <a:srgbClr val="C1C1C1"/>
              </a:solidFill>
              <a:ln w="544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8" name="Freeform: Shape 7">
                <a:extLst>
                  <a:ext uri="{FF2B5EF4-FFF2-40B4-BE49-F238E27FC236}">
                    <a16:creationId xmlns:a16="http://schemas.microsoft.com/office/drawing/2014/main" id="{9E44D4F0-2EBB-4C22-91A1-642176DEEC30}"/>
                  </a:ext>
                </a:extLst>
              </p:cNvPr>
              <p:cNvSpPr/>
              <p:nvPr/>
            </p:nvSpPr>
            <p:spPr>
              <a:xfrm>
                <a:off x="763698" y="4608896"/>
                <a:ext cx="165158" cy="165043"/>
              </a:xfrm>
              <a:custGeom>
                <a:avLst/>
                <a:gdLst>
                  <a:gd name="connsiteX0" fmla="*/ 82580 w 165158"/>
                  <a:gd name="connsiteY0" fmla="*/ 165044 h 165043"/>
                  <a:gd name="connsiteX1" fmla="*/ 165159 w 165158"/>
                  <a:gd name="connsiteY1" fmla="*/ 82522 h 165043"/>
                  <a:gd name="connsiteX2" fmla="*/ 82580 w 165158"/>
                  <a:gd name="connsiteY2" fmla="*/ 0 h 165043"/>
                  <a:gd name="connsiteX3" fmla="*/ 0 w 165158"/>
                  <a:gd name="connsiteY3" fmla="*/ 82522 h 165043"/>
                  <a:gd name="connsiteX4" fmla="*/ 82580 w 165158"/>
                  <a:gd name="connsiteY4" fmla="*/ 165044 h 165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58" h="165043">
                    <a:moveTo>
                      <a:pt x="82580" y="165044"/>
                    </a:moveTo>
                    <a:cubicBezTo>
                      <a:pt x="128187" y="165044"/>
                      <a:pt x="165159" y="128097"/>
                      <a:pt x="165159" y="82522"/>
                    </a:cubicBezTo>
                    <a:cubicBezTo>
                      <a:pt x="165159" y="36946"/>
                      <a:pt x="128187" y="0"/>
                      <a:pt x="82580" y="0"/>
                    </a:cubicBezTo>
                    <a:cubicBezTo>
                      <a:pt x="36972" y="0"/>
                      <a:pt x="0" y="36946"/>
                      <a:pt x="0" y="82522"/>
                    </a:cubicBezTo>
                    <a:cubicBezTo>
                      <a:pt x="0" y="128097"/>
                      <a:pt x="36972" y="165044"/>
                      <a:pt x="82580" y="165044"/>
                    </a:cubicBezTo>
                    <a:close/>
                  </a:path>
                </a:pathLst>
              </a:custGeom>
              <a:solidFill>
                <a:srgbClr val="C1C1C1"/>
              </a:solidFill>
              <a:ln w="544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9" name="Freeform: Shape 8">
                <a:extLst>
                  <a:ext uri="{FF2B5EF4-FFF2-40B4-BE49-F238E27FC236}">
                    <a16:creationId xmlns:a16="http://schemas.microsoft.com/office/drawing/2014/main" id="{1EB48124-1735-4DF5-AA03-532C5F7CD85F}"/>
                  </a:ext>
                </a:extLst>
              </p:cNvPr>
              <p:cNvSpPr/>
              <p:nvPr/>
            </p:nvSpPr>
            <p:spPr>
              <a:xfrm>
                <a:off x="846412" y="4629304"/>
                <a:ext cx="13978" cy="75629"/>
              </a:xfrm>
              <a:custGeom>
                <a:avLst/>
                <a:gdLst>
                  <a:gd name="connsiteX0" fmla="*/ 13978 w 13978"/>
                  <a:gd name="connsiteY0" fmla="*/ 0 h 75629"/>
                  <a:gd name="connsiteX1" fmla="*/ 0 w 13978"/>
                  <a:gd name="connsiteY1" fmla="*/ 0 h 75629"/>
                  <a:gd name="connsiteX2" fmla="*/ 0 w 13978"/>
                  <a:gd name="connsiteY2" fmla="*/ 75630 h 75629"/>
                  <a:gd name="connsiteX3" fmla="*/ 13978 w 13978"/>
                  <a:gd name="connsiteY3" fmla="*/ 75630 h 75629"/>
                  <a:gd name="connsiteX4" fmla="*/ 13978 w 13978"/>
                  <a:gd name="connsiteY4" fmla="*/ 0 h 75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78" h="75629">
                    <a:moveTo>
                      <a:pt x="13978" y="0"/>
                    </a:moveTo>
                    <a:lnTo>
                      <a:pt x="0" y="0"/>
                    </a:lnTo>
                    <a:lnTo>
                      <a:pt x="0" y="75630"/>
                    </a:lnTo>
                    <a:lnTo>
                      <a:pt x="13978" y="75630"/>
                    </a:lnTo>
                    <a:lnTo>
                      <a:pt x="13978" y="0"/>
                    </a:lnTo>
                    <a:close/>
                  </a:path>
                </a:pathLst>
              </a:custGeom>
              <a:solidFill>
                <a:srgbClr val="0078D4"/>
              </a:solidFill>
              <a:ln w="544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 name="Freeform: Shape 9">
                <a:extLst>
                  <a:ext uri="{FF2B5EF4-FFF2-40B4-BE49-F238E27FC236}">
                    <a16:creationId xmlns:a16="http://schemas.microsoft.com/office/drawing/2014/main" id="{DFD02973-9345-4BDA-A564-6689AC05B851}"/>
                  </a:ext>
                </a:extLst>
              </p:cNvPr>
              <p:cNvSpPr/>
              <p:nvPr/>
            </p:nvSpPr>
            <p:spPr>
              <a:xfrm>
                <a:off x="784127" y="4690948"/>
                <a:ext cx="76234" cy="13967"/>
              </a:xfrm>
              <a:custGeom>
                <a:avLst/>
                <a:gdLst>
                  <a:gd name="connsiteX0" fmla="*/ 0 w 76234"/>
                  <a:gd name="connsiteY0" fmla="*/ 0 h 13967"/>
                  <a:gd name="connsiteX1" fmla="*/ 0 w 76234"/>
                  <a:gd name="connsiteY1" fmla="*/ 13968 h 13967"/>
                  <a:gd name="connsiteX2" fmla="*/ 76235 w 76234"/>
                  <a:gd name="connsiteY2" fmla="*/ 13968 h 13967"/>
                  <a:gd name="connsiteX3" fmla="*/ 76235 w 76234"/>
                  <a:gd name="connsiteY3" fmla="*/ 0 h 13967"/>
                  <a:gd name="connsiteX4" fmla="*/ 0 w 76234"/>
                  <a:gd name="connsiteY4" fmla="*/ 0 h 13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34" h="13967">
                    <a:moveTo>
                      <a:pt x="0" y="0"/>
                    </a:moveTo>
                    <a:lnTo>
                      <a:pt x="0" y="13968"/>
                    </a:lnTo>
                    <a:lnTo>
                      <a:pt x="76235" y="13968"/>
                    </a:lnTo>
                    <a:lnTo>
                      <a:pt x="76235" y="0"/>
                    </a:lnTo>
                    <a:lnTo>
                      <a:pt x="0" y="0"/>
                    </a:lnTo>
                    <a:close/>
                  </a:path>
                </a:pathLst>
              </a:custGeom>
              <a:solidFill>
                <a:srgbClr val="0078D4"/>
              </a:solidFill>
              <a:ln w="544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21" name="Group 20">
            <a:extLst>
              <a:ext uri="{FF2B5EF4-FFF2-40B4-BE49-F238E27FC236}">
                <a16:creationId xmlns:a16="http://schemas.microsoft.com/office/drawing/2014/main" id="{6C0C7EE6-25A8-4230-AD74-63A690109B17}"/>
              </a:ext>
            </a:extLst>
          </p:cNvPr>
          <p:cNvGrpSpPr/>
          <p:nvPr/>
        </p:nvGrpSpPr>
        <p:grpSpPr>
          <a:xfrm>
            <a:off x="643605" y="3820615"/>
            <a:ext cx="504507" cy="504507"/>
            <a:chOff x="643605" y="3820615"/>
            <a:chExt cx="504507" cy="504507"/>
          </a:xfrm>
        </p:grpSpPr>
        <p:sp>
          <p:nvSpPr>
            <p:cNvPr id="15" name="Oval 14">
              <a:extLst>
                <a:ext uri="{FF2B5EF4-FFF2-40B4-BE49-F238E27FC236}">
                  <a16:creationId xmlns:a16="http://schemas.microsoft.com/office/drawing/2014/main" id="{C227FB41-60C4-41AC-83A2-5CB110831296}"/>
                </a:ext>
              </a:extLst>
            </p:cNvPr>
            <p:cNvSpPr/>
            <p:nvPr/>
          </p:nvSpPr>
          <p:spPr bwMode="auto">
            <a:xfrm>
              <a:off x="643605" y="3820615"/>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19" name="Group 18">
              <a:extLst>
                <a:ext uri="{FF2B5EF4-FFF2-40B4-BE49-F238E27FC236}">
                  <a16:creationId xmlns:a16="http://schemas.microsoft.com/office/drawing/2014/main" id="{6E248931-312D-4785-8673-C81ED237B056}"/>
                </a:ext>
              </a:extLst>
            </p:cNvPr>
            <p:cNvGrpSpPr/>
            <p:nvPr/>
          </p:nvGrpSpPr>
          <p:grpSpPr>
            <a:xfrm>
              <a:off x="767239" y="3941711"/>
              <a:ext cx="279270" cy="251299"/>
              <a:chOff x="1351625" y="5426251"/>
              <a:chExt cx="409428" cy="368420"/>
            </a:xfrm>
          </p:grpSpPr>
          <p:grpSp>
            <p:nvGrpSpPr>
              <p:cNvPr id="29" name="Group 28">
                <a:extLst>
                  <a:ext uri="{FF2B5EF4-FFF2-40B4-BE49-F238E27FC236}">
                    <a16:creationId xmlns:a16="http://schemas.microsoft.com/office/drawing/2014/main" id="{586E99A1-3269-43A0-AEFF-7824B0804126}"/>
                  </a:ext>
                </a:extLst>
              </p:cNvPr>
              <p:cNvGrpSpPr/>
              <p:nvPr/>
            </p:nvGrpSpPr>
            <p:grpSpPr>
              <a:xfrm>
                <a:off x="1351625" y="5426251"/>
                <a:ext cx="279540" cy="362912"/>
                <a:chOff x="5748260" y="331645"/>
                <a:chExt cx="279540" cy="362912"/>
              </a:xfrm>
              <a:solidFill>
                <a:srgbClr val="C1C1C1"/>
              </a:solidFill>
            </p:grpSpPr>
            <p:sp>
              <p:nvSpPr>
                <p:cNvPr id="43" name="Freeform: Shape 42">
                  <a:extLst>
                    <a:ext uri="{FF2B5EF4-FFF2-40B4-BE49-F238E27FC236}">
                      <a16:creationId xmlns:a16="http://schemas.microsoft.com/office/drawing/2014/main" id="{1A1E70BE-13C5-4587-A706-0319DB55CF74}"/>
                    </a:ext>
                  </a:extLst>
                </p:cNvPr>
                <p:cNvSpPr/>
                <p:nvPr/>
              </p:nvSpPr>
              <p:spPr>
                <a:xfrm>
                  <a:off x="5953747" y="331645"/>
                  <a:ext cx="73563" cy="73563"/>
                </a:xfrm>
                <a:custGeom>
                  <a:avLst/>
                  <a:gdLst>
                    <a:gd name="connsiteX0" fmla="*/ 0 w 142875"/>
                    <a:gd name="connsiteY0" fmla="*/ 0 h 142875"/>
                    <a:gd name="connsiteX1" fmla="*/ 0 w 142875"/>
                    <a:gd name="connsiteY1" fmla="*/ 144780 h 142875"/>
                    <a:gd name="connsiteX2" fmla="*/ 144780 w 142875"/>
                    <a:gd name="connsiteY2" fmla="*/ 144780 h 142875"/>
                  </a:gdLst>
                  <a:ahLst/>
                  <a:cxnLst>
                    <a:cxn ang="0">
                      <a:pos x="connsiteX0" y="connsiteY0"/>
                    </a:cxn>
                    <a:cxn ang="0">
                      <a:pos x="connsiteX1" y="connsiteY1"/>
                    </a:cxn>
                    <a:cxn ang="0">
                      <a:pos x="connsiteX2" y="connsiteY2"/>
                    </a:cxn>
                  </a:cxnLst>
                  <a:rect l="l" t="t" r="r" b="b"/>
                  <a:pathLst>
                    <a:path w="142875" h="142875">
                      <a:moveTo>
                        <a:pt x="0" y="0"/>
                      </a:moveTo>
                      <a:lnTo>
                        <a:pt x="0" y="144780"/>
                      </a:lnTo>
                      <a:lnTo>
                        <a:pt x="144780" y="144780"/>
                      </a:lnTo>
                      <a:close/>
                    </a:path>
                  </a:pathLst>
                </a:custGeom>
                <a:solidFill>
                  <a:srgbClr val="D1D1D1"/>
                </a:solidFill>
                <a:ln w="9525" cap="flat">
                  <a:noFill/>
                  <a:prstDash val="solid"/>
                  <a:miter/>
                </a:ln>
              </p:spPr>
              <p:txBody>
                <a:bodyPr rtlCol="0" anchor="ct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282828"/>
                    </a:solidFill>
                    <a:effectLst/>
                    <a:uLnTx/>
                    <a:uFillTx/>
                    <a:latin typeface="Segoe UI"/>
                    <a:ea typeface="+mn-ea"/>
                    <a:cs typeface="+mn-cs"/>
                  </a:endParaRPr>
                </a:p>
              </p:txBody>
            </p:sp>
            <p:sp>
              <p:nvSpPr>
                <p:cNvPr id="44" name="Freeform: Shape 43">
                  <a:extLst>
                    <a:ext uri="{FF2B5EF4-FFF2-40B4-BE49-F238E27FC236}">
                      <a16:creationId xmlns:a16="http://schemas.microsoft.com/office/drawing/2014/main" id="{6C0FE4DC-5618-490A-ADD6-70ADC8C9F380}"/>
                    </a:ext>
                  </a:extLst>
                </p:cNvPr>
                <p:cNvSpPr/>
                <p:nvPr/>
              </p:nvSpPr>
              <p:spPr>
                <a:xfrm>
                  <a:off x="5748260" y="331645"/>
                  <a:ext cx="279540" cy="362912"/>
                </a:xfrm>
                <a:custGeom>
                  <a:avLst/>
                  <a:gdLst>
                    <a:gd name="connsiteX0" fmla="*/ 0 w 279540"/>
                    <a:gd name="connsiteY0" fmla="*/ 0 h 362912"/>
                    <a:gd name="connsiteX1" fmla="*/ 185543 w 279540"/>
                    <a:gd name="connsiteY1" fmla="*/ 0 h 362912"/>
                    <a:gd name="connsiteX2" fmla="*/ 185543 w 279540"/>
                    <a:gd name="connsiteY2" fmla="*/ 94779 h 362912"/>
                    <a:gd name="connsiteX3" fmla="*/ 279540 w 279540"/>
                    <a:gd name="connsiteY3" fmla="*/ 94779 h 362912"/>
                    <a:gd name="connsiteX4" fmla="*/ 279540 w 279540"/>
                    <a:gd name="connsiteY4" fmla="*/ 362912 h 362912"/>
                    <a:gd name="connsiteX5" fmla="*/ 0 w 279540"/>
                    <a:gd name="connsiteY5" fmla="*/ 362912 h 362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540" h="362912">
                      <a:moveTo>
                        <a:pt x="0" y="0"/>
                      </a:moveTo>
                      <a:lnTo>
                        <a:pt x="185543" y="0"/>
                      </a:lnTo>
                      <a:lnTo>
                        <a:pt x="185543" y="94779"/>
                      </a:lnTo>
                      <a:lnTo>
                        <a:pt x="279540" y="94779"/>
                      </a:lnTo>
                      <a:lnTo>
                        <a:pt x="279540" y="362912"/>
                      </a:lnTo>
                      <a:lnTo>
                        <a:pt x="0" y="362912"/>
                      </a:lnTo>
                      <a:close/>
                    </a:path>
                  </a:pathLst>
                </a:custGeom>
                <a:solidFill>
                  <a:srgbClr val="C1C1C1"/>
                </a:solidFill>
                <a:ln w="9525" cap="flat">
                  <a:noFill/>
                  <a:prstDash val="solid"/>
                  <a:miter/>
                </a:ln>
              </p:spPr>
              <p:txBody>
                <a:bodyPr wrap="square" rtlCol="0" anchor="ctr">
                  <a:noAutofit/>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282828"/>
                    </a:solidFill>
                    <a:effectLst/>
                    <a:uLnTx/>
                    <a:uFillTx/>
                    <a:latin typeface="Segoe UI"/>
                    <a:ea typeface="+mn-ea"/>
                    <a:cs typeface="+mn-cs"/>
                  </a:endParaRPr>
                </a:p>
              </p:txBody>
            </p:sp>
          </p:grpSp>
          <p:sp>
            <p:nvSpPr>
              <p:cNvPr id="47" name="Warning_E7BA" title="Icon of a triangle with an exclaimation point inside">
                <a:extLst>
                  <a:ext uri="{FF2B5EF4-FFF2-40B4-BE49-F238E27FC236}">
                    <a16:creationId xmlns:a16="http://schemas.microsoft.com/office/drawing/2014/main" id="{9B3A2B78-4759-45E7-9746-F3266601853F}"/>
                  </a:ext>
                </a:extLst>
              </p:cNvPr>
              <p:cNvSpPr>
                <a:spLocks noChangeAspect="1" noEditPoints="1"/>
              </p:cNvSpPr>
              <p:nvPr/>
            </p:nvSpPr>
            <p:spPr bwMode="auto">
              <a:xfrm>
                <a:off x="1500296" y="5577202"/>
                <a:ext cx="260757" cy="217469"/>
              </a:xfrm>
              <a:custGeom>
                <a:avLst/>
                <a:gdLst>
                  <a:gd name="T0" fmla="*/ 0 w 3939"/>
                  <a:gd name="T1" fmla="*/ 3941 h 3941"/>
                  <a:gd name="T2" fmla="*/ 1970 w 3939"/>
                  <a:gd name="T3" fmla="*/ 0 h 3941"/>
                  <a:gd name="T4" fmla="*/ 3939 w 3939"/>
                  <a:gd name="T5" fmla="*/ 3941 h 3941"/>
                  <a:gd name="T6" fmla="*/ 0 w 3939"/>
                  <a:gd name="T7" fmla="*/ 3941 h 3941"/>
                  <a:gd name="T8" fmla="*/ 1970 w 3939"/>
                  <a:gd name="T9" fmla="*/ 1144 h 3941"/>
                  <a:gd name="T10" fmla="*/ 1970 w 3939"/>
                  <a:gd name="T11" fmla="*/ 2911 h 3941"/>
                  <a:gd name="T12" fmla="*/ 1970 w 3939"/>
                  <a:gd name="T13" fmla="*/ 3205 h 3941"/>
                  <a:gd name="T14" fmla="*/ 1970 w 3939"/>
                  <a:gd name="T15" fmla="*/ 3500 h 3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9" h="3941">
                    <a:moveTo>
                      <a:pt x="0" y="3941"/>
                    </a:moveTo>
                    <a:lnTo>
                      <a:pt x="1970" y="0"/>
                    </a:lnTo>
                    <a:lnTo>
                      <a:pt x="3939" y="3941"/>
                    </a:lnTo>
                    <a:lnTo>
                      <a:pt x="0" y="3941"/>
                    </a:lnTo>
                    <a:moveTo>
                      <a:pt x="1970" y="1144"/>
                    </a:moveTo>
                    <a:lnTo>
                      <a:pt x="1970" y="2911"/>
                    </a:lnTo>
                    <a:moveTo>
                      <a:pt x="1970" y="3205"/>
                    </a:moveTo>
                    <a:lnTo>
                      <a:pt x="1970" y="3500"/>
                    </a:lnTo>
                  </a:path>
                </a:pathLst>
              </a:custGeom>
              <a:solidFill>
                <a:schemeClr val="accent1"/>
              </a:solidFill>
              <a:ln w="12700" cap="flat">
                <a:solidFill>
                  <a:srgbClr val="FFFFFF"/>
                </a:solid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029" b="0" i="0" u="none" strike="noStrike" kern="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grpSp>
    </p:spTree>
    <p:extLst>
      <p:ext uri="{BB962C8B-B14F-4D97-AF65-F5344CB8AC3E}">
        <p14:creationId xmlns:p14="http://schemas.microsoft.com/office/powerpoint/2010/main" val="282049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CD2197B6-C50A-44AF-8EF7-7650B3AFA79C}"/>
              </a:ext>
            </a:extLst>
          </p:cNvPr>
          <p:cNvGrpSpPr/>
          <p:nvPr/>
        </p:nvGrpSpPr>
        <p:grpSpPr>
          <a:xfrm>
            <a:off x="129204" y="710766"/>
            <a:ext cx="12007733" cy="5436467"/>
            <a:chOff x="129204" y="1070369"/>
            <a:chExt cx="12007733" cy="5436467"/>
          </a:xfrm>
        </p:grpSpPr>
        <p:grpSp>
          <p:nvGrpSpPr>
            <p:cNvPr id="61" name="Graphic 60">
              <a:extLst>
                <a:ext uri="{FF2B5EF4-FFF2-40B4-BE49-F238E27FC236}">
                  <a16:creationId xmlns:a16="http://schemas.microsoft.com/office/drawing/2014/main" id="{7727D5DE-0F4D-4DDF-99E6-0D237FED383E}"/>
                </a:ext>
              </a:extLst>
            </p:cNvPr>
            <p:cNvGrpSpPr/>
            <p:nvPr/>
          </p:nvGrpSpPr>
          <p:grpSpPr>
            <a:xfrm>
              <a:off x="6677660" y="3960837"/>
              <a:ext cx="854248" cy="595986"/>
              <a:chOff x="6553719" y="4571930"/>
              <a:chExt cx="981653" cy="684874"/>
            </a:xfrm>
          </p:grpSpPr>
          <p:sp>
            <p:nvSpPr>
              <p:cNvPr id="134" name="Freeform: Shape 133">
                <a:extLst>
                  <a:ext uri="{FF2B5EF4-FFF2-40B4-BE49-F238E27FC236}">
                    <a16:creationId xmlns:a16="http://schemas.microsoft.com/office/drawing/2014/main" id="{19546C06-CF07-4F86-8548-F5E7C7C8640D}"/>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6774C3BF-E9AD-4516-A358-E429F2EC17F4}"/>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65" name="Right Bracket 64">
              <a:extLst>
                <a:ext uri="{FF2B5EF4-FFF2-40B4-BE49-F238E27FC236}">
                  <a16:creationId xmlns:a16="http://schemas.microsoft.com/office/drawing/2014/main" id="{2121FA3E-2E39-4F83-9C0E-49DE2CD26B28}"/>
                </a:ext>
              </a:extLst>
            </p:cNvPr>
            <p:cNvSpPr/>
            <p:nvPr/>
          </p:nvSpPr>
          <p:spPr>
            <a:xfrm rot="5400000">
              <a:off x="6044810" y="352926"/>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66" name="TextBox 65">
              <a:extLst>
                <a:ext uri="{FF2B5EF4-FFF2-40B4-BE49-F238E27FC236}">
                  <a16:creationId xmlns:a16="http://schemas.microsoft.com/office/drawing/2014/main" id="{F7B6D5E8-55BC-4B02-9CC0-21BAD02875AF}"/>
                </a:ext>
              </a:extLst>
            </p:cNvPr>
            <p:cNvSpPr txBox="1"/>
            <p:nvPr/>
          </p:nvSpPr>
          <p:spPr>
            <a:xfrm>
              <a:off x="3802482" y="5700461"/>
              <a:ext cx="4691746" cy="806375"/>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
          <p:nvSpPr>
            <p:cNvPr id="67" name="TextBox 66">
              <a:extLst>
                <a:ext uri="{FF2B5EF4-FFF2-40B4-BE49-F238E27FC236}">
                  <a16:creationId xmlns:a16="http://schemas.microsoft.com/office/drawing/2014/main" id="{78456C63-415B-45BB-A2E0-FFD32FA52D53}"/>
                </a:ext>
              </a:extLst>
            </p:cNvPr>
            <p:cNvSpPr txBox="1"/>
            <p:nvPr/>
          </p:nvSpPr>
          <p:spPr>
            <a:xfrm>
              <a:off x="5932913" y="4661165"/>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68" name="TextBox 67">
              <a:extLst>
                <a:ext uri="{FF2B5EF4-FFF2-40B4-BE49-F238E27FC236}">
                  <a16:creationId xmlns:a16="http://schemas.microsoft.com/office/drawing/2014/main" id="{82AE18CE-9D86-4B82-98C5-5855080ADCAA}"/>
                </a:ext>
              </a:extLst>
            </p:cNvPr>
            <p:cNvSpPr txBox="1"/>
            <p:nvPr/>
          </p:nvSpPr>
          <p:spPr>
            <a:xfrm>
              <a:off x="129204"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69" name="TextBox 68">
              <a:extLst>
                <a:ext uri="{FF2B5EF4-FFF2-40B4-BE49-F238E27FC236}">
                  <a16:creationId xmlns:a16="http://schemas.microsoft.com/office/drawing/2014/main" id="{0CE84B39-FC7E-4E64-84E0-83CF79FC9D04}"/>
                </a:ext>
              </a:extLst>
            </p:cNvPr>
            <p:cNvSpPr txBox="1"/>
            <p:nvPr/>
          </p:nvSpPr>
          <p:spPr>
            <a:xfrm>
              <a:off x="7798126"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74" name="Group 73">
              <a:extLst>
                <a:ext uri="{FF2B5EF4-FFF2-40B4-BE49-F238E27FC236}">
                  <a16:creationId xmlns:a16="http://schemas.microsoft.com/office/drawing/2014/main" id="{433A79B5-2990-496D-B6C5-3D9D68221192}"/>
                </a:ext>
              </a:extLst>
            </p:cNvPr>
            <p:cNvGrpSpPr/>
            <p:nvPr/>
          </p:nvGrpSpPr>
          <p:grpSpPr>
            <a:xfrm>
              <a:off x="1352025" y="2549391"/>
              <a:ext cx="9611519" cy="1241762"/>
              <a:chOff x="1273240" y="2625591"/>
              <a:chExt cx="9611519" cy="1241762"/>
            </a:xfrm>
          </p:grpSpPr>
          <p:sp>
            <p:nvSpPr>
              <p:cNvPr id="128" name="Freeform: Shape 127">
                <a:extLst>
                  <a:ext uri="{FF2B5EF4-FFF2-40B4-BE49-F238E27FC236}">
                    <a16:creationId xmlns:a16="http://schemas.microsoft.com/office/drawing/2014/main" id="{40D8F524-6A77-497B-8342-3B25FC4B84D7}"/>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BF7E37F7-464F-46D5-B20E-49E90F182CE0}"/>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2279C959-2030-4B72-97FE-988E84951F5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188256E1-934C-455D-914D-E5C90550D00A}"/>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5416C863-6B50-455D-BC37-025C52863B41}"/>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8E800384-E72B-41A0-AB01-0EEFC0835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DD371EAA-FC19-4DD0-8B7E-82BF9AAB7855}"/>
                </a:ext>
              </a:extLst>
            </p:cNvPr>
            <p:cNvSpPr txBox="1"/>
            <p:nvPr/>
          </p:nvSpPr>
          <p:spPr>
            <a:xfrm>
              <a:off x="4018272"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83" name="Group 82">
              <a:extLst>
                <a:ext uri="{FF2B5EF4-FFF2-40B4-BE49-F238E27FC236}">
                  <a16:creationId xmlns:a16="http://schemas.microsoft.com/office/drawing/2014/main" id="{EA55383A-B382-45FF-B60F-BE74C572F352}"/>
                </a:ext>
              </a:extLst>
            </p:cNvPr>
            <p:cNvGrpSpPr/>
            <p:nvPr/>
          </p:nvGrpSpPr>
          <p:grpSpPr>
            <a:xfrm>
              <a:off x="4914564" y="3967881"/>
              <a:ext cx="568095" cy="608815"/>
              <a:chOff x="4874110" y="4594397"/>
              <a:chExt cx="568095" cy="608815"/>
            </a:xfrm>
          </p:grpSpPr>
          <p:sp>
            <p:nvSpPr>
              <p:cNvPr id="125" name="Freeform: Shape 124">
                <a:extLst>
                  <a:ext uri="{FF2B5EF4-FFF2-40B4-BE49-F238E27FC236}">
                    <a16:creationId xmlns:a16="http://schemas.microsoft.com/office/drawing/2014/main" id="{8B74E82C-1CB6-4605-9205-F6FD5E6650CB}"/>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C88CF603-02FD-430C-9B50-90D4A3793E38}"/>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92B68ED7-4F06-4DA5-9819-ECE2A6C3EF43}"/>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84" name="TextBox 83">
              <a:extLst>
                <a:ext uri="{FF2B5EF4-FFF2-40B4-BE49-F238E27FC236}">
                  <a16:creationId xmlns:a16="http://schemas.microsoft.com/office/drawing/2014/main" id="{E7D49FF5-5B17-46C8-A7AE-B552F3292437}"/>
                </a:ext>
              </a:extLst>
            </p:cNvPr>
            <p:cNvSpPr txBox="1"/>
            <p:nvPr/>
          </p:nvSpPr>
          <p:spPr>
            <a:xfrm>
              <a:off x="2029490"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85" name="TextBox 84">
              <a:extLst>
                <a:ext uri="{FF2B5EF4-FFF2-40B4-BE49-F238E27FC236}">
                  <a16:creationId xmlns:a16="http://schemas.microsoft.com/office/drawing/2014/main" id="{01093C30-AC5E-42FB-A3F4-BC0AA42E588C}"/>
                </a:ext>
              </a:extLst>
            </p:cNvPr>
            <p:cNvSpPr txBox="1"/>
            <p:nvPr/>
          </p:nvSpPr>
          <p:spPr>
            <a:xfrm>
              <a:off x="4817445" y="2006915"/>
              <a:ext cx="2557110"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Built-in. Cloud-powered.</a:t>
              </a:r>
            </a:p>
          </p:txBody>
        </p:sp>
        <p:grpSp>
          <p:nvGrpSpPr>
            <p:cNvPr id="86" name="Group 85">
              <a:extLst>
                <a:ext uri="{FF2B5EF4-FFF2-40B4-BE49-F238E27FC236}">
                  <a16:creationId xmlns:a16="http://schemas.microsoft.com/office/drawing/2014/main" id="{A6146DFD-A8CC-406C-B3DA-873A69BA62DC}"/>
                </a:ext>
              </a:extLst>
            </p:cNvPr>
            <p:cNvGrpSpPr/>
            <p:nvPr/>
          </p:nvGrpSpPr>
          <p:grpSpPr>
            <a:xfrm>
              <a:off x="3427566" y="1070369"/>
              <a:ext cx="5144772" cy="980286"/>
              <a:chOff x="3427566" y="1070369"/>
              <a:chExt cx="5144772" cy="980286"/>
            </a:xfrm>
          </p:grpSpPr>
          <p:grpSp>
            <p:nvGrpSpPr>
              <p:cNvPr id="121" name="Group 120">
                <a:extLst>
                  <a:ext uri="{FF2B5EF4-FFF2-40B4-BE49-F238E27FC236}">
                    <a16:creationId xmlns:a16="http://schemas.microsoft.com/office/drawing/2014/main" id="{C9E3767C-4B71-4055-A3F5-350C61570A65}"/>
                  </a:ext>
                </a:extLst>
              </p:cNvPr>
              <p:cNvGrpSpPr/>
              <p:nvPr/>
            </p:nvGrpSpPr>
            <p:grpSpPr>
              <a:xfrm>
                <a:off x="3427566" y="1070369"/>
                <a:ext cx="610584" cy="644173"/>
                <a:chOff x="3392893" y="3784602"/>
                <a:chExt cx="948084" cy="1000242"/>
              </a:xfrm>
            </p:grpSpPr>
            <p:sp>
              <p:nvSpPr>
                <p:cNvPr id="123" name="Freeform: Shape 122">
                  <a:extLst>
                    <a:ext uri="{FF2B5EF4-FFF2-40B4-BE49-F238E27FC236}">
                      <a16:creationId xmlns:a16="http://schemas.microsoft.com/office/drawing/2014/main" id="{11946F34-48DA-4EAA-BA9A-519C92A1B7CB}"/>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124" name="Graphic 123">
                  <a:extLst>
                    <a:ext uri="{FF2B5EF4-FFF2-40B4-BE49-F238E27FC236}">
                      <a16:creationId xmlns:a16="http://schemas.microsoft.com/office/drawing/2014/main" id="{F40B821E-FF30-41A9-B55A-374352602EE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122" name="TextBox 121">
                <a:extLst>
                  <a:ext uri="{FF2B5EF4-FFF2-40B4-BE49-F238E27FC236}">
                    <a16:creationId xmlns:a16="http://schemas.microsoft.com/office/drawing/2014/main" id="{2B1068C7-01AA-4AF1-8A1F-EB0D0D7F8B22}"/>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grpSp>
        <p:sp>
          <p:nvSpPr>
            <p:cNvPr id="87" name="TextBox 86">
              <a:extLst>
                <a:ext uri="{FF2B5EF4-FFF2-40B4-BE49-F238E27FC236}">
                  <a16:creationId xmlns:a16="http://schemas.microsoft.com/office/drawing/2014/main" id="{B404D101-E202-44E4-8EBF-9902AEB6C9A7}"/>
                </a:ext>
              </a:extLst>
            </p:cNvPr>
            <p:cNvSpPr txBox="1"/>
            <p:nvPr/>
          </p:nvSpPr>
          <p:spPr>
            <a:xfrm>
              <a:off x="9776258"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88" name="Graphic 68">
              <a:extLst>
                <a:ext uri="{FF2B5EF4-FFF2-40B4-BE49-F238E27FC236}">
                  <a16:creationId xmlns:a16="http://schemas.microsoft.com/office/drawing/2014/main" id="{7E981227-3780-4858-897C-887829CA43CE}"/>
                </a:ext>
              </a:extLst>
            </p:cNvPr>
            <p:cNvGrpSpPr/>
            <p:nvPr/>
          </p:nvGrpSpPr>
          <p:grpSpPr>
            <a:xfrm>
              <a:off x="10651538" y="3960843"/>
              <a:ext cx="610120" cy="661598"/>
              <a:chOff x="5943599" y="2914066"/>
              <a:chExt cx="610120" cy="661598"/>
            </a:xfrm>
          </p:grpSpPr>
          <p:sp>
            <p:nvSpPr>
              <p:cNvPr id="118" name="Freeform: Shape 117">
                <a:extLst>
                  <a:ext uri="{FF2B5EF4-FFF2-40B4-BE49-F238E27FC236}">
                    <a16:creationId xmlns:a16="http://schemas.microsoft.com/office/drawing/2014/main" id="{DEE98D1F-9241-4C80-9493-2BBC157DF253}"/>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6B6B8046-DC7A-406F-A4AE-60E00150A932}"/>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5E746AA6-826B-4C54-A029-089BA37EF44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89" name="Graphic 73">
              <a:extLst>
                <a:ext uri="{FF2B5EF4-FFF2-40B4-BE49-F238E27FC236}">
                  <a16:creationId xmlns:a16="http://schemas.microsoft.com/office/drawing/2014/main" id="{408E7168-2616-4C79-A7A9-080377E51FF8}"/>
                </a:ext>
              </a:extLst>
            </p:cNvPr>
            <p:cNvGrpSpPr/>
            <p:nvPr/>
          </p:nvGrpSpPr>
          <p:grpSpPr>
            <a:xfrm>
              <a:off x="8704409" y="3931216"/>
              <a:ext cx="548112" cy="639464"/>
              <a:chOff x="8710947" y="4594397"/>
              <a:chExt cx="548112" cy="639464"/>
            </a:xfrm>
          </p:grpSpPr>
          <p:sp>
            <p:nvSpPr>
              <p:cNvPr id="116" name="Freeform: Shape 115">
                <a:extLst>
                  <a:ext uri="{FF2B5EF4-FFF2-40B4-BE49-F238E27FC236}">
                    <a16:creationId xmlns:a16="http://schemas.microsoft.com/office/drawing/2014/main" id="{AC5832D2-A7EA-4010-AE48-813D36460882}"/>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5AF0C422-8E83-4F4E-8218-224226384AF3}"/>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0" name="Graphic 77">
              <a:extLst>
                <a:ext uri="{FF2B5EF4-FFF2-40B4-BE49-F238E27FC236}">
                  <a16:creationId xmlns:a16="http://schemas.microsoft.com/office/drawing/2014/main" id="{C96CCEBE-EB23-40FE-8C3C-F1260C63CABA}"/>
                </a:ext>
              </a:extLst>
            </p:cNvPr>
            <p:cNvGrpSpPr/>
            <p:nvPr/>
          </p:nvGrpSpPr>
          <p:grpSpPr>
            <a:xfrm>
              <a:off x="2900957" y="3977173"/>
              <a:ext cx="617744" cy="599515"/>
              <a:chOff x="5795227" y="3790588"/>
              <a:chExt cx="556089" cy="539680"/>
            </a:xfrm>
          </p:grpSpPr>
          <p:sp>
            <p:nvSpPr>
              <p:cNvPr id="113" name="Freeform: Shape 112">
                <a:extLst>
                  <a:ext uri="{FF2B5EF4-FFF2-40B4-BE49-F238E27FC236}">
                    <a16:creationId xmlns:a16="http://schemas.microsoft.com/office/drawing/2014/main" id="{3C2C0D80-C61E-43F0-821D-AADEEC6694DA}"/>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F173F7D9-54FF-4CCA-AEE4-B0302803BD94}"/>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F8C2A723-493E-4DB6-A87A-C8CF29165C25}"/>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1" name="Graphic 91">
              <a:extLst>
                <a:ext uri="{FF2B5EF4-FFF2-40B4-BE49-F238E27FC236}">
                  <a16:creationId xmlns:a16="http://schemas.microsoft.com/office/drawing/2014/main" id="{2414C1B7-C39E-49BF-B47D-44AA1EE01B88}"/>
                </a:ext>
              </a:extLst>
            </p:cNvPr>
            <p:cNvGrpSpPr/>
            <p:nvPr/>
          </p:nvGrpSpPr>
          <p:grpSpPr>
            <a:xfrm>
              <a:off x="1083822" y="3914636"/>
              <a:ext cx="434079" cy="651119"/>
              <a:chOff x="1311554" y="4617573"/>
              <a:chExt cx="434079" cy="651119"/>
            </a:xfrm>
          </p:grpSpPr>
          <p:sp>
            <p:nvSpPr>
              <p:cNvPr id="109" name="Freeform: Shape 108">
                <a:extLst>
                  <a:ext uri="{FF2B5EF4-FFF2-40B4-BE49-F238E27FC236}">
                    <a16:creationId xmlns:a16="http://schemas.microsoft.com/office/drawing/2014/main" id="{FC6B95D7-DB74-4224-A65D-4AC498293FBD}"/>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223176D-2852-4C60-A770-517FD09B790D}"/>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87B9374F-4D1B-4541-AC7B-440E50F0FCB4}"/>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A7606725-7F05-47A7-86FA-63B7C49F10B9}"/>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92" name="Freeform 5">
              <a:extLst>
                <a:ext uri="{FF2B5EF4-FFF2-40B4-BE49-F238E27FC236}">
                  <a16:creationId xmlns:a16="http://schemas.microsoft.com/office/drawing/2014/main" id="{B06A904F-EA45-4B40-82E4-3A5E81BC5EF2}"/>
                </a:ext>
              </a:extLst>
            </p:cNvPr>
            <p:cNvSpPr>
              <a:spLocks noEditPoints="1"/>
            </p:cNvSpPr>
            <p:nvPr/>
          </p:nvSpPr>
          <p:spPr bwMode="auto">
            <a:xfrm>
              <a:off x="6008655" y="5948950"/>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98" name="Group 8">
              <a:extLst>
                <a:ext uri="{FF2B5EF4-FFF2-40B4-BE49-F238E27FC236}">
                  <a16:creationId xmlns:a16="http://schemas.microsoft.com/office/drawing/2014/main" id="{E1A9B874-9FB1-4037-85BF-D44D2EA6D540}"/>
                </a:ext>
              </a:extLst>
            </p:cNvPr>
            <p:cNvGrpSpPr>
              <a:grpSpLocks noChangeAspect="1"/>
            </p:cNvGrpSpPr>
            <p:nvPr/>
          </p:nvGrpSpPr>
          <p:grpSpPr bwMode="auto">
            <a:xfrm>
              <a:off x="5973710" y="5355708"/>
              <a:ext cx="349290" cy="349290"/>
              <a:chOff x="3270" y="3361"/>
              <a:chExt cx="256" cy="256"/>
            </a:xfrm>
          </p:grpSpPr>
          <p:sp>
            <p:nvSpPr>
              <p:cNvPr id="99" name="AutoShape 7">
                <a:extLst>
                  <a:ext uri="{FF2B5EF4-FFF2-40B4-BE49-F238E27FC236}">
                    <a16:creationId xmlns:a16="http://schemas.microsoft.com/office/drawing/2014/main" id="{89FF1DB8-22F6-4F11-9F34-459C57F3AC48}"/>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0" name="Freeform 9">
                <a:extLst>
                  <a:ext uri="{FF2B5EF4-FFF2-40B4-BE49-F238E27FC236}">
                    <a16:creationId xmlns:a16="http://schemas.microsoft.com/office/drawing/2014/main" id="{51485906-462C-4843-9504-B02CD928D8F1}"/>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1" name="Freeform 10">
                <a:extLst>
                  <a:ext uri="{FF2B5EF4-FFF2-40B4-BE49-F238E27FC236}">
                    <a16:creationId xmlns:a16="http://schemas.microsoft.com/office/drawing/2014/main" id="{E1CBF494-9129-4573-AE19-22A5A93DC009}"/>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2" name="Freeform 11">
                <a:extLst>
                  <a:ext uri="{FF2B5EF4-FFF2-40B4-BE49-F238E27FC236}">
                    <a16:creationId xmlns:a16="http://schemas.microsoft.com/office/drawing/2014/main" id="{CDD0A2A7-6B41-463E-9B8A-3301E8162490}"/>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3" name="Freeform 12">
                <a:extLst>
                  <a:ext uri="{FF2B5EF4-FFF2-40B4-BE49-F238E27FC236}">
                    <a16:creationId xmlns:a16="http://schemas.microsoft.com/office/drawing/2014/main" id="{52EAD384-C29B-4BC7-82EC-F5F85B33B2A3}"/>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4" name="Freeform 13">
                <a:extLst>
                  <a:ext uri="{FF2B5EF4-FFF2-40B4-BE49-F238E27FC236}">
                    <a16:creationId xmlns:a16="http://schemas.microsoft.com/office/drawing/2014/main" id="{98F2894C-9A3D-4912-87E9-7DB6887B731B}"/>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5" name="Freeform 14">
                <a:extLst>
                  <a:ext uri="{FF2B5EF4-FFF2-40B4-BE49-F238E27FC236}">
                    <a16:creationId xmlns:a16="http://schemas.microsoft.com/office/drawing/2014/main" id="{DC475FBF-9F0E-49F2-9935-24704051B67F}"/>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6" name="Freeform 15">
                <a:extLst>
                  <a:ext uri="{FF2B5EF4-FFF2-40B4-BE49-F238E27FC236}">
                    <a16:creationId xmlns:a16="http://schemas.microsoft.com/office/drawing/2014/main" id="{A8D12787-4E73-4CF3-AD78-ECBCD70B0BB9}"/>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7" name="Freeform 16">
                <a:extLst>
                  <a:ext uri="{FF2B5EF4-FFF2-40B4-BE49-F238E27FC236}">
                    <a16:creationId xmlns:a16="http://schemas.microsoft.com/office/drawing/2014/main" id="{AEBF2FF5-5062-474E-B8D5-94C9BF0FEA01}"/>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8" name="Freeform 17">
                <a:extLst>
                  <a:ext uri="{FF2B5EF4-FFF2-40B4-BE49-F238E27FC236}">
                    <a16:creationId xmlns:a16="http://schemas.microsoft.com/office/drawing/2014/main" id="{0E2589C6-7A92-45F1-B5E1-C47AD52C13F7}"/>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59" name="Rectangle 58">
            <a:extLst>
              <a:ext uri="{FF2B5EF4-FFF2-40B4-BE49-F238E27FC236}">
                <a16:creationId xmlns:a16="http://schemas.microsoft.com/office/drawing/2014/main" id="{992F81FC-E342-400A-B307-5328C7536ECD}"/>
              </a:ext>
            </a:extLst>
          </p:cNvPr>
          <p:cNvSpPr/>
          <p:nvPr/>
        </p:nvSpPr>
        <p:spPr bwMode="auto">
          <a:xfrm>
            <a:off x="1194430" y="5020660"/>
            <a:ext cx="9670442" cy="1367019"/>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Rectangle 135">
            <a:extLst>
              <a:ext uri="{FF2B5EF4-FFF2-40B4-BE49-F238E27FC236}">
                <a16:creationId xmlns:a16="http://schemas.microsoft.com/office/drawing/2014/main" id="{51E362D7-A134-4FB0-A4D7-717A2A58E6EB}"/>
              </a:ext>
            </a:extLst>
          </p:cNvPr>
          <p:cNvSpPr/>
          <p:nvPr/>
        </p:nvSpPr>
        <p:spPr bwMode="auto">
          <a:xfrm>
            <a:off x="-1" y="3545965"/>
            <a:ext cx="10247971"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410643155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A screenshot of a social media post&#10;&#10;Description automatically generated">
            <a:extLst>
              <a:ext uri="{FF2B5EF4-FFF2-40B4-BE49-F238E27FC236}">
                <a16:creationId xmlns:a16="http://schemas.microsoft.com/office/drawing/2014/main" id="{CB09288C-D3A4-482C-A95E-AEF71164F5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49396" y="2166347"/>
            <a:ext cx="7146687" cy="4020011"/>
          </a:xfrm>
          <a:prstGeom prst="rect">
            <a:avLst/>
          </a:prstGeom>
        </p:spPr>
      </p:pic>
      <p:pic>
        <p:nvPicPr>
          <p:cNvPr id="26" name="!! Chassis" descr="A picture containing monitor, black, sitting, white&#10;&#10;Description automatically generated">
            <a:extLst>
              <a:ext uri="{FF2B5EF4-FFF2-40B4-BE49-F238E27FC236}">
                <a16:creationId xmlns:a16="http://schemas.microsoft.com/office/drawing/2014/main" id="{D5C90D7C-0365-4874-BBD8-32A34B6F631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91778" y="1318858"/>
            <a:ext cx="10920631" cy="5909460"/>
          </a:xfrm>
          <a:prstGeom prst="rect">
            <a:avLst/>
          </a:prstGeom>
        </p:spPr>
      </p:pic>
      <p:sp>
        <p:nvSpPr>
          <p:cNvPr id="2" name="Title 1">
            <a:extLst>
              <a:ext uri="{FF2B5EF4-FFF2-40B4-BE49-F238E27FC236}">
                <a16:creationId xmlns:a16="http://schemas.microsoft.com/office/drawing/2014/main" id="{5BE8A1E0-2F9F-48DE-84C6-F76A8EBD65B9}"/>
              </a:ext>
            </a:extLst>
          </p:cNvPr>
          <p:cNvSpPr>
            <a:spLocks noGrp="1"/>
          </p:cNvSpPr>
          <p:nvPr>
            <p:ph type="title"/>
          </p:nvPr>
        </p:nvSpPr>
        <p:spPr/>
        <p:txBody>
          <a:bodyPr/>
          <a:lstStyle/>
          <a:p>
            <a:r>
              <a:rPr lang="en-US"/>
              <a:t>Microsoft Threat Experts</a:t>
            </a:r>
          </a:p>
        </p:txBody>
      </p:sp>
      <p:grpSp>
        <p:nvGrpSpPr>
          <p:cNvPr id="4" name="!! Big MTE">
            <a:extLst>
              <a:ext uri="{FF2B5EF4-FFF2-40B4-BE49-F238E27FC236}">
                <a16:creationId xmlns:a16="http://schemas.microsoft.com/office/drawing/2014/main" id="{17747258-3C75-4F28-9E38-EA9FA74FC918}"/>
              </a:ext>
            </a:extLst>
          </p:cNvPr>
          <p:cNvGrpSpPr/>
          <p:nvPr/>
        </p:nvGrpSpPr>
        <p:grpSpPr>
          <a:xfrm>
            <a:off x="8932080" y="1318858"/>
            <a:ext cx="1273572" cy="1231106"/>
            <a:chOff x="7734676" y="814946"/>
            <a:chExt cx="1273572" cy="1231106"/>
          </a:xfrm>
        </p:grpSpPr>
        <p:sp>
          <p:nvSpPr>
            <p:cNvPr id="68" name="Oval 67">
              <a:extLst>
                <a:ext uri="{FF2B5EF4-FFF2-40B4-BE49-F238E27FC236}">
                  <a16:creationId xmlns:a16="http://schemas.microsoft.com/office/drawing/2014/main" id="{DF2D5DEB-1F39-4818-9DE5-5209C97D1A7F}"/>
                </a:ext>
              </a:extLst>
            </p:cNvPr>
            <p:cNvSpPr/>
            <p:nvPr/>
          </p:nvSpPr>
          <p:spPr>
            <a:xfrm>
              <a:off x="7734676" y="814946"/>
              <a:ext cx="1273572" cy="1231106"/>
            </a:xfrm>
            <a:prstGeom prst="ellipse">
              <a:avLst/>
            </a:prstGeom>
            <a:solidFill>
              <a:schemeClr val="accent1"/>
            </a:solidFill>
            <a:ln w="15875" cap="flat">
              <a:noFill/>
              <a:prstDash val="solid"/>
              <a:miter/>
            </a:ln>
            <a:effectLst>
              <a:outerShdw blurRad="190500" dist="50800" dir="24000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a:ln>
                  <a:noFill/>
                </a:ln>
                <a:gradFill>
                  <a:gsLst>
                    <a:gs pos="0">
                      <a:srgbClr val="2F2F2F"/>
                    </a:gs>
                    <a:gs pos="100000">
                      <a:srgbClr val="2F2F2F"/>
                    </a:gs>
                  </a:gsLst>
                  <a:lin ang="5400000" scaled="1"/>
                </a:gradFill>
                <a:effectLst/>
                <a:uLnTx/>
                <a:uFillTx/>
                <a:latin typeface="Segoe UI"/>
                <a:ea typeface="+mn-ea"/>
                <a:cs typeface="+mn-cs"/>
              </a:endParaRPr>
            </a:p>
          </p:txBody>
        </p:sp>
        <p:grpSp>
          <p:nvGrpSpPr>
            <p:cNvPr id="36" name="Graphic 68">
              <a:extLst>
                <a:ext uri="{FF2B5EF4-FFF2-40B4-BE49-F238E27FC236}">
                  <a16:creationId xmlns:a16="http://schemas.microsoft.com/office/drawing/2014/main" id="{2DCC1FEA-112D-4036-8588-88C0F6063178}"/>
                </a:ext>
              </a:extLst>
            </p:cNvPr>
            <p:cNvGrpSpPr/>
            <p:nvPr/>
          </p:nvGrpSpPr>
          <p:grpSpPr>
            <a:xfrm>
              <a:off x="8049137" y="1079672"/>
              <a:ext cx="623693" cy="701654"/>
              <a:chOff x="5943599" y="2914066"/>
              <a:chExt cx="610119" cy="686384"/>
            </a:xfrm>
            <a:solidFill>
              <a:schemeClr val="bg1"/>
            </a:solidFill>
          </p:grpSpPr>
          <p:sp>
            <p:nvSpPr>
              <p:cNvPr id="37" name="Freeform: Shape 36">
                <a:extLst>
                  <a:ext uri="{FF2B5EF4-FFF2-40B4-BE49-F238E27FC236}">
                    <a16:creationId xmlns:a16="http://schemas.microsoft.com/office/drawing/2014/main" id="{9CE644D6-947E-4A31-AC8C-3CB01B11BF6F}"/>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grpFill/>
              <a:ln w="1721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8" name="Freeform: Shape 37">
                <a:extLst>
                  <a:ext uri="{FF2B5EF4-FFF2-40B4-BE49-F238E27FC236}">
                    <a16:creationId xmlns:a16="http://schemas.microsoft.com/office/drawing/2014/main" id="{7EC79034-54AE-434B-B5C8-B5B5FD9D6E29}"/>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grpFill/>
              <a:ln w="1721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9" name="Freeform: Shape 38">
                <a:extLst>
                  <a:ext uri="{FF2B5EF4-FFF2-40B4-BE49-F238E27FC236}">
                    <a16:creationId xmlns:a16="http://schemas.microsoft.com/office/drawing/2014/main" id="{9ADC22EE-46D7-4BD2-B8AB-F7D6CAA8DB74}"/>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grp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19" name="!! Capability statment">
            <a:extLst>
              <a:ext uri="{FF2B5EF4-FFF2-40B4-BE49-F238E27FC236}">
                <a16:creationId xmlns:a16="http://schemas.microsoft.com/office/drawing/2014/main" id="{26244953-2B07-495A-ADEC-6E78DCAAD16A}"/>
              </a:ext>
            </a:extLst>
          </p:cNvPr>
          <p:cNvSpPr txBox="1"/>
          <p:nvPr/>
        </p:nvSpPr>
        <p:spPr>
          <a:xfrm>
            <a:off x="593872" y="2002661"/>
            <a:ext cx="5453985"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mn-ea"/>
                <a:cs typeface="+mn-cs"/>
              </a:rPr>
              <a:t>Brings deep knowledge and proactive threat hunting to your SOC</a:t>
            </a:r>
          </a:p>
        </p:txBody>
      </p:sp>
      <p:sp>
        <p:nvSpPr>
          <p:cNvPr id="14" name="!! Capability details">
            <a:extLst>
              <a:ext uri="{FF2B5EF4-FFF2-40B4-BE49-F238E27FC236}">
                <a16:creationId xmlns:a16="http://schemas.microsoft.com/office/drawing/2014/main" id="{9163443E-D2C0-42B8-B814-2B19DFEB6FE2}"/>
              </a:ext>
            </a:extLst>
          </p:cNvPr>
          <p:cNvSpPr txBox="1"/>
          <p:nvPr/>
        </p:nvSpPr>
        <p:spPr>
          <a:xfrm>
            <a:off x="1351625" y="3292216"/>
            <a:ext cx="5453985" cy="160043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Expert level threat monitoring and analysis</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Environment-specific context via alerts</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Direct access to world-class hunters</a:t>
            </a:r>
          </a:p>
        </p:txBody>
      </p:sp>
      <p:grpSp>
        <p:nvGrpSpPr>
          <p:cNvPr id="3" name="Group 2">
            <a:extLst>
              <a:ext uri="{FF2B5EF4-FFF2-40B4-BE49-F238E27FC236}">
                <a16:creationId xmlns:a16="http://schemas.microsoft.com/office/drawing/2014/main" id="{D972A971-3478-4C1B-B4CF-AB3C1C778932}"/>
              </a:ext>
            </a:extLst>
          </p:cNvPr>
          <p:cNvGrpSpPr/>
          <p:nvPr/>
        </p:nvGrpSpPr>
        <p:grpSpPr>
          <a:xfrm>
            <a:off x="643605" y="3820615"/>
            <a:ext cx="504507" cy="504507"/>
            <a:chOff x="643605" y="3820615"/>
            <a:chExt cx="504507" cy="504507"/>
          </a:xfrm>
        </p:grpSpPr>
        <p:sp>
          <p:nvSpPr>
            <p:cNvPr id="16" name="Oval 15">
              <a:extLst>
                <a:ext uri="{FF2B5EF4-FFF2-40B4-BE49-F238E27FC236}">
                  <a16:creationId xmlns:a16="http://schemas.microsoft.com/office/drawing/2014/main" id="{939977B5-99D8-4B6C-9631-C25282B91EC6}"/>
                </a:ext>
              </a:extLst>
            </p:cNvPr>
            <p:cNvSpPr/>
            <p:nvPr/>
          </p:nvSpPr>
          <p:spPr bwMode="auto">
            <a:xfrm>
              <a:off x="643605" y="3820615"/>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21" name="Group 20">
              <a:extLst>
                <a:ext uri="{FF2B5EF4-FFF2-40B4-BE49-F238E27FC236}">
                  <a16:creationId xmlns:a16="http://schemas.microsoft.com/office/drawing/2014/main" id="{44F908CA-97D3-4628-A698-CA9971B6D833}"/>
                </a:ext>
              </a:extLst>
            </p:cNvPr>
            <p:cNvGrpSpPr/>
            <p:nvPr/>
          </p:nvGrpSpPr>
          <p:grpSpPr>
            <a:xfrm>
              <a:off x="790878" y="3920684"/>
              <a:ext cx="209960" cy="304368"/>
              <a:chOff x="2515012" y="4457166"/>
              <a:chExt cx="337221" cy="488853"/>
            </a:xfrm>
          </p:grpSpPr>
          <p:sp>
            <p:nvSpPr>
              <p:cNvPr id="22" name="Freeform: Shape 21">
                <a:extLst>
                  <a:ext uri="{FF2B5EF4-FFF2-40B4-BE49-F238E27FC236}">
                    <a16:creationId xmlns:a16="http://schemas.microsoft.com/office/drawing/2014/main" id="{7A372692-26DE-4DBE-8F9F-77259CD8A36A}"/>
                  </a:ext>
                </a:extLst>
              </p:cNvPr>
              <p:cNvSpPr/>
              <p:nvPr/>
            </p:nvSpPr>
            <p:spPr>
              <a:xfrm>
                <a:off x="2515012" y="4457166"/>
                <a:ext cx="331721" cy="488853"/>
              </a:xfrm>
              <a:custGeom>
                <a:avLst/>
                <a:gdLst>
                  <a:gd name="connsiteX0" fmla="*/ 0 w 331721"/>
                  <a:gd name="connsiteY0" fmla="*/ 0 h 488853"/>
                  <a:gd name="connsiteX1" fmla="*/ 339578 w 331721"/>
                  <a:gd name="connsiteY1" fmla="*/ 0 h 488853"/>
                  <a:gd name="connsiteX2" fmla="*/ 339578 w 331721"/>
                  <a:gd name="connsiteY2" fmla="*/ 489377 h 488853"/>
                  <a:gd name="connsiteX3" fmla="*/ 0 w 331721"/>
                  <a:gd name="connsiteY3" fmla="*/ 489377 h 488853"/>
                </a:gdLst>
                <a:ahLst/>
                <a:cxnLst>
                  <a:cxn ang="0">
                    <a:pos x="connsiteX0" y="connsiteY0"/>
                  </a:cxn>
                  <a:cxn ang="0">
                    <a:pos x="connsiteX1" y="connsiteY1"/>
                  </a:cxn>
                  <a:cxn ang="0">
                    <a:pos x="connsiteX2" y="connsiteY2"/>
                  </a:cxn>
                  <a:cxn ang="0">
                    <a:pos x="connsiteX3" y="connsiteY3"/>
                  </a:cxn>
                </a:cxnLst>
                <a:rect l="l" t="t" r="r" b="b"/>
                <a:pathLst>
                  <a:path w="331721" h="488853">
                    <a:moveTo>
                      <a:pt x="0" y="0"/>
                    </a:moveTo>
                    <a:lnTo>
                      <a:pt x="339578" y="0"/>
                    </a:lnTo>
                    <a:lnTo>
                      <a:pt x="339578" y="489377"/>
                    </a:lnTo>
                    <a:lnTo>
                      <a:pt x="0" y="489377"/>
                    </a:lnTo>
                    <a:close/>
                  </a:path>
                </a:pathLst>
              </a:custGeom>
              <a:solidFill>
                <a:srgbClr val="C1C1C1"/>
              </a:solidFill>
              <a:ln w="854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23" name="Freeform: Shape 22">
                <a:extLst>
                  <a:ext uri="{FF2B5EF4-FFF2-40B4-BE49-F238E27FC236}">
                    <a16:creationId xmlns:a16="http://schemas.microsoft.com/office/drawing/2014/main" id="{05A598C9-1F51-4646-9D36-71388CB57BE4}"/>
                  </a:ext>
                </a:extLst>
              </p:cNvPr>
              <p:cNvSpPr/>
              <p:nvPr/>
            </p:nvSpPr>
            <p:spPr>
              <a:xfrm>
                <a:off x="2677643" y="4465197"/>
                <a:ext cx="174590" cy="471394"/>
              </a:xfrm>
              <a:custGeom>
                <a:avLst/>
                <a:gdLst>
                  <a:gd name="connsiteX0" fmla="*/ 176947 w 174590"/>
                  <a:gd name="connsiteY0" fmla="*/ 477243 h 471393"/>
                  <a:gd name="connsiteX1" fmla="*/ 176947 w 174590"/>
                  <a:gd name="connsiteY1" fmla="*/ 0 h 471393"/>
                  <a:gd name="connsiteX2" fmla="*/ 0 w 174590"/>
                  <a:gd name="connsiteY2" fmla="*/ 102397 h 471393"/>
                  <a:gd name="connsiteX3" fmla="*/ 0 w 174590"/>
                  <a:gd name="connsiteY3" fmla="*/ 374846 h 471393"/>
                </a:gdLst>
                <a:ahLst/>
                <a:cxnLst>
                  <a:cxn ang="0">
                    <a:pos x="connsiteX0" y="connsiteY0"/>
                  </a:cxn>
                  <a:cxn ang="0">
                    <a:pos x="connsiteX1" y="connsiteY1"/>
                  </a:cxn>
                  <a:cxn ang="0">
                    <a:pos x="connsiteX2" y="connsiteY2"/>
                  </a:cxn>
                  <a:cxn ang="0">
                    <a:pos x="connsiteX3" y="connsiteY3"/>
                  </a:cxn>
                </a:cxnLst>
                <a:rect l="l" t="t" r="r" b="b"/>
                <a:pathLst>
                  <a:path w="174590" h="471393">
                    <a:moveTo>
                      <a:pt x="176947" y="477243"/>
                    </a:moveTo>
                    <a:lnTo>
                      <a:pt x="176947" y="0"/>
                    </a:lnTo>
                    <a:lnTo>
                      <a:pt x="0" y="102397"/>
                    </a:lnTo>
                    <a:lnTo>
                      <a:pt x="0" y="374846"/>
                    </a:lnTo>
                    <a:close/>
                  </a:path>
                </a:pathLst>
              </a:custGeom>
              <a:solidFill>
                <a:schemeClr val="accent1"/>
              </a:solidFill>
              <a:ln w="854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24" name="Freeform: Shape 23">
                <a:extLst>
                  <a:ext uri="{FF2B5EF4-FFF2-40B4-BE49-F238E27FC236}">
                    <a16:creationId xmlns:a16="http://schemas.microsoft.com/office/drawing/2014/main" id="{C8B14BA4-B302-4315-AE1A-874D89771214}"/>
                  </a:ext>
                </a:extLst>
              </p:cNvPr>
              <p:cNvSpPr/>
              <p:nvPr/>
            </p:nvSpPr>
            <p:spPr>
              <a:xfrm>
                <a:off x="2696411" y="4684745"/>
                <a:ext cx="8730" cy="8730"/>
              </a:xfrm>
              <a:custGeom>
                <a:avLst/>
                <a:gdLst>
                  <a:gd name="connsiteX0" fmla="*/ 17110 w 8729"/>
                  <a:gd name="connsiteY0" fmla="*/ 8555 h 8729"/>
                  <a:gd name="connsiteX1" fmla="*/ 8555 w 8729"/>
                  <a:gd name="connsiteY1" fmla="*/ 17110 h 8729"/>
                  <a:gd name="connsiteX2" fmla="*/ 0 w 8729"/>
                  <a:gd name="connsiteY2" fmla="*/ 8555 h 8729"/>
                  <a:gd name="connsiteX3" fmla="*/ 8555 w 8729"/>
                  <a:gd name="connsiteY3" fmla="*/ 0 h 8729"/>
                  <a:gd name="connsiteX4" fmla="*/ 17110 w 8729"/>
                  <a:gd name="connsiteY4" fmla="*/ 8555 h 8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9" h="8729">
                    <a:moveTo>
                      <a:pt x="17110" y="8555"/>
                    </a:moveTo>
                    <a:cubicBezTo>
                      <a:pt x="17110" y="13280"/>
                      <a:pt x="13280" y="17110"/>
                      <a:pt x="8555" y="17110"/>
                    </a:cubicBezTo>
                    <a:cubicBezTo>
                      <a:pt x="3830" y="17110"/>
                      <a:pt x="0" y="13280"/>
                      <a:pt x="0" y="8555"/>
                    </a:cubicBezTo>
                    <a:cubicBezTo>
                      <a:pt x="0" y="3830"/>
                      <a:pt x="3830" y="0"/>
                      <a:pt x="8555" y="0"/>
                    </a:cubicBezTo>
                    <a:cubicBezTo>
                      <a:pt x="13280" y="0"/>
                      <a:pt x="17110" y="3830"/>
                      <a:pt x="17110" y="8555"/>
                    </a:cubicBezTo>
                    <a:close/>
                  </a:path>
                </a:pathLst>
              </a:custGeom>
              <a:solidFill>
                <a:srgbClr val="FFFFFF"/>
              </a:solidFill>
              <a:ln w="854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grpSp>
      </p:grpSp>
      <p:grpSp>
        <p:nvGrpSpPr>
          <p:cNvPr id="5" name="Group 4">
            <a:extLst>
              <a:ext uri="{FF2B5EF4-FFF2-40B4-BE49-F238E27FC236}">
                <a16:creationId xmlns:a16="http://schemas.microsoft.com/office/drawing/2014/main" id="{F7467651-4D8F-46D8-8A55-F89A631BFE01}"/>
              </a:ext>
            </a:extLst>
          </p:cNvPr>
          <p:cNvGrpSpPr/>
          <p:nvPr/>
        </p:nvGrpSpPr>
        <p:grpSpPr>
          <a:xfrm>
            <a:off x="643605" y="3154177"/>
            <a:ext cx="504507" cy="504507"/>
            <a:chOff x="643605" y="3154177"/>
            <a:chExt cx="504507" cy="504507"/>
          </a:xfrm>
        </p:grpSpPr>
        <p:sp>
          <p:nvSpPr>
            <p:cNvPr id="15" name="Oval 14">
              <a:extLst>
                <a:ext uri="{FF2B5EF4-FFF2-40B4-BE49-F238E27FC236}">
                  <a16:creationId xmlns:a16="http://schemas.microsoft.com/office/drawing/2014/main" id="{31850042-C7B6-43F7-B917-040935FED3E8}"/>
                </a:ext>
              </a:extLst>
            </p:cNvPr>
            <p:cNvSpPr/>
            <p:nvPr/>
          </p:nvSpPr>
          <p:spPr bwMode="auto">
            <a:xfrm>
              <a:off x="643605" y="3154177"/>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25" name="magnifying glass" descr="magnifying glass, search">
              <a:extLst>
                <a:ext uri="{FF2B5EF4-FFF2-40B4-BE49-F238E27FC236}">
                  <a16:creationId xmlns:a16="http://schemas.microsoft.com/office/drawing/2014/main" id="{82CEBC3E-5F09-4A4A-9840-8EE4EA57FAD1}"/>
                </a:ext>
              </a:extLst>
            </p:cNvPr>
            <p:cNvGrpSpPr/>
            <p:nvPr/>
          </p:nvGrpSpPr>
          <p:grpSpPr>
            <a:xfrm>
              <a:off x="751535" y="3262107"/>
              <a:ext cx="288646" cy="288646"/>
              <a:chOff x="4450109" y="3923503"/>
              <a:chExt cx="443854" cy="443854"/>
            </a:xfrm>
          </p:grpSpPr>
          <p:sp>
            <p:nvSpPr>
              <p:cNvPr id="28" name="Freeform: Shape 27">
                <a:extLst>
                  <a:ext uri="{FF2B5EF4-FFF2-40B4-BE49-F238E27FC236}">
                    <a16:creationId xmlns:a16="http://schemas.microsoft.com/office/drawing/2014/main" id="{EBF5C801-B949-413C-A6E6-0A4887169C41}"/>
                  </a:ext>
                </a:extLst>
              </p:cNvPr>
              <p:cNvSpPr/>
              <p:nvPr/>
            </p:nvSpPr>
            <p:spPr>
              <a:xfrm>
                <a:off x="4468715" y="3942771"/>
                <a:ext cx="292852" cy="292852"/>
              </a:xfrm>
              <a:custGeom>
                <a:avLst/>
                <a:gdLst>
                  <a:gd name="connsiteX0" fmla="*/ 147270 w 292852"/>
                  <a:gd name="connsiteY0" fmla="*/ 292913 h 292852"/>
                  <a:gd name="connsiteX1" fmla="*/ 292913 w 292852"/>
                  <a:gd name="connsiteY1" fmla="*/ 147270 h 292852"/>
                  <a:gd name="connsiteX2" fmla="*/ 147270 w 292852"/>
                  <a:gd name="connsiteY2" fmla="*/ 1627 h 292852"/>
                  <a:gd name="connsiteX3" fmla="*/ 1627 w 292852"/>
                  <a:gd name="connsiteY3" fmla="*/ 147270 h 292852"/>
                  <a:gd name="connsiteX4" fmla="*/ 147270 w 292852"/>
                  <a:gd name="connsiteY4" fmla="*/ 292913 h 292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852" h="292852">
                    <a:moveTo>
                      <a:pt x="147270" y="292913"/>
                    </a:moveTo>
                    <a:cubicBezTo>
                      <a:pt x="227707" y="292913"/>
                      <a:pt x="292913" y="227707"/>
                      <a:pt x="292913" y="147270"/>
                    </a:cubicBezTo>
                    <a:cubicBezTo>
                      <a:pt x="292913" y="66834"/>
                      <a:pt x="227707" y="1627"/>
                      <a:pt x="147270" y="1627"/>
                    </a:cubicBezTo>
                    <a:cubicBezTo>
                      <a:pt x="66834" y="1627"/>
                      <a:pt x="1627" y="66834"/>
                      <a:pt x="1627" y="147270"/>
                    </a:cubicBezTo>
                    <a:cubicBezTo>
                      <a:pt x="1627" y="227707"/>
                      <a:pt x="66834" y="292913"/>
                      <a:pt x="147270" y="292913"/>
                    </a:cubicBezTo>
                    <a:close/>
                  </a:path>
                </a:pathLst>
              </a:custGeom>
              <a:solidFill>
                <a:srgbClr val="F8F7F6"/>
              </a:solid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1E7081AB-059A-45ED-9C6C-E3DF72956CFC}"/>
                  </a:ext>
                </a:extLst>
              </p:cNvPr>
              <p:cNvSpPr/>
              <p:nvPr/>
            </p:nvSpPr>
            <p:spPr>
              <a:xfrm>
                <a:off x="4453473" y="3928006"/>
                <a:ext cx="434702" cy="434702"/>
              </a:xfrm>
              <a:custGeom>
                <a:avLst/>
                <a:gdLst>
                  <a:gd name="connsiteX0" fmla="*/ 433343 w 434702"/>
                  <a:gd name="connsiteY0" fmla="*/ 403478 h 434702"/>
                  <a:gd name="connsiteX1" fmla="*/ 289717 w 434702"/>
                  <a:gd name="connsiteY1" fmla="*/ 259878 h 434702"/>
                  <a:gd name="connsiteX2" fmla="*/ 322873 w 434702"/>
                  <a:gd name="connsiteY2" fmla="*/ 162184 h 434702"/>
                  <a:gd name="connsiteX3" fmla="*/ 162212 w 434702"/>
                  <a:gd name="connsiteY3" fmla="*/ 1627 h 434702"/>
                  <a:gd name="connsiteX4" fmla="*/ 1627 w 434702"/>
                  <a:gd name="connsiteY4" fmla="*/ 162184 h 434702"/>
                  <a:gd name="connsiteX5" fmla="*/ 162212 w 434702"/>
                  <a:gd name="connsiteY5" fmla="*/ 322741 h 434702"/>
                  <a:gd name="connsiteX6" fmla="*/ 257326 w 434702"/>
                  <a:gd name="connsiteY6" fmla="*/ 291577 h 434702"/>
                  <a:gd name="connsiteX7" fmla="*/ 401256 w 434702"/>
                  <a:gd name="connsiteY7" fmla="*/ 435482 h 434702"/>
                  <a:gd name="connsiteX8" fmla="*/ 433343 w 434702"/>
                  <a:gd name="connsiteY8" fmla="*/ 403478 h 434702"/>
                  <a:gd name="connsiteX9" fmla="*/ 47771 w 434702"/>
                  <a:gd name="connsiteY9" fmla="*/ 162184 h 434702"/>
                  <a:gd name="connsiteX10" fmla="*/ 162289 w 434702"/>
                  <a:gd name="connsiteY10" fmla="*/ 47687 h 434702"/>
                  <a:gd name="connsiteX11" fmla="*/ 276807 w 434702"/>
                  <a:gd name="connsiteY11" fmla="*/ 162184 h 434702"/>
                  <a:gd name="connsiteX12" fmla="*/ 162212 w 434702"/>
                  <a:gd name="connsiteY12" fmla="*/ 276682 h 434702"/>
                  <a:gd name="connsiteX13" fmla="*/ 47771 w 434702"/>
                  <a:gd name="connsiteY13" fmla="*/ 162184 h 43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4702" h="434702">
                    <a:moveTo>
                      <a:pt x="433343" y="403478"/>
                    </a:moveTo>
                    <a:lnTo>
                      <a:pt x="289717" y="259878"/>
                    </a:lnTo>
                    <a:cubicBezTo>
                      <a:pt x="310497" y="232839"/>
                      <a:pt x="322873" y="198925"/>
                      <a:pt x="322873" y="162184"/>
                    </a:cubicBezTo>
                    <a:cubicBezTo>
                      <a:pt x="322873" y="73504"/>
                      <a:pt x="250908" y="1627"/>
                      <a:pt x="162212" y="1627"/>
                    </a:cubicBezTo>
                    <a:cubicBezTo>
                      <a:pt x="73516" y="1627"/>
                      <a:pt x="1627" y="73504"/>
                      <a:pt x="1627" y="162184"/>
                    </a:cubicBezTo>
                    <a:cubicBezTo>
                      <a:pt x="1627" y="250865"/>
                      <a:pt x="73516" y="322741"/>
                      <a:pt x="162212" y="322741"/>
                    </a:cubicBezTo>
                    <a:cubicBezTo>
                      <a:pt x="197813" y="322741"/>
                      <a:pt x="230663" y="311131"/>
                      <a:pt x="257326" y="291577"/>
                    </a:cubicBezTo>
                    <a:lnTo>
                      <a:pt x="401256" y="435482"/>
                    </a:lnTo>
                    <a:lnTo>
                      <a:pt x="433343" y="403478"/>
                    </a:lnTo>
                    <a:close/>
                    <a:moveTo>
                      <a:pt x="47771" y="162184"/>
                    </a:moveTo>
                    <a:cubicBezTo>
                      <a:pt x="47771" y="98939"/>
                      <a:pt x="99033" y="47687"/>
                      <a:pt x="162289" y="47687"/>
                    </a:cubicBezTo>
                    <a:cubicBezTo>
                      <a:pt x="225545" y="47687"/>
                      <a:pt x="276807" y="98939"/>
                      <a:pt x="276807" y="162184"/>
                    </a:cubicBezTo>
                    <a:cubicBezTo>
                      <a:pt x="276807" y="225429"/>
                      <a:pt x="225468" y="276682"/>
                      <a:pt x="162212" y="276682"/>
                    </a:cubicBezTo>
                    <a:cubicBezTo>
                      <a:pt x="99033" y="276682"/>
                      <a:pt x="47771" y="225429"/>
                      <a:pt x="47771" y="162184"/>
                    </a:cubicBezTo>
                    <a:close/>
                  </a:path>
                </a:pathLst>
              </a:custGeom>
              <a:solidFill>
                <a:srgbClr val="C1C1C1"/>
              </a:solid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sp>
            <p:nvSpPr>
              <p:cNvPr id="30" name="Freeform: Shape 29">
                <a:extLst>
                  <a:ext uri="{FF2B5EF4-FFF2-40B4-BE49-F238E27FC236}">
                    <a16:creationId xmlns:a16="http://schemas.microsoft.com/office/drawing/2014/main" id="{6CF84C36-FE72-4A0A-BEFF-05AA4EC9AF25}"/>
                  </a:ext>
                </a:extLst>
              </p:cNvPr>
              <p:cNvSpPr/>
              <p:nvPr/>
            </p:nvSpPr>
            <p:spPr>
              <a:xfrm>
                <a:off x="4557448" y="4019826"/>
                <a:ext cx="22879" cy="137274"/>
              </a:xfrm>
              <a:custGeom>
                <a:avLst/>
                <a:gdLst>
                  <a:gd name="connsiteX0" fmla="*/ 23782 w 22879"/>
                  <a:gd name="connsiteY0" fmla="*/ 1627 h 137274"/>
                  <a:gd name="connsiteX1" fmla="*/ 1627 w 22879"/>
                  <a:gd name="connsiteY1" fmla="*/ 1627 h 137274"/>
                  <a:gd name="connsiteX2" fmla="*/ 1627 w 22879"/>
                  <a:gd name="connsiteY2" fmla="*/ 138811 h 137274"/>
                  <a:gd name="connsiteX3" fmla="*/ 23782 w 22879"/>
                  <a:gd name="connsiteY3" fmla="*/ 138811 h 137274"/>
                  <a:gd name="connsiteX4" fmla="*/ 23782 w 22879"/>
                  <a:gd name="connsiteY4" fmla="*/ 1627 h 137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79" h="137274">
                    <a:moveTo>
                      <a:pt x="23782" y="1627"/>
                    </a:moveTo>
                    <a:lnTo>
                      <a:pt x="1627" y="1627"/>
                    </a:lnTo>
                    <a:lnTo>
                      <a:pt x="1627" y="138811"/>
                    </a:lnTo>
                    <a:lnTo>
                      <a:pt x="23782" y="138811"/>
                    </a:lnTo>
                    <a:lnTo>
                      <a:pt x="23782" y="1627"/>
                    </a:lnTo>
                    <a:close/>
                  </a:path>
                </a:pathLst>
              </a:custGeom>
              <a:solidFill>
                <a:srgbClr val="0078D4"/>
              </a:solid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sp>
            <p:nvSpPr>
              <p:cNvPr id="31" name="Freeform: Shape 30">
                <a:extLst>
                  <a:ext uri="{FF2B5EF4-FFF2-40B4-BE49-F238E27FC236}">
                    <a16:creationId xmlns:a16="http://schemas.microsoft.com/office/drawing/2014/main" id="{DA26548E-859F-4468-B301-DD0822087F9A}"/>
                  </a:ext>
                </a:extLst>
              </p:cNvPr>
              <p:cNvSpPr/>
              <p:nvPr/>
            </p:nvSpPr>
            <p:spPr>
              <a:xfrm>
                <a:off x="4603282" y="4066407"/>
                <a:ext cx="22879" cy="91516"/>
              </a:xfrm>
              <a:custGeom>
                <a:avLst/>
                <a:gdLst>
                  <a:gd name="connsiteX0" fmla="*/ 23782 w 22879"/>
                  <a:gd name="connsiteY0" fmla="*/ 1627 h 91516"/>
                  <a:gd name="connsiteX1" fmla="*/ 1627 w 22879"/>
                  <a:gd name="connsiteY1" fmla="*/ 1627 h 91516"/>
                  <a:gd name="connsiteX2" fmla="*/ 1627 w 22879"/>
                  <a:gd name="connsiteY2" fmla="*/ 92218 h 91516"/>
                  <a:gd name="connsiteX3" fmla="*/ 23782 w 22879"/>
                  <a:gd name="connsiteY3" fmla="*/ 92218 h 91516"/>
                  <a:gd name="connsiteX4" fmla="*/ 23782 w 22879"/>
                  <a:gd name="connsiteY4" fmla="*/ 1627 h 9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79" h="91516">
                    <a:moveTo>
                      <a:pt x="23782" y="1627"/>
                    </a:moveTo>
                    <a:lnTo>
                      <a:pt x="1627" y="1627"/>
                    </a:lnTo>
                    <a:lnTo>
                      <a:pt x="1627" y="92218"/>
                    </a:lnTo>
                    <a:lnTo>
                      <a:pt x="23782" y="92218"/>
                    </a:lnTo>
                    <a:lnTo>
                      <a:pt x="23782" y="1627"/>
                    </a:lnTo>
                    <a:close/>
                  </a:path>
                </a:pathLst>
              </a:custGeom>
              <a:solidFill>
                <a:schemeClr val="accent1"/>
              </a:solid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sp>
            <p:nvSpPr>
              <p:cNvPr id="32" name="Freeform: Shape 31">
                <a:extLst>
                  <a:ext uri="{FF2B5EF4-FFF2-40B4-BE49-F238E27FC236}">
                    <a16:creationId xmlns:a16="http://schemas.microsoft.com/office/drawing/2014/main" id="{26076D15-7A8D-4DCD-B6A6-0682A90B87C9}"/>
                  </a:ext>
                </a:extLst>
              </p:cNvPr>
              <p:cNvSpPr/>
              <p:nvPr/>
            </p:nvSpPr>
            <p:spPr>
              <a:xfrm>
                <a:off x="4649732" y="4112469"/>
                <a:ext cx="22879" cy="45758"/>
              </a:xfrm>
              <a:custGeom>
                <a:avLst/>
                <a:gdLst>
                  <a:gd name="connsiteX0" fmla="*/ 23783 w 22879"/>
                  <a:gd name="connsiteY0" fmla="*/ 1627 h 45758"/>
                  <a:gd name="connsiteX1" fmla="*/ 1627 w 22879"/>
                  <a:gd name="connsiteY1" fmla="*/ 1627 h 45758"/>
                  <a:gd name="connsiteX2" fmla="*/ 1627 w 22879"/>
                  <a:gd name="connsiteY2" fmla="*/ 46159 h 45758"/>
                  <a:gd name="connsiteX3" fmla="*/ 23783 w 22879"/>
                  <a:gd name="connsiteY3" fmla="*/ 46159 h 45758"/>
                  <a:gd name="connsiteX4" fmla="*/ 23783 w 22879"/>
                  <a:gd name="connsiteY4" fmla="*/ 1627 h 45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79" h="45758">
                    <a:moveTo>
                      <a:pt x="23783" y="1627"/>
                    </a:moveTo>
                    <a:lnTo>
                      <a:pt x="1627" y="1627"/>
                    </a:lnTo>
                    <a:lnTo>
                      <a:pt x="1627" y="46159"/>
                    </a:lnTo>
                    <a:lnTo>
                      <a:pt x="23783" y="46159"/>
                    </a:lnTo>
                    <a:lnTo>
                      <a:pt x="23783" y="1627"/>
                    </a:lnTo>
                    <a:close/>
                  </a:path>
                </a:pathLst>
              </a:custGeom>
              <a:solidFill>
                <a:schemeClr val="accent1"/>
              </a:solid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1A1A1A"/>
                  </a:solidFill>
                  <a:effectLst/>
                  <a:uLnTx/>
                  <a:uFillTx/>
                  <a:latin typeface="Segoe UI"/>
                  <a:ea typeface="+mn-ea"/>
                  <a:cs typeface="+mn-cs"/>
                </a:endParaRPr>
              </a:p>
            </p:txBody>
          </p:sp>
        </p:grpSp>
      </p:grpSp>
      <p:grpSp>
        <p:nvGrpSpPr>
          <p:cNvPr id="9" name="Group 8">
            <a:extLst>
              <a:ext uri="{FF2B5EF4-FFF2-40B4-BE49-F238E27FC236}">
                <a16:creationId xmlns:a16="http://schemas.microsoft.com/office/drawing/2014/main" id="{BA39D514-871F-4B0E-A380-FB470D33FDC8}"/>
              </a:ext>
            </a:extLst>
          </p:cNvPr>
          <p:cNvGrpSpPr/>
          <p:nvPr/>
        </p:nvGrpSpPr>
        <p:grpSpPr>
          <a:xfrm>
            <a:off x="643605" y="4487053"/>
            <a:ext cx="504507" cy="504507"/>
            <a:chOff x="643605" y="4487053"/>
            <a:chExt cx="504507" cy="504507"/>
          </a:xfrm>
        </p:grpSpPr>
        <p:sp>
          <p:nvSpPr>
            <p:cNvPr id="17" name="Oval 16">
              <a:extLst>
                <a:ext uri="{FF2B5EF4-FFF2-40B4-BE49-F238E27FC236}">
                  <a16:creationId xmlns:a16="http://schemas.microsoft.com/office/drawing/2014/main" id="{34115B2B-EBCD-4AED-9795-AAD61CCB7685}"/>
                </a:ext>
              </a:extLst>
            </p:cNvPr>
            <p:cNvSpPr/>
            <p:nvPr/>
          </p:nvSpPr>
          <p:spPr bwMode="auto">
            <a:xfrm>
              <a:off x="643605" y="4487053"/>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sp>
          <p:nvSpPr>
            <p:cNvPr id="8" name="Freeform 5">
              <a:extLst>
                <a:ext uri="{FF2B5EF4-FFF2-40B4-BE49-F238E27FC236}">
                  <a16:creationId xmlns:a16="http://schemas.microsoft.com/office/drawing/2014/main" id="{EA54B58D-C743-4547-911F-CCD3B50DCFA8}"/>
                </a:ext>
              </a:extLst>
            </p:cNvPr>
            <p:cNvSpPr>
              <a:spLocks noEditPoints="1"/>
            </p:cNvSpPr>
            <p:nvPr/>
          </p:nvSpPr>
          <p:spPr bwMode="auto">
            <a:xfrm>
              <a:off x="737108" y="4581350"/>
              <a:ext cx="317501" cy="315912"/>
            </a:xfrm>
            <a:custGeom>
              <a:avLst/>
              <a:gdLst>
                <a:gd name="T0" fmla="*/ 280 w 418"/>
                <a:gd name="T1" fmla="*/ 43 h 417"/>
                <a:gd name="T2" fmla="*/ 310 w 418"/>
                <a:gd name="T3" fmla="*/ 67 h 417"/>
                <a:gd name="T4" fmla="*/ 296 w 418"/>
                <a:gd name="T5" fmla="*/ 89 h 417"/>
                <a:gd name="T6" fmla="*/ 263 w 418"/>
                <a:gd name="T7" fmla="*/ 85 h 417"/>
                <a:gd name="T8" fmla="*/ 291 w 418"/>
                <a:gd name="T9" fmla="*/ 48 h 417"/>
                <a:gd name="T10" fmla="*/ 79 w 418"/>
                <a:gd name="T11" fmla="*/ 208 h 417"/>
                <a:gd name="T12" fmla="*/ 25 w 418"/>
                <a:gd name="T13" fmla="*/ 187 h 417"/>
                <a:gd name="T14" fmla="*/ 97 w 418"/>
                <a:gd name="T15" fmla="*/ 89 h 417"/>
                <a:gd name="T16" fmla="*/ 115 w 418"/>
                <a:gd name="T17" fmla="*/ 75 h 417"/>
                <a:gd name="T18" fmla="*/ 125 w 418"/>
                <a:gd name="T19" fmla="*/ 57 h 417"/>
                <a:gd name="T20" fmla="*/ 149 w 418"/>
                <a:gd name="T21" fmla="*/ 66 h 417"/>
                <a:gd name="T22" fmla="*/ 177 w 418"/>
                <a:gd name="T23" fmla="*/ 84 h 417"/>
                <a:gd name="T24" fmla="*/ 153 w 418"/>
                <a:gd name="T25" fmla="*/ 96 h 417"/>
                <a:gd name="T26" fmla="*/ 147 w 418"/>
                <a:gd name="T27" fmla="*/ 112 h 417"/>
                <a:gd name="T28" fmla="*/ 119 w 418"/>
                <a:gd name="T29" fmla="*/ 134 h 417"/>
                <a:gd name="T30" fmla="*/ 116 w 418"/>
                <a:gd name="T31" fmla="*/ 128 h 417"/>
                <a:gd name="T32" fmla="*/ 114 w 418"/>
                <a:gd name="T33" fmla="*/ 131 h 417"/>
                <a:gd name="T34" fmla="*/ 119 w 418"/>
                <a:gd name="T35" fmla="*/ 139 h 417"/>
                <a:gd name="T36" fmla="*/ 114 w 418"/>
                <a:gd name="T37" fmla="*/ 142 h 417"/>
                <a:gd name="T38" fmla="*/ 101 w 418"/>
                <a:gd name="T39" fmla="*/ 159 h 417"/>
                <a:gd name="T40" fmla="*/ 78 w 418"/>
                <a:gd name="T41" fmla="*/ 156 h 417"/>
                <a:gd name="T42" fmla="*/ 58 w 418"/>
                <a:gd name="T43" fmla="*/ 159 h 417"/>
                <a:gd name="T44" fmla="*/ 46 w 418"/>
                <a:gd name="T45" fmla="*/ 185 h 417"/>
                <a:gd name="T46" fmla="*/ 77 w 418"/>
                <a:gd name="T47" fmla="*/ 192 h 417"/>
                <a:gd name="T48" fmla="*/ 93 w 418"/>
                <a:gd name="T49" fmla="*/ 208 h 417"/>
                <a:gd name="T50" fmla="*/ 87 w 418"/>
                <a:gd name="T51" fmla="*/ 218 h 417"/>
                <a:gd name="T52" fmla="*/ 175 w 418"/>
                <a:gd name="T53" fmla="*/ 371 h 417"/>
                <a:gd name="T54" fmla="*/ 119 w 418"/>
                <a:gd name="T55" fmla="*/ 363 h 417"/>
                <a:gd name="T56" fmla="*/ 123 w 418"/>
                <a:gd name="T57" fmla="*/ 322 h 417"/>
                <a:gd name="T58" fmla="*/ 102 w 418"/>
                <a:gd name="T59" fmla="*/ 267 h 417"/>
                <a:gd name="T60" fmla="*/ 108 w 418"/>
                <a:gd name="T61" fmla="*/ 245 h 417"/>
                <a:gd name="T62" fmla="*/ 111 w 418"/>
                <a:gd name="T63" fmla="*/ 224 h 417"/>
                <a:gd name="T64" fmla="*/ 145 w 418"/>
                <a:gd name="T65" fmla="*/ 212 h 417"/>
                <a:gd name="T66" fmla="*/ 165 w 418"/>
                <a:gd name="T67" fmla="*/ 220 h 417"/>
                <a:gd name="T68" fmla="*/ 175 w 418"/>
                <a:gd name="T69" fmla="*/ 228 h 417"/>
                <a:gd name="T70" fmla="*/ 207 w 418"/>
                <a:gd name="T71" fmla="*/ 242 h 417"/>
                <a:gd name="T72" fmla="*/ 251 w 418"/>
                <a:gd name="T73" fmla="*/ 281 h 417"/>
                <a:gd name="T74" fmla="*/ 224 w 418"/>
                <a:gd name="T75" fmla="*/ 320 h 417"/>
                <a:gd name="T76" fmla="*/ 195 w 418"/>
                <a:gd name="T77" fmla="*/ 353 h 417"/>
                <a:gd name="T78" fmla="*/ 177 w 418"/>
                <a:gd name="T79" fmla="*/ 351 h 417"/>
                <a:gd name="T80" fmla="*/ 356 w 418"/>
                <a:gd name="T81" fmla="*/ 242 h 417"/>
                <a:gd name="T82" fmla="*/ 350 w 418"/>
                <a:gd name="T83" fmla="*/ 214 h 417"/>
                <a:gd name="T84" fmla="*/ 329 w 418"/>
                <a:gd name="T85" fmla="*/ 202 h 417"/>
                <a:gd name="T86" fmla="*/ 307 w 418"/>
                <a:gd name="T87" fmla="*/ 209 h 417"/>
                <a:gd name="T88" fmla="*/ 292 w 418"/>
                <a:gd name="T89" fmla="*/ 210 h 417"/>
                <a:gd name="T90" fmla="*/ 268 w 418"/>
                <a:gd name="T91" fmla="*/ 196 h 417"/>
                <a:gd name="T92" fmla="*/ 260 w 418"/>
                <a:gd name="T93" fmla="*/ 188 h 417"/>
                <a:gd name="T94" fmla="*/ 255 w 418"/>
                <a:gd name="T95" fmla="*/ 177 h 417"/>
                <a:gd name="T96" fmla="*/ 256 w 418"/>
                <a:gd name="T97" fmla="*/ 159 h 417"/>
                <a:gd name="T98" fmla="*/ 280 w 418"/>
                <a:gd name="T99" fmla="*/ 115 h 417"/>
                <a:gd name="T100" fmla="*/ 309 w 418"/>
                <a:gd name="T101" fmla="*/ 95 h 417"/>
                <a:gd name="T102" fmla="*/ 394 w 418"/>
                <a:gd name="T103" fmla="*/ 208 h 417"/>
                <a:gd name="T104" fmla="*/ 359 w 418"/>
                <a:gd name="T105" fmla="*/ 271 h 417"/>
                <a:gd name="T106" fmla="*/ 209 w 418"/>
                <a:gd name="T107" fmla="*/ 0 h 417"/>
                <a:gd name="T108" fmla="*/ 418 w 418"/>
                <a:gd name="T109" fmla="*/ 2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8" h="417">
                  <a:moveTo>
                    <a:pt x="291" y="48"/>
                  </a:moveTo>
                  <a:lnTo>
                    <a:pt x="291" y="48"/>
                  </a:lnTo>
                  <a:cubicBezTo>
                    <a:pt x="288" y="46"/>
                    <a:pt x="284" y="45"/>
                    <a:pt x="280" y="45"/>
                  </a:cubicBezTo>
                  <a:lnTo>
                    <a:pt x="280" y="43"/>
                  </a:lnTo>
                  <a:lnTo>
                    <a:pt x="289" y="41"/>
                  </a:lnTo>
                  <a:cubicBezTo>
                    <a:pt x="301" y="47"/>
                    <a:pt x="311" y="54"/>
                    <a:pt x="321" y="61"/>
                  </a:cubicBezTo>
                  <a:cubicBezTo>
                    <a:pt x="320" y="62"/>
                    <a:pt x="319" y="62"/>
                    <a:pt x="317" y="63"/>
                  </a:cubicBezTo>
                  <a:cubicBezTo>
                    <a:pt x="315" y="64"/>
                    <a:pt x="312" y="65"/>
                    <a:pt x="310" y="67"/>
                  </a:cubicBezTo>
                  <a:cubicBezTo>
                    <a:pt x="308" y="68"/>
                    <a:pt x="306" y="70"/>
                    <a:pt x="305" y="72"/>
                  </a:cubicBezTo>
                  <a:cubicBezTo>
                    <a:pt x="304" y="74"/>
                    <a:pt x="303" y="75"/>
                    <a:pt x="303" y="77"/>
                  </a:cubicBezTo>
                  <a:lnTo>
                    <a:pt x="304" y="81"/>
                  </a:lnTo>
                  <a:cubicBezTo>
                    <a:pt x="302" y="85"/>
                    <a:pt x="299" y="88"/>
                    <a:pt x="296" y="89"/>
                  </a:cubicBezTo>
                  <a:cubicBezTo>
                    <a:pt x="293" y="90"/>
                    <a:pt x="290" y="90"/>
                    <a:pt x="286" y="91"/>
                  </a:cubicBezTo>
                  <a:cubicBezTo>
                    <a:pt x="283" y="91"/>
                    <a:pt x="280" y="91"/>
                    <a:pt x="276" y="90"/>
                  </a:cubicBezTo>
                  <a:cubicBezTo>
                    <a:pt x="273" y="90"/>
                    <a:pt x="270" y="91"/>
                    <a:pt x="266" y="92"/>
                  </a:cubicBezTo>
                  <a:lnTo>
                    <a:pt x="263" y="85"/>
                  </a:lnTo>
                  <a:lnTo>
                    <a:pt x="266" y="73"/>
                  </a:lnTo>
                  <a:lnTo>
                    <a:pt x="263" y="68"/>
                  </a:lnTo>
                  <a:lnTo>
                    <a:pt x="299" y="57"/>
                  </a:lnTo>
                  <a:cubicBezTo>
                    <a:pt x="297" y="53"/>
                    <a:pt x="295" y="50"/>
                    <a:pt x="291" y="48"/>
                  </a:cubicBezTo>
                  <a:close/>
                  <a:moveTo>
                    <a:pt x="87" y="220"/>
                  </a:moveTo>
                  <a:lnTo>
                    <a:pt x="87" y="220"/>
                  </a:lnTo>
                  <a:cubicBezTo>
                    <a:pt x="87" y="221"/>
                    <a:pt x="87" y="221"/>
                    <a:pt x="87" y="220"/>
                  </a:cubicBezTo>
                  <a:lnTo>
                    <a:pt x="79" y="208"/>
                  </a:lnTo>
                  <a:cubicBezTo>
                    <a:pt x="75" y="208"/>
                    <a:pt x="70" y="207"/>
                    <a:pt x="65" y="206"/>
                  </a:cubicBezTo>
                  <a:cubicBezTo>
                    <a:pt x="60" y="204"/>
                    <a:pt x="55" y="203"/>
                    <a:pt x="50" y="201"/>
                  </a:cubicBezTo>
                  <a:cubicBezTo>
                    <a:pt x="45" y="199"/>
                    <a:pt x="40" y="196"/>
                    <a:pt x="35" y="194"/>
                  </a:cubicBezTo>
                  <a:cubicBezTo>
                    <a:pt x="31" y="191"/>
                    <a:pt x="28" y="189"/>
                    <a:pt x="25" y="187"/>
                  </a:cubicBezTo>
                  <a:cubicBezTo>
                    <a:pt x="30" y="143"/>
                    <a:pt x="50" y="104"/>
                    <a:pt x="81" y="75"/>
                  </a:cubicBezTo>
                  <a:cubicBezTo>
                    <a:pt x="83" y="75"/>
                    <a:pt x="85" y="76"/>
                    <a:pt x="87" y="77"/>
                  </a:cubicBezTo>
                  <a:cubicBezTo>
                    <a:pt x="89" y="79"/>
                    <a:pt x="91" y="81"/>
                    <a:pt x="92" y="83"/>
                  </a:cubicBezTo>
                  <a:cubicBezTo>
                    <a:pt x="94" y="85"/>
                    <a:pt x="96" y="87"/>
                    <a:pt x="97" y="89"/>
                  </a:cubicBezTo>
                  <a:cubicBezTo>
                    <a:pt x="99" y="91"/>
                    <a:pt x="102" y="92"/>
                    <a:pt x="105" y="92"/>
                  </a:cubicBezTo>
                  <a:lnTo>
                    <a:pt x="108" y="90"/>
                  </a:lnTo>
                  <a:lnTo>
                    <a:pt x="108" y="85"/>
                  </a:lnTo>
                  <a:lnTo>
                    <a:pt x="115" y="75"/>
                  </a:lnTo>
                  <a:lnTo>
                    <a:pt x="109" y="60"/>
                  </a:lnTo>
                  <a:cubicBezTo>
                    <a:pt x="110" y="59"/>
                    <a:pt x="111" y="59"/>
                    <a:pt x="112" y="58"/>
                  </a:cubicBezTo>
                  <a:cubicBezTo>
                    <a:pt x="114" y="57"/>
                    <a:pt x="115" y="56"/>
                    <a:pt x="116" y="56"/>
                  </a:cubicBezTo>
                  <a:cubicBezTo>
                    <a:pt x="120" y="56"/>
                    <a:pt x="123" y="57"/>
                    <a:pt x="125" y="57"/>
                  </a:cubicBezTo>
                  <a:cubicBezTo>
                    <a:pt x="128" y="57"/>
                    <a:pt x="130" y="58"/>
                    <a:pt x="131" y="59"/>
                  </a:cubicBezTo>
                  <a:cubicBezTo>
                    <a:pt x="133" y="60"/>
                    <a:pt x="134" y="62"/>
                    <a:pt x="136" y="64"/>
                  </a:cubicBezTo>
                  <a:cubicBezTo>
                    <a:pt x="137" y="66"/>
                    <a:pt x="139" y="69"/>
                    <a:pt x="141" y="72"/>
                  </a:cubicBezTo>
                  <a:lnTo>
                    <a:pt x="149" y="66"/>
                  </a:lnTo>
                  <a:cubicBezTo>
                    <a:pt x="150" y="67"/>
                    <a:pt x="153" y="68"/>
                    <a:pt x="156" y="69"/>
                  </a:cubicBezTo>
                  <a:cubicBezTo>
                    <a:pt x="159" y="70"/>
                    <a:pt x="162" y="72"/>
                    <a:pt x="165" y="73"/>
                  </a:cubicBezTo>
                  <a:cubicBezTo>
                    <a:pt x="168" y="75"/>
                    <a:pt x="171" y="77"/>
                    <a:pt x="173" y="79"/>
                  </a:cubicBezTo>
                  <a:cubicBezTo>
                    <a:pt x="175" y="81"/>
                    <a:pt x="177" y="83"/>
                    <a:pt x="177" y="84"/>
                  </a:cubicBezTo>
                  <a:cubicBezTo>
                    <a:pt x="177" y="87"/>
                    <a:pt x="176" y="88"/>
                    <a:pt x="174" y="89"/>
                  </a:cubicBezTo>
                  <a:cubicBezTo>
                    <a:pt x="173" y="91"/>
                    <a:pt x="171" y="92"/>
                    <a:pt x="168" y="93"/>
                  </a:cubicBezTo>
                  <a:cubicBezTo>
                    <a:pt x="166" y="93"/>
                    <a:pt x="163" y="94"/>
                    <a:pt x="160" y="95"/>
                  </a:cubicBezTo>
                  <a:cubicBezTo>
                    <a:pt x="158" y="95"/>
                    <a:pt x="155" y="96"/>
                    <a:pt x="153" y="96"/>
                  </a:cubicBezTo>
                  <a:cubicBezTo>
                    <a:pt x="150" y="97"/>
                    <a:pt x="148" y="97"/>
                    <a:pt x="147" y="98"/>
                  </a:cubicBezTo>
                  <a:cubicBezTo>
                    <a:pt x="145" y="99"/>
                    <a:pt x="144" y="100"/>
                    <a:pt x="144" y="102"/>
                  </a:cubicBezTo>
                  <a:lnTo>
                    <a:pt x="156" y="106"/>
                  </a:lnTo>
                  <a:cubicBezTo>
                    <a:pt x="153" y="108"/>
                    <a:pt x="150" y="110"/>
                    <a:pt x="147" y="112"/>
                  </a:cubicBezTo>
                  <a:cubicBezTo>
                    <a:pt x="144" y="114"/>
                    <a:pt x="141" y="116"/>
                    <a:pt x="137" y="118"/>
                  </a:cubicBezTo>
                  <a:lnTo>
                    <a:pt x="138" y="121"/>
                  </a:lnTo>
                  <a:lnTo>
                    <a:pt x="119" y="129"/>
                  </a:lnTo>
                  <a:lnTo>
                    <a:pt x="119" y="134"/>
                  </a:lnTo>
                  <a:lnTo>
                    <a:pt x="117" y="135"/>
                  </a:lnTo>
                  <a:lnTo>
                    <a:pt x="118" y="128"/>
                  </a:lnTo>
                  <a:lnTo>
                    <a:pt x="118" y="128"/>
                  </a:lnTo>
                  <a:cubicBezTo>
                    <a:pt x="117" y="128"/>
                    <a:pt x="116" y="128"/>
                    <a:pt x="116" y="128"/>
                  </a:cubicBezTo>
                  <a:cubicBezTo>
                    <a:pt x="116" y="129"/>
                    <a:pt x="116" y="129"/>
                    <a:pt x="116" y="130"/>
                  </a:cubicBezTo>
                  <a:cubicBezTo>
                    <a:pt x="116" y="130"/>
                    <a:pt x="116" y="131"/>
                    <a:pt x="116" y="131"/>
                  </a:cubicBezTo>
                  <a:cubicBezTo>
                    <a:pt x="116" y="132"/>
                    <a:pt x="117" y="132"/>
                    <a:pt x="116" y="133"/>
                  </a:cubicBezTo>
                  <a:lnTo>
                    <a:pt x="114" y="131"/>
                  </a:lnTo>
                  <a:lnTo>
                    <a:pt x="114" y="132"/>
                  </a:lnTo>
                  <a:cubicBezTo>
                    <a:pt x="114" y="132"/>
                    <a:pt x="114" y="133"/>
                    <a:pt x="115" y="134"/>
                  </a:cubicBezTo>
                  <a:cubicBezTo>
                    <a:pt x="115" y="135"/>
                    <a:pt x="116" y="135"/>
                    <a:pt x="116" y="136"/>
                  </a:cubicBezTo>
                  <a:cubicBezTo>
                    <a:pt x="117" y="137"/>
                    <a:pt x="118" y="138"/>
                    <a:pt x="119" y="139"/>
                  </a:cubicBezTo>
                  <a:cubicBezTo>
                    <a:pt x="119" y="140"/>
                    <a:pt x="119" y="140"/>
                    <a:pt x="118" y="140"/>
                  </a:cubicBezTo>
                  <a:cubicBezTo>
                    <a:pt x="117" y="141"/>
                    <a:pt x="117" y="141"/>
                    <a:pt x="116" y="141"/>
                  </a:cubicBezTo>
                  <a:cubicBezTo>
                    <a:pt x="115" y="142"/>
                    <a:pt x="115" y="142"/>
                    <a:pt x="114" y="142"/>
                  </a:cubicBezTo>
                  <a:cubicBezTo>
                    <a:pt x="114" y="142"/>
                    <a:pt x="114" y="142"/>
                    <a:pt x="114" y="142"/>
                  </a:cubicBezTo>
                  <a:cubicBezTo>
                    <a:pt x="116" y="142"/>
                    <a:pt x="117" y="142"/>
                    <a:pt x="115" y="143"/>
                  </a:cubicBezTo>
                  <a:cubicBezTo>
                    <a:pt x="114" y="143"/>
                    <a:pt x="113" y="144"/>
                    <a:pt x="110" y="145"/>
                  </a:cubicBezTo>
                  <a:cubicBezTo>
                    <a:pt x="108" y="146"/>
                    <a:pt x="106" y="147"/>
                    <a:pt x="104" y="150"/>
                  </a:cubicBezTo>
                  <a:cubicBezTo>
                    <a:pt x="102" y="152"/>
                    <a:pt x="101" y="155"/>
                    <a:pt x="101" y="159"/>
                  </a:cubicBezTo>
                  <a:cubicBezTo>
                    <a:pt x="101" y="161"/>
                    <a:pt x="101" y="163"/>
                    <a:pt x="101" y="165"/>
                  </a:cubicBezTo>
                  <a:cubicBezTo>
                    <a:pt x="101" y="168"/>
                    <a:pt x="101" y="170"/>
                    <a:pt x="101" y="172"/>
                  </a:cubicBezTo>
                  <a:cubicBezTo>
                    <a:pt x="99" y="167"/>
                    <a:pt x="96" y="163"/>
                    <a:pt x="92" y="160"/>
                  </a:cubicBezTo>
                  <a:cubicBezTo>
                    <a:pt x="88" y="157"/>
                    <a:pt x="83" y="156"/>
                    <a:pt x="78" y="156"/>
                  </a:cubicBezTo>
                  <a:lnTo>
                    <a:pt x="69" y="157"/>
                  </a:lnTo>
                  <a:lnTo>
                    <a:pt x="73" y="160"/>
                  </a:lnTo>
                  <a:cubicBezTo>
                    <a:pt x="71" y="160"/>
                    <a:pt x="68" y="159"/>
                    <a:pt x="66" y="159"/>
                  </a:cubicBezTo>
                  <a:cubicBezTo>
                    <a:pt x="63" y="159"/>
                    <a:pt x="61" y="159"/>
                    <a:pt x="58" y="159"/>
                  </a:cubicBezTo>
                  <a:cubicBezTo>
                    <a:pt x="56" y="159"/>
                    <a:pt x="53" y="160"/>
                    <a:pt x="51" y="161"/>
                  </a:cubicBezTo>
                  <a:cubicBezTo>
                    <a:pt x="49" y="161"/>
                    <a:pt x="47" y="163"/>
                    <a:pt x="45" y="165"/>
                  </a:cubicBezTo>
                  <a:lnTo>
                    <a:pt x="43" y="174"/>
                  </a:lnTo>
                  <a:cubicBezTo>
                    <a:pt x="43" y="179"/>
                    <a:pt x="44" y="182"/>
                    <a:pt x="46" y="185"/>
                  </a:cubicBezTo>
                  <a:cubicBezTo>
                    <a:pt x="49" y="188"/>
                    <a:pt x="52" y="189"/>
                    <a:pt x="57" y="189"/>
                  </a:cubicBezTo>
                  <a:cubicBezTo>
                    <a:pt x="61" y="189"/>
                    <a:pt x="65" y="189"/>
                    <a:pt x="69" y="187"/>
                  </a:cubicBezTo>
                  <a:cubicBezTo>
                    <a:pt x="73" y="186"/>
                    <a:pt x="77" y="185"/>
                    <a:pt x="81" y="183"/>
                  </a:cubicBezTo>
                  <a:cubicBezTo>
                    <a:pt x="80" y="186"/>
                    <a:pt x="78" y="189"/>
                    <a:pt x="77" y="192"/>
                  </a:cubicBezTo>
                  <a:cubicBezTo>
                    <a:pt x="75" y="195"/>
                    <a:pt x="74" y="198"/>
                    <a:pt x="73" y="201"/>
                  </a:cubicBezTo>
                  <a:lnTo>
                    <a:pt x="76" y="202"/>
                  </a:lnTo>
                  <a:cubicBezTo>
                    <a:pt x="79" y="200"/>
                    <a:pt x="82" y="200"/>
                    <a:pt x="85" y="201"/>
                  </a:cubicBezTo>
                  <a:cubicBezTo>
                    <a:pt x="88" y="203"/>
                    <a:pt x="91" y="205"/>
                    <a:pt x="93" y="208"/>
                  </a:cubicBezTo>
                  <a:cubicBezTo>
                    <a:pt x="96" y="211"/>
                    <a:pt x="99" y="214"/>
                    <a:pt x="101" y="217"/>
                  </a:cubicBezTo>
                  <a:cubicBezTo>
                    <a:pt x="104" y="220"/>
                    <a:pt x="107" y="222"/>
                    <a:pt x="110" y="224"/>
                  </a:cubicBezTo>
                  <a:lnTo>
                    <a:pt x="103" y="227"/>
                  </a:lnTo>
                  <a:lnTo>
                    <a:pt x="87" y="218"/>
                  </a:lnTo>
                  <a:cubicBezTo>
                    <a:pt x="87" y="218"/>
                    <a:pt x="87" y="219"/>
                    <a:pt x="87" y="220"/>
                  </a:cubicBezTo>
                  <a:close/>
                  <a:moveTo>
                    <a:pt x="178" y="360"/>
                  </a:moveTo>
                  <a:lnTo>
                    <a:pt x="178" y="360"/>
                  </a:lnTo>
                  <a:cubicBezTo>
                    <a:pt x="177" y="364"/>
                    <a:pt x="176" y="367"/>
                    <a:pt x="175" y="371"/>
                  </a:cubicBezTo>
                  <a:cubicBezTo>
                    <a:pt x="173" y="374"/>
                    <a:pt x="171" y="378"/>
                    <a:pt x="169" y="381"/>
                  </a:cubicBezTo>
                  <a:cubicBezTo>
                    <a:pt x="167" y="384"/>
                    <a:pt x="166" y="386"/>
                    <a:pt x="164" y="388"/>
                  </a:cubicBezTo>
                  <a:cubicBezTo>
                    <a:pt x="148" y="384"/>
                    <a:pt x="133" y="378"/>
                    <a:pt x="119" y="370"/>
                  </a:cubicBezTo>
                  <a:cubicBezTo>
                    <a:pt x="118" y="368"/>
                    <a:pt x="118" y="365"/>
                    <a:pt x="119" y="363"/>
                  </a:cubicBezTo>
                  <a:cubicBezTo>
                    <a:pt x="119" y="360"/>
                    <a:pt x="120" y="357"/>
                    <a:pt x="121" y="354"/>
                  </a:cubicBezTo>
                  <a:cubicBezTo>
                    <a:pt x="122" y="351"/>
                    <a:pt x="123" y="348"/>
                    <a:pt x="124" y="345"/>
                  </a:cubicBezTo>
                  <a:cubicBezTo>
                    <a:pt x="124" y="342"/>
                    <a:pt x="125" y="339"/>
                    <a:pt x="125" y="337"/>
                  </a:cubicBezTo>
                  <a:cubicBezTo>
                    <a:pt x="125" y="332"/>
                    <a:pt x="124" y="327"/>
                    <a:pt x="123" y="322"/>
                  </a:cubicBezTo>
                  <a:cubicBezTo>
                    <a:pt x="121" y="318"/>
                    <a:pt x="120" y="313"/>
                    <a:pt x="118" y="308"/>
                  </a:cubicBezTo>
                  <a:cubicBezTo>
                    <a:pt x="116" y="303"/>
                    <a:pt x="114" y="298"/>
                    <a:pt x="111" y="293"/>
                  </a:cubicBezTo>
                  <a:cubicBezTo>
                    <a:pt x="109" y="288"/>
                    <a:pt x="107" y="283"/>
                    <a:pt x="106" y="279"/>
                  </a:cubicBezTo>
                  <a:cubicBezTo>
                    <a:pt x="104" y="275"/>
                    <a:pt x="103" y="271"/>
                    <a:pt x="102" y="267"/>
                  </a:cubicBezTo>
                  <a:cubicBezTo>
                    <a:pt x="102" y="263"/>
                    <a:pt x="102" y="260"/>
                    <a:pt x="104" y="257"/>
                  </a:cubicBezTo>
                  <a:lnTo>
                    <a:pt x="101" y="256"/>
                  </a:lnTo>
                  <a:cubicBezTo>
                    <a:pt x="101" y="254"/>
                    <a:pt x="103" y="252"/>
                    <a:pt x="104" y="250"/>
                  </a:cubicBezTo>
                  <a:cubicBezTo>
                    <a:pt x="105" y="248"/>
                    <a:pt x="107" y="247"/>
                    <a:pt x="108" y="245"/>
                  </a:cubicBezTo>
                  <a:cubicBezTo>
                    <a:pt x="110" y="243"/>
                    <a:pt x="111" y="241"/>
                    <a:pt x="112" y="239"/>
                  </a:cubicBezTo>
                  <a:cubicBezTo>
                    <a:pt x="113" y="237"/>
                    <a:pt x="113" y="235"/>
                    <a:pt x="113" y="233"/>
                  </a:cubicBezTo>
                  <a:cubicBezTo>
                    <a:pt x="113" y="231"/>
                    <a:pt x="113" y="230"/>
                    <a:pt x="112" y="228"/>
                  </a:cubicBezTo>
                  <a:cubicBezTo>
                    <a:pt x="112" y="227"/>
                    <a:pt x="111" y="225"/>
                    <a:pt x="111" y="224"/>
                  </a:cubicBezTo>
                  <a:lnTo>
                    <a:pt x="115" y="225"/>
                  </a:lnTo>
                  <a:cubicBezTo>
                    <a:pt x="118" y="220"/>
                    <a:pt x="121" y="216"/>
                    <a:pt x="125" y="214"/>
                  </a:cubicBezTo>
                  <a:cubicBezTo>
                    <a:pt x="129" y="212"/>
                    <a:pt x="134" y="211"/>
                    <a:pt x="140" y="211"/>
                  </a:cubicBezTo>
                  <a:cubicBezTo>
                    <a:pt x="141" y="211"/>
                    <a:pt x="142" y="211"/>
                    <a:pt x="145" y="212"/>
                  </a:cubicBezTo>
                  <a:cubicBezTo>
                    <a:pt x="147" y="212"/>
                    <a:pt x="149" y="213"/>
                    <a:pt x="152" y="214"/>
                  </a:cubicBezTo>
                  <a:cubicBezTo>
                    <a:pt x="154" y="215"/>
                    <a:pt x="156" y="216"/>
                    <a:pt x="159" y="216"/>
                  </a:cubicBezTo>
                  <a:cubicBezTo>
                    <a:pt x="161" y="217"/>
                    <a:pt x="163" y="218"/>
                    <a:pt x="164" y="218"/>
                  </a:cubicBezTo>
                  <a:cubicBezTo>
                    <a:pt x="164" y="219"/>
                    <a:pt x="164" y="220"/>
                    <a:pt x="165" y="220"/>
                  </a:cubicBezTo>
                  <a:cubicBezTo>
                    <a:pt x="167" y="220"/>
                    <a:pt x="167" y="221"/>
                    <a:pt x="167" y="221"/>
                  </a:cubicBezTo>
                  <a:lnTo>
                    <a:pt x="167" y="223"/>
                  </a:lnTo>
                  <a:cubicBezTo>
                    <a:pt x="167" y="223"/>
                    <a:pt x="168" y="224"/>
                    <a:pt x="170" y="225"/>
                  </a:cubicBezTo>
                  <a:cubicBezTo>
                    <a:pt x="171" y="225"/>
                    <a:pt x="173" y="226"/>
                    <a:pt x="175" y="228"/>
                  </a:cubicBezTo>
                  <a:cubicBezTo>
                    <a:pt x="177" y="229"/>
                    <a:pt x="178" y="230"/>
                    <a:pt x="180" y="231"/>
                  </a:cubicBezTo>
                  <a:cubicBezTo>
                    <a:pt x="181" y="232"/>
                    <a:pt x="182" y="233"/>
                    <a:pt x="182" y="233"/>
                  </a:cubicBezTo>
                  <a:cubicBezTo>
                    <a:pt x="185" y="233"/>
                    <a:pt x="188" y="234"/>
                    <a:pt x="193" y="236"/>
                  </a:cubicBezTo>
                  <a:cubicBezTo>
                    <a:pt x="197" y="237"/>
                    <a:pt x="202" y="239"/>
                    <a:pt x="207" y="242"/>
                  </a:cubicBezTo>
                  <a:cubicBezTo>
                    <a:pt x="212" y="245"/>
                    <a:pt x="217" y="248"/>
                    <a:pt x="222" y="251"/>
                  </a:cubicBezTo>
                  <a:cubicBezTo>
                    <a:pt x="227" y="254"/>
                    <a:pt x="232" y="258"/>
                    <a:pt x="236" y="261"/>
                  </a:cubicBezTo>
                  <a:cubicBezTo>
                    <a:pt x="240" y="265"/>
                    <a:pt x="244" y="268"/>
                    <a:pt x="246" y="272"/>
                  </a:cubicBezTo>
                  <a:cubicBezTo>
                    <a:pt x="249" y="275"/>
                    <a:pt x="251" y="278"/>
                    <a:pt x="251" y="281"/>
                  </a:cubicBezTo>
                  <a:lnTo>
                    <a:pt x="243" y="288"/>
                  </a:lnTo>
                  <a:cubicBezTo>
                    <a:pt x="244" y="295"/>
                    <a:pt x="244" y="301"/>
                    <a:pt x="242" y="305"/>
                  </a:cubicBezTo>
                  <a:cubicBezTo>
                    <a:pt x="240" y="309"/>
                    <a:pt x="238" y="312"/>
                    <a:pt x="235" y="314"/>
                  </a:cubicBezTo>
                  <a:cubicBezTo>
                    <a:pt x="232" y="316"/>
                    <a:pt x="228" y="318"/>
                    <a:pt x="224" y="320"/>
                  </a:cubicBezTo>
                  <a:cubicBezTo>
                    <a:pt x="220" y="322"/>
                    <a:pt x="215" y="324"/>
                    <a:pt x="210" y="327"/>
                  </a:cubicBezTo>
                  <a:cubicBezTo>
                    <a:pt x="210" y="330"/>
                    <a:pt x="210" y="333"/>
                    <a:pt x="208" y="336"/>
                  </a:cubicBezTo>
                  <a:cubicBezTo>
                    <a:pt x="207" y="340"/>
                    <a:pt x="205" y="343"/>
                    <a:pt x="203" y="346"/>
                  </a:cubicBezTo>
                  <a:cubicBezTo>
                    <a:pt x="201" y="348"/>
                    <a:pt x="198" y="351"/>
                    <a:pt x="195" y="353"/>
                  </a:cubicBezTo>
                  <a:cubicBezTo>
                    <a:pt x="193" y="355"/>
                    <a:pt x="190" y="356"/>
                    <a:pt x="187" y="356"/>
                  </a:cubicBezTo>
                  <a:lnTo>
                    <a:pt x="178" y="349"/>
                  </a:lnTo>
                  <a:cubicBezTo>
                    <a:pt x="178" y="349"/>
                    <a:pt x="178" y="350"/>
                    <a:pt x="178" y="351"/>
                  </a:cubicBezTo>
                  <a:cubicBezTo>
                    <a:pt x="178" y="351"/>
                    <a:pt x="177" y="351"/>
                    <a:pt x="177" y="351"/>
                  </a:cubicBezTo>
                  <a:cubicBezTo>
                    <a:pt x="178" y="354"/>
                    <a:pt x="179" y="357"/>
                    <a:pt x="178" y="360"/>
                  </a:cubicBezTo>
                  <a:close/>
                  <a:moveTo>
                    <a:pt x="360" y="250"/>
                  </a:moveTo>
                  <a:lnTo>
                    <a:pt x="360" y="250"/>
                  </a:lnTo>
                  <a:cubicBezTo>
                    <a:pt x="359" y="248"/>
                    <a:pt x="358" y="245"/>
                    <a:pt x="356" y="242"/>
                  </a:cubicBezTo>
                  <a:cubicBezTo>
                    <a:pt x="355" y="238"/>
                    <a:pt x="352" y="234"/>
                    <a:pt x="349" y="229"/>
                  </a:cubicBezTo>
                  <a:cubicBezTo>
                    <a:pt x="349" y="228"/>
                    <a:pt x="349" y="226"/>
                    <a:pt x="350" y="225"/>
                  </a:cubicBezTo>
                  <a:cubicBezTo>
                    <a:pt x="350" y="223"/>
                    <a:pt x="350" y="221"/>
                    <a:pt x="350" y="219"/>
                  </a:cubicBezTo>
                  <a:cubicBezTo>
                    <a:pt x="350" y="218"/>
                    <a:pt x="351" y="216"/>
                    <a:pt x="350" y="214"/>
                  </a:cubicBezTo>
                  <a:cubicBezTo>
                    <a:pt x="350" y="213"/>
                    <a:pt x="350" y="211"/>
                    <a:pt x="350" y="210"/>
                  </a:cubicBezTo>
                  <a:cubicBezTo>
                    <a:pt x="346" y="210"/>
                    <a:pt x="342" y="209"/>
                    <a:pt x="338" y="208"/>
                  </a:cubicBezTo>
                  <a:cubicBezTo>
                    <a:pt x="334" y="207"/>
                    <a:pt x="331" y="205"/>
                    <a:pt x="328" y="203"/>
                  </a:cubicBezTo>
                  <a:lnTo>
                    <a:pt x="329" y="202"/>
                  </a:lnTo>
                  <a:cubicBezTo>
                    <a:pt x="327" y="203"/>
                    <a:pt x="325" y="203"/>
                    <a:pt x="324" y="204"/>
                  </a:cubicBezTo>
                  <a:cubicBezTo>
                    <a:pt x="322" y="205"/>
                    <a:pt x="320" y="205"/>
                    <a:pt x="318" y="206"/>
                  </a:cubicBezTo>
                  <a:cubicBezTo>
                    <a:pt x="317" y="207"/>
                    <a:pt x="315" y="207"/>
                    <a:pt x="313" y="208"/>
                  </a:cubicBezTo>
                  <a:cubicBezTo>
                    <a:pt x="311" y="208"/>
                    <a:pt x="309" y="209"/>
                    <a:pt x="307" y="209"/>
                  </a:cubicBezTo>
                  <a:lnTo>
                    <a:pt x="304" y="208"/>
                  </a:lnTo>
                  <a:lnTo>
                    <a:pt x="305" y="207"/>
                  </a:lnTo>
                  <a:cubicBezTo>
                    <a:pt x="303" y="207"/>
                    <a:pt x="301" y="208"/>
                    <a:pt x="298" y="209"/>
                  </a:cubicBezTo>
                  <a:cubicBezTo>
                    <a:pt x="296" y="210"/>
                    <a:pt x="294" y="210"/>
                    <a:pt x="292" y="210"/>
                  </a:cubicBezTo>
                  <a:cubicBezTo>
                    <a:pt x="291" y="210"/>
                    <a:pt x="289" y="210"/>
                    <a:pt x="286" y="209"/>
                  </a:cubicBezTo>
                  <a:cubicBezTo>
                    <a:pt x="283" y="208"/>
                    <a:pt x="281" y="206"/>
                    <a:pt x="278" y="205"/>
                  </a:cubicBezTo>
                  <a:cubicBezTo>
                    <a:pt x="275" y="204"/>
                    <a:pt x="273" y="202"/>
                    <a:pt x="271" y="200"/>
                  </a:cubicBezTo>
                  <a:cubicBezTo>
                    <a:pt x="269" y="199"/>
                    <a:pt x="268" y="197"/>
                    <a:pt x="268" y="196"/>
                  </a:cubicBezTo>
                  <a:lnTo>
                    <a:pt x="268" y="195"/>
                  </a:lnTo>
                  <a:cubicBezTo>
                    <a:pt x="268" y="194"/>
                    <a:pt x="267" y="193"/>
                    <a:pt x="266" y="193"/>
                  </a:cubicBezTo>
                  <a:cubicBezTo>
                    <a:pt x="264" y="192"/>
                    <a:pt x="263" y="191"/>
                    <a:pt x="262" y="191"/>
                  </a:cubicBezTo>
                  <a:cubicBezTo>
                    <a:pt x="261" y="190"/>
                    <a:pt x="260" y="189"/>
                    <a:pt x="260" y="188"/>
                  </a:cubicBezTo>
                  <a:cubicBezTo>
                    <a:pt x="259" y="188"/>
                    <a:pt x="259" y="187"/>
                    <a:pt x="259" y="185"/>
                  </a:cubicBezTo>
                  <a:lnTo>
                    <a:pt x="261" y="184"/>
                  </a:lnTo>
                  <a:lnTo>
                    <a:pt x="256" y="183"/>
                  </a:lnTo>
                  <a:lnTo>
                    <a:pt x="255" y="177"/>
                  </a:lnTo>
                  <a:cubicBezTo>
                    <a:pt x="255" y="177"/>
                    <a:pt x="255" y="178"/>
                    <a:pt x="256" y="178"/>
                  </a:cubicBezTo>
                  <a:cubicBezTo>
                    <a:pt x="258" y="177"/>
                    <a:pt x="258" y="177"/>
                    <a:pt x="259" y="177"/>
                  </a:cubicBezTo>
                  <a:lnTo>
                    <a:pt x="251" y="173"/>
                  </a:lnTo>
                  <a:lnTo>
                    <a:pt x="256" y="159"/>
                  </a:lnTo>
                  <a:cubicBezTo>
                    <a:pt x="254" y="152"/>
                    <a:pt x="254" y="147"/>
                    <a:pt x="255" y="143"/>
                  </a:cubicBezTo>
                  <a:cubicBezTo>
                    <a:pt x="256" y="139"/>
                    <a:pt x="258" y="136"/>
                    <a:pt x="261" y="133"/>
                  </a:cubicBezTo>
                  <a:cubicBezTo>
                    <a:pt x="263" y="130"/>
                    <a:pt x="266" y="128"/>
                    <a:pt x="270" y="126"/>
                  </a:cubicBezTo>
                  <a:cubicBezTo>
                    <a:pt x="273" y="123"/>
                    <a:pt x="277" y="120"/>
                    <a:pt x="280" y="115"/>
                  </a:cubicBezTo>
                  <a:lnTo>
                    <a:pt x="279" y="113"/>
                  </a:lnTo>
                  <a:lnTo>
                    <a:pt x="293" y="96"/>
                  </a:lnTo>
                  <a:lnTo>
                    <a:pt x="296" y="96"/>
                  </a:lnTo>
                  <a:cubicBezTo>
                    <a:pt x="300" y="96"/>
                    <a:pt x="304" y="96"/>
                    <a:pt x="309" y="95"/>
                  </a:cubicBezTo>
                  <a:cubicBezTo>
                    <a:pt x="314" y="95"/>
                    <a:pt x="319" y="95"/>
                    <a:pt x="324" y="94"/>
                  </a:cubicBezTo>
                  <a:cubicBezTo>
                    <a:pt x="329" y="93"/>
                    <a:pt x="334" y="93"/>
                    <a:pt x="339" y="92"/>
                  </a:cubicBezTo>
                  <a:cubicBezTo>
                    <a:pt x="343" y="91"/>
                    <a:pt x="347" y="90"/>
                    <a:pt x="351" y="89"/>
                  </a:cubicBezTo>
                  <a:cubicBezTo>
                    <a:pt x="378" y="122"/>
                    <a:pt x="394" y="163"/>
                    <a:pt x="394" y="208"/>
                  </a:cubicBezTo>
                  <a:cubicBezTo>
                    <a:pt x="394" y="245"/>
                    <a:pt x="383" y="279"/>
                    <a:pt x="365" y="307"/>
                  </a:cubicBezTo>
                  <a:cubicBezTo>
                    <a:pt x="363" y="304"/>
                    <a:pt x="362" y="300"/>
                    <a:pt x="360" y="296"/>
                  </a:cubicBezTo>
                  <a:cubicBezTo>
                    <a:pt x="359" y="292"/>
                    <a:pt x="358" y="287"/>
                    <a:pt x="358" y="283"/>
                  </a:cubicBezTo>
                  <a:cubicBezTo>
                    <a:pt x="358" y="278"/>
                    <a:pt x="358" y="274"/>
                    <a:pt x="359" y="271"/>
                  </a:cubicBezTo>
                  <a:cubicBezTo>
                    <a:pt x="359" y="267"/>
                    <a:pt x="360" y="265"/>
                    <a:pt x="360" y="263"/>
                  </a:cubicBezTo>
                  <a:cubicBezTo>
                    <a:pt x="360" y="260"/>
                    <a:pt x="361" y="258"/>
                    <a:pt x="361" y="256"/>
                  </a:cubicBezTo>
                  <a:cubicBezTo>
                    <a:pt x="361" y="255"/>
                    <a:pt x="361" y="252"/>
                    <a:pt x="360" y="250"/>
                  </a:cubicBezTo>
                  <a:close/>
                  <a:moveTo>
                    <a:pt x="209" y="0"/>
                  </a:moveTo>
                  <a:lnTo>
                    <a:pt x="209" y="0"/>
                  </a:lnTo>
                  <a:cubicBezTo>
                    <a:pt x="94" y="0"/>
                    <a:pt x="0" y="93"/>
                    <a:pt x="0" y="208"/>
                  </a:cubicBezTo>
                  <a:cubicBezTo>
                    <a:pt x="0" y="323"/>
                    <a:pt x="94" y="417"/>
                    <a:pt x="209" y="417"/>
                  </a:cubicBezTo>
                  <a:cubicBezTo>
                    <a:pt x="324" y="417"/>
                    <a:pt x="418" y="323"/>
                    <a:pt x="418" y="208"/>
                  </a:cubicBezTo>
                  <a:cubicBezTo>
                    <a:pt x="418" y="93"/>
                    <a:pt x="324" y="0"/>
                    <a:pt x="209"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Tree>
    <p:extLst>
      <p:ext uri="{BB962C8B-B14F-4D97-AF65-F5344CB8AC3E}">
        <p14:creationId xmlns:p14="http://schemas.microsoft.com/office/powerpoint/2010/main" val="668477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CD2197B6-C50A-44AF-8EF7-7650B3AFA79C}"/>
              </a:ext>
            </a:extLst>
          </p:cNvPr>
          <p:cNvGrpSpPr/>
          <p:nvPr/>
        </p:nvGrpSpPr>
        <p:grpSpPr>
          <a:xfrm>
            <a:off x="129204" y="710766"/>
            <a:ext cx="12007733" cy="5436467"/>
            <a:chOff x="129204" y="1070369"/>
            <a:chExt cx="12007733" cy="5436467"/>
          </a:xfrm>
        </p:grpSpPr>
        <p:grpSp>
          <p:nvGrpSpPr>
            <p:cNvPr id="61" name="Graphic 60">
              <a:extLst>
                <a:ext uri="{FF2B5EF4-FFF2-40B4-BE49-F238E27FC236}">
                  <a16:creationId xmlns:a16="http://schemas.microsoft.com/office/drawing/2014/main" id="{7727D5DE-0F4D-4DDF-99E6-0D237FED383E}"/>
                </a:ext>
              </a:extLst>
            </p:cNvPr>
            <p:cNvGrpSpPr/>
            <p:nvPr/>
          </p:nvGrpSpPr>
          <p:grpSpPr>
            <a:xfrm>
              <a:off x="6677660" y="3960837"/>
              <a:ext cx="854248" cy="595986"/>
              <a:chOff x="6553719" y="4571930"/>
              <a:chExt cx="981653" cy="684874"/>
            </a:xfrm>
          </p:grpSpPr>
          <p:sp>
            <p:nvSpPr>
              <p:cNvPr id="134" name="Freeform: Shape 133">
                <a:extLst>
                  <a:ext uri="{FF2B5EF4-FFF2-40B4-BE49-F238E27FC236}">
                    <a16:creationId xmlns:a16="http://schemas.microsoft.com/office/drawing/2014/main" id="{19546C06-CF07-4F86-8548-F5E7C7C8640D}"/>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6774C3BF-E9AD-4516-A358-E429F2EC17F4}"/>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65" name="Right Bracket 64">
              <a:extLst>
                <a:ext uri="{FF2B5EF4-FFF2-40B4-BE49-F238E27FC236}">
                  <a16:creationId xmlns:a16="http://schemas.microsoft.com/office/drawing/2014/main" id="{2121FA3E-2E39-4F83-9C0E-49DE2CD26B28}"/>
                </a:ext>
              </a:extLst>
            </p:cNvPr>
            <p:cNvSpPr/>
            <p:nvPr/>
          </p:nvSpPr>
          <p:spPr>
            <a:xfrm rot="5400000">
              <a:off x="6044810" y="352926"/>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66" name="TextBox 65">
              <a:extLst>
                <a:ext uri="{FF2B5EF4-FFF2-40B4-BE49-F238E27FC236}">
                  <a16:creationId xmlns:a16="http://schemas.microsoft.com/office/drawing/2014/main" id="{F7B6D5E8-55BC-4B02-9CC0-21BAD02875AF}"/>
                </a:ext>
              </a:extLst>
            </p:cNvPr>
            <p:cNvSpPr txBox="1"/>
            <p:nvPr/>
          </p:nvSpPr>
          <p:spPr>
            <a:xfrm>
              <a:off x="3802482" y="5700461"/>
              <a:ext cx="4691746" cy="806375"/>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
          <p:nvSpPr>
            <p:cNvPr id="67" name="TextBox 66">
              <a:extLst>
                <a:ext uri="{FF2B5EF4-FFF2-40B4-BE49-F238E27FC236}">
                  <a16:creationId xmlns:a16="http://schemas.microsoft.com/office/drawing/2014/main" id="{78456C63-415B-45BB-A2E0-FFD32FA52D53}"/>
                </a:ext>
              </a:extLst>
            </p:cNvPr>
            <p:cNvSpPr txBox="1"/>
            <p:nvPr/>
          </p:nvSpPr>
          <p:spPr>
            <a:xfrm>
              <a:off x="5932913" y="4661165"/>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68" name="TextBox 67">
              <a:extLst>
                <a:ext uri="{FF2B5EF4-FFF2-40B4-BE49-F238E27FC236}">
                  <a16:creationId xmlns:a16="http://schemas.microsoft.com/office/drawing/2014/main" id="{82AE18CE-9D86-4B82-98C5-5855080ADCAA}"/>
                </a:ext>
              </a:extLst>
            </p:cNvPr>
            <p:cNvSpPr txBox="1"/>
            <p:nvPr/>
          </p:nvSpPr>
          <p:spPr>
            <a:xfrm>
              <a:off x="129204"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69" name="TextBox 68">
              <a:extLst>
                <a:ext uri="{FF2B5EF4-FFF2-40B4-BE49-F238E27FC236}">
                  <a16:creationId xmlns:a16="http://schemas.microsoft.com/office/drawing/2014/main" id="{0CE84B39-FC7E-4E64-84E0-83CF79FC9D04}"/>
                </a:ext>
              </a:extLst>
            </p:cNvPr>
            <p:cNvSpPr txBox="1"/>
            <p:nvPr/>
          </p:nvSpPr>
          <p:spPr>
            <a:xfrm>
              <a:off x="7798126"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74" name="Group 73">
              <a:extLst>
                <a:ext uri="{FF2B5EF4-FFF2-40B4-BE49-F238E27FC236}">
                  <a16:creationId xmlns:a16="http://schemas.microsoft.com/office/drawing/2014/main" id="{433A79B5-2990-496D-B6C5-3D9D68221192}"/>
                </a:ext>
              </a:extLst>
            </p:cNvPr>
            <p:cNvGrpSpPr/>
            <p:nvPr/>
          </p:nvGrpSpPr>
          <p:grpSpPr>
            <a:xfrm>
              <a:off x="1352025" y="2549391"/>
              <a:ext cx="9611519" cy="1241762"/>
              <a:chOff x="1273240" y="2625591"/>
              <a:chExt cx="9611519" cy="1241762"/>
            </a:xfrm>
          </p:grpSpPr>
          <p:sp>
            <p:nvSpPr>
              <p:cNvPr id="128" name="Freeform: Shape 127">
                <a:extLst>
                  <a:ext uri="{FF2B5EF4-FFF2-40B4-BE49-F238E27FC236}">
                    <a16:creationId xmlns:a16="http://schemas.microsoft.com/office/drawing/2014/main" id="{40D8F524-6A77-497B-8342-3B25FC4B84D7}"/>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BF7E37F7-464F-46D5-B20E-49E90F182CE0}"/>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2279C959-2030-4B72-97FE-988E84951F5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188256E1-934C-455D-914D-E5C90550D00A}"/>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5416C863-6B50-455D-BC37-025C52863B41}"/>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8E800384-E72B-41A0-AB01-0EEFC0835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DD371EAA-FC19-4DD0-8B7E-82BF9AAB7855}"/>
                </a:ext>
              </a:extLst>
            </p:cNvPr>
            <p:cNvSpPr txBox="1"/>
            <p:nvPr/>
          </p:nvSpPr>
          <p:spPr>
            <a:xfrm>
              <a:off x="4018272"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83" name="Group 82">
              <a:extLst>
                <a:ext uri="{FF2B5EF4-FFF2-40B4-BE49-F238E27FC236}">
                  <a16:creationId xmlns:a16="http://schemas.microsoft.com/office/drawing/2014/main" id="{EA55383A-B382-45FF-B60F-BE74C572F352}"/>
                </a:ext>
              </a:extLst>
            </p:cNvPr>
            <p:cNvGrpSpPr/>
            <p:nvPr/>
          </p:nvGrpSpPr>
          <p:grpSpPr>
            <a:xfrm>
              <a:off x="4914564" y="3967881"/>
              <a:ext cx="568095" cy="608815"/>
              <a:chOff x="4874110" y="4594397"/>
              <a:chExt cx="568095" cy="608815"/>
            </a:xfrm>
          </p:grpSpPr>
          <p:sp>
            <p:nvSpPr>
              <p:cNvPr id="125" name="Freeform: Shape 124">
                <a:extLst>
                  <a:ext uri="{FF2B5EF4-FFF2-40B4-BE49-F238E27FC236}">
                    <a16:creationId xmlns:a16="http://schemas.microsoft.com/office/drawing/2014/main" id="{8B74E82C-1CB6-4605-9205-F6FD5E6650CB}"/>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C88CF603-02FD-430C-9B50-90D4A3793E38}"/>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92B68ED7-4F06-4DA5-9819-ECE2A6C3EF43}"/>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84" name="TextBox 83">
              <a:extLst>
                <a:ext uri="{FF2B5EF4-FFF2-40B4-BE49-F238E27FC236}">
                  <a16:creationId xmlns:a16="http://schemas.microsoft.com/office/drawing/2014/main" id="{E7D49FF5-5B17-46C8-A7AE-B552F3292437}"/>
                </a:ext>
              </a:extLst>
            </p:cNvPr>
            <p:cNvSpPr txBox="1"/>
            <p:nvPr/>
          </p:nvSpPr>
          <p:spPr>
            <a:xfrm>
              <a:off x="2029490"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85" name="TextBox 84">
              <a:extLst>
                <a:ext uri="{FF2B5EF4-FFF2-40B4-BE49-F238E27FC236}">
                  <a16:creationId xmlns:a16="http://schemas.microsoft.com/office/drawing/2014/main" id="{01093C30-AC5E-42FB-A3F4-BC0AA42E588C}"/>
                </a:ext>
              </a:extLst>
            </p:cNvPr>
            <p:cNvSpPr txBox="1"/>
            <p:nvPr/>
          </p:nvSpPr>
          <p:spPr>
            <a:xfrm>
              <a:off x="4817445" y="2006915"/>
              <a:ext cx="2557110"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Built-in. Cloud-powered.</a:t>
              </a:r>
            </a:p>
          </p:txBody>
        </p:sp>
        <p:grpSp>
          <p:nvGrpSpPr>
            <p:cNvPr id="86" name="Group 85">
              <a:extLst>
                <a:ext uri="{FF2B5EF4-FFF2-40B4-BE49-F238E27FC236}">
                  <a16:creationId xmlns:a16="http://schemas.microsoft.com/office/drawing/2014/main" id="{A6146DFD-A8CC-406C-B3DA-873A69BA62DC}"/>
                </a:ext>
              </a:extLst>
            </p:cNvPr>
            <p:cNvGrpSpPr/>
            <p:nvPr/>
          </p:nvGrpSpPr>
          <p:grpSpPr>
            <a:xfrm>
              <a:off x="3427566" y="1070369"/>
              <a:ext cx="5144772" cy="980286"/>
              <a:chOff x="3427566" y="1070369"/>
              <a:chExt cx="5144772" cy="980286"/>
            </a:xfrm>
          </p:grpSpPr>
          <p:grpSp>
            <p:nvGrpSpPr>
              <p:cNvPr id="121" name="Group 120">
                <a:extLst>
                  <a:ext uri="{FF2B5EF4-FFF2-40B4-BE49-F238E27FC236}">
                    <a16:creationId xmlns:a16="http://schemas.microsoft.com/office/drawing/2014/main" id="{C9E3767C-4B71-4055-A3F5-350C61570A65}"/>
                  </a:ext>
                </a:extLst>
              </p:cNvPr>
              <p:cNvGrpSpPr/>
              <p:nvPr/>
            </p:nvGrpSpPr>
            <p:grpSpPr>
              <a:xfrm>
                <a:off x="3427566" y="1070369"/>
                <a:ext cx="610584" cy="644173"/>
                <a:chOff x="3392893" y="3784602"/>
                <a:chExt cx="948084" cy="1000242"/>
              </a:xfrm>
            </p:grpSpPr>
            <p:sp>
              <p:nvSpPr>
                <p:cNvPr id="123" name="Freeform: Shape 122">
                  <a:extLst>
                    <a:ext uri="{FF2B5EF4-FFF2-40B4-BE49-F238E27FC236}">
                      <a16:creationId xmlns:a16="http://schemas.microsoft.com/office/drawing/2014/main" id="{11946F34-48DA-4EAA-BA9A-519C92A1B7CB}"/>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124" name="Graphic 123">
                  <a:extLst>
                    <a:ext uri="{FF2B5EF4-FFF2-40B4-BE49-F238E27FC236}">
                      <a16:creationId xmlns:a16="http://schemas.microsoft.com/office/drawing/2014/main" id="{F40B821E-FF30-41A9-B55A-374352602EE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122" name="TextBox 121">
                <a:extLst>
                  <a:ext uri="{FF2B5EF4-FFF2-40B4-BE49-F238E27FC236}">
                    <a16:creationId xmlns:a16="http://schemas.microsoft.com/office/drawing/2014/main" id="{2B1068C7-01AA-4AF1-8A1F-EB0D0D7F8B22}"/>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grpSp>
        <p:sp>
          <p:nvSpPr>
            <p:cNvPr id="87" name="TextBox 86">
              <a:extLst>
                <a:ext uri="{FF2B5EF4-FFF2-40B4-BE49-F238E27FC236}">
                  <a16:creationId xmlns:a16="http://schemas.microsoft.com/office/drawing/2014/main" id="{B404D101-E202-44E4-8EBF-9902AEB6C9A7}"/>
                </a:ext>
              </a:extLst>
            </p:cNvPr>
            <p:cNvSpPr txBox="1"/>
            <p:nvPr/>
          </p:nvSpPr>
          <p:spPr>
            <a:xfrm>
              <a:off x="9776258" y="4661165"/>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88" name="Graphic 68">
              <a:extLst>
                <a:ext uri="{FF2B5EF4-FFF2-40B4-BE49-F238E27FC236}">
                  <a16:creationId xmlns:a16="http://schemas.microsoft.com/office/drawing/2014/main" id="{7E981227-3780-4858-897C-887829CA43CE}"/>
                </a:ext>
              </a:extLst>
            </p:cNvPr>
            <p:cNvGrpSpPr/>
            <p:nvPr/>
          </p:nvGrpSpPr>
          <p:grpSpPr>
            <a:xfrm>
              <a:off x="10651538" y="3960843"/>
              <a:ext cx="610120" cy="661598"/>
              <a:chOff x="5943599" y="2914066"/>
              <a:chExt cx="610120" cy="661598"/>
            </a:xfrm>
          </p:grpSpPr>
          <p:sp>
            <p:nvSpPr>
              <p:cNvPr id="118" name="Freeform: Shape 117">
                <a:extLst>
                  <a:ext uri="{FF2B5EF4-FFF2-40B4-BE49-F238E27FC236}">
                    <a16:creationId xmlns:a16="http://schemas.microsoft.com/office/drawing/2014/main" id="{DEE98D1F-9241-4C80-9493-2BBC157DF253}"/>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6B6B8046-DC7A-406F-A4AE-60E00150A932}"/>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5E746AA6-826B-4C54-A029-089BA37EF44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89" name="Graphic 73">
              <a:extLst>
                <a:ext uri="{FF2B5EF4-FFF2-40B4-BE49-F238E27FC236}">
                  <a16:creationId xmlns:a16="http://schemas.microsoft.com/office/drawing/2014/main" id="{408E7168-2616-4C79-A7A9-080377E51FF8}"/>
                </a:ext>
              </a:extLst>
            </p:cNvPr>
            <p:cNvGrpSpPr/>
            <p:nvPr/>
          </p:nvGrpSpPr>
          <p:grpSpPr>
            <a:xfrm>
              <a:off x="8704409" y="3931216"/>
              <a:ext cx="548112" cy="639464"/>
              <a:chOff x="8710947" y="4594397"/>
              <a:chExt cx="548112" cy="639464"/>
            </a:xfrm>
          </p:grpSpPr>
          <p:sp>
            <p:nvSpPr>
              <p:cNvPr id="116" name="Freeform: Shape 115">
                <a:extLst>
                  <a:ext uri="{FF2B5EF4-FFF2-40B4-BE49-F238E27FC236}">
                    <a16:creationId xmlns:a16="http://schemas.microsoft.com/office/drawing/2014/main" id="{AC5832D2-A7EA-4010-AE48-813D36460882}"/>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5AF0C422-8E83-4F4E-8218-224226384AF3}"/>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0" name="Graphic 77">
              <a:extLst>
                <a:ext uri="{FF2B5EF4-FFF2-40B4-BE49-F238E27FC236}">
                  <a16:creationId xmlns:a16="http://schemas.microsoft.com/office/drawing/2014/main" id="{C96CCEBE-EB23-40FE-8C3C-F1260C63CABA}"/>
                </a:ext>
              </a:extLst>
            </p:cNvPr>
            <p:cNvGrpSpPr/>
            <p:nvPr/>
          </p:nvGrpSpPr>
          <p:grpSpPr>
            <a:xfrm>
              <a:off x="2900957" y="3977173"/>
              <a:ext cx="617744" cy="599515"/>
              <a:chOff x="5795227" y="3790588"/>
              <a:chExt cx="556089" cy="539680"/>
            </a:xfrm>
          </p:grpSpPr>
          <p:sp>
            <p:nvSpPr>
              <p:cNvPr id="113" name="Freeform: Shape 112">
                <a:extLst>
                  <a:ext uri="{FF2B5EF4-FFF2-40B4-BE49-F238E27FC236}">
                    <a16:creationId xmlns:a16="http://schemas.microsoft.com/office/drawing/2014/main" id="{3C2C0D80-C61E-43F0-821D-AADEEC6694DA}"/>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F173F7D9-54FF-4CCA-AEE4-B0302803BD94}"/>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F8C2A723-493E-4DB6-A87A-C8CF29165C25}"/>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1" name="Graphic 91">
              <a:extLst>
                <a:ext uri="{FF2B5EF4-FFF2-40B4-BE49-F238E27FC236}">
                  <a16:creationId xmlns:a16="http://schemas.microsoft.com/office/drawing/2014/main" id="{2414C1B7-C39E-49BF-B47D-44AA1EE01B88}"/>
                </a:ext>
              </a:extLst>
            </p:cNvPr>
            <p:cNvGrpSpPr/>
            <p:nvPr/>
          </p:nvGrpSpPr>
          <p:grpSpPr>
            <a:xfrm>
              <a:off x="1083822" y="3914636"/>
              <a:ext cx="434079" cy="651119"/>
              <a:chOff x="1311554" y="4617573"/>
              <a:chExt cx="434079" cy="651119"/>
            </a:xfrm>
          </p:grpSpPr>
          <p:sp>
            <p:nvSpPr>
              <p:cNvPr id="109" name="Freeform: Shape 108">
                <a:extLst>
                  <a:ext uri="{FF2B5EF4-FFF2-40B4-BE49-F238E27FC236}">
                    <a16:creationId xmlns:a16="http://schemas.microsoft.com/office/drawing/2014/main" id="{FC6B95D7-DB74-4224-A65D-4AC498293FBD}"/>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223176D-2852-4C60-A770-517FD09B790D}"/>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87B9374F-4D1B-4541-AC7B-440E50F0FCB4}"/>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A7606725-7F05-47A7-86FA-63B7C49F10B9}"/>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92" name="Freeform 5">
              <a:extLst>
                <a:ext uri="{FF2B5EF4-FFF2-40B4-BE49-F238E27FC236}">
                  <a16:creationId xmlns:a16="http://schemas.microsoft.com/office/drawing/2014/main" id="{B06A904F-EA45-4B40-82E4-3A5E81BC5EF2}"/>
                </a:ext>
              </a:extLst>
            </p:cNvPr>
            <p:cNvSpPr>
              <a:spLocks noEditPoints="1"/>
            </p:cNvSpPr>
            <p:nvPr/>
          </p:nvSpPr>
          <p:spPr bwMode="auto">
            <a:xfrm>
              <a:off x="6008655" y="5948950"/>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98" name="Group 8">
              <a:extLst>
                <a:ext uri="{FF2B5EF4-FFF2-40B4-BE49-F238E27FC236}">
                  <a16:creationId xmlns:a16="http://schemas.microsoft.com/office/drawing/2014/main" id="{E1A9B874-9FB1-4037-85BF-D44D2EA6D540}"/>
                </a:ext>
              </a:extLst>
            </p:cNvPr>
            <p:cNvGrpSpPr>
              <a:grpSpLocks noChangeAspect="1"/>
            </p:cNvGrpSpPr>
            <p:nvPr/>
          </p:nvGrpSpPr>
          <p:grpSpPr bwMode="auto">
            <a:xfrm>
              <a:off x="5973710" y="5355708"/>
              <a:ext cx="349290" cy="349290"/>
              <a:chOff x="3270" y="3361"/>
              <a:chExt cx="256" cy="256"/>
            </a:xfrm>
          </p:grpSpPr>
          <p:sp>
            <p:nvSpPr>
              <p:cNvPr id="99" name="AutoShape 7">
                <a:extLst>
                  <a:ext uri="{FF2B5EF4-FFF2-40B4-BE49-F238E27FC236}">
                    <a16:creationId xmlns:a16="http://schemas.microsoft.com/office/drawing/2014/main" id="{89FF1DB8-22F6-4F11-9F34-459C57F3AC48}"/>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0" name="Freeform 9">
                <a:extLst>
                  <a:ext uri="{FF2B5EF4-FFF2-40B4-BE49-F238E27FC236}">
                    <a16:creationId xmlns:a16="http://schemas.microsoft.com/office/drawing/2014/main" id="{51485906-462C-4843-9504-B02CD928D8F1}"/>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1" name="Freeform 10">
                <a:extLst>
                  <a:ext uri="{FF2B5EF4-FFF2-40B4-BE49-F238E27FC236}">
                    <a16:creationId xmlns:a16="http://schemas.microsoft.com/office/drawing/2014/main" id="{E1CBF494-9129-4573-AE19-22A5A93DC009}"/>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2" name="Freeform 11">
                <a:extLst>
                  <a:ext uri="{FF2B5EF4-FFF2-40B4-BE49-F238E27FC236}">
                    <a16:creationId xmlns:a16="http://schemas.microsoft.com/office/drawing/2014/main" id="{CDD0A2A7-6B41-463E-9B8A-3301E8162490}"/>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3" name="Freeform 12">
                <a:extLst>
                  <a:ext uri="{FF2B5EF4-FFF2-40B4-BE49-F238E27FC236}">
                    <a16:creationId xmlns:a16="http://schemas.microsoft.com/office/drawing/2014/main" id="{52EAD384-C29B-4BC7-82EC-F5F85B33B2A3}"/>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4" name="Freeform 13">
                <a:extLst>
                  <a:ext uri="{FF2B5EF4-FFF2-40B4-BE49-F238E27FC236}">
                    <a16:creationId xmlns:a16="http://schemas.microsoft.com/office/drawing/2014/main" id="{98F2894C-9A3D-4912-87E9-7DB6887B731B}"/>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5" name="Freeform 14">
                <a:extLst>
                  <a:ext uri="{FF2B5EF4-FFF2-40B4-BE49-F238E27FC236}">
                    <a16:creationId xmlns:a16="http://schemas.microsoft.com/office/drawing/2014/main" id="{DC475FBF-9F0E-49F2-9935-24704051B67F}"/>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6" name="Freeform 15">
                <a:extLst>
                  <a:ext uri="{FF2B5EF4-FFF2-40B4-BE49-F238E27FC236}">
                    <a16:creationId xmlns:a16="http://schemas.microsoft.com/office/drawing/2014/main" id="{A8D12787-4E73-4CF3-AD78-ECBCD70B0BB9}"/>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7" name="Freeform 16">
                <a:extLst>
                  <a:ext uri="{FF2B5EF4-FFF2-40B4-BE49-F238E27FC236}">
                    <a16:creationId xmlns:a16="http://schemas.microsoft.com/office/drawing/2014/main" id="{AEBF2FF5-5062-474E-B8D5-94C9BF0FEA01}"/>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8" name="Freeform 17">
                <a:extLst>
                  <a:ext uri="{FF2B5EF4-FFF2-40B4-BE49-F238E27FC236}">
                    <a16:creationId xmlns:a16="http://schemas.microsoft.com/office/drawing/2014/main" id="{0E2589C6-7A92-45F1-B5E1-C47AD52C13F7}"/>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59" name="Rectangle 58">
            <a:extLst>
              <a:ext uri="{FF2B5EF4-FFF2-40B4-BE49-F238E27FC236}">
                <a16:creationId xmlns:a16="http://schemas.microsoft.com/office/drawing/2014/main" id="{992F81FC-E342-400A-B307-5328C7536ECD}"/>
              </a:ext>
            </a:extLst>
          </p:cNvPr>
          <p:cNvSpPr/>
          <p:nvPr/>
        </p:nvSpPr>
        <p:spPr bwMode="auto">
          <a:xfrm>
            <a:off x="1194430" y="5561892"/>
            <a:ext cx="9670442" cy="763137"/>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Rectangle 135">
            <a:extLst>
              <a:ext uri="{FF2B5EF4-FFF2-40B4-BE49-F238E27FC236}">
                <a16:creationId xmlns:a16="http://schemas.microsoft.com/office/drawing/2014/main" id="{51E362D7-A134-4FB0-A4D7-717A2A58E6EB}"/>
              </a:ext>
            </a:extLst>
          </p:cNvPr>
          <p:cNvSpPr/>
          <p:nvPr/>
        </p:nvSpPr>
        <p:spPr bwMode="auto">
          <a:xfrm>
            <a:off x="-1" y="3545965"/>
            <a:ext cx="11853747"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711646951"/>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A1E0-2F9F-48DE-84C6-F76A8EBD65B9}"/>
              </a:ext>
            </a:extLst>
          </p:cNvPr>
          <p:cNvSpPr>
            <a:spLocks noGrp="1"/>
          </p:cNvSpPr>
          <p:nvPr>
            <p:ph type="title"/>
          </p:nvPr>
        </p:nvSpPr>
        <p:spPr/>
        <p:txBody>
          <a:bodyPr/>
          <a:lstStyle/>
          <a:p>
            <a:r>
              <a:rPr lang="en-US"/>
              <a:t>Security Management</a:t>
            </a:r>
          </a:p>
        </p:txBody>
      </p:sp>
      <p:pic>
        <p:nvPicPr>
          <p:cNvPr id="33" name="!! Screenshot">
            <a:extLst>
              <a:ext uri="{FF2B5EF4-FFF2-40B4-BE49-F238E27FC236}">
                <a16:creationId xmlns:a16="http://schemas.microsoft.com/office/drawing/2014/main" id="{004429F8-42D7-45A4-BB76-6B1427F37DB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7414"/>
          <a:stretch/>
        </p:blipFill>
        <p:spPr>
          <a:xfrm>
            <a:off x="7107005" y="2194801"/>
            <a:ext cx="5712529" cy="3890854"/>
          </a:xfrm>
          <a:prstGeom prst="rect">
            <a:avLst/>
          </a:prstGeom>
        </p:spPr>
      </p:pic>
      <p:pic>
        <p:nvPicPr>
          <p:cNvPr id="32" name="!! Chassis" descr="A picture containing monitor, black, sitting, white&#10;&#10;Description automatically generated">
            <a:extLst>
              <a:ext uri="{FF2B5EF4-FFF2-40B4-BE49-F238E27FC236}">
                <a16:creationId xmlns:a16="http://schemas.microsoft.com/office/drawing/2014/main" id="{49E3FF2A-95B6-4FD7-B4E8-851F567C11E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91778" y="1318858"/>
            <a:ext cx="10920631" cy="5909460"/>
          </a:xfrm>
          <a:prstGeom prst="rect">
            <a:avLst/>
          </a:prstGeom>
        </p:spPr>
      </p:pic>
      <p:grpSp>
        <p:nvGrpSpPr>
          <p:cNvPr id="50" name="!! Big SM">
            <a:extLst>
              <a:ext uri="{FF2B5EF4-FFF2-40B4-BE49-F238E27FC236}">
                <a16:creationId xmlns:a16="http://schemas.microsoft.com/office/drawing/2014/main" id="{6764034F-D602-44DE-8923-7832B1C70E3F}"/>
              </a:ext>
            </a:extLst>
          </p:cNvPr>
          <p:cNvGrpSpPr/>
          <p:nvPr/>
        </p:nvGrpSpPr>
        <p:grpSpPr>
          <a:xfrm>
            <a:off x="8932080" y="1318858"/>
            <a:ext cx="1271016" cy="1234440"/>
            <a:chOff x="8464316" y="4919894"/>
            <a:chExt cx="365760" cy="365760"/>
          </a:xfrm>
        </p:grpSpPr>
        <p:sp>
          <p:nvSpPr>
            <p:cNvPr id="51" name="Oval 50">
              <a:extLst>
                <a:ext uri="{FF2B5EF4-FFF2-40B4-BE49-F238E27FC236}">
                  <a16:creationId xmlns:a16="http://schemas.microsoft.com/office/drawing/2014/main" id="{952B7418-9059-48C5-8D7B-AFC7FC0DDA53}"/>
                </a:ext>
              </a:extLst>
            </p:cNvPr>
            <p:cNvSpPr/>
            <p:nvPr/>
          </p:nvSpPr>
          <p:spPr>
            <a:xfrm>
              <a:off x="8464316" y="4919894"/>
              <a:ext cx="365760" cy="365760"/>
            </a:xfrm>
            <a:prstGeom prst="ellipse">
              <a:avLst/>
            </a:prstGeom>
            <a:solidFill>
              <a:schemeClr val="accent1"/>
            </a:solidFill>
            <a:ln w="15875" cap="flat">
              <a:noFill/>
              <a:prstDash val="solid"/>
              <a:miter/>
            </a:ln>
            <a:effectLst>
              <a:outerShdw blurRad="190500" dist="50800" dir="24000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a:ln>
                  <a:noFill/>
                </a:ln>
                <a:gradFill>
                  <a:gsLst>
                    <a:gs pos="0">
                      <a:srgbClr val="282828"/>
                    </a:gs>
                    <a:gs pos="100000">
                      <a:srgbClr val="282828"/>
                    </a:gs>
                  </a:gsLst>
                  <a:lin ang="5400000" scaled="1"/>
                </a:gradFill>
                <a:effectLst/>
                <a:uLnTx/>
                <a:uFillTx/>
                <a:latin typeface="Segoe UI"/>
                <a:ea typeface="+mn-ea"/>
                <a:cs typeface="+mn-cs"/>
              </a:endParaRPr>
            </a:p>
          </p:txBody>
        </p:sp>
        <p:grpSp>
          <p:nvGrpSpPr>
            <p:cNvPr id="52" name="!! Security Management white">
              <a:extLst>
                <a:ext uri="{FF2B5EF4-FFF2-40B4-BE49-F238E27FC236}">
                  <a16:creationId xmlns:a16="http://schemas.microsoft.com/office/drawing/2014/main" id="{206C39AB-0E0B-47C9-8A25-493B734F8F9D}"/>
                </a:ext>
              </a:extLst>
            </p:cNvPr>
            <p:cNvGrpSpPr/>
            <p:nvPr/>
          </p:nvGrpSpPr>
          <p:grpSpPr>
            <a:xfrm>
              <a:off x="8546992" y="5020576"/>
              <a:ext cx="199364" cy="174443"/>
              <a:chOff x="4238309" y="5966112"/>
              <a:chExt cx="405999" cy="420688"/>
            </a:xfrm>
            <a:solidFill>
              <a:schemeClr val="bg1"/>
            </a:solidFill>
          </p:grpSpPr>
          <p:grpSp>
            <p:nvGrpSpPr>
              <p:cNvPr id="53" name="Group 52">
                <a:extLst>
                  <a:ext uri="{FF2B5EF4-FFF2-40B4-BE49-F238E27FC236}">
                    <a16:creationId xmlns:a16="http://schemas.microsoft.com/office/drawing/2014/main" id="{431F596F-C7A5-4C7E-8F29-2995B5B6B05B}"/>
                  </a:ext>
                </a:extLst>
              </p:cNvPr>
              <p:cNvGrpSpPr/>
              <p:nvPr/>
            </p:nvGrpSpPr>
            <p:grpSpPr>
              <a:xfrm>
                <a:off x="4238309" y="5966112"/>
                <a:ext cx="91440" cy="420688"/>
                <a:chOff x="4238309" y="5966112"/>
                <a:chExt cx="91440" cy="420688"/>
              </a:xfrm>
              <a:grpFill/>
            </p:grpSpPr>
            <p:cxnSp>
              <p:nvCxnSpPr>
                <p:cNvPr id="60" name="Straight Connector 59">
                  <a:extLst>
                    <a:ext uri="{FF2B5EF4-FFF2-40B4-BE49-F238E27FC236}">
                      <a16:creationId xmlns:a16="http://schemas.microsoft.com/office/drawing/2014/main" id="{D4409DEE-C701-47F3-B458-1F8507E2826B}"/>
                    </a:ext>
                  </a:extLst>
                </p:cNvPr>
                <p:cNvCxnSpPr>
                  <a:cxnSpLocks/>
                </p:cNvCxnSpPr>
                <p:nvPr/>
              </p:nvCxnSpPr>
              <p:spPr>
                <a:xfrm>
                  <a:off x="4284029" y="5966112"/>
                  <a:ext cx="0" cy="420688"/>
                </a:xfrm>
                <a:prstGeom prst="line">
                  <a:avLst/>
                </a:prstGeom>
                <a:grpFill/>
                <a:ln w="381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6DEED4F7-7CEA-435C-AF8A-7F00B2D1589E}"/>
                    </a:ext>
                  </a:extLst>
                </p:cNvPr>
                <p:cNvSpPr/>
                <p:nvPr/>
              </p:nvSpPr>
              <p:spPr bwMode="auto">
                <a:xfrm>
                  <a:off x="4238309" y="6030915"/>
                  <a:ext cx="91440" cy="45719"/>
                </a:xfrm>
                <a:prstGeom prst="rect">
                  <a:avLst/>
                </a:prstGeom>
                <a:grp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4" name="Group 53">
                <a:extLst>
                  <a:ext uri="{FF2B5EF4-FFF2-40B4-BE49-F238E27FC236}">
                    <a16:creationId xmlns:a16="http://schemas.microsoft.com/office/drawing/2014/main" id="{FD00B0ED-E014-4DD1-88EE-A3683559C4E3}"/>
                  </a:ext>
                </a:extLst>
              </p:cNvPr>
              <p:cNvGrpSpPr/>
              <p:nvPr/>
            </p:nvGrpSpPr>
            <p:grpSpPr>
              <a:xfrm>
                <a:off x="4395589" y="5966112"/>
                <a:ext cx="91440" cy="420688"/>
                <a:chOff x="4352084" y="5966112"/>
                <a:chExt cx="91440" cy="420688"/>
              </a:xfrm>
              <a:grpFill/>
            </p:grpSpPr>
            <p:cxnSp>
              <p:nvCxnSpPr>
                <p:cNvPr id="58" name="Straight Connector 57">
                  <a:extLst>
                    <a:ext uri="{FF2B5EF4-FFF2-40B4-BE49-F238E27FC236}">
                      <a16:creationId xmlns:a16="http://schemas.microsoft.com/office/drawing/2014/main" id="{524B0246-5CFD-43B6-B5AA-8A2CD5BC84A0}"/>
                    </a:ext>
                  </a:extLst>
                </p:cNvPr>
                <p:cNvCxnSpPr>
                  <a:cxnSpLocks/>
                </p:cNvCxnSpPr>
                <p:nvPr/>
              </p:nvCxnSpPr>
              <p:spPr>
                <a:xfrm>
                  <a:off x="4397804" y="5966112"/>
                  <a:ext cx="0" cy="420688"/>
                </a:xfrm>
                <a:prstGeom prst="line">
                  <a:avLst/>
                </a:prstGeom>
                <a:grpFill/>
                <a:ln w="381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AC72F52F-1A85-413F-A8B3-1AD7F3586208}"/>
                    </a:ext>
                  </a:extLst>
                </p:cNvPr>
                <p:cNvSpPr/>
                <p:nvPr/>
              </p:nvSpPr>
              <p:spPr bwMode="auto">
                <a:xfrm>
                  <a:off x="4352084" y="6242052"/>
                  <a:ext cx="91440" cy="45719"/>
                </a:xfrm>
                <a:prstGeom prst="rect">
                  <a:avLst/>
                </a:prstGeom>
                <a:grp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5" name="Group 54">
                <a:extLst>
                  <a:ext uri="{FF2B5EF4-FFF2-40B4-BE49-F238E27FC236}">
                    <a16:creationId xmlns:a16="http://schemas.microsoft.com/office/drawing/2014/main" id="{212D0E77-873E-4DD0-B2C1-8999304D7B1F}"/>
                  </a:ext>
                </a:extLst>
              </p:cNvPr>
              <p:cNvGrpSpPr/>
              <p:nvPr/>
            </p:nvGrpSpPr>
            <p:grpSpPr>
              <a:xfrm>
                <a:off x="4552868" y="5966112"/>
                <a:ext cx="91440" cy="420688"/>
                <a:chOff x="4494840" y="5966112"/>
                <a:chExt cx="91440" cy="420688"/>
              </a:xfrm>
              <a:grpFill/>
            </p:grpSpPr>
            <p:cxnSp>
              <p:nvCxnSpPr>
                <p:cNvPr id="56" name="Straight Connector 55">
                  <a:extLst>
                    <a:ext uri="{FF2B5EF4-FFF2-40B4-BE49-F238E27FC236}">
                      <a16:creationId xmlns:a16="http://schemas.microsoft.com/office/drawing/2014/main" id="{A742FAAC-82D6-43BF-8AF2-7DEFF9C7EC05}"/>
                    </a:ext>
                  </a:extLst>
                </p:cNvPr>
                <p:cNvCxnSpPr>
                  <a:cxnSpLocks/>
                </p:cNvCxnSpPr>
                <p:nvPr/>
              </p:nvCxnSpPr>
              <p:spPr>
                <a:xfrm>
                  <a:off x="4540560" y="5966112"/>
                  <a:ext cx="0" cy="420688"/>
                </a:xfrm>
                <a:prstGeom prst="line">
                  <a:avLst/>
                </a:prstGeom>
                <a:grpFill/>
                <a:ln w="381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CEB9CE1F-77AB-4868-9E4E-23877EE194D0}"/>
                    </a:ext>
                  </a:extLst>
                </p:cNvPr>
                <p:cNvSpPr/>
                <p:nvPr/>
              </p:nvSpPr>
              <p:spPr bwMode="auto">
                <a:xfrm>
                  <a:off x="4494840" y="6093955"/>
                  <a:ext cx="91440" cy="45719"/>
                </a:xfrm>
                <a:prstGeom prst="rect">
                  <a:avLst/>
                </a:prstGeom>
                <a:grp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sp>
        <p:nvSpPr>
          <p:cNvPr id="25" name="!! Capability statment">
            <a:extLst>
              <a:ext uri="{FF2B5EF4-FFF2-40B4-BE49-F238E27FC236}">
                <a16:creationId xmlns:a16="http://schemas.microsoft.com/office/drawing/2014/main" id="{B7008393-F221-45CA-BAE0-1541A65BE4C5}"/>
              </a:ext>
            </a:extLst>
          </p:cNvPr>
          <p:cNvSpPr txBox="1"/>
          <p:nvPr/>
        </p:nvSpPr>
        <p:spPr>
          <a:xfrm>
            <a:off x="588263" y="2002661"/>
            <a:ext cx="5453985"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0">
                      <a:srgbClr val="0078D4"/>
                    </a:gs>
                    <a:gs pos="100000">
                      <a:srgbClr val="0078D4"/>
                    </a:gs>
                  </a:gsLst>
                  <a:lin ang="5400000" scaled="0"/>
                </a:gradFill>
                <a:effectLst/>
                <a:uLnTx/>
                <a:uFillTx/>
                <a:latin typeface="Segoe UI Semibold"/>
                <a:ea typeface="+mn-ea"/>
                <a:cs typeface="+mn-cs"/>
              </a:rPr>
              <a:t>Assess, configure and respond to changes in your environment</a:t>
            </a:r>
          </a:p>
        </p:txBody>
      </p:sp>
      <p:sp>
        <p:nvSpPr>
          <p:cNvPr id="20" name="!! Capability details">
            <a:extLst>
              <a:ext uri="{FF2B5EF4-FFF2-40B4-BE49-F238E27FC236}">
                <a16:creationId xmlns:a16="http://schemas.microsoft.com/office/drawing/2014/main" id="{D1FDD0D9-380D-406A-BA95-3436CB7533E4}"/>
              </a:ext>
            </a:extLst>
          </p:cNvPr>
          <p:cNvSpPr txBox="1"/>
          <p:nvPr/>
        </p:nvSpPr>
        <p:spPr>
          <a:xfrm>
            <a:off x="1351625" y="3292216"/>
            <a:ext cx="5453985" cy="215443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Centrally asses &amp; configure your security</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Variety of reports and dashboards for detailed monitoring and visibility</a:t>
            </a:r>
          </a:p>
          <a:p>
            <a:pPr marL="0" marR="0" lvl="0" indent="0" algn="l" defTabSz="914400" rtl="0" eaLnBrk="1" fontAlgn="auto" latinLnBrk="0" hangingPunct="1">
              <a:lnSpc>
                <a:spcPct val="100000"/>
              </a:lnSpc>
              <a:spcBef>
                <a:spcPts val="0"/>
              </a:spcBef>
              <a:spcAft>
                <a:spcPts val="3000"/>
              </a:spcAft>
              <a:buClrTx/>
              <a:buSzTx/>
              <a:buFontTx/>
              <a:buNone/>
              <a:tabLst/>
              <a:defRPr/>
            </a:pPr>
            <a:r>
              <a:rPr kumimoji="0" lang="en-US" sz="1800" b="0" i="0" u="none" strike="noStrike" kern="1200" cap="none" spc="0" normalizeH="0" baseline="0" noProof="0">
                <a:ln>
                  <a:noFill/>
                </a:ln>
                <a:gradFill>
                  <a:gsLst>
                    <a:gs pos="0">
                      <a:srgbClr val="282828"/>
                    </a:gs>
                    <a:gs pos="100000">
                      <a:srgbClr val="282828"/>
                    </a:gs>
                  </a:gsLst>
                  <a:lin ang="5400000" scaled="0"/>
                </a:gradFill>
                <a:effectLst/>
                <a:uLnTx/>
                <a:uFillTx/>
                <a:latin typeface="Segoe UI Semibold" panose="020B0702040204020203" pitchFamily="34" charset="0"/>
                <a:ea typeface="+mn-ea"/>
                <a:cs typeface="Segoe UI Semibold" panose="020B0702040204020203" pitchFamily="34" charset="0"/>
              </a:rPr>
              <a:t>Seamless integration between policy assessment and policy enforcement</a:t>
            </a:r>
          </a:p>
        </p:txBody>
      </p:sp>
      <p:grpSp>
        <p:nvGrpSpPr>
          <p:cNvPr id="3" name="Group 2">
            <a:extLst>
              <a:ext uri="{FF2B5EF4-FFF2-40B4-BE49-F238E27FC236}">
                <a16:creationId xmlns:a16="http://schemas.microsoft.com/office/drawing/2014/main" id="{5D7F33A5-1062-4968-A1E8-8E60C209264E}"/>
              </a:ext>
            </a:extLst>
          </p:cNvPr>
          <p:cNvGrpSpPr/>
          <p:nvPr/>
        </p:nvGrpSpPr>
        <p:grpSpPr>
          <a:xfrm>
            <a:off x="643605" y="3154177"/>
            <a:ext cx="504507" cy="504507"/>
            <a:chOff x="643605" y="3154177"/>
            <a:chExt cx="504507" cy="504507"/>
          </a:xfrm>
        </p:grpSpPr>
        <p:sp>
          <p:nvSpPr>
            <p:cNvPr id="21" name="Oval 20">
              <a:extLst>
                <a:ext uri="{FF2B5EF4-FFF2-40B4-BE49-F238E27FC236}">
                  <a16:creationId xmlns:a16="http://schemas.microsoft.com/office/drawing/2014/main" id="{B5B55E1E-999F-4CC9-8022-2A4794EC049A}"/>
                </a:ext>
              </a:extLst>
            </p:cNvPr>
            <p:cNvSpPr/>
            <p:nvPr/>
          </p:nvSpPr>
          <p:spPr bwMode="auto">
            <a:xfrm>
              <a:off x="643605" y="3154177"/>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27" name="maintain vital equipment" descr="maintain vital equipment">
              <a:extLst>
                <a:ext uri="{FF2B5EF4-FFF2-40B4-BE49-F238E27FC236}">
                  <a16:creationId xmlns:a16="http://schemas.microsoft.com/office/drawing/2014/main" id="{79997FC6-1B4E-4B3C-9762-1FFBE8DA491B}"/>
                </a:ext>
              </a:extLst>
            </p:cNvPr>
            <p:cNvGrpSpPr/>
            <p:nvPr/>
          </p:nvGrpSpPr>
          <p:grpSpPr>
            <a:xfrm>
              <a:off x="760770" y="3271342"/>
              <a:ext cx="270176" cy="270176"/>
              <a:chOff x="5356687" y="5717762"/>
              <a:chExt cx="430590" cy="430590"/>
            </a:xfrm>
          </p:grpSpPr>
          <p:sp>
            <p:nvSpPr>
              <p:cNvPr id="28" name="Freeform 138">
                <a:extLst>
                  <a:ext uri="{FF2B5EF4-FFF2-40B4-BE49-F238E27FC236}">
                    <a16:creationId xmlns:a16="http://schemas.microsoft.com/office/drawing/2014/main" id="{71D1C86C-266A-4C57-B848-BB0F307AE615}"/>
                  </a:ext>
                </a:extLst>
              </p:cNvPr>
              <p:cNvSpPr>
                <a:spLocks noEditPoints="1"/>
              </p:cNvSpPr>
              <p:nvPr/>
            </p:nvSpPr>
            <p:spPr bwMode="auto">
              <a:xfrm>
                <a:off x="5356687" y="5853678"/>
                <a:ext cx="90230" cy="135916"/>
              </a:xfrm>
              <a:custGeom>
                <a:avLst/>
                <a:gdLst>
                  <a:gd name="T0" fmla="*/ 59 w 119"/>
                  <a:gd name="T1" fmla="*/ 0 h 178"/>
                  <a:gd name="T2" fmla="*/ 17 w 119"/>
                  <a:gd name="T3" fmla="*/ 18 h 178"/>
                  <a:gd name="T4" fmla="*/ 0 w 119"/>
                  <a:gd name="T5" fmla="*/ 59 h 178"/>
                  <a:gd name="T6" fmla="*/ 0 w 119"/>
                  <a:gd name="T7" fmla="*/ 178 h 178"/>
                  <a:gd name="T8" fmla="*/ 119 w 119"/>
                  <a:gd name="T9" fmla="*/ 178 h 178"/>
                  <a:gd name="T10" fmla="*/ 119 w 119"/>
                  <a:gd name="T11" fmla="*/ 59 h 178"/>
                  <a:gd name="T12" fmla="*/ 101 w 119"/>
                  <a:gd name="T13" fmla="*/ 18 h 178"/>
                  <a:gd name="T14" fmla="*/ 59 w 119"/>
                  <a:gd name="T15" fmla="*/ 0 h 178"/>
                  <a:gd name="T16" fmla="*/ 59 w 119"/>
                  <a:gd name="T17" fmla="*/ 134 h 178"/>
                  <a:gd name="T18" fmla="*/ 51 w 119"/>
                  <a:gd name="T19" fmla="*/ 131 h 178"/>
                  <a:gd name="T20" fmla="*/ 46 w 119"/>
                  <a:gd name="T21" fmla="*/ 125 h 178"/>
                  <a:gd name="T22" fmla="*/ 45 w 119"/>
                  <a:gd name="T23" fmla="*/ 116 h 178"/>
                  <a:gd name="T24" fmla="*/ 49 w 119"/>
                  <a:gd name="T25" fmla="*/ 108 h 178"/>
                  <a:gd name="T26" fmla="*/ 56 w 119"/>
                  <a:gd name="T27" fmla="*/ 104 h 178"/>
                  <a:gd name="T28" fmla="*/ 65 w 119"/>
                  <a:gd name="T29" fmla="*/ 105 h 178"/>
                  <a:gd name="T30" fmla="*/ 72 w 119"/>
                  <a:gd name="T31" fmla="*/ 111 h 178"/>
                  <a:gd name="T32" fmla="*/ 74 w 119"/>
                  <a:gd name="T33" fmla="*/ 119 h 178"/>
                  <a:gd name="T34" fmla="*/ 70 w 119"/>
                  <a:gd name="T35" fmla="*/ 129 h 178"/>
                  <a:gd name="T36" fmla="*/ 59 w 119"/>
                  <a:gd name="T37" fmla="*/ 134 h 178"/>
                  <a:gd name="T38" fmla="*/ 30 w 119"/>
                  <a:gd name="T39" fmla="*/ 59 h 178"/>
                  <a:gd name="T40" fmla="*/ 38 w 119"/>
                  <a:gd name="T41" fmla="*/ 38 h 178"/>
                  <a:gd name="T42" fmla="*/ 59 w 119"/>
                  <a:gd name="T43" fmla="*/ 30 h 178"/>
                  <a:gd name="T44" fmla="*/ 80 w 119"/>
                  <a:gd name="T45" fmla="*/ 38 h 178"/>
                  <a:gd name="T46" fmla="*/ 89 w 119"/>
                  <a:gd name="T47" fmla="*/ 59 h 178"/>
                  <a:gd name="T48" fmla="*/ 30 w 119"/>
                  <a:gd name="T49" fmla="*/ 5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59" y="0"/>
                    </a:moveTo>
                    <a:cubicBezTo>
                      <a:pt x="44" y="0"/>
                      <a:pt x="28" y="6"/>
                      <a:pt x="17" y="18"/>
                    </a:cubicBezTo>
                    <a:cubicBezTo>
                      <a:pt x="6" y="29"/>
                      <a:pt x="0" y="44"/>
                      <a:pt x="0" y="59"/>
                    </a:cubicBezTo>
                    <a:cubicBezTo>
                      <a:pt x="0" y="178"/>
                      <a:pt x="0" y="178"/>
                      <a:pt x="0" y="178"/>
                    </a:cubicBezTo>
                    <a:cubicBezTo>
                      <a:pt x="119" y="178"/>
                      <a:pt x="119" y="178"/>
                      <a:pt x="119" y="178"/>
                    </a:cubicBezTo>
                    <a:cubicBezTo>
                      <a:pt x="119" y="59"/>
                      <a:pt x="119" y="59"/>
                      <a:pt x="119" y="59"/>
                    </a:cubicBezTo>
                    <a:cubicBezTo>
                      <a:pt x="119" y="44"/>
                      <a:pt x="112" y="29"/>
                      <a:pt x="101" y="18"/>
                    </a:cubicBezTo>
                    <a:cubicBezTo>
                      <a:pt x="90" y="6"/>
                      <a:pt x="75" y="0"/>
                      <a:pt x="59" y="0"/>
                    </a:cubicBezTo>
                    <a:close/>
                    <a:moveTo>
                      <a:pt x="59" y="134"/>
                    </a:moveTo>
                    <a:cubicBezTo>
                      <a:pt x="56" y="134"/>
                      <a:pt x="54" y="133"/>
                      <a:pt x="51" y="131"/>
                    </a:cubicBezTo>
                    <a:cubicBezTo>
                      <a:pt x="49" y="130"/>
                      <a:pt x="47" y="127"/>
                      <a:pt x="46" y="125"/>
                    </a:cubicBezTo>
                    <a:cubicBezTo>
                      <a:pt x="44" y="122"/>
                      <a:pt x="44" y="119"/>
                      <a:pt x="45" y="116"/>
                    </a:cubicBezTo>
                    <a:cubicBezTo>
                      <a:pt x="45" y="113"/>
                      <a:pt x="47" y="110"/>
                      <a:pt x="49" y="108"/>
                    </a:cubicBezTo>
                    <a:cubicBezTo>
                      <a:pt x="51" y="106"/>
                      <a:pt x="54" y="105"/>
                      <a:pt x="56" y="104"/>
                    </a:cubicBezTo>
                    <a:cubicBezTo>
                      <a:pt x="59" y="104"/>
                      <a:pt x="62" y="104"/>
                      <a:pt x="65" y="105"/>
                    </a:cubicBezTo>
                    <a:cubicBezTo>
                      <a:pt x="68" y="106"/>
                      <a:pt x="70" y="108"/>
                      <a:pt x="72" y="111"/>
                    </a:cubicBezTo>
                    <a:cubicBezTo>
                      <a:pt x="73" y="113"/>
                      <a:pt x="74" y="116"/>
                      <a:pt x="74" y="119"/>
                    </a:cubicBezTo>
                    <a:cubicBezTo>
                      <a:pt x="74" y="123"/>
                      <a:pt x="73" y="127"/>
                      <a:pt x="70" y="129"/>
                    </a:cubicBezTo>
                    <a:cubicBezTo>
                      <a:pt x="67" y="132"/>
                      <a:pt x="63" y="134"/>
                      <a:pt x="59" y="134"/>
                    </a:cubicBezTo>
                    <a:close/>
                    <a:moveTo>
                      <a:pt x="30" y="59"/>
                    </a:moveTo>
                    <a:cubicBezTo>
                      <a:pt x="30" y="52"/>
                      <a:pt x="33" y="44"/>
                      <a:pt x="38" y="38"/>
                    </a:cubicBezTo>
                    <a:cubicBezTo>
                      <a:pt x="44" y="33"/>
                      <a:pt x="51" y="30"/>
                      <a:pt x="59" y="30"/>
                    </a:cubicBezTo>
                    <a:cubicBezTo>
                      <a:pt x="67" y="30"/>
                      <a:pt x="75" y="33"/>
                      <a:pt x="80" y="38"/>
                    </a:cubicBezTo>
                    <a:cubicBezTo>
                      <a:pt x="86" y="44"/>
                      <a:pt x="89" y="52"/>
                      <a:pt x="89" y="59"/>
                    </a:cubicBezTo>
                    <a:lnTo>
                      <a:pt x="30" y="59"/>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9" name="Rectangle 139">
                <a:extLst>
                  <a:ext uri="{FF2B5EF4-FFF2-40B4-BE49-F238E27FC236}">
                    <a16:creationId xmlns:a16="http://schemas.microsoft.com/office/drawing/2014/main" id="{D846E477-C807-493B-AE0B-25D342E68CBA}"/>
                  </a:ext>
                </a:extLst>
              </p:cNvPr>
              <p:cNvSpPr>
                <a:spLocks noChangeArrowheads="1"/>
              </p:cNvSpPr>
              <p:nvPr/>
            </p:nvSpPr>
            <p:spPr bwMode="auto">
              <a:xfrm>
                <a:off x="5492602" y="5830835"/>
                <a:ext cx="204445" cy="215866"/>
              </a:xfrm>
              <a:prstGeom prst="rect">
                <a:avLst/>
              </a:prstGeom>
              <a:solidFill>
                <a:srgbClr val="D1D1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0" name="Freeform 140">
                <a:extLst>
                  <a:ext uri="{FF2B5EF4-FFF2-40B4-BE49-F238E27FC236}">
                    <a16:creationId xmlns:a16="http://schemas.microsoft.com/office/drawing/2014/main" id="{75EB22B3-9351-4D8D-85CA-A5D3D2558538}"/>
                  </a:ext>
                </a:extLst>
              </p:cNvPr>
              <p:cNvSpPr>
                <a:spLocks/>
              </p:cNvSpPr>
              <p:nvPr/>
            </p:nvSpPr>
            <p:spPr bwMode="auto">
              <a:xfrm>
                <a:off x="5469759" y="5849109"/>
                <a:ext cx="272974" cy="167896"/>
              </a:xfrm>
              <a:custGeom>
                <a:avLst/>
                <a:gdLst>
                  <a:gd name="T0" fmla="*/ 177 w 239"/>
                  <a:gd name="T1" fmla="*/ 65 h 147"/>
                  <a:gd name="T2" fmla="*/ 161 w 239"/>
                  <a:gd name="T3" fmla="*/ 81 h 147"/>
                  <a:gd name="T4" fmla="*/ 139 w 239"/>
                  <a:gd name="T5" fmla="*/ 59 h 147"/>
                  <a:gd name="T6" fmla="*/ 99 w 239"/>
                  <a:gd name="T7" fmla="*/ 99 h 147"/>
                  <a:gd name="T8" fmla="*/ 99 w 239"/>
                  <a:gd name="T9" fmla="*/ 0 h 147"/>
                  <a:gd name="T10" fmla="*/ 36 w 239"/>
                  <a:gd name="T11" fmla="*/ 63 h 147"/>
                  <a:gd name="T12" fmla="*/ 0 w 239"/>
                  <a:gd name="T13" fmla="*/ 63 h 147"/>
                  <a:gd name="T14" fmla="*/ 0 w 239"/>
                  <a:gd name="T15" fmla="*/ 83 h 147"/>
                  <a:gd name="T16" fmla="*/ 44 w 239"/>
                  <a:gd name="T17" fmla="*/ 83 h 147"/>
                  <a:gd name="T18" fmla="*/ 79 w 239"/>
                  <a:gd name="T19" fmla="*/ 48 h 147"/>
                  <a:gd name="T20" fmla="*/ 79 w 239"/>
                  <a:gd name="T21" fmla="*/ 147 h 147"/>
                  <a:gd name="T22" fmla="*/ 139 w 239"/>
                  <a:gd name="T23" fmla="*/ 87 h 147"/>
                  <a:gd name="T24" fmla="*/ 161 w 239"/>
                  <a:gd name="T25" fmla="*/ 109 h 147"/>
                  <a:gd name="T26" fmla="*/ 185 w 239"/>
                  <a:gd name="T27" fmla="*/ 85 h 147"/>
                  <a:gd name="T28" fmla="*/ 239 w 239"/>
                  <a:gd name="T29" fmla="*/ 85 h 147"/>
                  <a:gd name="T30" fmla="*/ 239 w 239"/>
                  <a:gd name="T31" fmla="*/ 65 h 147"/>
                  <a:gd name="T32" fmla="*/ 177 w 239"/>
                  <a:gd name="T3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47">
                    <a:moveTo>
                      <a:pt x="177" y="65"/>
                    </a:moveTo>
                    <a:lnTo>
                      <a:pt x="161" y="81"/>
                    </a:lnTo>
                    <a:lnTo>
                      <a:pt x="139" y="59"/>
                    </a:lnTo>
                    <a:lnTo>
                      <a:pt x="99" y="99"/>
                    </a:lnTo>
                    <a:lnTo>
                      <a:pt x="99" y="0"/>
                    </a:lnTo>
                    <a:lnTo>
                      <a:pt x="36" y="63"/>
                    </a:lnTo>
                    <a:lnTo>
                      <a:pt x="0" y="63"/>
                    </a:lnTo>
                    <a:lnTo>
                      <a:pt x="0" y="83"/>
                    </a:lnTo>
                    <a:lnTo>
                      <a:pt x="44" y="83"/>
                    </a:lnTo>
                    <a:lnTo>
                      <a:pt x="79" y="48"/>
                    </a:lnTo>
                    <a:lnTo>
                      <a:pt x="79" y="147"/>
                    </a:lnTo>
                    <a:lnTo>
                      <a:pt x="139" y="87"/>
                    </a:lnTo>
                    <a:lnTo>
                      <a:pt x="161" y="109"/>
                    </a:lnTo>
                    <a:lnTo>
                      <a:pt x="185" y="85"/>
                    </a:lnTo>
                    <a:lnTo>
                      <a:pt x="239" y="85"/>
                    </a:lnTo>
                    <a:lnTo>
                      <a:pt x="239" y="65"/>
                    </a:lnTo>
                    <a:lnTo>
                      <a:pt x="177" y="65"/>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1" name="Oval 141">
                <a:extLst>
                  <a:ext uri="{FF2B5EF4-FFF2-40B4-BE49-F238E27FC236}">
                    <a16:creationId xmlns:a16="http://schemas.microsoft.com/office/drawing/2014/main" id="{FDDEDE94-CA80-4F52-B1CF-C511251B1F70}"/>
                  </a:ext>
                </a:extLst>
              </p:cNvPr>
              <p:cNvSpPr>
                <a:spLocks noChangeArrowheads="1"/>
              </p:cNvSpPr>
              <p:nvPr/>
            </p:nvSpPr>
            <p:spPr bwMode="auto">
              <a:xfrm>
                <a:off x="5662783" y="6001015"/>
                <a:ext cx="22843" cy="22843"/>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4" name="Oval 142">
                <a:extLst>
                  <a:ext uri="{FF2B5EF4-FFF2-40B4-BE49-F238E27FC236}">
                    <a16:creationId xmlns:a16="http://schemas.microsoft.com/office/drawing/2014/main" id="{8F3C72E5-7149-469E-8A91-30208894947E}"/>
                  </a:ext>
                </a:extLst>
              </p:cNvPr>
              <p:cNvSpPr>
                <a:spLocks noChangeArrowheads="1"/>
              </p:cNvSpPr>
              <p:nvPr/>
            </p:nvSpPr>
            <p:spPr bwMode="auto">
              <a:xfrm>
                <a:off x="5618239" y="6001015"/>
                <a:ext cx="21701" cy="22843"/>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5" name="Freeform 143">
                <a:extLst>
                  <a:ext uri="{FF2B5EF4-FFF2-40B4-BE49-F238E27FC236}">
                    <a16:creationId xmlns:a16="http://schemas.microsoft.com/office/drawing/2014/main" id="{97D49545-E4D8-462C-8F46-A3527C085FE5}"/>
                  </a:ext>
                </a:extLst>
              </p:cNvPr>
              <p:cNvSpPr>
                <a:spLocks/>
              </p:cNvSpPr>
              <p:nvPr/>
            </p:nvSpPr>
            <p:spPr bwMode="auto">
              <a:xfrm>
                <a:off x="5401230" y="5717762"/>
                <a:ext cx="386047" cy="430590"/>
              </a:xfrm>
              <a:custGeom>
                <a:avLst/>
                <a:gdLst>
                  <a:gd name="T0" fmla="*/ 0 w 338"/>
                  <a:gd name="T1" fmla="*/ 0 h 377"/>
                  <a:gd name="T2" fmla="*/ 0 w 338"/>
                  <a:gd name="T3" fmla="*/ 99 h 377"/>
                  <a:gd name="T4" fmla="*/ 40 w 338"/>
                  <a:gd name="T5" fmla="*/ 99 h 377"/>
                  <a:gd name="T6" fmla="*/ 40 w 338"/>
                  <a:gd name="T7" fmla="*/ 39 h 377"/>
                  <a:gd name="T8" fmla="*/ 299 w 338"/>
                  <a:gd name="T9" fmla="*/ 39 h 377"/>
                  <a:gd name="T10" fmla="*/ 299 w 338"/>
                  <a:gd name="T11" fmla="*/ 337 h 377"/>
                  <a:gd name="T12" fmla="*/ 40 w 338"/>
                  <a:gd name="T13" fmla="*/ 337 h 377"/>
                  <a:gd name="T14" fmla="*/ 40 w 338"/>
                  <a:gd name="T15" fmla="*/ 258 h 377"/>
                  <a:gd name="T16" fmla="*/ 0 w 338"/>
                  <a:gd name="T17" fmla="*/ 258 h 377"/>
                  <a:gd name="T18" fmla="*/ 0 w 338"/>
                  <a:gd name="T19" fmla="*/ 377 h 377"/>
                  <a:gd name="T20" fmla="*/ 338 w 338"/>
                  <a:gd name="T21" fmla="*/ 377 h 377"/>
                  <a:gd name="T22" fmla="*/ 338 w 338"/>
                  <a:gd name="T23" fmla="*/ 0 h 377"/>
                  <a:gd name="T24" fmla="*/ 0 w 338"/>
                  <a:gd name="T25"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8" h="377">
                    <a:moveTo>
                      <a:pt x="0" y="0"/>
                    </a:moveTo>
                    <a:lnTo>
                      <a:pt x="0" y="99"/>
                    </a:lnTo>
                    <a:lnTo>
                      <a:pt x="40" y="99"/>
                    </a:lnTo>
                    <a:lnTo>
                      <a:pt x="40" y="39"/>
                    </a:lnTo>
                    <a:lnTo>
                      <a:pt x="299" y="39"/>
                    </a:lnTo>
                    <a:lnTo>
                      <a:pt x="299" y="337"/>
                    </a:lnTo>
                    <a:lnTo>
                      <a:pt x="40" y="337"/>
                    </a:lnTo>
                    <a:lnTo>
                      <a:pt x="40" y="258"/>
                    </a:lnTo>
                    <a:lnTo>
                      <a:pt x="0" y="258"/>
                    </a:lnTo>
                    <a:lnTo>
                      <a:pt x="0" y="377"/>
                    </a:lnTo>
                    <a:lnTo>
                      <a:pt x="338" y="377"/>
                    </a:lnTo>
                    <a:lnTo>
                      <a:pt x="338" y="0"/>
                    </a:lnTo>
                    <a:lnTo>
                      <a:pt x="0"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grpSp>
      </p:grpSp>
      <p:grpSp>
        <p:nvGrpSpPr>
          <p:cNvPr id="4" name="Group 3">
            <a:extLst>
              <a:ext uri="{FF2B5EF4-FFF2-40B4-BE49-F238E27FC236}">
                <a16:creationId xmlns:a16="http://schemas.microsoft.com/office/drawing/2014/main" id="{89B12C65-3B8F-4C71-A92D-5C8BBC832CF3}"/>
              </a:ext>
            </a:extLst>
          </p:cNvPr>
          <p:cNvGrpSpPr/>
          <p:nvPr/>
        </p:nvGrpSpPr>
        <p:grpSpPr>
          <a:xfrm>
            <a:off x="643605" y="3932125"/>
            <a:ext cx="504507" cy="504507"/>
            <a:chOff x="643605" y="3932125"/>
            <a:chExt cx="504507" cy="504507"/>
          </a:xfrm>
        </p:grpSpPr>
        <p:sp>
          <p:nvSpPr>
            <p:cNvPr id="22" name="Oval 21">
              <a:extLst>
                <a:ext uri="{FF2B5EF4-FFF2-40B4-BE49-F238E27FC236}">
                  <a16:creationId xmlns:a16="http://schemas.microsoft.com/office/drawing/2014/main" id="{271234FD-1F79-434F-A5CC-74061EB704B9}"/>
                </a:ext>
              </a:extLst>
            </p:cNvPr>
            <p:cNvSpPr/>
            <p:nvPr/>
          </p:nvSpPr>
          <p:spPr bwMode="auto">
            <a:xfrm>
              <a:off x="643605" y="3932125"/>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err="1">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endParaRPr>
            </a:p>
          </p:txBody>
        </p:sp>
        <p:grpSp>
          <p:nvGrpSpPr>
            <p:cNvPr id="36" name="laptop" descr=" laptop, data">
              <a:extLst>
                <a:ext uri="{FF2B5EF4-FFF2-40B4-BE49-F238E27FC236}">
                  <a16:creationId xmlns:a16="http://schemas.microsoft.com/office/drawing/2014/main" id="{BD3C4F36-B7F2-4160-A11C-B43E080F9733}"/>
                </a:ext>
              </a:extLst>
            </p:cNvPr>
            <p:cNvGrpSpPr/>
            <p:nvPr/>
          </p:nvGrpSpPr>
          <p:grpSpPr>
            <a:xfrm>
              <a:off x="732316" y="4079474"/>
              <a:ext cx="327084" cy="209808"/>
              <a:chOff x="669292" y="1303763"/>
              <a:chExt cx="441714" cy="283337"/>
            </a:xfrm>
          </p:grpSpPr>
          <p:sp>
            <p:nvSpPr>
              <p:cNvPr id="37" name="Rectangle 5">
                <a:extLst>
                  <a:ext uri="{FF2B5EF4-FFF2-40B4-BE49-F238E27FC236}">
                    <a16:creationId xmlns:a16="http://schemas.microsoft.com/office/drawing/2014/main" id="{AC39F9E3-F23F-46BB-A6AB-DA2D4A71CE4E}"/>
                  </a:ext>
                </a:extLst>
              </p:cNvPr>
              <p:cNvSpPr>
                <a:spLocks noChangeArrowheads="1"/>
              </p:cNvSpPr>
              <p:nvPr/>
            </p:nvSpPr>
            <p:spPr bwMode="auto">
              <a:xfrm>
                <a:off x="669292" y="1303763"/>
                <a:ext cx="441714" cy="283337"/>
              </a:xfrm>
              <a:prstGeom prst="rect">
                <a:avLst/>
              </a:prstGeom>
              <a:solidFill>
                <a:srgbClr val="0078D4"/>
              </a:solidFill>
              <a:ln w="9525">
                <a:noFill/>
                <a:miter lim="800000"/>
                <a:headEnd/>
                <a:tailEnd/>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8" name="Rectangle 6">
                <a:extLst>
                  <a:ext uri="{FF2B5EF4-FFF2-40B4-BE49-F238E27FC236}">
                    <a16:creationId xmlns:a16="http://schemas.microsoft.com/office/drawing/2014/main" id="{DBD80C06-2101-45B7-82DB-FB2FAD1028A1}"/>
                  </a:ext>
                </a:extLst>
              </p:cNvPr>
              <p:cNvSpPr>
                <a:spLocks noChangeArrowheads="1"/>
              </p:cNvSpPr>
              <p:nvPr/>
            </p:nvSpPr>
            <p:spPr bwMode="auto">
              <a:xfrm>
                <a:off x="974424" y="1370601"/>
                <a:ext cx="91540" cy="10171"/>
              </a:xfrm>
              <a:prstGeom prst="rect">
                <a:avLst/>
              </a:prstGeom>
              <a:solidFill>
                <a:srgbClr val="D1D1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9" name="Rectangle 7">
                <a:extLst>
                  <a:ext uri="{FF2B5EF4-FFF2-40B4-BE49-F238E27FC236}">
                    <a16:creationId xmlns:a16="http://schemas.microsoft.com/office/drawing/2014/main" id="{15A188F7-36A8-4F94-BF5F-A778625D573F}"/>
                  </a:ext>
                </a:extLst>
              </p:cNvPr>
              <p:cNvSpPr>
                <a:spLocks noChangeArrowheads="1"/>
              </p:cNvSpPr>
              <p:nvPr/>
            </p:nvSpPr>
            <p:spPr bwMode="auto">
              <a:xfrm>
                <a:off x="974424" y="1438893"/>
                <a:ext cx="91540" cy="10171"/>
              </a:xfrm>
              <a:prstGeom prst="rect">
                <a:avLst/>
              </a:prstGeom>
              <a:solidFill>
                <a:srgbClr val="D1D1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0" name="Rectangle 8">
                <a:extLst>
                  <a:ext uri="{FF2B5EF4-FFF2-40B4-BE49-F238E27FC236}">
                    <a16:creationId xmlns:a16="http://schemas.microsoft.com/office/drawing/2014/main" id="{05375461-B64A-48F8-9280-E4BF0A97BE1A}"/>
                  </a:ext>
                </a:extLst>
              </p:cNvPr>
              <p:cNvSpPr>
                <a:spLocks noChangeArrowheads="1"/>
              </p:cNvSpPr>
              <p:nvPr/>
            </p:nvSpPr>
            <p:spPr bwMode="auto">
              <a:xfrm>
                <a:off x="974424" y="1510090"/>
                <a:ext cx="91540" cy="10171"/>
              </a:xfrm>
              <a:prstGeom prst="rect">
                <a:avLst/>
              </a:prstGeom>
              <a:solidFill>
                <a:srgbClr val="D1D1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1" name="Freeform 9">
                <a:extLst>
                  <a:ext uri="{FF2B5EF4-FFF2-40B4-BE49-F238E27FC236}">
                    <a16:creationId xmlns:a16="http://schemas.microsoft.com/office/drawing/2014/main" id="{002EDF7A-0511-49F4-8479-F494E2005F3B}"/>
                  </a:ext>
                </a:extLst>
              </p:cNvPr>
              <p:cNvSpPr>
                <a:spLocks/>
              </p:cNvSpPr>
              <p:nvPr/>
            </p:nvSpPr>
            <p:spPr bwMode="auto">
              <a:xfrm>
                <a:off x="887243" y="1357524"/>
                <a:ext cx="59573" cy="46496"/>
              </a:xfrm>
              <a:custGeom>
                <a:avLst/>
                <a:gdLst>
                  <a:gd name="T0" fmla="*/ 13 w 41"/>
                  <a:gd name="T1" fmla="*/ 32 h 32"/>
                  <a:gd name="T2" fmla="*/ 0 w 41"/>
                  <a:gd name="T3" fmla="*/ 19 h 32"/>
                  <a:gd name="T4" fmla="*/ 4 w 41"/>
                  <a:gd name="T5" fmla="*/ 14 h 32"/>
                  <a:gd name="T6" fmla="*/ 13 w 41"/>
                  <a:gd name="T7" fmla="*/ 23 h 32"/>
                  <a:gd name="T8" fmla="*/ 36 w 41"/>
                  <a:gd name="T9" fmla="*/ 0 h 32"/>
                  <a:gd name="T10" fmla="*/ 41 w 41"/>
                  <a:gd name="T11" fmla="*/ 4 h 32"/>
                  <a:gd name="T12" fmla="*/ 13 w 41"/>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41" h="32">
                    <a:moveTo>
                      <a:pt x="13" y="32"/>
                    </a:moveTo>
                    <a:lnTo>
                      <a:pt x="0" y="19"/>
                    </a:lnTo>
                    <a:lnTo>
                      <a:pt x="4" y="14"/>
                    </a:lnTo>
                    <a:lnTo>
                      <a:pt x="13" y="23"/>
                    </a:lnTo>
                    <a:lnTo>
                      <a:pt x="36" y="0"/>
                    </a:lnTo>
                    <a:lnTo>
                      <a:pt x="41" y="4"/>
                    </a:lnTo>
                    <a:lnTo>
                      <a:pt x="1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2" name="Freeform 10">
                <a:extLst>
                  <a:ext uri="{FF2B5EF4-FFF2-40B4-BE49-F238E27FC236}">
                    <a16:creationId xmlns:a16="http://schemas.microsoft.com/office/drawing/2014/main" id="{36B5EB93-2D08-4E2A-8277-ABAAB89FDAFB}"/>
                  </a:ext>
                </a:extLst>
              </p:cNvPr>
              <p:cNvSpPr>
                <a:spLocks/>
              </p:cNvSpPr>
              <p:nvPr/>
            </p:nvSpPr>
            <p:spPr bwMode="auto">
              <a:xfrm>
                <a:off x="887243" y="1422910"/>
                <a:ext cx="59573" cy="46496"/>
              </a:xfrm>
              <a:custGeom>
                <a:avLst/>
                <a:gdLst>
                  <a:gd name="T0" fmla="*/ 13 w 41"/>
                  <a:gd name="T1" fmla="*/ 32 h 32"/>
                  <a:gd name="T2" fmla="*/ 0 w 41"/>
                  <a:gd name="T3" fmla="*/ 18 h 32"/>
                  <a:gd name="T4" fmla="*/ 4 w 41"/>
                  <a:gd name="T5" fmla="*/ 14 h 32"/>
                  <a:gd name="T6" fmla="*/ 13 w 41"/>
                  <a:gd name="T7" fmla="*/ 23 h 32"/>
                  <a:gd name="T8" fmla="*/ 36 w 41"/>
                  <a:gd name="T9" fmla="*/ 0 h 32"/>
                  <a:gd name="T10" fmla="*/ 41 w 41"/>
                  <a:gd name="T11" fmla="*/ 4 h 32"/>
                  <a:gd name="T12" fmla="*/ 13 w 41"/>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41" h="32">
                    <a:moveTo>
                      <a:pt x="13" y="32"/>
                    </a:moveTo>
                    <a:lnTo>
                      <a:pt x="0" y="18"/>
                    </a:lnTo>
                    <a:lnTo>
                      <a:pt x="4" y="14"/>
                    </a:lnTo>
                    <a:lnTo>
                      <a:pt x="13" y="23"/>
                    </a:lnTo>
                    <a:lnTo>
                      <a:pt x="36" y="0"/>
                    </a:lnTo>
                    <a:lnTo>
                      <a:pt x="41" y="4"/>
                    </a:lnTo>
                    <a:lnTo>
                      <a:pt x="1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3" name="Freeform 11">
                <a:extLst>
                  <a:ext uri="{FF2B5EF4-FFF2-40B4-BE49-F238E27FC236}">
                    <a16:creationId xmlns:a16="http://schemas.microsoft.com/office/drawing/2014/main" id="{0338E937-0AE6-4F82-9C78-EA844E5A3CDC}"/>
                  </a:ext>
                </a:extLst>
              </p:cNvPr>
              <p:cNvSpPr>
                <a:spLocks/>
              </p:cNvSpPr>
              <p:nvPr/>
            </p:nvSpPr>
            <p:spPr bwMode="auto">
              <a:xfrm>
                <a:off x="887243" y="1488295"/>
                <a:ext cx="59573" cy="45043"/>
              </a:xfrm>
              <a:custGeom>
                <a:avLst/>
                <a:gdLst>
                  <a:gd name="T0" fmla="*/ 13 w 41"/>
                  <a:gd name="T1" fmla="*/ 31 h 31"/>
                  <a:gd name="T2" fmla="*/ 0 w 41"/>
                  <a:gd name="T3" fmla="*/ 18 h 31"/>
                  <a:gd name="T4" fmla="*/ 4 w 41"/>
                  <a:gd name="T5" fmla="*/ 14 h 31"/>
                  <a:gd name="T6" fmla="*/ 13 w 41"/>
                  <a:gd name="T7" fmla="*/ 23 h 31"/>
                  <a:gd name="T8" fmla="*/ 36 w 41"/>
                  <a:gd name="T9" fmla="*/ 0 h 31"/>
                  <a:gd name="T10" fmla="*/ 41 w 41"/>
                  <a:gd name="T11" fmla="*/ 4 h 31"/>
                  <a:gd name="T12" fmla="*/ 13 w 4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41" h="31">
                    <a:moveTo>
                      <a:pt x="13" y="31"/>
                    </a:moveTo>
                    <a:lnTo>
                      <a:pt x="0" y="18"/>
                    </a:lnTo>
                    <a:lnTo>
                      <a:pt x="4" y="14"/>
                    </a:lnTo>
                    <a:lnTo>
                      <a:pt x="13" y="23"/>
                    </a:lnTo>
                    <a:lnTo>
                      <a:pt x="36" y="0"/>
                    </a:lnTo>
                    <a:lnTo>
                      <a:pt x="41" y="4"/>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6" name="Rectangle 18">
                <a:extLst>
                  <a:ext uri="{FF2B5EF4-FFF2-40B4-BE49-F238E27FC236}">
                    <a16:creationId xmlns:a16="http://schemas.microsoft.com/office/drawing/2014/main" id="{A2A25277-CDDC-4947-9156-C99B0534D899}"/>
                  </a:ext>
                </a:extLst>
              </p:cNvPr>
              <p:cNvSpPr>
                <a:spLocks noChangeArrowheads="1"/>
              </p:cNvSpPr>
              <p:nvPr/>
            </p:nvSpPr>
            <p:spPr bwMode="auto">
              <a:xfrm>
                <a:off x="705617" y="1486842"/>
                <a:ext cx="21795" cy="523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7" name="Rectangle 19">
                <a:extLst>
                  <a:ext uri="{FF2B5EF4-FFF2-40B4-BE49-F238E27FC236}">
                    <a16:creationId xmlns:a16="http://schemas.microsoft.com/office/drawing/2014/main" id="{43AFC311-AB0C-4420-8FA1-D6890E2D09E4}"/>
                  </a:ext>
                </a:extLst>
              </p:cNvPr>
              <p:cNvSpPr>
                <a:spLocks noChangeArrowheads="1"/>
              </p:cNvSpPr>
              <p:nvPr/>
            </p:nvSpPr>
            <p:spPr bwMode="auto">
              <a:xfrm>
                <a:off x="705617" y="1504278"/>
                <a:ext cx="21795" cy="34872"/>
              </a:xfrm>
              <a:prstGeom prst="rect">
                <a:avLst/>
              </a:prstGeom>
              <a:solidFill>
                <a:srgbClr val="D1D1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8" name="Rectangle 20">
                <a:extLst>
                  <a:ext uri="{FF2B5EF4-FFF2-40B4-BE49-F238E27FC236}">
                    <a16:creationId xmlns:a16="http://schemas.microsoft.com/office/drawing/2014/main" id="{9DA3A9EB-F5FB-487C-9ED6-FC0FF2DCFF11}"/>
                  </a:ext>
                </a:extLst>
              </p:cNvPr>
              <p:cNvSpPr>
                <a:spLocks noChangeArrowheads="1"/>
              </p:cNvSpPr>
              <p:nvPr/>
            </p:nvSpPr>
            <p:spPr bwMode="auto">
              <a:xfrm>
                <a:off x="736131" y="1462141"/>
                <a:ext cx="20342" cy="770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49" name="Rectangle 21">
                <a:extLst>
                  <a:ext uri="{FF2B5EF4-FFF2-40B4-BE49-F238E27FC236}">
                    <a16:creationId xmlns:a16="http://schemas.microsoft.com/office/drawing/2014/main" id="{515D4B1D-DCE6-44D2-A9F6-39EC5D918A6A}"/>
                  </a:ext>
                </a:extLst>
              </p:cNvPr>
              <p:cNvSpPr>
                <a:spLocks noChangeArrowheads="1"/>
              </p:cNvSpPr>
              <p:nvPr/>
            </p:nvSpPr>
            <p:spPr bwMode="auto">
              <a:xfrm>
                <a:off x="736131" y="1491201"/>
                <a:ext cx="20342" cy="47949"/>
              </a:xfrm>
              <a:prstGeom prst="rect">
                <a:avLst/>
              </a:prstGeom>
              <a:solidFill>
                <a:srgbClr val="D1D1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2" name="Rectangle 22">
                <a:extLst>
                  <a:ext uri="{FF2B5EF4-FFF2-40B4-BE49-F238E27FC236}">
                    <a16:creationId xmlns:a16="http://schemas.microsoft.com/office/drawing/2014/main" id="{1B827B0F-0033-4EE0-ADF7-A6CAEC85619F}"/>
                  </a:ext>
                </a:extLst>
              </p:cNvPr>
              <p:cNvSpPr>
                <a:spLocks noChangeArrowheads="1"/>
              </p:cNvSpPr>
              <p:nvPr/>
            </p:nvSpPr>
            <p:spPr bwMode="auto">
              <a:xfrm>
                <a:off x="826217" y="1374961"/>
                <a:ext cx="20342" cy="1641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3" name="Rectangle 23">
                <a:extLst>
                  <a:ext uri="{FF2B5EF4-FFF2-40B4-BE49-F238E27FC236}">
                    <a16:creationId xmlns:a16="http://schemas.microsoft.com/office/drawing/2014/main" id="{949DED83-90BA-4D33-9D3A-6D950B9F9BE7}"/>
                  </a:ext>
                </a:extLst>
              </p:cNvPr>
              <p:cNvSpPr>
                <a:spLocks noChangeArrowheads="1"/>
              </p:cNvSpPr>
              <p:nvPr/>
            </p:nvSpPr>
            <p:spPr bwMode="auto">
              <a:xfrm>
                <a:off x="826217" y="1402568"/>
                <a:ext cx="20342" cy="136583"/>
              </a:xfrm>
              <a:prstGeom prst="rect">
                <a:avLst/>
              </a:prstGeom>
              <a:solidFill>
                <a:srgbClr val="D1D1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4" name="Rectangle 24">
                <a:extLst>
                  <a:ext uri="{FF2B5EF4-FFF2-40B4-BE49-F238E27FC236}">
                    <a16:creationId xmlns:a16="http://schemas.microsoft.com/office/drawing/2014/main" id="{F55C43C6-B0B9-4ED5-9CF4-9021F9EFE9E8}"/>
                  </a:ext>
                </a:extLst>
              </p:cNvPr>
              <p:cNvSpPr>
                <a:spLocks noChangeArrowheads="1"/>
              </p:cNvSpPr>
              <p:nvPr/>
            </p:nvSpPr>
            <p:spPr bwMode="auto">
              <a:xfrm>
                <a:off x="795704" y="1414192"/>
                <a:ext cx="21795" cy="12495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5" name="Rectangle 25">
                <a:extLst>
                  <a:ext uri="{FF2B5EF4-FFF2-40B4-BE49-F238E27FC236}">
                    <a16:creationId xmlns:a16="http://schemas.microsoft.com/office/drawing/2014/main" id="{54A2D4F1-E004-4317-B1A6-CE14173732D6}"/>
                  </a:ext>
                </a:extLst>
              </p:cNvPr>
              <p:cNvSpPr>
                <a:spLocks noChangeArrowheads="1"/>
              </p:cNvSpPr>
              <p:nvPr/>
            </p:nvSpPr>
            <p:spPr bwMode="auto">
              <a:xfrm>
                <a:off x="765191" y="1454876"/>
                <a:ext cx="21795" cy="84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6" name="Rectangle 26">
                <a:extLst>
                  <a:ext uri="{FF2B5EF4-FFF2-40B4-BE49-F238E27FC236}">
                    <a16:creationId xmlns:a16="http://schemas.microsoft.com/office/drawing/2014/main" id="{C4089650-22F0-4BE9-AACB-72B6C04DA048}"/>
                  </a:ext>
                </a:extLst>
              </p:cNvPr>
              <p:cNvSpPr>
                <a:spLocks noChangeArrowheads="1"/>
              </p:cNvSpPr>
              <p:nvPr/>
            </p:nvSpPr>
            <p:spPr bwMode="auto">
              <a:xfrm>
                <a:off x="765191" y="1472312"/>
                <a:ext cx="21795" cy="66838"/>
              </a:xfrm>
              <a:prstGeom prst="rect">
                <a:avLst/>
              </a:prstGeom>
              <a:solidFill>
                <a:srgbClr val="D1D1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7" name="Rectangle 27">
                <a:extLst>
                  <a:ext uri="{FF2B5EF4-FFF2-40B4-BE49-F238E27FC236}">
                    <a16:creationId xmlns:a16="http://schemas.microsoft.com/office/drawing/2014/main" id="{5D76DD86-8BE1-4243-A65D-21A348CDB309}"/>
                  </a:ext>
                </a:extLst>
              </p:cNvPr>
              <p:cNvSpPr>
                <a:spLocks noChangeArrowheads="1"/>
              </p:cNvSpPr>
              <p:nvPr/>
            </p:nvSpPr>
            <p:spPr bwMode="auto">
              <a:xfrm>
                <a:off x="795704" y="1428722"/>
                <a:ext cx="21795" cy="110429"/>
              </a:xfrm>
              <a:prstGeom prst="rect">
                <a:avLst/>
              </a:prstGeom>
              <a:solidFill>
                <a:srgbClr val="D1D1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grpSp>
      </p:grpSp>
      <p:grpSp>
        <p:nvGrpSpPr>
          <p:cNvPr id="6" name="Group 5">
            <a:extLst>
              <a:ext uri="{FF2B5EF4-FFF2-40B4-BE49-F238E27FC236}">
                <a16:creationId xmlns:a16="http://schemas.microsoft.com/office/drawing/2014/main" id="{571629A5-25E8-40F8-9EB8-46AA51B570D6}"/>
              </a:ext>
            </a:extLst>
          </p:cNvPr>
          <p:cNvGrpSpPr/>
          <p:nvPr/>
        </p:nvGrpSpPr>
        <p:grpSpPr>
          <a:xfrm>
            <a:off x="643605" y="4894186"/>
            <a:ext cx="504507" cy="504507"/>
            <a:chOff x="643605" y="4894186"/>
            <a:chExt cx="504507" cy="504507"/>
          </a:xfrm>
        </p:grpSpPr>
        <p:sp>
          <p:nvSpPr>
            <p:cNvPr id="23" name="Oval 22">
              <a:extLst>
                <a:ext uri="{FF2B5EF4-FFF2-40B4-BE49-F238E27FC236}">
                  <a16:creationId xmlns:a16="http://schemas.microsoft.com/office/drawing/2014/main" id="{0CBD986D-2AF0-4B6F-9C9C-C17AA7F64870}"/>
                </a:ext>
              </a:extLst>
            </p:cNvPr>
            <p:cNvSpPr/>
            <p:nvPr/>
          </p:nvSpPr>
          <p:spPr bwMode="auto">
            <a:xfrm>
              <a:off x="643605" y="4894186"/>
              <a:ext cx="504507" cy="504507"/>
            </a:xfrm>
            <a:prstGeom prst="ellipse">
              <a:avLst/>
            </a:prstGeom>
            <a:solidFill>
              <a:schemeClr val="bg1"/>
            </a:solidFill>
            <a:ln>
              <a:noFill/>
            </a:ln>
            <a:effectLst>
              <a:outerShdw blurRad="254000" dist="76200" dir="27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3175">
                    <a:noFill/>
                  </a:ln>
                  <a:gradFill>
                    <a:gsLst>
                      <a:gs pos="0">
                        <a:srgbClr val="FFFFFF"/>
                      </a:gs>
                      <a:gs pos="100000">
                        <a:srgbClr val="FFFFFF"/>
                      </a:gs>
                    </a:gsLst>
                    <a:lin ang="5400000" scaled="1"/>
                  </a:gradFill>
                  <a:effectLst/>
                  <a:uLnTx/>
                  <a:uFillTx/>
                  <a:latin typeface="Segoe UI Semibold"/>
                  <a:ea typeface="+mn-ea"/>
                  <a:cs typeface="Segoe UI" panose="020B0502040204020203" pitchFamily="34" charset="0"/>
                </a:rPr>
                <a:t>x</a:t>
              </a:r>
            </a:p>
          </p:txBody>
        </p:sp>
        <p:pic>
          <p:nvPicPr>
            <p:cNvPr id="98" name="Picture 97">
              <a:extLst>
                <a:ext uri="{FF2B5EF4-FFF2-40B4-BE49-F238E27FC236}">
                  <a16:creationId xmlns:a16="http://schemas.microsoft.com/office/drawing/2014/main" id="{E2D058FD-8BF2-41B5-9A67-4380C4E84A2B}"/>
                </a:ext>
              </a:extLst>
            </p:cNvPr>
            <p:cNvPicPr>
              <a:picLocks noChangeAspect="1"/>
            </p:cNvPicPr>
            <p:nvPr/>
          </p:nvPicPr>
          <p:blipFill>
            <a:blip r:embed="rId4"/>
            <a:stretch>
              <a:fillRect/>
            </a:stretch>
          </p:blipFill>
          <p:spPr>
            <a:xfrm>
              <a:off x="746481" y="4997062"/>
              <a:ext cx="298754" cy="298754"/>
            </a:xfrm>
            <a:prstGeom prst="rect">
              <a:avLst/>
            </a:prstGeom>
          </p:spPr>
        </p:pic>
      </p:grpSp>
    </p:spTree>
    <p:extLst>
      <p:ext uri="{BB962C8B-B14F-4D97-AF65-F5344CB8AC3E}">
        <p14:creationId xmlns:p14="http://schemas.microsoft.com/office/powerpoint/2010/main" val="37287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3A5B7-DA1C-40A2-A2A4-68779F7AC158}"/>
              </a:ext>
            </a:extLst>
          </p:cNvPr>
          <p:cNvSpPr>
            <a:spLocks noGrp="1"/>
          </p:cNvSpPr>
          <p:nvPr>
            <p:ph type="title"/>
          </p:nvPr>
        </p:nvSpPr>
        <p:spPr/>
        <p:txBody>
          <a:bodyPr/>
          <a:lstStyle/>
          <a:p>
            <a:r>
              <a:rPr lang="fr-FR" dirty="0">
                <a:latin typeface="Segoe UI" panose="020B0502040204020203" pitchFamily="34" charset="0"/>
                <a:cs typeface="Segoe UI" panose="020B0502040204020203" pitchFamily="34" charset="0"/>
              </a:rPr>
              <a:t>Microsoft Defender</a:t>
            </a:r>
          </a:p>
        </p:txBody>
      </p:sp>
      <p:sp>
        <p:nvSpPr>
          <p:cNvPr id="3" name="Text Placeholder 2">
            <a:extLst>
              <a:ext uri="{FF2B5EF4-FFF2-40B4-BE49-F238E27FC236}">
                <a16:creationId xmlns:a16="http://schemas.microsoft.com/office/drawing/2014/main" id="{1E50274D-FE12-46F8-A3BB-6A1660D9F7A1}"/>
              </a:ext>
            </a:extLst>
          </p:cNvPr>
          <p:cNvSpPr>
            <a:spLocks noGrp="1"/>
          </p:cNvSpPr>
          <p:nvPr>
            <p:ph type="body" sz="quarter" idx="10"/>
          </p:nvPr>
        </p:nvSpPr>
        <p:spPr/>
        <p:txBody>
          <a:bodyPr/>
          <a:lstStyle/>
          <a:p>
            <a:pPr marL="0" indent="0">
              <a:buNone/>
            </a:pPr>
            <a:r>
              <a:rPr lang="fr-FR" sz="3529" strike="sngStrike" dirty="0"/>
              <a:t>Advanced </a:t>
            </a:r>
            <a:r>
              <a:rPr lang="fr-FR" sz="3529" strike="sngStrike" dirty="0" err="1"/>
              <a:t>Threat</a:t>
            </a:r>
            <a:r>
              <a:rPr lang="fr-FR" sz="3529" strike="sngStrike" dirty="0"/>
              <a:t> Protection</a:t>
            </a:r>
            <a:r>
              <a:rPr lang="fr-FR" sz="3529" dirty="0"/>
              <a:t> Microsoft Defender</a:t>
            </a:r>
            <a:endParaRPr lang="fr-FR" sz="3529" strike="sngStrike" dirty="0"/>
          </a:p>
          <a:p>
            <a:pPr marL="0" indent="0">
              <a:buNone/>
            </a:pPr>
            <a:r>
              <a:rPr lang="fr-FR" sz="3529" strike="sngStrike" dirty="0"/>
              <a:t>Microsoft </a:t>
            </a:r>
            <a:r>
              <a:rPr lang="fr-FR" sz="3529" strike="sngStrike" dirty="0" err="1"/>
              <a:t>Threat</a:t>
            </a:r>
            <a:r>
              <a:rPr lang="fr-FR" sz="3529" strike="sngStrike" dirty="0"/>
              <a:t> Protection</a:t>
            </a:r>
            <a:r>
              <a:rPr lang="fr-FR" sz="3529" dirty="0"/>
              <a:t> Microsoft 365 Defender</a:t>
            </a:r>
          </a:p>
          <a:p>
            <a:pPr marL="0" indent="0">
              <a:buNone/>
            </a:pPr>
            <a:r>
              <a:rPr lang="fr-FR" sz="3529" strike="sngStrike" dirty="0"/>
              <a:t>Microsoft Defender ATP</a:t>
            </a:r>
            <a:r>
              <a:rPr lang="fr-FR" sz="3529" dirty="0"/>
              <a:t> Microsoft Defender for Endpoint</a:t>
            </a:r>
          </a:p>
          <a:p>
            <a:pPr marL="0" indent="0">
              <a:buNone/>
            </a:pPr>
            <a:r>
              <a:rPr lang="fr-FR" sz="3529" strike="sngStrike" dirty="0"/>
              <a:t>Office 365 ATP</a:t>
            </a:r>
            <a:r>
              <a:rPr lang="fr-FR" sz="3529" dirty="0"/>
              <a:t> Microsoft Defender for Office 365</a:t>
            </a:r>
          </a:p>
          <a:p>
            <a:pPr marL="0" indent="0">
              <a:buNone/>
            </a:pPr>
            <a:r>
              <a:rPr lang="fr-FR" sz="3529" strike="sngStrike" dirty="0"/>
              <a:t>Azure ATP</a:t>
            </a:r>
            <a:r>
              <a:rPr lang="fr-FR" sz="3529" dirty="0"/>
              <a:t> Microsoft Defender for Identity</a:t>
            </a:r>
          </a:p>
          <a:p>
            <a:pPr marL="0" indent="0">
              <a:buNone/>
            </a:pPr>
            <a:r>
              <a:rPr lang="fr-FR" sz="3529" strike="sngStrike" dirty="0"/>
              <a:t>Azure Security Center</a:t>
            </a:r>
            <a:r>
              <a:rPr lang="fr-FR" sz="3529" dirty="0"/>
              <a:t> Azure Defender (CWPP seulement)</a:t>
            </a:r>
          </a:p>
          <a:p>
            <a:pPr marL="0" indent="0">
              <a:buNone/>
            </a:pPr>
            <a:endParaRPr lang="fr-FR" sz="3529" dirty="0"/>
          </a:p>
        </p:txBody>
      </p:sp>
      <p:sp>
        <p:nvSpPr>
          <p:cNvPr id="5" name="TextBox 4">
            <a:extLst>
              <a:ext uri="{FF2B5EF4-FFF2-40B4-BE49-F238E27FC236}">
                <a16:creationId xmlns:a16="http://schemas.microsoft.com/office/drawing/2014/main" id="{705705E8-E42C-4E92-8CF3-FB79024B3BF4}"/>
              </a:ext>
            </a:extLst>
          </p:cNvPr>
          <p:cNvSpPr txBox="1"/>
          <p:nvPr/>
        </p:nvSpPr>
        <p:spPr>
          <a:xfrm>
            <a:off x="366719" y="6391128"/>
            <a:ext cx="12056179" cy="36207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765"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https://www.microsoft.com/security/blog/2020/09/22/microsoft-unified-siem-xdr-modernize-security-operations/</a:t>
            </a:r>
            <a:endParaRPr kumimoji="0" lang="fr-FR" sz="1765"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18BB087D-17C0-4F68-942D-97E7BE92FF31}"/>
              </a:ext>
            </a:extLst>
          </p:cNvPr>
          <p:cNvSpPr/>
          <p:nvPr/>
        </p:nvSpPr>
        <p:spPr>
          <a:xfrm>
            <a:off x="457200" y="2612994"/>
            <a:ext cx="10744200" cy="663606"/>
          </a:xfrm>
          <a:prstGeom prst="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8007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aphic 60">
            <a:extLst>
              <a:ext uri="{FF2B5EF4-FFF2-40B4-BE49-F238E27FC236}">
                <a16:creationId xmlns:a16="http://schemas.microsoft.com/office/drawing/2014/main" id="{7727D5DE-0F4D-4DDF-99E6-0D237FED383E}"/>
              </a:ext>
            </a:extLst>
          </p:cNvPr>
          <p:cNvGrpSpPr/>
          <p:nvPr/>
        </p:nvGrpSpPr>
        <p:grpSpPr>
          <a:xfrm>
            <a:off x="6676195" y="3601240"/>
            <a:ext cx="874114" cy="615853"/>
            <a:chOff x="6552036" y="4571930"/>
            <a:chExt cx="1004482" cy="707703"/>
          </a:xfrm>
        </p:grpSpPr>
        <p:sp>
          <p:nvSpPr>
            <p:cNvPr id="134" name="Freeform: Shape 133">
              <a:extLst>
                <a:ext uri="{FF2B5EF4-FFF2-40B4-BE49-F238E27FC236}">
                  <a16:creationId xmlns:a16="http://schemas.microsoft.com/office/drawing/2014/main" id="{19546C06-CF07-4F86-8548-F5E7C7C8640D}"/>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6774C3BF-E9AD-4516-A358-E429F2EC17F4}"/>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65" name="Right Bracket 64">
            <a:extLst>
              <a:ext uri="{FF2B5EF4-FFF2-40B4-BE49-F238E27FC236}">
                <a16:creationId xmlns:a16="http://schemas.microsoft.com/office/drawing/2014/main" id="{2121FA3E-2E39-4F83-9C0E-49DE2CD26B28}"/>
              </a:ext>
            </a:extLst>
          </p:cNvPr>
          <p:cNvSpPr/>
          <p:nvPr/>
        </p:nvSpPr>
        <p:spPr>
          <a:xfrm rot="5400000">
            <a:off x="6044810" y="-6677"/>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66" name="TextBox 65">
            <a:extLst>
              <a:ext uri="{FF2B5EF4-FFF2-40B4-BE49-F238E27FC236}">
                <a16:creationId xmlns:a16="http://schemas.microsoft.com/office/drawing/2014/main" id="{F7B6D5E8-55BC-4B02-9CC0-21BAD02875AF}"/>
              </a:ext>
            </a:extLst>
          </p:cNvPr>
          <p:cNvSpPr txBox="1"/>
          <p:nvPr/>
        </p:nvSpPr>
        <p:spPr>
          <a:xfrm>
            <a:off x="3802482" y="5340858"/>
            <a:ext cx="4691746" cy="237757"/>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p:txBody>
      </p:sp>
      <p:sp>
        <p:nvSpPr>
          <p:cNvPr id="67" name="TextBox 66">
            <a:extLst>
              <a:ext uri="{FF2B5EF4-FFF2-40B4-BE49-F238E27FC236}">
                <a16:creationId xmlns:a16="http://schemas.microsoft.com/office/drawing/2014/main" id="{78456C63-415B-45BB-A2E0-FFD32FA52D53}"/>
              </a:ext>
            </a:extLst>
          </p:cNvPr>
          <p:cNvSpPr txBox="1"/>
          <p:nvPr/>
        </p:nvSpPr>
        <p:spPr>
          <a:xfrm>
            <a:off x="5932913" y="4301562"/>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68" name="TextBox 67">
            <a:extLst>
              <a:ext uri="{FF2B5EF4-FFF2-40B4-BE49-F238E27FC236}">
                <a16:creationId xmlns:a16="http://schemas.microsoft.com/office/drawing/2014/main" id="{82AE18CE-9D86-4B82-98C5-5855080ADCAA}"/>
              </a:ext>
            </a:extLst>
          </p:cNvPr>
          <p:cNvSpPr txBox="1"/>
          <p:nvPr/>
        </p:nvSpPr>
        <p:spPr>
          <a:xfrm>
            <a:off x="129204"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69" name="TextBox 68">
            <a:extLst>
              <a:ext uri="{FF2B5EF4-FFF2-40B4-BE49-F238E27FC236}">
                <a16:creationId xmlns:a16="http://schemas.microsoft.com/office/drawing/2014/main" id="{0CE84B39-FC7E-4E64-84E0-83CF79FC9D04}"/>
              </a:ext>
            </a:extLst>
          </p:cNvPr>
          <p:cNvSpPr txBox="1"/>
          <p:nvPr/>
        </p:nvSpPr>
        <p:spPr>
          <a:xfrm>
            <a:off x="7798126"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74" name="Group 73">
            <a:extLst>
              <a:ext uri="{FF2B5EF4-FFF2-40B4-BE49-F238E27FC236}">
                <a16:creationId xmlns:a16="http://schemas.microsoft.com/office/drawing/2014/main" id="{433A79B5-2990-496D-B6C5-3D9D68221192}"/>
              </a:ext>
            </a:extLst>
          </p:cNvPr>
          <p:cNvGrpSpPr/>
          <p:nvPr/>
        </p:nvGrpSpPr>
        <p:grpSpPr>
          <a:xfrm>
            <a:off x="1352025" y="2189788"/>
            <a:ext cx="9611519" cy="1241762"/>
            <a:chOff x="1273240" y="2625591"/>
            <a:chExt cx="9611519" cy="1241762"/>
          </a:xfrm>
        </p:grpSpPr>
        <p:sp>
          <p:nvSpPr>
            <p:cNvPr id="128" name="Freeform: Shape 127">
              <a:extLst>
                <a:ext uri="{FF2B5EF4-FFF2-40B4-BE49-F238E27FC236}">
                  <a16:creationId xmlns:a16="http://schemas.microsoft.com/office/drawing/2014/main" id="{40D8F524-6A77-497B-8342-3B25FC4B84D7}"/>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BF7E37F7-464F-46D5-B20E-49E90F182CE0}"/>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2279C959-2030-4B72-97FE-988E84951F5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188256E1-934C-455D-914D-E5C90550D00A}"/>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5416C863-6B50-455D-BC37-025C52863B41}"/>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8E800384-E72B-41A0-AB01-0EEFC0835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DD371EAA-FC19-4DD0-8B7E-82BF9AAB7855}"/>
              </a:ext>
            </a:extLst>
          </p:cNvPr>
          <p:cNvSpPr txBox="1"/>
          <p:nvPr/>
        </p:nvSpPr>
        <p:spPr>
          <a:xfrm>
            <a:off x="4018272"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83" name="Group 82">
            <a:extLst>
              <a:ext uri="{FF2B5EF4-FFF2-40B4-BE49-F238E27FC236}">
                <a16:creationId xmlns:a16="http://schemas.microsoft.com/office/drawing/2014/main" id="{EA55383A-B382-45FF-B60F-BE74C572F352}"/>
              </a:ext>
            </a:extLst>
          </p:cNvPr>
          <p:cNvGrpSpPr/>
          <p:nvPr/>
        </p:nvGrpSpPr>
        <p:grpSpPr>
          <a:xfrm>
            <a:off x="4914564" y="3608278"/>
            <a:ext cx="568095" cy="608815"/>
            <a:chOff x="4874110" y="4594397"/>
            <a:chExt cx="568095" cy="608815"/>
          </a:xfrm>
        </p:grpSpPr>
        <p:sp>
          <p:nvSpPr>
            <p:cNvPr id="125" name="Freeform: Shape 124">
              <a:extLst>
                <a:ext uri="{FF2B5EF4-FFF2-40B4-BE49-F238E27FC236}">
                  <a16:creationId xmlns:a16="http://schemas.microsoft.com/office/drawing/2014/main" id="{8B74E82C-1CB6-4605-9205-F6FD5E6650CB}"/>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C88CF603-02FD-430C-9B50-90D4A3793E38}"/>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92B68ED7-4F06-4DA5-9819-ECE2A6C3EF43}"/>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84" name="TextBox 83">
            <a:extLst>
              <a:ext uri="{FF2B5EF4-FFF2-40B4-BE49-F238E27FC236}">
                <a16:creationId xmlns:a16="http://schemas.microsoft.com/office/drawing/2014/main" id="{E7D49FF5-5B17-46C8-A7AE-B552F3292437}"/>
              </a:ext>
            </a:extLst>
          </p:cNvPr>
          <p:cNvSpPr txBox="1"/>
          <p:nvPr/>
        </p:nvSpPr>
        <p:spPr>
          <a:xfrm>
            <a:off x="2029490"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85" name="TextBox 84">
            <a:extLst>
              <a:ext uri="{FF2B5EF4-FFF2-40B4-BE49-F238E27FC236}">
                <a16:creationId xmlns:a16="http://schemas.microsoft.com/office/drawing/2014/main" id="{01093C30-AC5E-42FB-A3F4-BC0AA42E588C}"/>
              </a:ext>
            </a:extLst>
          </p:cNvPr>
          <p:cNvSpPr txBox="1"/>
          <p:nvPr/>
        </p:nvSpPr>
        <p:spPr>
          <a:xfrm>
            <a:off x="4817445" y="1647312"/>
            <a:ext cx="2557110"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Built-in. Cloud-powered.</a:t>
            </a:r>
          </a:p>
        </p:txBody>
      </p:sp>
      <p:grpSp>
        <p:nvGrpSpPr>
          <p:cNvPr id="121" name="Group 120">
            <a:extLst>
              <a:ext uri="{FF2B5EF4-FFF2-40B4-BE49-F238E27FC236}">
                <a16:creationId xmlns:a16="http://schemas.microsoft.com/office/drawing/2014/main" id="{C9E3767C-4B71-4055-A3F5-350C61570A65}"/>
              </a:ext>
            </a:extLst>
          </p:cNvPr>
          <p:cNvGrpSpPr/>
          <p:nvPr/>
        </p:nvGrpSpPr>
        <p:grpSpPr>
          <a:xfrm>
            <a:off x="3427566" y="710766"/>
            <a:ext cx="610584" cy="644173"/>
            <a:chOff x="3392893" y="3784602"/>
            <a:chExt cx="948084" cy="1000242"/>
          </a:xfrm>
        </p:grpSpPr>
        <p:sp>
          <p:nvSpPr>
            <p:cNvPr id="123" name="Freeform: Shape 122">
              <a:extLst>
                <a:ext uri="{FF2B5EF4-FFF2-40B4-BE49-F238E27FC236}">
                  <a16:creationId xmlns:a16="http://schemas.microsoft.com/office/drawing/2014/main" id="{11946F34-48DA-4EAA-BA9A-519C92A1B7CB}"/>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124" name="Graphic 123">
              <a:extLst>
                <a:ext uri="{FF2B5EF4-FFF2-40B4-BE49-F238E27FC236}">
                  <a16:creationId xmlns:a16="http://schemas.microsoft.com/office/drawing/2014/main" id="{F40B821E-FF30-41A9-B55A-374352602EE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122" name="TextBox 121">
            <a:extLst>
              <a:ext uri="{FF2B5EF4-FFF2-40B4-BE49-F238E27FC236}">
                <a16:creationId xmlns:a16="http://schemas.microsoft.com/office/drawing/2014/main" id="{2B1068C7-01AA-4AF1-8A1F-EB0D0D7F8B22}"/>
              </a:ext>
            </a:extLst>
          </p:cNvPr>
          <p:cNvSpPr txBox="1"/>
          <p:nvPr/>
        </p:nvSpPr>
        <p:spPr>
          <a:xfrm>
            <a:off x="3619662" y="797474"/>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sp>
        <p:nvSpPr>
          <p:cNvPr id="87" name="TextBox 86">
            <a:extLst>
              <a:ext uri="{FF2B5EF4-FFF2-40B4-BE49-F238E27FC236}">
                <a16:creationId xmlns:a16="http://schemas.microsoft.com/office/drawing/2014/main" id="{B404D101-E202-44E4-8EBF-9902AEB6C9A7}"/>
              </a:ext>
            </a:extLst>
          </p:cNvPr>
          <p:cNvSpPr txBox="1"/>
          <p:nvPr/>
        </p:nvSpPr>
        <p:spPr>
          <a:xfrm>
            <a:off x="9776258"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88" name="Graphic 68">
            <a:extLst>
              <a:ext uri="{FF2B5EF4-FFF2-40B4-BE49-F238E27FC236}">
                <a16:creationId xmlns:a16="http://schemas.microsoft.com/office/drawing/2014/main" id="{7E981227-3780-4858-897C-887829CA43CE}"/>
              </a:ext>
            </a:extLst>
          </p:cNvPr>
          <p:cNvGrpSpPr/>
          <p:nvPr/>
        </p:nvGrpSpPr>
        <p:grpSpPr>
          <a:xfrm>
            <a:off x="10651538" y="3601240"/>
            <a:ext cx="610119" cy="686384"/>
            <a:chOff x="5943599" y="2914066"/>
            <a:chExt cx="610119" cy="686384"/>
          </a:xfrm>
        </p:grpSpPr>
        <p:sp>
          <p:nvSpPr>
            <p:cNvPr id="118" name="Freeform: Shape 117">
              <a:extLst>
                <a:ext uri="{FF2B5EF4-FFF2-40B4-BE49-F238E27FC236}">
                  <a16:creationId xmlns:a16="http://schemas.microsoft.com/office/drawing/2014/main" id="{DEE98D1F-9241-4C80-9493-2BBC157DF253}"/>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6B6B8046-DC7A-406F-A4AE-60E00150A932}"/>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5E746AA6-826B-4C54-A029-089BA37EF44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89" name="Graphic 73">
            <a:extLst>
              <a:ext uri="{FF2B5EF4-FFF2-40B4-BE49-F238E27FC236}">
                <a16:creationId xmlns:a16="http://schemas.microsoft.com/office/drawing/2014/main" id="{408E7168-2616-4C79-A7A9-080377E51FF8}"/>
              </a:ext>
            </a:extLst>
          </p:cNvPr>
          <p:cNvGrpSpPr/>
          <p:nvPr/>
        </p:nvGrpSpPr>
        <p:grpSpPr>
          <a:xfrm>
            <a:off x="8704409" y="3571613"/>
            <a:ext cx="548112" cy="639464"/>
            <a:chOff x="8710947" y="4594397"/>
            <a:chExt cx="548112" cy="639464"/>
          </a:xfrm>
        </p:grpSpPr>
        <p:sp>
          <p:nvSpPr>
            <p:cNvPr id="116" name="Freeform: Shape 115">
              <a:extLst>
                <a:ext uri="{FF2B5EF4-FFF2-40B4-BE49-F238E27FC236}">
                  <a16:creationId xmlns:a16="http://schemas.microsoft.com/office/drawing/2014/main" id="{AC5832D2-A7EA-4010-AE48-813D36460882}"/>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5AF0C422-8E83-4F4E-8218-224226384AF3}"/>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0" name="Graphic 77">
            <a:extLst>
              <a:ext uri="{FF2B5EF4-FFF2-40B4-BE49-F238E27FC236}">
                <a16:creationId xmlns:a16="http://schemas.microsoft.com/office/drawing/2014/main" id="{C96CCEBE-EB23-40FE-8C3C-F1260C63CABA}"/>
              </a:ext>
            </a:extLst>
          </p:cNvPr>
          <p:cNvGrpSpPr/>
          <p:nvPr/>
        </p:nvGrpSpPr>
        <p:grpSpPr>
          <a:xfrm>
            <a:off x="2900957" y="3617577"/>
            <a:ext cx="617744" cy="599516"/>
            <a:chOff x="5795227" y="3790588"/>
            <a:chExt cx="556089" cy="539680"/>
          </a:xfrm>
        </p:grpSpPr>
        <p:sp>
          <p:nvSpPr>
            <p:cNvPr id="113" name="Freeform: Shape 112">
              <a:extLst>
                <a:ext uri="{FF2B5EF4-FFF2-40B4-BE49-F238E27FC236}">
                  <a16:creationId xmlns:a16="http://schemas.microsoft.com/office/drawing/2014/main" id="{3C2C0D80-C61E-43F0-821D-AADEEC6694DA}"/>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F173F7D9-54FF-4CCA-AEE4-B0302803BD94}"/>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F8C2A723-493E-4DB6-A87A-C8CF29165C25}"/>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1" name="Graphic 91">
            <a:extLst>
              <a:ext uri="{FF2B5EF4-FFF2-40B4-BE49-F238E27FC236}">
                <a16:creationId xmlns:a16="http://schemas.microsoft.com/office/drawing/2014/main" id="{2414C1B7-C39E-49BF-B47D-44AA1EE01B88}"/>
              </a:ext>
            </a:extLst>
          </p:cNvPr>
          <p:cNvGrpSpPr/>
          <p:nvPr/>
        </p:nvGrpSpPr>
        <p:grpSpPr>
          <a:xfrm>
            <a:off x="1083822" y="3555033"/>
            <a:ext cx="451442" cy="659800"/>
            <a:chOff x="1311554" y="4617573"/>
            <a:chExt cx="451442" cy="659800"/>
          </a:xfrm>
        </p:grpSpPr>
        <p:sp>
          <p:nvSpPr>
            <p:cNvPr id="109" name="Freeform: Shape 108">
              <a:extLst>
                <a:ext uri="{FF2B5EF4-FFF2-40B4-BE49-F238E27FC236}">
                  <a16:creationId xmlns:a16="http://schemas.microsoft.com/office/drawing/2014/main" id="{FC6B95D7-DB74-4224-A65D-4AC498293FBD}"/>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223176D-2852-4C60-A770-517FD09B790D}"/>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87B9374F-4D1B-4541-AC7B-440E50F0FCB4}"/>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A7606725-7F05-47A7-86FA-63B7C49F10B9}"/>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92" name="Freeform 5">
            <a:extLst>
              <a:ext uri="{FF2B5EF4-FFF2-40B4-BE49-F238E27FC236}">
                <a16:creationId xmlns:a16="http://schemas.microsoft.com/office/drawing/2014/main" id="{B06A904F-EA45-4B40-82E4-3A5E81BC5EF2}"/>
              </a:ext>
            </a:extLst>
          </p:cNvPr>
          <p:cNvSpPr>
            <a:spLocks noEditPoints="1"/>
          </p:cNvSpPr>
          <p:nvPr/>
        </p:nvSpPr>
        <p:spPr bwMode="auto">
          <a:xfrm>
            <a:off x="6008655" y="5589347"/>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98" name="Group 8">
            <a:extLst>
              <a:ext uri="{FF2B5EF4-FFF2-40B4-BE49-F238E27FC236}">
                <a16:creationId xmlns:a16="http://schemas.microsoft.com/office/drawing/2014/main" id="{E1A9B874-9FB1-4037-85BF-D44D2EA6D540}"/>
              </a:ext>
            </a:extLst>
          </p:cNvPr>
          <p:cNvGrpSpPr>
            <a:grpSpLocks noChangeAspect="1"/>
          </p:cNvGrpSpPr>
          <p:nvPr/>
        </p:nvGrpSpPr>
        <p:grpSpPr bwMode="auto">
          <a:xfrm>
            <a:off x="5973710" y="4996105"/>
            <a:ext cx="349290" cy="349290"/>
            <a:chOff x="3270" y="3361"/>
            <a:chExt cx="256" cy="256"/>
          </a:xfrm>
        </p:grpSpPr>
        <p:sp>
          <p:nvSpPr>
            <p:cNvPr id="99" name="AutoShape 7">
              <a:extLst>
                <a:ext uri="{FF2B5EF4-FFF2-40B4-BE49-F238E27FC236}">
                  <a16:creationId xmlns:a16="http://schemas.microsoft.com/office/drawing/2014/main" id="{89FF1DB8-22F6-4F11-9F34-459C57F3AC48}"/>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0" name="Freeform 9">
              <a:extLst>
                <a:ext uri="{FF2B5EF4-FFF2-40B4-BE49-F238E27FC236}">
                  <a16:creationId xmlns:a16="http://schemas.microsoft.com/office/drawing/2014/main" id="{51485906-462C-4843-9504-B02CD928D8F1}"/>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1" name="Freeform 10">
              <a:extLst>
                <a:ext uri="{FF2B5EF4-FFF2-40B4-BE49-F238E27FC236}">
                  <a16:creationId xmlns:a16="http://schemas.microsoft.com/office/drawing/2014/main" id="{E1CBF494-9129-4573-AE19-22A5A93DC009}"/>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2" name="Freeform 11">
              <a:extLst>
                <a:ext uri="{FF2B5EF4-FFF2-40B4-BE49-F238E27FC236}">
                  <a16:creationId xmlns:a16="http://schemas.microsoft.com/office/drawing/2014/main" id="{CDD0A2A7-6B41-463E-9B8A-3301E8162490}"/>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3" name="Freeform 12">
              <a:extLst>
                <a:ext uri="{FF2B5EF4-FFF2-40B4-BE49-F238E27FC236}">
                  <a16:creationId xmlns:a16="http://schemas.microsoft.com/office/drawing/2014/main" id="{52EAD384-C29B-4BC7-82EC-F5F85B33B2A3}"/>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4" name="Freeform 13">
              <a:extLst>
                <a:ext uri="{FF2B5EF4-FFF2-40B4-BE49-F238E27FC236}">
                  <a16:creationId xmlns:a16="http://schemas.microsoft.com/office/drawing/2014/main" id="{98F2894C-9A3D-4912-87E9-7DB6887B731B}"/>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5" name="Freeform 14">
              <a:extLst>
                <a:ext uri="{FF2B5EF4-FFF2-40B4-BE49-F238E27FC236}">
                  <a16:creationId xmlns:a16="http://schemas.microsoft.com/office/drawing/2014/main" id="{DC475FBF-9F0E-49F2-9935-24704051B67F}"/>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6" name="Freeform 15">
              <a:extLst>
                <a:ext uri="{FF2B5EF4-FFF2-40B4-BE49-F238E27FC236}">
                  <a16:creationId xmlns:a16="http://schemas.microsoft.com/office/drawing/2014/main" id="{A8D12787-4E73-4CF3-AD78-ECBCD70B0BB9}"/>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7" name="Freeform 16">
              <a:extLst>
                <a:ext uri="{FF2B5EF4-FFF2-40B4-BE49-F238E27FC236}">
                  <a16:creationId xmlns:a16="http://schemas.microsoft.com/office/drawing/2014/main" id="{AEBF2FF5-5062-474E-B8D5-94C9BF0FEA01}"/>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08" name="Freeform 17">
              <a:extLst>
                <a:ext uri="{FF2B5EF4-FFF2-40B4-BE49-F238E27FC236}">
                  <a16:creationId xmlns:a16="http://schemas.microsoft.com/office/drawing/2014/main" id="{0E2589C6-7A92-45F1-B5E1-C47AD52C13F7}"/>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59" name="Rectangle 58">
            <a:extLst>
              <a:ext uri="{FF2B5EF4-FFF2-40B4-BE49-F238E27FC236}">
                <a16:creationId xmlns:a16="http://schemas.microsoft.com/office/drawing/2014/main" id="{992F81FC-E342-400A-B307-5328C7536ECD}"/>
              </a:ext>
            </a:extLst>
          </p:cNvPr>
          <p:cNvSpPr/>
          <p:nvPr/>
        </p:nvSpPr>
        <p:spPr bwMode="auto">
          <a:xfrm flipV="1">
            <a:off x="1194430" y="4961749"/>
            <a:ext cx="9670442" cy="600143"/>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Rectangle 135">
            <a:extLst>
              <a:ext uri="{FF2B5EF4-FFF2-40B4-BE49-F238E27FC236}">
                <a16:creationId xmlns:a16="http://schemas.microsoft.com/office/drawing/2014/main" id="{51E362D7-A134-4FB0-A4D7-717A2A58E6EB}"/>
              </a:ext>
            </a:extLst>
          </p:cNvPr>
          <p:cNvSpPr/>
          <p:nvPr/>
        </p:nvSpPr>
        <p:spPr bwMode="auto">
          <a:xfrm>
            <a:off x="-1" y="3545965"/>
            <a:ext cx="11853747" cy="1163394"/>
          </a:xfrm>
          <a:prstGeom prst="rect">
            <a:avLst/>
          </a:prstGeom>
          <a:solidFill>
            <a:srgbClr val="F2F2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Rectangle 1">
            <a:extLst>
              <a:ext uri="{FF2B5EF4-FFF2-40B4-BE49-F238E27FC236}">
                <a16:creationId xmlns:a16="http://schemas.microsoft.com/office/drawing/2014/main" id="{0107AF71-509F-483F-9755-FC66332D00CB}"/>
              </a:ext>
            </a:extLst>
          </p:cNvPr>
          <p:cNvSpPr/>
          <p:nvPr/>
        </p:nvSpPr>
        <p:spPr>
          <a:xfrm>
            <a:off x="5272000" y="5928192"/>
            <a:ext cx="1763624" cy="237757"/>
          </a:xfrm>
          <a:prstGeom prst="rect">
            <a:avLst/>
          </a:prstGeom>
        </p:spPr>
        <p:txBody>
          <a:bodyPr wrap="none">
            <a:spAutoFit/>
          </a:body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Tree>
    <p:extLst>
      <p:ext uri="{BB962C8B-B14F-4D97-AF65-F5344CB8AC3E}">
        <p14:creationId xmlns:p14="http://schemas.microsoft.com/office/powerpoint/2010/main" val="347759074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95329-AD00-4065-AEA0-6D94BDA71F01}"/>
              </a:ext>
            </a:extLst>
          </p:cNvPr>
          <p:cNvSpPr>
            <a:spLocks noGrp="1"/>
          </p:cNvSpPr>
          <p:nvPr>
            <p:ph type="title"/>
          </p:nvPr>
        </p:nvSpPr>
        <p:spPr>
          <a:xfrm>
            <a:off x="588263" y="497541"/>
            <a:ext cx="11437482" cy="415498"/>
          </a:xfrm>
        </p:spPr>
        <p:txBody>
          <a:bodyPr/>
          <a:lstStyle/>
          <a:p>
            <a:r>
              <a:rPr lang="en-US" sz="2700"/>
              <a:t>Connecting with the platform</a:t>
            </a:r>
          </a:p>
        </p:txBody>
      </p:sp>
      <p:sp>
        <p:nvSpPr>
          <p:cNvPr id="4" name="TextBox 3">
            <a:extLst>
              <a:ext uri="{FF2B5EF4-FFF2-40B4-BE49-F238E27FC236}">
                <a16:creationId xmlns:a16="http://schemas.microsoft.com/office/drawing/2014/main" id="{88D703E1-E2AC-466F-AD6A-CAB6872FDE54}"/>
              </a:ext>
            </a:extLst>
          </p:cNvPr>
          <p:cNvSpPr txBox="1"/>
          <p:nvPr/>
        </p:nvSpPr>
        <p:spPr>
          <a:xfrm>
            <a:off x="1421036" y="4356806"/>
            <a:ext cx="1819729" cy="261610"/>
          </a:xfrm>
          <a:prstGeom prst="rect">
            <a:avLst/>
          </a:prstGeom>
          <a:noFill/>
        </p:spPr>
        <p:txBody>
          <a:bodyPr wrap="none" rtlCol="0">
            <a:spAutoFit/>
          </a:bodyPr>
          <a:lstStyle/>
          <a:p>
            <a:pPr marL="0" marR="0" lvl="0" indent="0" algn="ctr" defTabSz="244893"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Built-in. Cloud-powered.</a:t>
            </a:r>
          </a:p>
        </p:txBody>
      </p:sp>
      <p:grpSp>
        <p:nvGrpSpPr>
          <p:cNvPr id="5" name="Group 4">
            <a:extLst>
              <a:ext uri="{FF2B5EF4-FFF2-40B4-BE49-F238E27FC236}">
                <a16:creationId xmlns:a16="http://schemas.microsoft.com/office/drawing/2014/main" id="{F0A41DAE-7BF5-4855-A6E5-0CC21F6D7C4C}"/>
              </a:ext>
            </a:extLst>
          </p:cNvPr>
          <p:cNvGrpSpPr/>
          <p:nvPr/>
        </p:nvGrpSpPr>
        <p:grpSpPr>
          <a:xfrm>
            <a:off x="605840" y="3693479"/>
            <a:ext cx="438314" cy="462427"/>
            <a:chOff x="3392893" y="3784602"/>
            <a:chExt cx="948084" cy="1000242"/>
          </a:xfrm>
        </p:grpSpPr>
        <p:sp>
          <p:nvSpPr>
            <p:cNvPr id="6" name="Freeform: Shape 5">
              <a:extLst>
                <a:ext uri="{FF2B5EF4-FFF2-40B4-BE49-F238E27FC236}">
                  <a16:creationId xmlns:a16="http://schemas.microsoft.com/office/drawing/2014/main" id="{3804AC74-300F-47F7-83E7-6BC969690707}"/>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7" name="Graphic 6">
              <a:extLst>
                <a:ext uri="{FF2B5EF4-FFF2-40B4-BE49-F238E27FC236}">
                  <a16:creationId xmlns:a16="http://schemas.microsoft.com/office/drawing/2014/main" id="{689BF97F-229A-485D-B886-682CCA737B7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8" name="TextBox 7">
            <a:extLst>
              <a:ext uri="{FF2B5EF4-FFF2-40B4-BE49-F238E27FC236}">
                <a16:creationId xmlns:a16="http://schemas.microsoft.com/office/drawing/2014/main" id="{EFC90C63-A7F7-4C0A-A813-B875A911B54E}"/>
              </a:ext>
            </a:extLst>
          </p:cNvPr>
          <p:cNvSpPr txBox="1"/>
          <p:nvPr/>
        </p:nvSpPr>
        <p:spPr>
          <a:xfrm>
            <a:off x="-112028" y="3705722"/>
            <a:ext cx="4952676" cy="590931"/>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0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for Endpoint</a:t>
            </a:r>
          </a:p>
        </p:txBody>
      </p:sp>
      <p:grpSp>
        <p:nvGrpSpPr>
          <p:cNvPr id="9" name="Group 8">
            <a:extLst>
              <a:ext uri="{FF2B5EF4-FFF2-40B4-BE49-F238E27FC236}">
                <a16:creationId xmlns:a16="http://schemas.microsoft.com/office/drawing/2014/main" id="{6AFE2676-2AFF-4995-864A-819EC0F27B18}"/>
              </a:ext>
            </a:extLst>
          </p:cNvPr>
          <p:cNvGrpSpPr/>
          <p:nvPr/>
        </p:nvGrpSpPr>
        <p:grpSpPr>
          <a:xfrm rot="16200000">
            <a:off x="2181316" y="3359968"/>
            <a:ext cx="4272735" cy="1034193"/>
            <a:chOff x="1273240" y="2625591"/>
            <a:chExt cx="9611519" cy="1241762"/>
          </a:xfrm>
        </p:grpSpPr>
        <p:sp>
          <p:nvSpPr>
            <p:cNvPr id="10" name="Freeform: Shape 9">
              <a:extLst>
                <a:ext uri="{FF2B5EF4-FFF2-40B4-BE49-F238E27FC236}">
                  <a16:creationId xmlns:a16="http://schemas.microsoft.com/office/drawing/2014/main" id="{C606CD96-23B9-441B-BC80-1EC61F186E8B}"/>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1" name="Freeform: Shape 10">
              <a:extLst>
                <a:ext uri="{FF2B5EF4-FFF2-40B4-BE49-F238E27FC236}">
                  <a16:creationId xmlns:a16="http://schemas.microsoft.com/office/drawing/2014/main" id="{67FB2BDA-5E9D-44C8-A02A-C1E5104B795D}"/>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2" name="Freeform: Shape 11">
              <a:extLst>
                <a:ext uri="{FF2B5EF4-FFF2-40B4-BE49-F238E27FC236}">
                  <a16:creationId xmlns:a16="http://schemas.microsoft.com/office/drawing/2014/main" id="{080B8FA4-26D4-4FAD-80C4-01062EDF1D7B}"/>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3" name="Freeform: Shape 12">
              <a:extLst>
                <a:ext uri="{FF2B5EF4-FFF2-40B4-BE49-F238E27FC236}">
                  <a16:creationId xmlns:a16="http://schemas.microsoft.com/office/drawing/2014/main" id="{6BD53F7B-B420-4358-87C4-3F74F7BA151F}"/>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4" name="Freeform: Shape 13">
              <a:extLst>
                <a:ext uri="{FF2B5EF4-FFF2-40B4-BE49-F238E27FC236}">
                  <a16:creationId xmlns:a16="http://schemas.microsoft.com/office/drawing/2014/main" id="{6FCB1717-BA78-4A20-9651-8ED1F4FFF0DD}"/>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15" name="Freeform: Shape 14">
              <a:extLst>
                <a:ext uri="{FF2B5EF4-FFF2-40B4-BE49-F238E27FC236}">
                  <a16:creationId xmlns:a16="http://schemas.microsoft.com/office/drawing/2014/main" id="{C1B21263-C244-4F05-9329-2F44FBB2094F}"/>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grpSp>
        <p:nvGrpSpPr>
          <p:cNvPr id="16" name="Graphic 60">
            <a:extLst>
              <a:ext uri="{FF2B5EF4-FFF2-40B4-BE49-F238E27FC236}">
                <a16:creationId xmlns:a16="http://schemas.microsoft.com/office/drawing/2014/main" id="{ADAD89F4-0E24-4544-85B7-12445B952D09}"/>
              </a:ext>
            </a:extLst>
          </p:cNvPr>
          <p:cNvGrpSpPr/>
          <p:nvPr/>
        </p:nvGrpSpPr>
        <p:grpSpPr>
          <a:xfrm>
            <a:off x="4901636" y="4074234"/>
            <a:ext cx="589739" cy="415498"/>
            <a:chOff x="6552036" y="4571930"/>
            <a:chExt cx="1004482" cy="707703"/>
          </a:xfrm>
        </p:grpSpPr>
        <p:sp>
          <p:nvSpPr>
            <p:cNvPr id="17" name="Freeform: Shape 16">
              <a:extLst>
                <a:ext uri="{FF2B5EF4-FFF2-40B4-BE49-F238E27FC236}">
                  <a16:creationId xmlns:a16="http://schemas.microsoft.com/office/drawing/2014/main" id="{5444C612-92C2-4FA3-8D96-80D4CBBF0C47}"/>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1"/>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8" name="Freeform: Shape 17">
              <a:extLst>
                <a:ext uri="{FF2B5EF4-FFF2-40B4-BE49-F238E27FC236}">
                  <a16:creationId xmlns:a16="http://schemas.microsoft.com/office/drawing/2014/main" id="{3A455052-4F69-4563-9110-B7595A2F42F0}"/>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grpSp>
        <p:nvGrpSpPr>
          <p:cNvPr id="19" name="Group 18">
            <a:extLst>
              <a:ext uri="{FF2B5EF4-FFF2-40B4-BE49-F238E27FC236}">
                <a16:creationId xmlns:a16="http://schemas.microsoft.com/office/drawing/2014/main" id="{39D2E5DE-1049-4B5A-B24A-04230CC939EF}"/>
              </a:ext>
            </a:extLst>
          </p:cNvPr>
          <p:cNvGrpSpPr/>
          <p:nvPr/>
        </p:nvGrpSpPr>
        <p:grpSpPr>
          <a:xfrm>
            <a:off x="4973744" y="3220247"/>
            <a:ext cx="445523" cy="477457"/>
            <a:chOff x="4874110" y="4594397"/>
            <a:chExt cx="568095" cy="608815"/>
          </a:xfrm>
        </p:grpSpPr>
        <p:sp>
          <p:nvSpPr>
            <p:cNvPr id="20" name="Freeform: Shape 19">
              <a:extLst>
                <a:ext uri="{FF2B5EF4-FFF2-40B4-BE49-F238E27FC236}">
                  <a16:creationId xmlns:a16="http://schemas.microsoft.com/office/drawing/2014/main" id="{380B3485-3F8B-46B0-9F19-C6EFB53F85BE}"/>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1"/>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21" name="Freeform: Shape 20">
              <a:extLst>
                <a:ext uri="{FF2B5EF4-FFF2-40B4-BE49-F238E27FC236}">
                  <a16:creationId xmlns:a16="http://schemas.microsoft.com/office/drawing/2014/main" id="{660CBB34-E967-48C5-B21F-32F78B4093FF}"/>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22" name="Freeform: Shape 21">
              <a:extLst>
                <a:ext uri="{FF2B5EF4-FFF2-40B4-BE49-F238E27FC236}">
                  <a16:creationId xmlns:a16="http://schemas.microsoft.com/office/drawing/2014/main" id="{CB563EBC-C870-4975-82AC-34FA60DE8D40}"/>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grpSp>
        <p:nvGrpSpPr>
          <p:cNvPr id="23" name="Graphic 68">
            <a:extLst>
              <a:ext uri="{FF2B5EF4-FFF2-40B4-BE49-F238E27FC236}">
                <a16:creationId xmlns:a16="http://schemas.microsoft.com/office/drawing/2014/main" id="{7E854BBB-B224-4455-8261-DE918B9B4B03}"/>
              </a:ext>
            </a:extLst>
          </p:cNvPr>
          <p:cNvGrpSpPr/>
          <p:nvPr/>
        </p:nvGrpSpPr>
        <p:grpSpPr>
          <a:xfrm>
            <a:off x="4957265" y="5744288"/>
            <a:ext cx="478480" cy="538290"/>
            <a:chOff x="5943599" y="2914066"/>
            <a:chExt cx="610119" cy="686384"/>
          </a:xfrm>
        </p:grpSpPr>
        <p:sp>
          <p:nvSpPr>
            <p:cNvPr id="24" name="Freeform: Shape 23">
              <a:extLst>
                <a:ext uri="{FF2B5EF4-FFF2-40B4-BE49-F238E27FC236}">
                  <a16:creationId xmlns:a16="http://schemas.microsoft.com/office/drawing/2014/main" id="{B91E6068-D188-456C-83AB-1EAB5D3A6E2C}"/>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 name="Freeform: Shape 24">
              <a:extLst>
                <a:ext uri="{FF2B5EF4-FFF2-40B4-BE49-F238E27FC236}">
                  <a16:creationId xmlns:a16="http://schemas.microsoft.com/office/drawing/2014/main" id="{AB09B182-AEB9-4771-A105-4F76B620244F}"/>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accent5"/>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6" name="Freeform: Shape 25">
              <a:extLst>
                <a:ext uri="{FF2B5EF4-FFF2-40B4-BE49-F238E27FC236}">
                  <a16:creationId xmlns:a16="http://schemas.microsoft.com/office/drawing/2014/main" id="{466F36BE-6B86-4BC1-8A74-08132D10D114}"/>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1"/>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27" name="Graphic 73">
            <a:extLst>
              <a:ext uri="{FF2B5EF4-FFF2-40B4-BE49-F238E27FC236}">
                <a16:creationId xmlns:a16="http://schemas.microsoft.com/office/drawing/2014/main" id="{1641E6EE-722E-4209-90D9-92205ECA7F1D}"/>
              </a:ext>
            </a:extLst>
          </p:cNvPr>
          <p:cNvGrpSpPr/>
          <p:nvPr/>
        </p:nvGrpSpPr>
        <p:grpSpPr>
          <a:xfrm>
            <a:off x="4981579" y="4866262"/>
            <a:ext cx="429852" cy="501494"/>
            <a:chOff x="8710947" y="4594397"/>
            <a:chExt cx="548112" cy="639464"/>
          </a:xfrm>
        </p:grpSpPr>
        <p:sp>
          <p:nvSpPr>
            <p:cNvPr id="28" name="Freeform: Shape 27">
              <a:extLst>
                <a:ext uri="{FF2B5EF4-FFF2-40B4-BE49-F238E27FC236}">
                  <a16:creationId xmlns:a16="http://schemas.microsoft.com/office/drawing/2014/main" id="{7DFF4F79-ABF3-4BEF-B34A-EF2071C0F8F5}"/>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accent5"/>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54A8785A-E76B-4139-A955-6FB1FB2F47A1}"/>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1"/>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0" name="Graphic 77">
            <a:extLst>
              <a:ext uri="{FF2B5EF4-FFF2-40B4-BE49-F238E27FC236}">
                <a16:creationId xmlns:a16="http://schemas.microsoft.com/office/drawing/2014/main" id="{5C46847C-8B13-41B5-8328-F11760D6D19D}"/>
              </a:ext>
            </a:extLst>
          </p:cNvPr>
          <p:cNvGrpSpPr/>
          <p:nvPr/>
        </p:nvGrpSpPr>
        <p:grpSpPr>
          <a:xfrm>
            <a:off x="4954275" y="2373552"/>
            <a:ext cx="484460" cy="470165"/>
            <a:chOff x="5795227" y="3790588"/>
            <a:chExt cx="556089" cy="539680"/>
          </a:xfrm>
        </p:grpSpPr>
        <p:sp>
          <p:nvSpPr>
            <p:cNvPr id="31" name="Freeform: Shape 30">
              <a:extLst>
                <a:ext uri="{FF2B5EF4-FFF2-40B4-BE49-F238E27FC236}">
                  <a16:creationId xmlns:a16="http://schemas.microsoft.com/office/drawing/2014/main" id="{5FE2A430-FF06-423B-8385-181DAB134F73}"/>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2" name="Freeform: Shape 31">
              <a:extLst>
                <a:ext uri="{FF2B5EF4-FFF2-40B4-BE49-F238E27FC236}">
                  <a16:creationId xmlns:a16="http://schemas.microsoft.com/office/drawing/2014/main" id="{3A8D3549-9BC6-4D2A-BE1B-E8670CF61337}"/>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accent5"/>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3" name="Freeform: Shape 32">
              <a:extLst>
                <a:ext uri="{FF2B5EF4-FFF2-40B4-BE49-F238E27FC236}">
                  <a16:creationId xmlns:a16="http://schemas.microsoft.com/office/drawing/2014/main" id="{E4830417-F141-42C1-B2A2-4917379D0E4B}"/>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1"/>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4" name="Graphic 91">
            <a:extLst>
              <a:ext uri="{FF2B5EF4-FFF2-40B4-BE49-F238E27FC236}">
                <a16:creationId xmlns:a16="http://schemas.microsoft.com/office/drawing/2014/main" id="{12AB41F9-9D76-46D3-B974-A62105C74208}"/>
              </a:ext>
            </a:extLst>
          </p:cNvPr>
          <p:cNvGrpSpPr/>
          <p:nvPr/>
        </p:nvGrpSpPr>
        <p:grpSpPr>
          <a:xfrm>
            <a:off x="5019486" y="1418620"/>
            <a:ext cx="354039" cy="517442"/>
            <a:chOff x="1311554" y="4617573"/>
            <a:chExt cx="451442" cy="659800"/>
          </a:xfrm>
        </p:grpSpPr>
        <p:sp>
          <p:nvSpPr>
            <p:cNvPr id="35" name="Freeform: Shape 34">
              <a:extLst>
                <a:ext uri="{FF2B5EF4-FFF2-40B4-BE49-F238E27FC236}">
                  <a16:creationId xmlns:a16="http://schemas.microsoft.com/office/drawing/2014/main" id="{02AB07CE-37F5-4E38-8E22-A42E6C88FF70}"/>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1"/>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6" name="Freeform: Shape 35">
              <a:extLst>
                <a:ext uri="{FF2B5EF4-FFF2-40B4-BE49-F238E27FC236}">
                  <a16:creationId xmlns:a16="http://schemas.microsoft.com/office/drawing/2014/main" id="{801CFD45-9BDD-4B82-A5A0-FC6F5B31332A}"/>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AEE3B9F2-CC0D-4B83-8526-D8AD52EBA1AA}"/>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8" name="Freeform: Shape 37">
              <a:extLst>
                <a:ext uri="{FF2B5EF4-FFF2-40B4-BE49-F238E27FC236}">
                  <a16:creationId xmlns:a16="http://schemas.microsoft.com/office/drawing/2014/main" id="{CB616F71-DCAF-4805-976C-EE7B8F833535}"/>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accent5"/>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39" name="Right Bracket 38">
            <a:extLst>
              <a:ext uri="{FF2B5EF4-FFF2-40B4-BE49-F238E27FC236}">
                <a16:creationId xmlns:a16="http://schemas.microsoft.com/office/drawing/2014/main" id="{E1B76E7F-835E-4F72-96E5-F48EC738B29B}"/>
              </a:ext>
            </a:extLst>
          </p:cNvPr>
          <p:cNvSpPr/>
          <p:nvPr/>
        </p:nvSpPr>
        <p:spPr>
          <a:xfrm>
            <a:off x="7462987" y="1658884"/>
            <a:ext cx="210021" cy="4345397"/>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40" name="TextBox 39">
            <a:extLst>
              <a:ext uri="{FF2B5EF4-FFF2-40B4-BE49-F238E27FC236}">
                <a16:creationId xmlns:a16="http://schemas.microsoft.com/office/drawing/2014/main" id="{DE436582-16B6-461A-8412-B0098EA9F97D}"/>
              </a:ext>
            </a:extLst>
          </p:cNvPr>
          <p:cNvSpPr txBox="1"/>
          <p:nvPr/>
        </p:nvSpPr>
        <p:spPr>
          <a:xfrm>
            <a:off x="7511898" y="3898075"/>
            <a:ext cx="1624554" cy="383182"/>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sp>
        <p:nvSpPr>
          <p:cNvPr id="41" name="Freeform 5">
            <a:extLst>
              <a:ext uri="{FF2B5EF4-FFF2-40B4-BE49-F238E27FC236}">
                <a16:creationId xmlns:a16="http://schemas.microsoft.com/office/drawing/2014/main" id="{D9BD9CDC-0A05-4D00-BE0B-9FFDE7250C7D}"/>
              </a:ext>
            </a:extLst>
          </p:cNvPr>
          <p:cNvSpPr>
            <a:spLocks noEditPoints="1"/>
          </p:cNvSpPr>
          <p:nvPr/>
        </p:nvSpPr>
        <p:spPr bwMode="auto">
          <a:xfrm>
            <a:off x="8189933" y="3527333"/>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4" name="TextBox 53">
            <a:extLst>
              <a:ext uri="{FF2B5EF4-FFF2-40B4-BE49-F238E27FC236}">
                <a16:creationId xmlns:a16="http://schemas.microsoft.com/office/drawing/2014/main" id="{74AA7C68-65D2-4559-BEC2-BAD629F20210}"/>
              </a:ext>
            </a:extLst>
          </p:cNvPr>
          <p:cNvSpPr txBox="1"/>
          <p:nvPr/>
        </p:nvSpPr>
        <p:spPr>
          <a:xfrm>
            <a:off x="5607388" y="4084127"/>
            <a:ext cx="2360679" cy="395713"/>
          </a:xfrm>
          <a:prstGeom prst="rect">
            <a:avLst/>
          </a:prstGeom>
          <a:noFill/>
        </p:spPr>
        <p:txBody>
          <a:bodyPr wrap="square" lIns="48986" tIns="58783" rIns="48986" bIns="58783" rtlCol="0" anchor="t" anchorCtr="0">
            <a:spAutoFit/>
          </a:bodyPr>
          <a:lstStyle/>
          <a:p>
            <a:pPr marL="0" marR="0" lvl="0" indent="0" algn="l"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p:txBody>
      </p:sp>
      <p:sp>
        <p:nvSpPr>
          <p:cNvPr id="55" name="TextBox 54">
            <a:extLst>
              <a:ext uri="{FF2B5EF4-FFF2-40B4-BE49-F238E27FC236}">
                <a16:creationId xmlns:a16="http://schemas.microsoft.com/office/drawing/2014/main" id="{59255D39-E471-4DF0-B4E1-03612654F52E}"/>
              </a:ext>
            </a:extLst>
          </p:cNvPr>
          <p:cNvSpPr txBox="1"/>
          <p:nvPr/>
        </p:nvSpPr>
        <p:spPr>
          <a:xfrm>
            <a:off x="5607388" y="1479485"/>
            <a:ext cx="2360679" cy="395713"/>
          </a:xfrm>
          <a:prstGeom prst="rect">
            <a:avLst/>
          </a:prstGeom>
          <a:noFill/>
        </p:spPr>
        <p:txBody>
          <a:bodyPr wrap="square" lIns="48986" tIns="58783" rIns="48986" bIns="58783" rtlCol="0" anchor="t" anchorCtr="0">
            <a:spAutoFit/>
          </a:bodyPr>
          <a:lstStyle/>
          <a:p>
            <a:pPr marL="0" marR="0" lvl="0" indent="0" algn="l"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56" name="TextBox 55">
            <a:extLst>
              <a:ext uri="{FF2B5EF4-FFF2-40B4-BE49-F238E27FC236}">
                <a16:creationId xmlns:a16="http://schemas.microsoft.com/office/drawing/2014/main" id="{C6E7862A-87A8-487D-9A06-35898CE4F6EA}"/>
              </a:ext>
            </a:extLst>
          </p:cNvPr>
          <p:cNvSpPr txBox="1"/>
          <p:nvPr/>
        </p:nvSpPr>
        <p:spPr>
          <a:xfrm>
            <a:off x="5607388" y="4919153"/>
            <a:ext cx="2360679" cy="395713"/>
          </a:xfrm>
          <a:prstGeom prst="rect">
            <a:avLst/>
          </a:prstGeom>
          <a:noFill/>
        </p:spPr>
        <p:txBody>
          <a:bodyPr wrap="square" lIns="48986" tIns="58783" rIns="48986" bIns="58783" rtlCol="0" anchor="t" anchorCtr="0">
            <a:spAutoFit/>
          </a:bodyPr>
          <a:lstStyle/>
          <a:p>
            <a:pPr marL="0" marR="0" lvl="0" indent="0" algn="l"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sp>
        <p:nvSpPr>
          <p:cNvPr id="57" name="TextBox 56">
            <a:extLst>
              <a:ext uri="{FF2B5EF4-FFF2-40B4-BE49-F238E27FC236}">
                <a16:creationId xmlns:a16="http://schemas.microsoft.com/office/drawing/2014/main" id="{683AAAE7-8A3A-47F5-94EF-5102C33ACF5A}"/>
              </a:ext>
            </a:extLst>
          </p:cNvPr>
          <p:cNvSpPr txBox="1"/>
          <p:nvPr/>
        </p:nvSpPr>
        <p:spPr>
          <a:xfrm>
            <a:off x="5607388" y="3261119"/>
            <a:ext cx="2360679" cy="395713"/>
          </a:xfrm>
          <a:prstGeom prst="rect">
            <a:avLst/>
          </a:prstGeom>
          <a:noFill/>
        </p:spPr>
        <p:txBody>
          <a:bodyPr wrap="square" lIns="48986" tIns="58783" rIns="48986" bIns="58783" rtlCol="0" anchor="t" anchorCtr="0">
            <a:spAutoFit/>
          </a:bodyPr>
          <a:lstStyle/>
          <a:p>
            <a:pPr marL="0" marR="0" lvl="0" indent="0" algn="l"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sp>
        <p:nvSpPr>
          <p:cNvPr id="58" name="TextBox 57">
            <a:extLst>
              <a:ext uri="{FF2B5EF4-FFF2-40B4-BE49-F238E27FC236}">
                <a16:creationId xmlns:a16="http://schemas.microsoft.com/office/drawing/2014/main" id="{66FBF8FB-7874-405D-B928-A96ED0D02AAD}"/>
              </a:ext>
            </a:extLst>
          </p:cNvPr>
          <p:cNvSpPr txBox="1"/>
          <p:nvPr/>
        </p:nvSpPr>
        <p:spPr>
          <a:xfrm>
            <a:off x="5607388" y="2410778"/>
            <a:ext cx="2360679" cy="395713"/>
          </a:xfrm>
          <a:prstGeom prst="rect">
            <a:avLst/>
          </a:prstGeom>
          <a:noFill/>
        </p:spPr>
        <p:txBody>
          <a:bodyPr wrap="square" lIns="48986" tIns="58783" rIns="48986" bIns="58783" rtlCol="0" anchor="t" anchorCtr="0">
            <a:spAutoFit/>
          </a:bodyPr>
          <a:lstStyle/>
          <a:p>
            <a:pPr marL="0" marR="0" lvl="0" indent="0" algn="l"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59" name="TextBox 58">
            <a:extLst>
              <a:ext uri="{FF2B5EF4-FFF2-40B4-BE49-F238E27FC236}">
                <a16:creationId xmlns:a16="http://schemas.microsoft.com/office/drawing/2014/main" id="{8D3393A7-C33F-4EA0-9BB4-8B1B74571A5A}"/>
              </a:ext>
            </a:extLst>
          </p:cNvPr>
          <p:cNvSpPr txBox="1"/>
          <p:nvPr/>
        </p:nvSpPr>
        <p:spPr>
          <a:xfrm>
            <a:off x="5607388" y="5815577"/>
            <a:ext cx="2360679" cy="395713"/>
          </a:xfrm>
          <a:prstGeom prst="rect">
            <a:avLst/>
          </a:prstGeom>
          <a:noFill/>
        </p:spPr>
        <p:txBody>
          <a:bodyPr wrap="square" lIns="48986" tIns="58783" rIns="48986" bIns="58783" rtlCol="0" anchor="t" anchorCtr="0">
            <a:spAutoFit/>
          </a:bodyPr>
          <a:lstStyle/>
          <a:p>
            <a:pPr marL="0" marR="0" lvl="0" indent="0" algn="l"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181" name="Group 180">
            <a:extLst>
              <a:ext uri="{FF2B5EF4-FFF2-40B4-BE49-F238E27FC236}">
                <a16:creationId xmlns:a16="http://schemas.microsoft.com/office/drawing/2014/main" id="{9AE976CB-57F5-43F4-BEA1-4E8F322D9446}"/>
              </a:ext>
            </a:extLst>
          </p:cNvPr>
          <p:cNvGrpSpPr/>
          <p:nvPr/>
        </p:nvGrpSpPr>
        <p:grpSpPr>
          <a:xfrm>
            <a:off x="8854633" y="1957563"/>
            <a:ext cx="1440714" cy="3748038"/>
            <a:chOff x="9149026" y="2074199"/>
            <a:chExt cx="1440714" cy="3748038"/>
          </a:xfrm>
        </p:grpSpPr>
        <p:cxnSp>
          <p:nvCxnSpPr>
            <p:cNvPr id="104" name="Straight Connector 103">
              <a:extLst>
                <a:ext uri="{FF2B5EF4-FFF2-40B4-BE49-F238E27FC236}">
                  <a16:creationId xmlns:a16="http://schemas.microsoft.com/office/drawing/2014/main" id="{A65053BE-4412-4FCF-B2C7-58C669467D2F}"/>
                </a:ext>
              </a:extLst>
            </p:cNvPr>
            <p:cNvCxnSpPr>
              <a:cxnSpLocks/>
            </p:cNvCxnSpPr>
            <p:nvPr/>
          </p:nvCxnSpPr>
          <p:spPr>
            <a:xfrm>
              <a:off x="9378778" y="2074199"/>
              <a:ext cx="0" cy="3748038"/>
            </a:xfrm>
            <a:prstGeom prst="line">
              <a:avLst/>
            </a:prstGeom>
            <a:noFill/>
            <a:ln w="19050" cap="flat" cmpd="sng" algn="ctr">
              <a:solidFill>
                <a:schemeClr val="accent5"/>
              </a:solidFill>
              <a:prstDash val="sysDot"/>
            </a:ln>
            <a:effectLst/>
          </p:spPr>
        </p:cxnSp>
        <p:cxnSp>
          <p:nvCxnSpPr>
            <p:cNvPr id="107" name="Straight Connector 106">
              <a:extLst>
                <a:ext uri="{FF2B5EF4-FFF2-40B4-BE49-F238E27FC236}">
                  <a16:creationId xmlns:a16="http://schemas.microsoft.com/office/drawing/2014/main" id="{D84BA6CC-4866-4E03-B2F8-EE16ABEB9B66}"/>
                </a:ext>
              </a:extLst>
            </p:cNvPr>
            <p:cNvCxnSpPr>
              <a:cxnSpLocks/>
            </p:cNvCxnSpPr>
            <p:nvPr/>
          </p:nvCxnSpPr>
          <p:spPr>
            <a:xfrm>
              <a:off x="9378778" y="5822237"/>
              <a:ext cx="1210962" cy="0"/>
            </a:xfrm>
            <a:prstGeom prst="line">
              <a:avLst/>
            </a:prstGeom>
            <a:noFill/>
            <a:ln w="19050" cap="flat" cmpd="sng" algn="ctr">
              <a:solidFill>
                <a:schemeClr val="accent5"/>
              </a:solidFill>
              <a:prstDash val="sysDot"/>
            </a:ln>
            <a:effectLst/>
          </p:spPr>
        </p:cxnSp>
        <p:cxnSp>
          <p:nvCxnSpPr>
            <p:cNvPr id="108" name="Straight Connector 107">
              <a:extLst>
                <a:ext uri="{FF2B5EF4-FFF2-40B4-BE49-F238E27FC236}">
                  <a16:creationId xmlns:a16="http://schemas.microsoft.com/office/drawing/2014/main" id="{2029D829-F6EB-4B9B-A6B6-E32EB0BC3947}"/>
                </a:ext>
              </a:extLst>
            </p:cNvPr>
            <p:cNvCxnSpPr>
              <a:cxnSpLocks/>
            </p:cNvCxnSpPr>
            <p:nvPr/>
          </p:nvCxnSpPr>
          <p:spPr>
            <a:xfrm>
              <a:off x="9378778" y="2074199"/>
              <a:ext cx="1210962" cy="0"/>
            </a:xfrm>
            <a:prstGeom prst="line">
              <a:avLst/>
            </a:prstGeom>
            <a:noFill/>
            <a:ln w="19050" cap="flat" cmpd="sng" algn="ctr">
              <a:solidFill>
                <a:schemeClr val="accent5"/>
              </a:solidFill>
              <a:prstDash val="sysDot"/>
            </a:ln>
            <a:effectLst/>
          </p:spPr>
        </p:cxnSp>
        <p:cxnSp>
          <p:nvCxnSpPr>
            <p:cNvPr id="109" name="Straight Connector 108">
              <a:extLst>
                <a:ext uri="{FF2B5EF4-FFF2-40B4-BE49-F238E27FC236}">
                  <a16:creationId xmlns:a16="http://schemas.microsoft.com/office/drawing/2014/main" id="{DD00A6BF-15C6-416D-B579-9AD316C01FDE}"/>
                </a:ext>
              </a:extLst>
            </p:cNvPr>
            <p:cNvCxnSpPr>
              <a:cxnSpLocks/>
            </p:cNvCxnSpPr>
            <p:nvPr/>
          </p:nvCxnSpPr>
          <p:spPr>
            <a:xfrm>
              <a:off x="9378778" y="3011208"/>
              <a:ext cx="1210962" cy="0"/>
            </a:xfrm>
            <a:prstGeom prst="line">
              <a:avLst/>
            </a:prstGeom>
            <a:noFill/>
            <a:ln w="19050" cap="flat" cmpd="sng" algn="ctr">
              <a:solidFill>
                <a:schemeClr val="accent5"/>
              </a:solidFill>
              <a:prstDash val="sysDot"/>
            </a:ln>
            <a:effectLst/>
          </p:spPr>
        </p:cxnSp>
        <p:cxnSp>
          <p:nvCxnSpPr>
            <p:cNvPr id="110" name="Straight Connector 109">
              <a:extLst>
                <a:ext uri="{FF2B5EF4-FFF2-40B4-BE49-F238E27FC236}">
                  <a16:creationId xmlns:a16="http://schemas.microsoft.com/office/drawing/2014/main" id="{08E8F088-9C52-44C0-999D-2761AEC3A660}"/>
                </a:ext>
              </a:extLst>
            </p:cNvPr>
            <p:cNvCxnSpPr>
              <a:cxnSpLocks/>
            </p:cNvCxnSpPr>
            <p:nvPr/>
          </p:nvCxnSpPr>
          <p:spPr>
            <a:xfrm>
              <a:off x="9149026" y="3948217"/>
              <a:ext cx="1440714" cy="0"/>
            </a:xfrm>
            <a:prstGeom prst="line">
              <a:avLst/>
            </a:prstGeom>
            <a:noFill/>
            <a:ln w="19050" cap="flat" cmpd="sng" algn="ctr">
              <a:solidFill>
                <a:schemeClr val="accent5"/>
              </a:solidFill>
              <a:prstDash val="sysDot"/>
            </a:ln>
            <a:effectLst/>
          </p:spPr>
        </p:cxnSp>
        <p:cxnSp>
          <p:nvCxnSpPr>
            <p:cNvPr id="111" name="Straight Connector 110">
              <a:extLst>
                <a:ext uri="{FF2B5EF4-FFF2-40B4-BE49-F238E27FC236}">
                  <a16:creationId xmlns:a16="http://schemas.microsoft.com/office/drawing/2014/main" id="{C9F04F86-F598-4533-B4E4-D05399FD4942}"/>
                </a:ext>
              </a:extLst>
            </p:cNvPr>
            <p:cNvCxnSpPr>
              <a:cxnSpLocks/>
            </p:cNvCxnSpPr>
            <p:nvPr/>
          </p:nvCxnSpPr>
          <p:spPr>
            <a:xfrm>
              <a:off x="9378778" y="4885226"/>
              <a:ext cx="1210962" cy="0"/>
            </a:xfrm>
            <a:prstGeom prst="line">
              <a:avLst/>
            </a:prstGeom>
            <a:noFill/>
            <a:ln w="19050" cap="flat" cmpd="sng" algn="ctr">
              <a:solidFill>
                <a:schemeClr val="accent5"/>
              </a:solidFill>
              <a:prstDash val="sysDot"/>
            </a:ln>
            <a:effectLst/>
          </p:spPr>
        </p:cxnSp>
      </p:grpSp>
      <p:grpSp>
        <p:nvGrpSpPr>
          <p:cNvPr id="186" name="Group 185">
            <a:extLst>
              <a:ext uri="{FF2B5EF4-FFF2-40B4-BE49-F238E27FC236}">
                <a16:creationId xmlns:a16="http://schemas.microsoft.com/office/drawing/2014/main" id="{6F97D574-9B1A-4966-B06C-51CEBBC4CEF0}"/>
              </a:ext>
            </a:extLst>
          </p:cNvPr>
          <p:cNvGrpSpPr/>
          <p:nvPr/>
        </p:nvGrpSpPr>
        <p:grpSpPr>
          <a:xfrm>
            <a:off x="10419181" y="1408431"/>
            <a:ext cx="919924" cy="784647"/>
            <a:chOff x="10713574" y="1408431"/>
            <a:chExt cx="919924" cy="784647"/>
          </a:xfrm>
        </p:grpSpPr>
        <p:sp>
          <p:nvSpPr>
            <p:cNvPr id="60" name="Rectangle 59">
              <a:extLst>
                <a:ext uri="{FF2B5EF4-FFF2-40B4-BE49-F238E27FC236}">
                  <a16:creationId xmlns:a16="http://schemas.microsoft.com/office/drawing/2014/main" id="{B4D11F83-3F76-4E4D-AD2D-A24EBBAC110A}"/>
                </a:ext>
              </a:extLst>
            </p:cNvPr>
            <p:cNvSpPr/>
            <p:nvPr/>
          </p:nvSpPr>
          <p:spPr>
            <a:xfrm>
              <a:off x="10813502" y="1955321"/>
              <a:ext cx="720069" cy="237757"/>
            </a:xfrm>
            <a:prstGeom prst="rect">
              <a:avLst/>
            </a:prstGeom>
          </p:spPr>
          <p:txBody>
            <a:bodyPr wrap="none">
              <a:spAutoFit/>
            </a:body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DEVICES</a:t>
              </a:r>
            </a:p>
          </p:txBody>
        </p:sp>
        <p:grpSp>
          <p:nvGrpSpPr>
            <p:cNvPr id="126" name="Group 125">
              <a:extLst>
                <a:ext uri="{FF2B5EF4-FFF2-40B4-BE49-F238E27FC236}">
                  <a16:creationId xmlns:a16="http://schemas.microsoft.com/office/drawing/2014/main" id="{88CB6541-624D-4CD6-BE7A-240266BB8014}"/>
                </a:ext>
              </a:extLst>
            </p:cNvPr>
            <p:cNvGrpSpPr/>
            <p:nvPr/>
          </p:nvGrpSpPr>
          <p:grpSpPr>
            <a:xfrm>
              <a:off x="10713574" y="1408431"/>
              <a:ext cx="919924" cy="500639"/>
              <a:chOff x="10650538" y="1262063"/>
              <a:chExt cx="1166812" cy="635000"/>
            </a:xfrm>
          </p:grpSpPr>
          <p:grpSp>
            <p:nvGrpSpPr>
              <p:cNvPr id="117" name="Group 4">
                <a:extLst>
                  <a:ext uri="{FF2B5EF4-FFF2-40B4-BE49-F238E27FC236}">
                    <a16:creationId xmlns:a16="http://schemas.microsoft.com/office/drawing/2014/main" id="{AD1E2BD2-70FF-4E81-B930-002F1851AB3F}"/>
                  </a:ext>
                </a:extLst>
              </p:cNvPr>
              <p:cNvGrpSpPr>
                <a:grpSpLocks noChangeAspect="1"/>
              </p:cNvGrpSpPr>
              <p:nvPr/>
            </p:nvGrpSpPr>
            <p:grpSpPr bwMode="auto">
              <a:xfrm>
                <a:off x="11410950" y="1490663"/>
                <a:ext cx="406400" cy="406400"/>
                <a:chOff x="7188" y="939"/>
                <a:chExt cx="256" cy="256"/>
              </a:xfrm>
            </p:grpSpPr>
            <p:sp>
              <p:nvSpPr>
                <p:cNvPr id="118" name="AutoShape 3">
                  <a:extLst>
                    <a:ext uri="{FF2B5EF4-FFF2-40B4-BE49-F238E27FC236}">
                      <a16:creationId xmlns:a16="http://schemas.microsoft.com/office/drawing/2014/main" id="{1CB05745-B2AD-4114-B61A-99F59273A3AF}"/>
                    </a:ext>
                  </a:extLst>
                </p:cNvPr>
                <p:cNvSpPr>
                  <a:spLocks noChangeAspect="1" noChangeArrowheads="1" noTextEdit="1"/>
                </p:cNvSpPr>
                <p:nvPr/>
              </p:nvSpPr>
              <p:spPr bwMode="auto">
                <a:xfrm>
                  <a:off x="7188" y="939"/>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19" name="Freeform 5">
                  <a:extLst>
                    <a:ext uri="{FF2B5EF4-FFF2-40B4-BE49-F238E27FC236}">
                      <a16:creationId xmlns:a16="http://schemas.microsoft.com/office/drawing/2014/main" id="{08963962-99DB-4537-AF39-320D5CDD05DF}"/>
                    </a:ext>
                  </a:extLst>
                </p:cNvPr>
                <p:cNvSpPr>
                  <a:spLocks/>
                </p:cNvSpPr>
                <p:nvPr/>
              </p:nvSpPr>
              <p:spPr bwMode="auto">
                <a:xfrm>
                  <a:off x="7188" y="965"/>
                  <a:ext cx="264" cy="207"/>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20" name="Group 8">
                <a:extLst>
                  <a:ext uri="{FF2B5EF4-FFF2-40B4-BE49-F238E27FC236}">
                    <a16:creationId xmlns:a16="http://schemas.microsoft.com/office/drawing/2014/main" id="{5C608245-8978-4A92-9A48-252F12BDA34B}"/>
                  </a:ext>
                </a:extLst>
              </p:cNvPr>
              <p:cNvGrpSpPr>
                <a:grpSpLocks noChangeAspect="1"/>
              </p:cNvGrpSpPr>
              <p:nvPr/>
            </p:nvGrpSpPr>
            <p:grpSpPr bwMode="auto">
              <a:xfrm>
                <a:off x="10650538" y="1490663"/>
                <a:ext cx="406400" cy="406400"/>
                <a:chOff x="6709" y="939"/>
                <a:chExt cx="256" cy="256"/>
              </a:xfrm>
            </p:grpSpPr>
            <p:sp>
              <p:nvSpPr>
                <p:cNvPr id="121" name="AutoShape 7">
                  <a:extLst>
                    <a:ext uri="{FF2B5EF4-FFF2-40B4-BE49-F238E27FC236}">
                      <a16:creationId xmlns:a16="http://schemas.microsoft.com/office/drawing/2014/main" id="{FC79DDDF-EF98-4CD0-B875-3D684C26593D}"/>
                    </a:ext>
                  </a:extLst>
                </p:cNvPr>
                <p:cNvSpPr>
                  <a:spLocks noChangeAspect="1" noChangeArrowheads="1" noTextEdit="1"/>
                </p:cNvSpPr>
                <p:nvPr/>
              </p:nvSpPr>
              <p:spPr bwMode="auto">
                <a:xfrm>
                  <a:off x="6709" y="939"/>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22" name="Freeform 9">
                  <a:extLst>
                    <a:ext uri="{FF2B5EF4-FFF2-40B4-BE49-F238E27FC236}">
                      <a16:creationId xmlns:a16="http://schemas.microsoft.com/office/drawing/2014/main" id="{7591E71B-BD6B-4F31-8A58-488BB3FE6F48}"/>
                    </a:ext>
                  </a:extLst>
                </p:cNvPr>
                <p:cNvSpPr>
                  <a:spLocks noEditPoints="1"/>
                </p:cNvSpPr>
                <p:nvPr/>
              </p:nvSpPr>
              <p:spPr bwMode="auto">
                <a:xfrm>
                  <a:off x="6726" y="986"/>
                  <a:ext cx="230" cy="165"/>
                </a:xfrm>
                <a:custGeom>
                  <a:avLst/>
                  <a:gdLst>
                    <a:gd name="T0" fmla="*/ 158 w 370"/>
                    <a:gd name="T1" fmla="*/ 214 h 267"/>
                    <a:gd name="T2" fmla="*/ 158 w 370"/>
                    <a:gd name="T3" fmla="*/ 214 h 267"/>
                    <a:gd name="T4" fmla="*/ 211 w 370"/>
                    <a:gd name="T5" fmla="*/ 214 h 267"/>
                    <a:gd name="T6" fmla="*/ 211 w 370"/>
                    <a:gd name="T7" fmla="*/ 241 h 267"/>
                    <a:gd name="T8" fmla="*/ 158 w 370"/>
                    <a:gd name="T9" fmla="*/ 241 h 267"/>
                    <a:gd name="T10" fmla="*/ 158 w 370"/>
                    <a:gd name="T11" fmla="*/ 214 h 267"/>
                    <a:gd name="T12" fmla="*/ 0 w 370"/>
                    <a:gd name="T13" fmla="*/ 12 h 267"/>
                    <a:gd name="T14" fmla="*/ 0 w 370"/>
                    <a:gd name="T15" fmla="*/ 12 h 267"/>
                    <a:gd name="T16" fmla="*/ 0 w 370"/>
                    <a:gd name="T17" fmla="*/ 254 h 267"/>
                    <a:gd name="T18" fmla="*/ 12 w 370"/>
                    <a:gd name="T19" fmla="*/ 267 h 267"/>
                    <a:gd name="T20" fmla="*/ 357 w 370"/>
                    <a:gd name="T21" fmla="*/ 267 h 267"/>
                    <a:gd name="T22" fmla="*/ 370 w 370"/>
                    <a:gd name="T23" fmla="*/ 254 h 267"/>
                    <a:gd name="T24" fmla="*/ 370 w 370"/>
                    <a:gd name="T25" fmla="*/ 12 h 267"/>
                    <a:gd name="T26" fmla="*/ 357 w 370"/>
                    <a:gd name="T27" fmla="*/ 0 h 267"/>
                    <a:gd name="T28" fmla="*/ 12 w 370"/>
                    <a:gd name="T29" fmla="*/ 0 h 267"/>
                    <a:gd name="T30" fmla="*/ 0 w 370"/>
                    <a:gd name="T31" fmla="*/ 1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0" h="267">
                      <a:moveTo>
                        <a:pt x="158" y="214"/>
                      </a:moveTo>
                      <a:lnTo>
                        <a:pt x="158" y="214"/>
                      </a:lnTo>
                      <a:lnTo>
                        <a:pt x="211" y="214"/>
                      </a:lnTo>
                      <a:lnTo>
                        <a:pt x="211" y="241"/>
                      </a:lnTo>
                      <a:lnTo>
                        <a:pt x="158" y="241"/>
                      </a:lnTo>
                      <a:lnTo>
                        <a:pt x="158" y="214"/>
                      </a:lnTo>
                      <a:close/>
                      <a:moveTo>
                        <a:pt x="0" y="12"/>
                      </a:moveTo>
                      <a:lnTo>
                        <a:pt x="0" y="12"/>
                      </a:lnTo>
                      <a:lnTo>
                        <a:pt x="0" y="254"/>
                      </a:lnTo>
                      <a:cubicBezTo>
                        <a:pt x="0" y="261"/>
                        <a:pt x="6" y="267"/>
                        <a:pt x="12" y="267"/>
                      </a:cubicBezTo>
                      <a:lnTo>
                        <a:pt x="357" y="267"/>
                      </a:lnTo>
                      <a:cubicBezTo>
                        <a:pt x="364" y="267"/>
                        <a:pt x="370" y="261"/>
                        <a:pt x="370" y="254"/>
                      </a:cubicBezTo>
                      <a:lnTo>
                        <a:pt x="370" y="12"/>
                      </a:lnTo>
                      <a:cubicBezTo>
                        <a:pt x="370" y="5"/>
                        <a:pt x="364" y="0"/>
                        <a:pt x="357" y="0"/>
                      </a:cubicBezTo>
                      <a:lnTo>
                        <a:pt x="12" y="0"/>
                      </a:lnTo>
                      <a:cubicBezTo>
                        <a:pt x="6" y="0"/>
                        <a:pt x="0" y="5"/>
                        <a:pt x="0" y="12"/>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23" name="Group 12">
                <a:extLst>
                  <a:ext uri="{FF2B5EF4-FFF2-40B4-BE49-F238E27FC236}">
                    <a16:creationId xmlns:a16="http://schemas.microsoft.com/office/drawing/2014/main" id="{02CEC68D-C977-418E-85EE-1DDEBB3553A4}"/>
                  </a:ext>
                </a:extLst>
              </p:cNvPr>
              <p:cNvGrpSpPr>
                <a:grpSpLocks noChangeAspect="1"/>
              </p:cNvGrpSpPr>
              <p:nvPr/>
            </p:nvGrpSpPr>
            <p:grpSpPr bwMode="auto">
              <a:xfrm>
                <a:off x="11006138" y="1262063"/>
                <a:ext cx="406400" cy="406400"/>
                <a:chOff x="6933" y="795"/>
                <a:chExt cx="256" cy="256"/>
              </a:xfrm>
            </p:grpSpPr>
            <p:sp>
              <p:nvSpPr>
                <p:cNvPr id="124" name="AutoShape 11">
                  <a:extLst>
                    <a:ext uri="{FF2B5EF4-FFF2-40B4-BE49-F238E27FC236}">
                      <a16:creationId xmlns:a16="http://schemas.microsoft.com/office/drawing/2014/main" id="{F2EA8780-76B7-49A5-931A-577F64FBF299}"/>
                    </a:ext>
                  </a:extLst>
                </p:cNvPr>
                <p:cNvSpPr>
                  <a:spLocks noChangeAspect="1" noChangeArrowheads="1" noTextEdit="1"/>
                </p:cNvSpPr>
                <p:nvPr/>
              </p:nvSpPr>
              <p:spPr bwMode="auto">
                <a:xfrm>
                  <a:off x="6933" y="795"/>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25" name="Freeform 13">
                  <a:extLst>
                    <a:ext uri="{FF2B5EF4-FFF2-40B4-BE49-F238E27FC236}">
                      <a16:creationId xmlns:a16="http://schemas.microsoft.com/office/drawing/2014/main" id="{545360B7-682F-4C57-B8D7-0B5A26DB0DA7}"/>
                    </a:ext>
                  </a:extLst>
                </p:cNvPr>
                <p:cNvSpPr>
                  <a:spLocks noEditPoints="1"/>
                </p:cNvSpPr>
                <p:nvPr/>
              </p:nvSpPr>
              <p:spPr bwMode="auto">
                <a:xfrm>
                  <a:off x="6999" y="809"/>
                  <a:ext cx="132" cy="231"/>
                </a:xfrm>
                <a:custGeom>
                  <a:avLst/>
                  <a:gdLst>
                    <a:gd name="T0" fmla="*/ 80 w 213"/>
                    <a:gd name="T1" fmla="*/ 320 h 373"/>
                    <a:gd name="T2" fmla="*/ 80 w 213"/>
                    <a:gd name="T3" fmla="*/ 320 h 373"/>
                    <a:gd name="T4" fmla="*/ 133 w 213"/>
                    <a:gd name="T5" fmla="*/ 320 h 373"/>
                    <a:gd name="T6" fmla="*/ 133 w 213"/>
                    <a:gd name="T7" fmla="*/ 346 h 373"/>
                    <a:gd name="T8" fmla="*/ 80 w 213"/>
                    <a:gd name="T9" fmla="*/ 346 h 373"/>
                    <a:gd name="T10" fmla="*/ 80 w 213"/>
                    <a:gd name="T11" fmla="*/ 320 h 373"/>
                    <a:gd name="T12" fmla="*/ 200 w 213"/>
                    <a:gd name="T13" fmla="*/ 373 h 373"/>
                    <a:gd name="T14" fmla="*/ 200 w 213"/>
                    <a:gd name="T15" fmla="*/ 373 h 373"/>
                    <a:gd name="T16" fmla="*/ 213 w 213"/>
                    <a:gd name="T17" fmla="*/ 360 h 373"/>
                    <a:gd name="T18" fmla="*/ 213 w 213"/>
                    <a:gd name="T19" fmla="*/ 13 h 373"/>
                    <a:gd name="T20" fmla="*/ 200 w 213"/>
                    <a:gd name="T21" fmla="*/ 0 h 373"/>
                    <a:gd name="T22" fmla="*/ 13 w 213"/>
                    <a:gd name="T23" fmla="*/ 0 h 373"/>
                    <a:gd name="T24" fmla="*/ 0 w 213"/>
                    <a:gd name="T25" fmla="*/ 13 h 373"/>
                    <a:gd name="T26" fmla="*/ 0 w 213"/>
                    <a:gd name="T27" fmla="*/ 360 h 373"/>
                    <a:gd name="T28" fmla="*/ 13 w 213"/>
                    <a:gd name="T29" fmla="*/ 373 h 373"/>
                    <a:gd name="T30" fmla="*/ 200 w 213"/>
                    <a:gd name="T31"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373">
                      <a:moveTo>
                        <a:pt x="80" y="320"/>
                      </a:moveTo>
                      <a:lnTo>
                        <a:pt x="80" y="320"/>
                      </a:lnTo>
                      <a:lnTo>
                        <a:pt x="133" y="320"/>
                      </a:lnTo>
                      <a:lnTo>
                        <a:pt x="133" y="346"/>
                      </a:lnTo>
                      <a:lnTo>
                        <a:pt x="80" y="346"/>
                      </a:lnTo>
                      <a:lnTo>
                        <a:pt x="80" y="320"/>
                      </a:lnTo>
                      <a:close/>
                      <a:moveTo>
                        <a:pt x="200" y="373"/>
                      </a:moveTo>
                      <a:lnTo>
                        <a:pt x="200" y="373"/>
                      </a:lnTo>
                      <a:cubicBezTo>
                        <a:pt x="208" y="373"/>
                        <a:pt x="213" y="367"/>
                        <a:pt x="213" y="360"/>
                      </a:cubicBezTo>
                      <a:lnTo>
                        <a:pt x="213" y="13"/>
                      </a:lnTo>
                      <a:cubicBezTo>
                        <a:pt x="213" y="5"/>
                        <a:pt x="208" y="0"/>
                        <a:pt x="200" y="0"/>
                      </a:cubicBezTo>
                      <a:lnTo>
                        <a:pt x="13" y="0"/>
                      </a:lnTo>
                      <a:cubicBezTo>
                        <a:pt x="6" y="0"/>
                        <a:pt x="0" y="5"/>
                        <a:pt x="0" y="13"/>
                      </a:cubicBezTo>
                      <a:lnTo>
                        <a:pt x="0" y="360"/>
                      </a:lnTo>
                      <a:cubicBezTo>
                        <a:pt x="0" y="367"/>
                        <a:pt x="6" y="373"/>
                        <a:pt x="13" y="373"/>
                      </a:cubicBezTo>
                      <a:lnTo>
                        <a:pt x="200" y="37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grpSp>
        <p:nvGrpSpPr>
          <p:cNvPr id="185" name="Group 184">
            <a:extLst>
              <a:ext uri="{FF2B5EF4-FFF2-40B4-BE49-F238E27FC236}">
                <a16:creationId xmlns:a16="http://schemas.microsoft.com/office/drawing/2014/main" id="{3D5D3247-8C6C-44C2-B232-82B771E0FE04}"/>
              </a:ext>
            </a:extLst>
          </p:cNvPr>
          <p:cNvGrpSpPr/>
          <p:nvPr/>
        </p:nvGrpSpPr>
        <p:grpSpPr>
          <a:xfrm>
            <a:off x="10311228" y="2355027"/>
            <a:ext cx="1135831" cy="775061"/>
            <a:chOff x="10605621" y="2355027"/>
            <a:chExt cx="1135831" cy="775061"/>
          </a:xfrm>
        </p:grpSpPr>
        <p:sp>
          <p:nvSpPr>
            <p:cNvPr id="61" name="Rectangle 60">
              <a:extLst>
                <a:ext uri="{FF2B5EF4-FFF2-40B4-BE49-F238E27FC236}">
                  <a16:creationId xmlns:a16="http://schemas.microsoft.com/office/drawing/2014/main" id="{8A178034-628B-4302-9ADA-5E980175AEFE}"/>
                </a:ext>
              </a:extLst>
            </p:cNvPr>
            <p:cNvSpPr/>
            <p:nvPr/>
          </p:nvSpPr>
          <p:spPr>
            <a:xfrm>
              <a:off x="10702093" y="2892331"/>
              <a:ext cx="942887" cy="237757"/>
            </a:xfrm>
            <a:prstGeom prst="rect">
              <a:avLst/>
            </a:prstGeom>
          </p:spPr>
          <p:txBody>
            <a:bodyPr wrap="none">
              <a:spAutoFit/>
            </a:body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REPORTING</a:t>
              </a:r>
            </a:p>
          </p:txBody>
        </p:sp>
        <p:grpSp>
          <p:nvGrpSpPr>
            <p:cNvPr id="179" name="Group 178">
              <a:extLst>
                <a:ext uri="{FF2B5EF4-FFF2-40B4-BE49-F238E27FC236}">
                  <a16:creationId xmlns:a16="http://schemas.microsoft.com/office/drawing/2014/main" id="{BF6DE103-5977-49F8-A02F-C50DE0A49EA9}"/>
                </a:ext>
              </a:extLst>
            </p:cNvPr>
            <p:cNvGrpSpPr/>
            <p:nvPr/>
          </p:nvGrpSpPr>
          <p:grpSpPr>
            <a:xfrm>
              <a:off x="10605621" y="2355027"/>
              <a:ext cx="1135831" cy="493998"/>
              <a:chOff x="10605621" y="2355027"/>
              <a:chExt cx="1135831" cy="493998"/>
            </a:xfrm>
          </p:grpSpPr>
          <p:pic>
            <p:nvPicPr>
              <p:cNvPr id="129" name="Picture 128">
                <a:extLst>
                  <a:ext uri="{FF2B5EF4-FFF2-40B4-BE49-F238E27FC236}">
                    <a16:creationId xmlns:a16="http://schemas.microsoft.com/office/drawing/2014/main" id="{BDE481E5-BAFC-41AD-87F6-29B31072A216}"/>
                  </a:ext>
                </a:extLst>
              </p:cNvPr>
              <p:cNvPicPr>
                <a:picLocks noChangeAspect="1"/>
              </p:cNvPicPr>
              <p:nvPr/>
            </p:nvPicPr>
            <p:blipFill>
              <a:blip r:embed="rId5"/>
              <a:stretch>
                <a:fillRect/>
              </a:stretch>
            </p:blipFill>
            <p:spPr>
              <a:xfrm>
                <a:off x="11429293" y="2536866"/>
                <a:ext cx="312159" cy="312159"/>
              </a:xfrm>
              <a:prstGeom prst="rect">
                <a:avLst/>
              </a:prstGeom>
            </p:spPr>
          </p:pic>
          <p:grpSp>
            <p:nvGrpSpPr>
              <p:cNvPr id="130" name="Group 16">
                <a:extLst>
                  <a:ext uri="{FF2B5EF4-FFF2-40B4-BE49-F238E27FC236}">
                    <a16:creationId xmlns:a16="http://schemas.microsoft.com/office/drawing/2014/main" id="{D994092F-04CC-4EC7-95AF-6E5500E48A21}"/>
                  </a:ext>
                </a:extLst>
              </p:cNvPr>
              <p:cNvGrpSpPr>
                <a:grpSpLocks noChangeAspect="1"/>
              </p:cNvGrpSpPr>
              <p:nvPr/>
            </p:nvGrpSpPr>
            <p:grpSpPr bwMode="auto">
              <a:xfrm>
                <a:off x="10605621" y="2491042"/>
                <a:ext cx="345452" cy="345452"/>
                <a:chOff x="6377" y="1427"/>
                <a:chExt cx="287" cy="287"/>
              </a:xfrm>
            </p:grpSpPr>
            <p:sp>
              <p:nvSpPr>
                <p:cNvPr id="131" name="AutoShape 15">
                  <a:extLst>
                    <a:ext uri="{FF2B5EF4-FFF2-40B4-BE49-F238E27FC236}">
                      <a16:creationId xmlns:a16="http://schemas.microsoft.com/office/drawing/2014/main" id="{7175A44F-A0C6-4602-BED9-90BAA49EB5B4}"/>
                    </a:ext>
                  </a:extLst>
                </p:cNvPr>
                <p:cNvSpPr>
                  <a:spLocks noChangeAspect="1" noChangeArrowheads="1" noTextEdit="1"/>
                </p:cNvSpPr>
                <p:nvPr/>
              </p:nvSpPr>
              <p:spPr bwMode="auto">
                <a:xfrm>
                  <a:off x="6377" y="1427"/>
                  <a:ext cx="287" cy="2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2" name="Freeform 17">
                  <a:extLst>
                    <a:ext uri="{FF2B5EF4-FFF2-40B4-BE49-F238E27FC236}">
                      <a16:creationId xmlns:a16="http://schemas.microsoft.com/office/drawing/2014/main" id="{38A3D56F-486E-478C-AEBB-3EAED4E0C03D}"/>
                    </a:ext>
                  </a:extLst>
                </p:cNvPr>
                <p:cNvSpPr>
                  <a:spLocks/>
                </p:cNvSpPr>
                <p:nvPr/>
              </p:nvSpPr>
              <p:spPr bwMode="auto">
                <a:xfrm>
                  <a:off x="6414" y="1460"/>
                  <a:ext cx="223" cy="158"/>
                </a:xfrm>
                <a:custGeom>
                  <a:avLst/>
                  <a:gdLst>
                    <a:gd name="T0" fmla="*/ 320 w 320"/>
                    <a:gd name="T1" fmla="*/ 0 h 227"/>
                    <a:gd name="T2" fmla="*/ 320 w 320"/>
                    <a:gd name="T3" fmla="*/ 0 h 227"/>
                    <a:gd name="T4" fmla="*/ 0 w 320"/>
                    <a:gd name="T5" fmla="*/ 0 h 227"/>
                    <a:gd name="T6" fmla="*/ 0 w 320"/>
                    <a:gd name="T7" fmla="*/ 214 h 227"/>
                    <a:gd name="T8" fmla="*/ 31 w 320"/>
                    <a:gd name="T9" fmla="*/ 214 h 227"/>
                    <a:gd name="T10" fmla="*/ 54 w 320"/>
                    <a:gd name="T11" fmla="*/ 191 h 227"/>
                    <a:gd name="T12" fmla="*/ 63 w 320"/>
                    <a:gd name="T13" fmla="*/ 187 h 227"/>
                    <a:gd name="T14" fmla="*/ 73 w 320"/>
                    <a:gd name="T15" fmla="*/ 191 h 227"/>
                    <a:gd name="T16" fmla="*/ 109 w 320"/>
                    <a:gd name="T17" fmla="*/ 227 h 227"/>
                    <a:gd name="T18" fmla="*/ 160 w 320"/>
                    <a:gd name="T19" fmla="*/ 30 h 227"/>
                    <a:gd name="T20" fmla="*/ 165 w 320"/>
                    <a:gd name="T21" fmla="*/ 23 h 227"/>
                    <a:gd name="T22" fmla="*/ 173 w 320"/>
                    <a:gd name="T23" fmla="*/ 20 h 227"/>
                    <a:gd name="T24" fmla="*/ 181 w 320"/>
                    <a:gd name="T25" fmla="*/ 23 h 227"/>
                    <a:gd name="T26" fmla="*/ 186 w 320"/>
                    <a:gd name="T27" fmla="*/ 30 h 227"/>
                    <a:gd name="T28" fmla="*/ 207 w 320"/>
                    <a:gd name="T29" fmla="*/ 117 h 227"/>
                    <a:gd name="T30" fmla="*/ 240 w 320"/>
                    <a:gd name="T31" fmla="*/ 117 h 227"/>
                    <a:gd name="T32" fmla="*/ 248 w 320"/>
                    <a:gd name="T33" fmla="*/ 120 h 227"/>
                    <a:gd name="T34" fmla="*/ 253 w 320"/>
                    <a:gd name="T35" fmla="*/ 127 h 227"/>
                    <a:gd name="T36" fmla="*/ 268 w 320"/>
                    <a:gd name="T37" fmla="*/ 187 h 227"/>
                    <a:gd name="T38" fmla="*/ 320 w 320"/>
                    <a:gd name="T39" fmla="*/ 187 h 227"/>
                    <a:gd name="T40" fmla="*/ 320 w 320"/>
                    <a:gd name="T41"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227">
                      <a:moveTo>
                        <a:pt x="320" y="0"/>
                      </a:moveTo>
                      <a:lnTo>
                        <a:pt x="320" y="0"/>
                      </a:lnTo>
                      <a:lnTo>
                        <a:pt x="0" y="0"/>
                      </a:lnTo>
                      <a:lnTo>
                        <a:pt x="0" y="214"/>
                      </a:lnTo>
                      <a:lnTo>
                        <a:pt x="31" y="214"/>
                      </a:lnTo>
                      <a:lnTo>
                        <a:pt x="54" y="191"/>
                      </a:lnTo>
                      <a:cubicBezTo>
                        <a:pt x="56" y="188"/>
                        <a:pt x="60" y="187"/>
                        <a:pt x="63" y="187"/>
                      </a:cubicBezTo>
                      <a:cubicBezTo>
                        <a:pt x="67" y="187"/>
                        <a:pt x="70" y="188"/>
                        <a:pt x="73" y="191"/>
                      </a:cubicBezTo>
                      <a:lnTo>
                        <a:pt x="109" y="227"/>
                      </a:lnTo>
                      <a:lnTo>
                        <a:pt x="160" y="30"/>
                      </a:lnTo>
                      <a:cubicBezTo>
                        <a:pt x="161" y="27"/>
                        <a:pt x="162" y="25"/>
                        <a:pt x="165" y="23"/>
                      </a:cubicBezTo>
                      <a:cubicBezTo>
                        <a:pt x="167" y="21"/>
                        <a:pt x="170" y="20"/>
                        <a:pt x="173" y="20"/>
                      </a:cubicBezTo>
                      <a:cubicBezTo>
                        <a:pt x="176" y="20"/>
                        <a:pt x="179" y="21"/>
                        <a:pt x="181" y="23"/>
                      </a:cubicBezTo>
                      <a:cubicBezTo>
                        <a:pt x="184" y="25"/>
                        <a:pt x="185" y="27"/>
                        <a:pt x="186" y="30"/>
                      </a:cubicBezTo>
                      <a:lnTo>
                        <a:pt x="207" y="117"/>
                      </a:lnTo>
                      <a:lnTo>
                        <a:pt x="240" y="117"/>
                      </a:lnTo>
                      <a:cubicBezTo>
                        <a:pt x="243" y="117"/>
                        <a:pt x="246" y="118"/>
                        <a:pt x="248" y="120"/>
                      </a:cubicBezTo>
                      <a:cubicBezTo>
                        <a:pt x="250" y="122"/>
                        <a:pt x="252" y="124"/>
                        <a:pt x="253" y="127"/>
                      </a:cubicBezTo>
                      <a:lnTo>
                        <a:pt x="268" y="187"/>
                      </a:lnTo>
                      <a:lnTo>
                        <a:pt x="320" y="187"/>
                      </a:lnTo>
                      <a:lnTo>
                        <a:pt x="320"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3" name="Freeform 18">
                  <a:extLst>
                    <a:ext uri="{FF2B5EF4-FFF2-40B4-BE49-F238E27FC236}">
                      <a16:creationId xmlns:a16="http://schemas.microsoft.com/office/drawing/2014/main" id="{AC1538DA-D10E-4355-9E29-8C6821759591}"/>
                    </a:ext>
                  </a:extLst>
                </p:cNvPr>
                <p:cNvSpPr>
                  <a:spLocks/>
                </p:cNvSpPr>
                <p:nvPr/>
              </p:nvSpPr>
              <p:spPr bwMode="auto">
                <a:xfrm>
                  <a:off x="6414" y="1522"/>
                  <a:ext cx="223" cy="161"/>
                </a:xfrm>
                <a:custGeom>
                  <a:avLst/>
                  <a:gdLst>
                    <a:gd name="T0" fmla="*/ 320 w 320"/>
                    <a:gd name="T1" fmla="*/ 126 h 232"/>
                    <a:gd name="T2" fmla="*/ 320 w 320"/>
                    <a:gd name="T3" fmla="*/ 126 h 232"/>
                    <a:gd name="T4" fmla="*/ 257 w 320"/>
                    <a:gd name="T5" fmla="*/ 126 h 232"/>
                    <a:gd name="T6" fmla="*/ 249 w 320"/>
                    <a:gd name="T7" fmla="*/ 123 h 232"/>
                    <a:gd name="T8" fmla="*/ 244 w 320"/>
                    <a:gd name="T9" fmla="*/ 115 h 232"/>
                    <a:gd name="T10" fmla="*/ 229 w 320"/>
                    <a:gd name="T11" fmla="*/ 56 h 232"/>
                    <a:gd name="T12" fmla="*/ 197 w 320"/>
                    <a:gd name="T13" fmla="*/ 56 h 232"/>
                    <a:gd name="T14" fmla="*/ 189 w 320"/>
                    <a:gd name="T15" fmla="*/ 53 h 232"/>
                    <a:gd name="T16" fmla="*/ 184 w 320"/>
                    <a:gd name="T17" fmla="*/ 46 h 232"/>
                    <a:gd name="T18" fmla="*/ 173 w 320"/>
                    <a:gd name="T19" fmla="*/ 0 h 232"/>
                    <a:gd name="T20" fmla="*/ 129 w 320"/>
                    <a:gd name="T21" fmla="*/ 169 h 232"/>
                    <a:gd name="T22" fmla="*/ 125 w 320"/>
                    <a:gd name="T23" fmla="*/ 176 h 232"/>
                    <a:gd name="T24" fmla="*/ 116 w 320"/>
                    <a:gd name="T25" fmla="*/ 179 h 232"/>
                    <a:gd name="T26" fmla="*/ 107 w 320"/>
                    <a:gd name="T27" fmla="*/ 175 h 232"/>
                    <a:gd name="T28" fmla="*/ 63 w 320"/>
                    <a:gd name="T29" fmla="*/ 131 h 232"/>
                    <a:gd name="T30" fmla="*/ 46 w 320"/>
                    <a:gd name="T31" fmla="*/ 148 h 232"/>
                    <a:gd name="T32" fmla="*/ 36 w 320"/>
                    <a:gd name="T33" fmla="*/ 152 h 232"/>
                    <a:gd name="T34" fmla="*/ 0 w 320"/>
                    <a:gd name="T35" fmla="*/ 152 h 232"/>
                    <a:gd name="T36" fmla="*/ 0 w 320"/>
                    <a:gd name="T37" fmla="*/ 232 h 232"/>
                    <a:gd name="T38" fmla="*/ 320 w 320"/>
                    <a:gd name="T39" fmla="*/ 232 h 232"/>
                    <a:gd name="T40" fmla="*/ 320 w 320"/>
                    <a:gd name="T41" fmla="*/ 1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232">
                      <a:moveTo>
                        <a:pt x="320" y="126"/>
                      </a:moveTo>
                      <a:lnTo>
                        <a:pt x="320" y="126"/>
                      </a:lnTo>
                      <a:lnTo>
                        <a:pt x="257" y="126"/>
                      </a:lnTo>
                      <a:cubicBezTo>
                        <a:pt x="254" y="126"/>
                        <a:pt x="251" y="125"/>
                        <a:pt x="249" y="123"/>
                      </a:cubicBezTo>
                      <a:cubicBezTo>
                        <a:pt x="247" y="121"/>
                        <a:pt x="245" y="118"/>
                        <a:pt x="244" y="115"/>
                      </a:cubicBezTo>
                      <a:lnTo>
                        <a:pt x="229" y="56"/>
                      </a:lnTo>
                      <a:lnTo>
                        <a:pt x="197" y="56"/>
                      </a:lnTo>
                      <a:cubicBezTo>
                        <a:pt x="194" y="56"/>
                        <a:pt x="191" y="55"/>
                        <a:pt x="189" y="53"/>
                      </a:cubicBezTo>
                      <a:cubicBezTo>
                        <a:pt x="186" y="51"/>
                        <a:pt x="185" y="49"/>
                        <a:pt x="184" y="46"/>
                      </a:cubicBezTo>
                      <a:lnTo>
                        <a:pt x="173" y="0"/>
                      </a:lnTo>
                      <a:lnTo>
                        <a:pt x="129" y="169"/>
                      </a:lnTo>
                      <a:cubicBezTo>
                        <a:pt x="129" y="172"/>
                        <a:pt x="127" y="174"/>
                        <a:pt x="125" y="176"/>
                      </a:cubicBezTo>
                      <a:cubicBezTo>
                        <a:pt x="122" y="178"/>
                        <a:pt x="120" y="179"/>
                        <a:pt x="116" y="179"/>
                      </a:cubicBezTo>
                      <a:cubicBezTo>
                        <a:pt x="113" y="179"/>
                        <a:pt x="110" y="178"/>
                        <a:pt x="107" y="175"/>
                      </a:cubicBezTo>
                      <a:lnTo>
                        <a:pt x="63" y="131"/>
                      </a:lnTo>
                      <a:lnTo>
                        <a:pt x="46" y="148"/>
                      </a:lnTo>
                      <a:cubicBezTo>
                        <a:pt x="43" y="151"/>
                        <a:pt x="40" y="152"/>
                        <a:pt x="36" y="152"/>
                      </a:cubicBezTo>
                      <a:lnTo>
                        <a:pt x="0" y="152"/>
                      </a:lnTo>
                      <a:lnTo>
                        <a:pt x="0" y="232"/>
                      </a:lnTo>
                      <a:lnTo>
                        <a:pt x="320" y="232"/>
                      </a:lnTo>
                      <a:lnTo>
                        <a:pt x="320" y="126"/>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34" name="Group 21">
                <a:extLst>
                  <a:ext uri="{FF2B5EF4-FFF2-40B4-BE49-F238E27FC236}">
                    <a16:creationId xmlns:a16="http://schemas.microsoft.com/office/drawing/2014/main" id="{0F17B1B8-568D-4A01-A163-0CDD83D0EF06}"/>
                  </a:ext>
                </a:extLst>
              </p:cNvPr>
              <p:cNvGrpSpPr>
                <a:grpSpLocks noChangeAspect="1"/>
              </p:cNvGrpSpPr>
              <p:nvPr/>
            </p:nvGrpSpPr>
            <p:grpSpPr bwMode="auto">
              <a:xfrm>
                <a:off x="11036114" y="2355027"/>
                <a:ext cx="308139" cy="308139"/>
                <a:chOff x="6665" y="1314"/>
                <a:chExt cx="256" cy="256"/>
              </a:xfrm>
            </p:grpSpPr>
            <p:sp>
              <p:nvSpPr>
                <p:cNvPr id="135" name="AutoShape 20">
                  <a:extLst>
                    <a:ext uri="{FF2B5EF4-FFF2-40B4-BE49-F238E27FC236}">
                      <a16:creationId xmlns:a16="http://schemas.microsoft.com/office/drawing/2014/main" id="{AD596A61-9150-4541-AD84-F826B30E1FBC}"/>
                    </a:ext>
                  </a:extLst>
                </p:cNvPr>
                <p:cNvSpPr>
                  <a:spLocks noChangeAspect="1" noChangeArrowheads="1" noTextEdit="1"/>
                </p:cNvSpPr>
                <p:nvPr/>
              </p:nvSpPr>
              <p:spPr bwMode="auto">
                <a:xfrm>
                  <a:off x="6665" y="1314"/>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6" name="Freeform 22">
                  <a:extLst>
                    <a:ext uri="{FF2B5EF4-FFF2-40B4-BE49-F238E27FC236}">
                      <a16:creationId xmlns:a16="http://schemas.microsoft.com/office/drawing/2014/main" id="{BA36EF46-33C0-4D57-AC30-094D517B82E0}"/>
                    </a:ext>
                  </a:extLst>
                </p:cNvPr>
                <p:cNvSpPr>
                  <a:spLocks/>
                </p:cNvSpPr>
                <p:nvPr/>
              </p:nvSpPr>
              <p:spPr bwMode="auto">
                <a:xfrm>
                  <a:off x="6673" y="1468"/>
                  <a:ext cx="50" cy="83"/>
                </a:xfrm>
                <a:custGeom>
                  <a:avLst/>
                  <a:gdLst>
                    <a:gd name="T0" fmla="*/ 0 w 80"/>
                    <a:gd name="T1" fmla="*/ 134 h 134"/>
                    <a:gd name="T2" fmla="*/ 0 w 80"/>
                    <a:gd name="T3" fmla="*/ 134 h 134"/>
                    <a:gd name="T4" fmla="*/ 80 w 80"/>
                    <a:gd name="T5" fmla="*/ 134 h 134"/>
                    <a:gd name="T6" fmla="*/ 80 w 80"/>
                    <a:gd name="T7" fmla="*/ 0 h 134"/>
                    <a:gd name="T8" fmla="*/ 0 w 80"/>
                    <a:gd name="T9" fmla="*/ 0 h 134"/>
                    <a:gd name="T10" fmla="*/ 0 w 80"/>
                    <a:gd name="T11" fmla="*/ 134 h 134"/>
                  </a:gdLst>
                  <a:ahLst/>
                  <a:cxnLst>
                    <a:cxn ang="0">
                      <a:pos x="T0" y="T1"/>
                    </a:cxn>
                    <a:cxn ang="0">
                      <a:pos x="T2" y="T3"/>
                    </a:cxn>
                    <a:cxn ang="0">
                      <a:pos x="T4" y="T5"/>
                    </a:cxn>
                    <a:cxn ang="0">
                      <a:pos x="T6" y="T7"/>
                    </a:cxn>
                    <a:cxn ang="0">
                      <a:pos x="T8" y="T9"/>
                    </a:cxn>
                    <a:cxn ang="0">
                      <a:pos x="T10" y="T11"/>
                    </a:cxn>
                  </a:cxnLst>
                  <a:rect l="0" t="0" r="r" b="b"/>
                  <a:pathLst>
                    <a:path w="80" h="134">
                      <a:moveTo>
                        <a:pt x="0" y="134"/>
                      </a:moveTo>
                      <a:lnTo>
                        <a:pt x="0" y="134"/>
                      </a:lnTo>
                      <a:lnTo>
                        <a:pt x="80" y="134"/>
                      </a:lnTo>
                      <a:lnTo>
                        <a:pt x="80" y="0"/>
                      </a:lnTo>
                      <a:lnTo>
                        <a:pt x="0" y="0"/>
                      </a:lnTo>
                      <a:lnTo>
                        <a:pt x="0" y="134"/>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7" name="Freeform 23">
                  <a:extLst>
                    <a:ext uri="{FF2B5EF4-FFF2-40B4-BE49-F238E27FC236}">
                      <a16:creationId xmlns:a16="http://schemas.microsoft.com/office/drawing/2014/main" id="{64B75DFA-BCD3-44FA-9461-034F562485DA}"/>
                    </a:ext>
                  </a:extLst>
                </p:cNvPr>
                <p:cNvSpPr>
                  <a:spLocks/>
                </p:cNvSpPr>
                <p:nvPr/>
              </p:nvSpPr>
              <p:spPr bwMode="auto">
                <a:xfrm>
                  <a:off x="6739" y="1402"/>
                  <a:ext cx="50" cy="149"/>
                </a:xfrm>
                <a:custGeom>
                  <a:avLst/>
                  <a:gdLst>
                    <a:gd name="T0" fmla="*/ 0 w 80"/>
                    <a:gd name="T1" fmla="*/ 240 h 240"/>
                    <a:gd name="T2" fmla="*/ 0 w 80"/>
                    <a:gd name="T3" fmla="*/ 240 h 240"/>
                    <a:gd name="T4" fmla="*/ 80 w 80"/>
                    <a:gd name="T5" fmla="*/ 240 h 240"/>
                    <a:gd name="T6" fmla="*/ 80 w 80"/>
                    <a:gd name="T7" fmla="*/ 0 h 240"/>
                    <a:gd name="T8" fmla="*/ 0 w 80"/>
                    <a:gd name="T9" fmla="*/ 0 h 240"/>
                    <a:gd name="T10" fmla="*/ 0 w 80"/>
                    <a:gd name="T11" fmla="*/ 240 h 240"/>
                  </a:gdLst>
                  <a:ahLst/>
                  <a:cxnLst>
                    <a:cxn ang="0">
                      <a:pos x="T0" y="T1"/>
                    </a:cxn>
                    <a:cxn ang="0">
                      <a:pos x="T2" y="T3"/>
                    </a:cxn>
                    <a:cxn ang="0">
                      <a:pos x="T4" y="T5"/>
                    </a:cxn>
                    <a:cxn ang="0">
                      <a:pos x="T6" y="T7"/>
                    </a:cxn>
                    <a:cxn ang="0">
                      <a:pos x="T8" y="T9"/>
                    </a:cxn>
                    <a:cxn ang="0">
                      <a:pos x="T10" y="T11"/>
                    </a:cxn>
                  </a:cxnLst>
                  <a:rect l="0" t="0" r="r" b="b"/>
                  <a:pathLst>
                    <a:path w="80" h="240">
                      <a:moveTo>
                        <a:pt x="0" y="240"/>
                      </a:moveTo>
                      <a:lnTo>
                        <a:pt x="0" y="240"/>
                      </a:lnTo>
                      <a:lnTo>
                        <a:pt x="80" y="240"/>
                      </a:lnTo>
                      <a:lnTo>
                        <a:pt x="80" y="0"/>
                      </a:lnTo>
                      <a:lnTo>
                        <a:pt x="0" y="0"/>
                      </a:lnTo>
                      <a:lnTo>
                        <a:pt x="0" y="24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8" name="Freeform 24">
                  <a:extLst>
                    <a:ext uri="{FF2B5EF4-FFF2-40B4-BE49-F238E27FC236}">
                      <a16:creationId xmlns:a16="http://schemas.microsoft.com/office/drawing/2014/main" id="{76783617-C7DB-464F-BE2B-43B897DF4FC6}"/>
                    </a:ext>
                  </a:extLst>
                </p:cNvPr>
                <p:cNvSpPr>
                  <a:spLocks/>
                </p:cNvSpPr>
                <p:nvPr/>
              </p:nvSpPr>
              <p:spPr bwMode="auto">
                <a:xfrm>
                  <a:off x="6872" y="1402"/>
                  <a:ext cx="49" cy="149"/>
                </a:xfrm>
                <a:custGeom>
                  <a:avLst/>
                  <a:gdLst>
                    <a:gd name="T0" fmla="*/ 0 w 80"/>
                    <a:gd name="T1" fmla="*/ 240 h 240"/>
                    <a:gd name="T2" fmla="*/ 0 w 80"/>
                    <a:gd name="T3" fmla="*/ 240 h 240"/>
                    <a:gd name="T4" fmla="*/ 80 w 80"/>
                    <a:gd name="T5" fmla="*/ 240 h 240"/>
                    <a:gd name="T6" fmla="*/ 80 w 80"/>
                    <a:gd name="T7" fmla="*/ 0 h 240"/>
                    <a:gd name="T8" fmla="*/ 0 w 80"/>
                    <a:gd name="T9" fmla="*/ 0 h 240"/>
                    <a:gd name="T10" fmla="*/ 0 w 80"/>
                    <a:gd name="T11" fmla="*/ 240 h 240"/>
                  </a:gdLst>
                  <a:ahLst/>
                  <a:cxnLst>
                    <a:cxn ang="0">
                      <a:pos x="T0" y="T1"/>
                    </a:cxn>
                    <a:cxn ang="0">
                      <a:pos x="T2" y="T3"/>
                    </a:cxn>
                    <a:cxn ang="0">
                      <a:pos x="T4" y="T5"/>
                    </a:cxn>
                    <a:cxn ang="0">
                      <a:pos x="T6" y="T7"/>
                    </a:cxn>
                    <a:cxn ang="0">
                      <a:pos x="T8" y="T9"/>
                    </a:cxn>
                    <a:cxn ang="0">
                      <a:pos x="T10" y="T11"/>
                    </a:cxn>
                  </a:cxnLst>
                  <a:rect l="0" t="0" r="r" b="b"/>
                  <a:pathLst>
                    <a:path w="80" h="240">
                      <a:moveTo>
                        <a:pt x="0" y="240"/>
                      </a:moveTo>
                      <a:lnTo>
                        <a:pt x="0" y="240"/>
                      </a:lnTo>
                      <a:lnTo>
                        <a:pt x="80" y="240"/>
                      </a:lnTo>
                      <a:lnTo>
                        <a:pt x="80" y="0"/>
                      </a:lnTo>
                      <a:lnTo>
                        <a:pt x="0" y="0"/>
                      </a:lnTo>
                      <a:lnTo>
                        <a:pt x="0" y="24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9" name="Freeform 25">
                  <a:extLst>
                    <a:ext uri="{FF2B5EF4-FFF2-40B4-BE49-F238E27FC236}">
                      <a16:creationId xmlns:a16="http://schemas.microsoft.com/office/drawing/2014/main" id="{F6876F33-C97C-4B17-9CB9-52CB532464B8}"/>
                    </a:ext>
                  </a:extLst>
                </p:cNvPr>
                <p:cNvSpPr>
                  <a:spLocks/>
                </p:cNvSpPr>
                <p:nvPr/>
              </p:nvSpPr>
              <p:spPr bwMode="auto">
                <a:xfrm>
                  <a:off x="6805" y="1336"/>
                  <a:ext cx="50" cy="215"/>
                </a:xfrm>
                <a:custGeom>
                  <a:avLst/>
                  <a:gdLst>
                    <a:gd name="T0" fmla="*/ 0 w 80"/>
                    <a:gd name="T1" fmla="*/ 347 h 347"/>
                    <a:gd name="T2" fmla="*/ 0 w 80"/>
                    <a:gd name="T3" fmla="*/ 347 h 347"/>
                    <a:gd name="T4" fmla="*/ 80 w 80"/>
                    <a:gd name="T5" fmla="*/ 347 h 347"/>
                    <a:gd name="T6" fmla="*/ 80 w 80"/>
                    <a:gd name="T7" fmla="*/ 0 h 347"/>
                    <a:gd name="T8" fmla="*/ 0 w 80"/>
                    <a:gd name="T9" fmla="*/ 0 h 347"/>
                    <a:gd name="T10" fmla="*/ 0 w 80"/>
                    <a:gd name="T11" fmla="*/ 347 h 347"/>
                  </a:gdLst>
                  <a:ahLst/>
                  <a:cxnLst>
                    <a:cxn ang="0">
                      <a:pos x="T0" y="T1"/>
                    </a:cxn>
                    <a:cxn ang="0">
                      <a:pos x="T2" y="T3"/>
                    </a:cxn>
                    <a:cxn ang="0">
                      <a:pos x="T4" y="T5"/>
                    </a:cxn>
                    <a:cxn ang="0">
                      <a:pos x="T6" y="T7"/>
                    </a:cxn>
                    <a:cxn ang="0">
                      <a:pos x="T8" y="T9"/>
                    </a:cxn>
                    <a:cxn ang="0">
                      <a:pos x="T10" y="T11"/>
                    </a:cxn>
                  </a:cxnLst>
                  <a:rect l="0" t="0" r="r" b="b"/>
                  <a:pathLst>
                    <a:path w="80" h="347">
                      <a:moveTo>
                        <a:pt x="0" y="347"/>
                      </a:moveTo>
                      <a:lnTo>
                        <a:pt x="0" y="347"/>
                      </a:lnTo>
                      <a:lnTo>
                        <a:pt x="80" y="347"/>
                      </a:lnTo>
                      <a:lnTo>
                        <a:pt x="80" y="0"/>
                      </a:lnTo>
                      <a:lnTo>
                        <a:pt x="0" y="0"/>
                      </a:lnTo>
                      <a:lnTo>
                        <a:pt x="0" y="347"/>
                      </a:ln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grpSp>
        <p:nvGrpSpPr>
          <p:cNvPr id="183" name="Group 182">
            <a:extLst>
              <a:ext uri="{FF2B5EF4-FFF2-40B4-BE49-F238E27FC236}">
                <a16:creationId xmlns:a16="http://schemas.microsoft.com/office/drawing/2014/main" id="{0AA933D2-EBAF-4F2A-875E-5E7E25E4731C}"/>
              </a:ext>
            </a:extLst>
          </p:cNvPr>
          <p:cNvGrpSpPr/>
          <p:nvPr/>
        </p:nvGrpSpPr>
        <p:grpSpPr>
          <a:xfrm>
            <a:off x="10369577" y="4257117"/>
            <a:ext cx="1019132" cy="746991"/>
            <a:chOff x="10663970" y="4257117"/>
            <a:chExt cx="1019132" cy="746991"/>
          </a:xfrm>
        </p:grpSpPr>
        <p:sp>
          <p:nvSpPr>
            <p:cNvPr id="63" name="Rectangle 62">
              <a:extLst>
                <a:ext uri="{FF2B5EF4-FFF2-40B4-BE49-F238E27FC236}">
                  <a16:creationId xmlns:a16="http://schemas.microsoft.com/office/drawing/2014/main" id="{481C3B81-7A0E-4CE7-BE8E-584BC8162BB3}"/>
                </a:ext>
              </a:extLst>
            </p:cNvPr>
            <p:cNvSpPr/>
            <p:nvPr/>
          </p:nvSpPr>
          <p:spPr>
            <a:xfrm>
              <a:off x="10719726" y="4766351"/>
              <a:ext cx="907621" cy="237757"/>
            </a:xfrm>
            <a:prstGeom prst="rect">
              <a:avLst/>
            </a:prstGeom>
          </p:spPr>
          <p:txBody>
            <a:bodyPr wrap="none">
              <a:spAutoFit/>
            </a:body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SIEM DATA</a:t>
              </a:r>
            </a:p>
          </p:txBody>
        </p:sp>
        <p:grpSp>
          <p:nvGrpSpPr>
            <p:cNvPr id="178" name="Group 177">
              <a:extLst>
                <a:ext uri="{FF2B5EF4-FFF2-40B4-BE49-F238E27FC236}">
                  <a16:creationId xmlns:a16="http://schemas.microsoft.com/office/drawing/2014/main" id="{896EF3A6-DC94-4AAD-9439-2D73F083E4B4}"/>
                </a:ext>
              </a:extLst>
            </p:cNvPr>
            <p:cNvGrpSpPr/>
            <p:nvPr/>
          </p:nvGrpSpPr>
          <p:grpSpPr>
            <a:xfrm>
              <a:off x="10663970" y="4257117"/>
              <a:ext cx="1019132" cy="466989"/>
              <a:chOff x="10674734" y="4257117"/>
              <a:chExt cx="1019132" cy="466989"/>
            </a:xfrm>
          </p:grpSpPr>
          <p:pic>
            <p:nvPicPr>
              <p:cNvPr id="141" name="data2" descr="data">
                <a:extLst>
                  <a:ext uri="{FF2B5EF4-FFF2-40B4-BE49-F238E27FC236}">
                    <a16:creationId xmlns:a16="http://schemas.microsoft.com/office/drawing/2014/main" id="{E3C63913-7A5A-48ED-B12F-950F9560482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59931" y="4257117"/>
                <a:ext cx="373909" cy="373909"/>
              </a:xfrm>
              <a:prstGeom prst="rect">
                <a:avLst/>
              </a:prstGeom>
            </p:spPr>
          </p:pic>
          <p:sp>
            <p:nvSpPr>
              <p:cNvPr id="143" name="Freeform 6">
                <a:extLst>
                  <a:ext uri="{FF2B5EF4-FFF2-40B4-BE49-F238E27FC236}">
                    <a16:creationId xmlns:a16="http://schemas.microsoft.com/office/drawing/2014/main" id="{77686110-050C-4ADC-8DD8-D277021CD18E}"/>
                  </a:ext>
                </a:extLst>
              </p:cNvPr>
              <p:cNvSpPr>
                <a:spLocks/>
              </p:cNvSpPr>
              <p:nvPr/>
            </p:nvSpPr>
            <p:spPr bwMode="auto">
              <a:xfrm>
                <a:off x="11385891" y="4513821"/>
                <a:ext cx="307975" cy="169863"/>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144" name="Group 28">
                <a:extLst>
                  <a:ext uri="{FF2B5EF4-FFF2-40B4-BE49-F238E27FC236}">
                    <a16:creationId xmlns:a16="http://schemas.microsoft.com/office/drawing/2014/main" id="{6A0EC3FA-0759-4B7B-A1C8-6D0355C7064F}"/>
                  </a:ext>
                </a:extLst>
              </p:cNvPr>
              <p:cNvGrpSpPr>
                <a:grpSpLocks noChangeAspect="1"/>
              </p:cNvGrpSpPr>
              <p:nvPr/>
            </p:nvGrpSpPr>
            <p:grpSpPr bwMode="auto">
              <a:xfrm>
                <a:off x="10674734" y="4492709"/>
                <a:ext cx="209997" cy="231397"/>
                <a:chOff x="6944" y="2673"/>
                <a:chExt cx="157" cy="173"/>
              </a:xfrm>
            </p:grpSpPr>
            <p:sp>
              <p:nvSpPr>
                <p:cNvPr id="146" name="Freeform 29">
                  <a:extLst>
                    <a:ext uri="{FF2B5EF4-FFF2-40B4-BE49-F238E27FC236}">
                      <a16:creationId xmlns:a16="http://schemas.microsoft.com/office/drawing/2014/main" id="{516059DB-7EED-4B1E-A672-791D58D7B42B}"/>
                    </a:ext>
                  </a:extLst>
                </p:cNvPr>
                <p:cNvSpPr>
                  <a:spLocks/>
                </p:cNvSpPr>
                <p:nvPr/>
              </p:nvSpPr>
              <p:spPr bwMode="auto">
                <a:xfrm>
                  <a:off x="6944" y="2802"/>
                  <a:ext cx="157" cy="44"/>
                </a:xfrm>
                <a:custGeom>
                  <a:avLst/>
                  <a:gdLst>
                    <a:gd name="T0" fmla="*/ 252 w 332"/>
                    <a:gd name="T1" fmla="*/ 25 h 92"/>
                    <a:gd name="T2" fmla="*/ 252 w 332"/>
                    <a:gd name="T3" fmla="*/ 25 h 92"/>
                    <a:gd name="T4" fmla="*/ 207 w 332"/>
                    <a:gd name="T5" fmla="*/ 30 h 92"/>
                    <a:gd name="T6" fmla="*/ 166 w 332"/>
                    <a:gd name="T7" fmla="*/ 31 h 92"/>
                    <a:gd name="T8" fmla="*/ 124 w 332"/>
                    <a:gd name="T9" fmla="*/ 30 h 92"/>
                    <a:gd name="T10" fmla="*/ 80 w 332"/>
                    <a:gd name="T11" fmla="*/ 25 h 92"/>
                    <a:gd name="T12" fmla="*/ 37 w 332"/>
                    <a:gd name="T13" fmla="*/ 15 h 92"/>
                    <a:gd name="T14" fmla="*/ 0 w 332"/>
                    <a:gd name="T15" fmla="*/ 0 h 92"/>
                    <a:gd name="T16" fmla="*/ 0 w 332"/>
                    <a:gd name="T17" fmla="*/ 46 h 92"/>
                    <a:gd name="T18" fmla="*/ 5 w 332"/>
                    <a:gd name="T19" fmla="*/ 56 h 92"/>
                    <a:gd name="T20" fmla="*/ 17 w 332"/>
                    <a:gd name="T21" fmla="*/ 64 h 92"/>
                    <a:gd name="T22" fmla="*/ 31 w 332"/>
                    <a:gd name="T23" fmla="*/ 71 h 92"/>
                    <a:gd name="T24" fmla="*/ 42 w 332"/>
                    <a:gd name="T25" fmla="*/ 75 h 92"/>
                    <a:gd name="T26" fmla="*/ 71 w 332"/>
                    <a:gd name="T27" fmla="*/ 83 h 92"/>
                    <a:gd name="T28" fmla="*/ 103 w 332"/>
                    <a:gd name="T29" fmla="*/ 88 h 92"/>
                    <a:gd name="T30" fmla="*/ 135 w 332"/>
                    <a:gd name="T31" fmla="*/ 91 h 92"/>
                    <a:gd name="T32" fmla="*/ 166 w 332"/>
                    <a:gd name="T33" fmla="*/ 92 h 92"/>
                    <a:gd name="T34" fmla="*/ 196 w 332"/>
                    <a:gd name="T35" fmla="*/ 91 h 92"/>
                    <a:gd name="T36" fmla="*/ 229 w 332"/>
                    <a:gd name="T37" fmla="*/ 88 h 92"/>
                    <a:gd name="T38" fmla="*/ 260 w 332"/>
                    <a:gd name="T39" fmla="*/ 83 h 92"/>
                    <a:gd name="T40" fmla="*/ 289 w 332"/>
                    <a:gd name="T41" fmla="*/ 75 h 92"/>
                    <a:gd name="T42" fmla="*/ 301 w 332"/>
                    <a:gd name="T43" fmla="*/ 71 h 92"/>
                    <a:gd name="T44" fmla="*/ 315 w 332"/>
                    <a:gd name="T45" fmla="*/ 64 h 92"/>
                    <a:gd name="T46" fmla="*/ 327 w 332"/>
                    <a:gd name="T47" fmla="*/ 56 h 92"/>
                    <a:gd name="T48" fmla="*/ 332 w 332"/>
                    <a:gd name="T49" fmla="*/ 46 h 92"/>
                    <a:gd name="T50" fmla="*/ 332 w 332"/>
                    <a:gd name="T51" fmla="*/ 0 h 92"/>
                    <a:gd name="T52" fmla="*/ 294 w 332"/>
                    <a:gd name="T53" fmla="*/ 15 h 92"/>
                    <a:gd name="T54" fmla="*/ 252 w 332"/>
                    <a:gd name="T55" fmla="*/ 2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2" h="92">
                      <a:moveTo>
                        <a:pt x="252" y="25"/>
                      </a:moveTo>
                      <a:lnTo>
                        <a:pt x="252" y="25"/>
                      </a:lnTo>
                      <a:cubicBezTo>
                        <a:pt x="237" y="27"/>
                        <a:pt x="222" y="29"/>
                        <a:pt x="207" y="30"/>
                      </a:cubicBezTo>
                      <a:cubicBezTo>
                        <a:pt x="192" y="31"/>
                        <a:pt x="179" y="31"/>
                        <a:pt x="166" y="31"/>
                      </a:cubicBezTo>
                      <a:cubicBezTo>
                        <a:pt x="153" y="31"/>
                        <a:pt x="139" y="31"/>
                        <a:pt x="124" y="30"/>
                      </a:cubicBezTo>
                      <a:cubicBezTo>
                        <a:pt x="110" y="29"/>
                        <a:pt x="95" y="27"/>
                        <a:pt x="80" y="25"/>
                      </a:cubicBezTo>
                      <a:cubicBezTo>
                        <a:pt x="65" y="22"/>
                        <a:pt x="51" y="19"/>
                        <a:pt x="37" y="15"/>
                      </a:cubicBezTo>
                      <a:cubicBezTo>
                        <a:pt x="23" y="11"/>
                        <a:pt x="11" y="6"/>
                        <a:pt x="0" y="0"/>
                      </a:cubicBezTo>
                      <a:lnTo>
                        <a:pt x="0" y="46"/>
                      </a:lnTo>
                      <a:cubicBezTo>
                        <a:pt x="0" y="50"/>
                        <a:pt x="2" y="53"/>
                        <a:pt x="5" y="56"/>
                      </a:cubicBezTo>
                      <a:cubicBezTo>
                        <a:pt x="8" y="59"/>
                        <a:pt x="12" y="62"/>
                        <a:pt x="17" y="64"/>
                      </a:cubicBezTo>
                      <a:cubicBezTo>
                        <a:pt x="21" y="67"/>
                        <a:pt x="26" y="69"/>
                        <a:pt x="31" y="71"/>
                      </a:cubicBezTo>
                      <a:cubicBezTo>
                        <a:pt x="36" y="73"/>
                        <a:pt x="40" y="74"/>
                        <a:pt x="42" y="75"/>
                      </a:cubicBezTo>
                      <a:cubicBezTo>
                        <a:pt x="51" y="79"/>
                        <a:pt x="61" y="81"/>
                        <a:pt x="71" y="83"/>
                      </a:cubicBezTo>
                      <a:cubicBezTo>
                        <a:pt x="82" y="85"/>
                        <a:pt x="92" y="87"/>
                        <a:pt x="103" y="88"/>
                      </a:cubicBezTo>
                      <a:cubicBezTo>
                        <a:pt x="114" y="90"/>
                        <a:pt x="125" y="91"/>
                        <a:pt x="135" y="91"/>
                      </a:cubicBezTo>
                      <a:cubicBezTo>
                        <a:pt x="146" y="92"/>
                        <a:pt x="156" y="92"/>
                        <a:pt x="166" y="92"/>
                      </a:cubicBezTo>
                      <a:cubicBezTo>
                        <a:pt x="176" y="92"/>
                        <a:pt x="186" y="92"/>
                        <a:pt x="196" y="91"/>
                      </a:cubicBezTo>
                      <a:cubicBezTo>
                        <a:pt x="207" y="91"/>
                        <a:pt x="218" y="90"/>
                        <a:pt x="229" y="88"/>
                      </a:cubicBezTo>
                      <a:cubicBezTo>
                        <a:pt x="239" y="87"/>
                        <a:pt x="250" y="85"/>
                        <a:pt x="260" y="83"/>
                      </a:cubicBezTo>
                      <a:cubicBezTo>
                        <a:pt x="271" y="81"/>
                        <a:pt x="280" y="79"/>
                        <a:pt x="289" y="75"/>
                      </a:cubicBezTo>
                      <a:cubicBezTo>
                        <a:pt x="292" y="74"/>
                        <a:pt x="296" y="73"/>
                        <a:pt x="301" y="71"/>
                      </a:cubicBezTo>
                      <a:cubicBezTo>
                        <a:pt x="306" y="69"/>
                        <a:pt x="310" y="67"/>
                        <a:pt x="315" y="64"/>
                      </a:cubicBezTo>
                      <a:cubicBezTo>
                        <a:pt x="319" y="62"/>
                        <a:pt x="323" y="59"/>
                        <a:pt x="327" y="56"/>
                      </a:cubicBezTo>
                      <a:cubicBezTo>
                        <a:pt x="330" y="53"/>
                        <a:pt x="332" y="50"/>
                        <a:pt x="332" y="46"/>
                      </a:cubicBezTo>
                      <a:lnTo>
                        <a:pt x="332" y="0"/>
                      </a:lnTo>
                      <a:cubicBezTo>
                        <a:pt x="321" y="6"/>
                        <a:pt x="308" y="11"/>
                        <a:pt x="294" y="15"/>
                      </a:cubicBezTo>
                      <a:cubicBezTo>
                        <a:pt x="281" y="19"/>
                        <a:pt x="266" y="22"/>
                        <a:pt x="252" y="25"/>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47" name="Freeform 30">
                  <a:extLst>
                    <a:ext uri="{FF2B5EF4-FFF2-40B4-BE49-F238E27FC236}">
                      <a16:creationId xmlns:a16="http://schemas.microsoft.com/office/drawing/2014/main" id="{DACB697D-2894-4A19-80B1-22C933C4A72B}"/>
                    </a:ext>
                  </a:extLst>
                </p:cNvPr>
                <p:cNvSpPr>
                  <a:spLocks/>
                </p:cNvSpPr>
                <p:nvPr/>
              </p:nvSpPr>
              <p:spPr bwMode="auto">
                <a:xfrm>
                  <a:off x="6944" y="2716"/>
                  <a:ext cx="157" cy="43"/>
                </a:xfrm>
                <a:custGeom>
                  <a:avLst/>
                  <a:gdLst>
                    <a:gd name="T0" fmla="*/ 252 w 332"/>
                    <a:gd name="T1" fmla="*/ 25 h 92"/>
                    <a:gd name="T2" fmla="*/ 252 w 332"/>
                    <a:gd name="T3" fmla="*/ 25 h 92"/>
                    <a:gd name="T4" fmla="*/ 207 w 332"/>
                    <a:gd name="T5" fmla="*/ 30 h 92"/>
                    <a:gd name="T6" fmla="*/ 166 w 332"/>
                    <a:gd name="T7" fmla="*/ 31 h 92"/>
                    <a:gd name="T8" fmla="*/ 124 w 332"/>
                    <a:gd name="T9" fmla="*/ 30 h 92"/>
                    <a:gd name="T10" fmla="*/ 80 w 332"/>
                    <a:gd name="T11" fmla="*/ 25 h 92"/>
                    <a:gd name="T12" fmla="*/ 37 w 332"/>
                    <a:gd name="T13" fmla="*/ 15 h 92"/>
                    <a:gd name="T14" fmla="*/ 0 w 332"/>
                    <a:gd name="T15" fmla="*/ 0 h 92"/>
                    <a:gd name="T16" fmla="*/ 0 w 332"/>
                    <a:gd name="T17" fmla="*/ 46 h 92"/>
                    <a:gd name="T18" fmla="*/ 5 w 332"/>
                    <a:gd name="T19" fmla="*/ 56 h 92"/>
                    <a:gd name="T20" fmla="*/ 17 w 332"/>
                    <a:gd name="T21" fmla="*/ 64 h 92"/>
                    <a:gd name="T22" fmla="*/ 31 w 332"/>
                    <a:gd name="T23" fmla="*/ 71 h 92"/>
                    <a:gd name="T24" fmla="*/ 42 w 332"/>
                    <a:gd name="T25" fmla="*/ 75 h 92"/>
                    <a:gd name="T26" fmla="*/ 72 w 332"/>
                    <a:gd name="T27" fmla="*/ 83 h 92"/>
                    <a:gd name="T28" fmla="*/ 103 w 332"/>
                    <a:gd name="T29" fmla="*/ 88 h 92"/>
                    <a:gd name="T30" fmla="*/ 135 w 332"/>
                    <a:gd name="T31" fmla="*/ 91 h 92"/>
                    <a:gd name="T32" fmla="*/ 166 w 332"/>
                    <a:gd name="T33" fmla="*/ 92 h 92"/>
                    <a:gd name="T34" fmla="*/ 197 w 332"/>
                    <a:gd name="T35" fmla="*/ 91 h 92"/>
                    <a:gd name="T36" fmla="*/ 228 w 332"/>
                    <a:gd name="T37" fmla="*/ 88 h 92"/>
                    <a:gd name="T38" fmla="*/ 260 w 332"/>
                    <a:gd name="T39" fmla="*/ 83 h 92"/>
                    <a:gd name="T40" fmla="*/ 289 w 332"/>
                    <a:gd name="T41" fmla="*/ 75 h 92"/>
                    <a:gd name="T42" fmla="*/ 301 w 332"/>
                    <a:gd name="T43" fmla="*/ 71 h 92"/>
                    <a:gd name="T44" fmla="*/ 315 w 332"/>
                    <a:gd name="T45" fmla="*/ 64 h 92"/>
                    <a:gd name="T46" fmla="*/ 327 w 332"/>
                    <a:gd name="T47" fmla="*/ 56 h 92"/>
                    <a:gd name="T48" fmla="*/ 332 w 332"/>
                    <a:gd name="T49" fmla="*/ 46 h 92"/>
                    <a:gd name="T50" fmla="*/ 332 w 332"/>
                    <a:gd name="T51" fmla="*/ 0 h 92"/>
                    <a:gd name="T52" fmla="*/ 295 w 332"/>
                    <a:gd name="T53" fmla="*/ 15 h 92"/>
                    <a:gd name="T54" fmla="*/ 252 w 332"/>
                    <a:gd name="T55" fmla="*/ 2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2" h="92">
                      <a:moveTo>
                        <a:pt x="252" y="25"/>
                      </a:moveTo>
                      <a:lnTo>
                        <a:pt x="252" y="25"/>
                      </a:lnTo>
                      <a:cubicBezTo>
                        <a:pt x="237" y="27"/>
                        <a:pt x="222" y="29"/>
                        <a:pt x="207" y="30"/>
                      </a:cubicBezTo>
                      <a:cubicBezTo>
                        <a:pt x="193" y="31"/>
                        <a:pt x="179" y="31"/>
                        <a:pt x="166" y="31"/>
                      </a:cubicBezTo>
                      <a:cubicBezTo>
                        <a:pt x="153" y="31"/>
                        <a:pt x="139" y="31"/>
                        <a:pt x="124" y="30"/>
                      </a:cubicBezTo>
                      <a:cubicBezTo>
                        <a:pt x="110" y="29"/>
                        <a:pt x="95" y="27"/>
                        <a:pt x="80" y="25"/>
                      </a:cubicBezTo>
                      <a:cubicBezTo>
                        <a:pt x="65" y="22"/>
                        <a:pt x="51" y="19"/>
                        <a:pt x="37" y="15"/>
                      </a:cubicBezTo>
                      <a:cubicBezTo>
                        <a:pt x="23" y="11"/>
                        <a:pt x="11" y="6"/>
                        <a:pt x="0" y="0"/>
                      </a:cubicBezTo>
                      <a:lnTo>
                        <a:pt x="0" y="46"/>
                      </a:lnTo>
                      <a:cubicBezTo>
                        <a:pt x="0" y="50"/>
                        <a:pt x="2" y="53"/>
                        <a:pt x="5" y="56"/>
                      </a:cubicBezTo>
                      <a:cubicBezTo>
                        <a:pt x="8" y="59"/>
                        <a:pt x="12" y="62"/>
                        <a:pt x="17" y="64"/>
                      </a:cubicBezTo>
                      <a:cubicBezTo>
                        <a:pt x="21" y="67"/>
                        <a:pt x="26" y="69"/>
                        <a:pt x="31" y="71"/>
                      </a:cubicBezTo>
                      <a:cubicBezTo>
                        <a:pt x="36" y="73"/>
                        <a:pt x="40" y="75"/>
                        <a:pt x="42" y="75"/>
                      </a:cubicBezTo>
                      <a:cubicBezTo>
                        <a:pt x="52" y="79"/>
                        <a:pt x="61" y="81"/>
                        <a:pt x="72" y="83"/>
                      </a:cubicBezTo>
                      <a:cubicBezTo>
                        <a:pt x="82" y="85"/>
                        <a:pt x="93" y="87"/>
                        <a:pt x="103" y="88"/>
                      </a:cubicBezTo>
                      <a:cubicBezTo>
                        <a:pt x="114" y="90"/>
                        <a:pt x="125" y="91"/>
                        <a:pt x="135" y="91"/>
                      </a:cubicBezTo>
                      <a:cubicBezTo>
                        <a:pt x="146" y="92"/>
                        <a:pt x="156" y="92"/>
                        <a:pt x="166" y="92"/>
                      </a:cubicBezTo>
                      <a:cubicBezTo>
                        <a:pt x="176" y="92"/>
                        <a:pt x="186" y="92"/>
                        <a:pt x="197" y="91"/>
                      </a:cubicBezTo>
                      <a:cubicBezTo>
                        <a:pt x="207" y="91"/>
                        <a:pt x="218" y="90"/>
                        <a:pt x="228" y="88"/>
                      </a:cubicBezTo>
                      <a:cubicBezTo>
                        <a:pt x="239" y="87"/>
                        <a:pt x="250" y="85"/>
                        <a:pt x="260" y="83"/>
                      </a:cubicBezTo>
                      <a:cubicBezTo>
                        <a:pt x="270" y="81"/>
                        <a:pt x="280" y="79"/>
                        <a:pt x="289" y="75"/>
                      </a:cubicBezTo>
                      <a:cubicBezTo>
                        <a:pt x="292" y="75"/>
                        <a:pt x="296" y="73"/>
                        <a:pt x="301" y="71"/>
                      </a:cubicBezTo>
                      <a:cubicBezTo>
                        <a:pt x="306" y="69"/>
                        <a:pt x="310" y="67"/>
                        <a:pt x="315" y="64"/>
                      </a:cubicBezTo>
                      <a:cubicBezTo>
                        <a:pt x="319" y="62"/>
                        <a:pt x="323" y="59"/>
                        <a:pt x="327" y="56"/>
                      </a:cubicBezTo>
                      <a:cubicBezTo>
                        <a:pt x="330" y="53"/>
                        <a:pt x="332" y="50"/>
                        <a:pt x="332" y="46"/>
                      </a:cubicBezTo>
                      <a:lnTo>
                        <a:pt x="332" y="0"/>
                      </a:lnTo>
                      <a:cubicBezTo>
                        <a:pt x="321" y="6"/>
                        <a:pt x="308" y="11"/>
                        <a:pt x="295" y="15"/>
                      </a:cubicBezTo>
                      <a:cubicBezTo>
                        <a:pt x="281" y="19"/>
                        <a:pt x="267" y="22"/>
                        <a:pt x="252" y="25"/>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48" name="Freeform 31">
                  <a:extLst>
                    <a:ext uri="{FF2B5EF4-FFF2-40B4-BE49-F238E27FC236}">
                      <a16:creationId xmlns:a16="http://schemas.microsoft.com/office/drawing/2014/main" id="{49D2A403-BC92-45AF-A39C-7C43E4E258BB}"/>
                    </a:ext>
                  </a:extLst>
                </p:cNvPr>
                <p:cNvSpPr>
                  <a:spLocks/>
                </p:cNvSpPr>
                <p:nvPr/>
              </p:nvSpPr>
              <p:spPr bwMode="auto">
                <a:xfrm>
                  <a:off x="6944" y="2673"/>
                  <a:ext cx="157" cy="43"/>
                </a:xfrm>
                <a:custGeom>
                  <a:avLst/>
                  <a:gdLst>
                    <a:gd name="T0" fmla="*/ 315 w 332"/>
                    <a:gd name="T1" fmla="*/ 28 h 92"/>
                    <a:gd name="T2" fmla="*/ 315 w 332"/>
                    <a:gd name="T3" fmla="*/ 28 h 92"/>
                    <a:gd name="T4" fmla="*/ 301 w 332"/>
                    <a:gd name="T5" fmla="*/ 21 h 92"/>
                    <a:gd name="T6" fmla="*/ 289 w 332"/>
                    <a:gd name="T7" fmla="*/ 17 h 92"/>
                    <a:gd name="T8" fmla="*/ 260 w 332"/>
                    <a:gd name="T9" fmla="*/ 9 h 92"/>
                    <a:gd name="T10" fmla="*/ 228 w 332"/>
                    <a:gd name="T11" fmla="*/ 4 h 92"/>
                    <a:gd name="T12" fmla="*/ 196 w 332"/>
                    <a:gd name="T13" fmla="*/ 1 h 92"/>
                    <a:gd name="T14" fmla="*/ 166 w 332"/>
                    <a:gd name="T15" fmla="*/ 0 h 92"/>
                    <a:gd name="T16" fmla="*/ 135 w 332"/>
                    <a:gd name="T17" fmla="*/ 1 h 92"/>
                    <a:gd name="T18" fmla="*/ 103 w 332"/>
                    <a:gd name="T19" fmla="*/ 4 h 92"/>
                    <a:gd name="T20" fmla="*/ 72 w 332"/>
                    <a:gd name="T21" fmla="*/ 9 h 92"/>
                    <a:gd name="T22" fmla="*/ 42 w 332"/>
                    <a:gd name="T23" fmla="*/ 17 h 92"/>
                    <a:gd name="T24" fmla="*/ 31 w 332"/>
                    <a:gd name="T25" fmla="*/ 21 h 92"/>
                    <a:gd name="T26" fmla="*/ 17 w 332"/>
                    <a:gd name="T27" fmla="*/ 28 h 92"/>
                    <a:gd name="T28" fmla="*/ 5 w 332"/>
                    <a:gd name="T29" fmla="*/ 37 h 92"/>
                    <a:gd name="T30" fmla="*/ 0 w 332"/>
                    <a:gd name="T31" fmla="*/ 46 h 92"/>
                    <a:gd name="T32" fmla="*/ 1 w 332"/>
                    <a:gd name="T33" fmla="*/ 50 h 92"/>
                    <a:gd name="T34" fmla="*/ 3 w 332"/>
                    <a:gd name="T35" fmla="*/ 53 h 92"/>
                    <a:gd name="T36" fmla="*/ 21 w 332"/>
                    <a:gd name="T37" fmla="*/ 66 h 92"/>
                    <a:gd name="T38" fmla="*/ 46 w 332"/>
                    <a:gd name="T39" fmla="*/ 76 h 92"/>
                    <a:gd name="T40" fmla="*/ 77 w 332"/>
                    <a:gd name="T41" fmla="*/ 84 h 92"/>
                    <a:gd name="T42" fmla="*/ 109 w 332"/>
                    <a:gd name="T43" fmla="*/ 88 h 92"/>
                    <a:gd name="T44" fmla="*/ 140 w 332"/>
                    <a:gd name="T45" fmla="*/ 91 h 92"/>
                    <a:gd name="T46" fmla="*/ 166 w 332"/>
                    <a:gd name="T47" fmla="*/ 92 h 92"/>
                    <a:gd name="T48" fmla="*/ 192 w 332"/>
                    <a:gd name="T49" fmla="*/ 91 h 92"/>
                    <a:gd name="T50" fmla="*/ 223 w 332"/>
                    <a:gd name="T51" fmla="*/ 88 h 92"/>
                    <a:gd name="T52" fmla="*/ 255 w 332"/>
                    <a:gd name="T53" fmla="*/ 84 h 92"/>
                    <a:gd name="T54" fmla="*/ 285 w 332"/>
                    <a:gd name="T55" fmla="*/ 76 h 92"/>
                    <a:gd name="T56" fmla="*/ 311 w 332"/>
                    <a:gd name="T57" fmla="*/ 66 h 92"/>
                    <a:gd name="T58" fmla="*/ 328 w 332"/>
                    <a:gd name="T59" fmla="*/ 53 h 92"/>
                    <a:gd name="T60" fmla="*/ 331 w 332"/>
                    <a:gd name="T61" fmla="*/ 50 h 92"/>
                    <a:gd name="T62" fmla="*/ 332 w 332"/>
                    <a:gd name="T63" fmla="*/ 46 h 92"/>
                    <a:gd name="T64" fmla="*/ 327 w 332"/>
                    <a:gd name="T65" fmla="*/ 37 h 92"/>
                    <a:gd name="T66" fmla="*/ 315 w 332"/>
                    <a:gd name="T67"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2" h="92">
                      <a:moveTo>
                        <a:pt x="315" y="28"/>
                      </a:moveTo>
                      <a:lnTo>
                        <a:pt x="315" y="28"/>
                      </a:lnTo>
                      <a:cubicBezTo>
                        <a:pt x="310" y="26"/>
                        <a:pt x="306" y="23"/>
                        <a:pt x="301" y="21"/>
                      </a:cubicBezTo>
                      <a:cubicBezTo>
                        <a:pt x="296" y="19"/>
                        <a:pt x="292" y="18"/>
                        <a:pt x="289" y="17"/>
                      </a:cubicBezTo>
                      <a:cubicBezTo>
                        <a:pt x="280" y="14"/>
                        <a:pt x="270" y="11"/>
                        <a:pt x="260" y="9"/>
                      </a:cubicBezTo>
                      <a:cubicBezTo>
                        <a:pt x="250" y="7"/>
                        <a:pt x="239" y="5"/>
                        <a:pt x="228" y="4"/>
                      </a:cubicBezTo>
                      <a:cubicBezTo>
                        <a:pt x="218" y="3"/>
                        <a:pt x="207" y="2"/>
                        <a:pt x="196" y="1"/>
                      </a:cubicBezTo>
                      <a:cubicBezTo>
                        <a:pt x="186" y="1"/>
                        <a:pt x="176" y="0"/>
                        <a:pt x="166" y="0"/>
                      </a:cubicBezTo>
                      <a:cubicBezTo>
                        <a:pt x="156" y="0"/>
                        <a:pt x="146" y="1"/>
                        <a:pt x="135" y="1"/>
                      </a:cubicBezTo>
                      <a:cubicBezTo>
                        <a:pt x="125" y="2"/>
                        <a:pt x="114" y="3"/>
                        <a:pt x="103" y="4"/>
                      </a:cubicBezTo>
                      <a:cubicBezTo>
                        <a:pt x="93" y="5"/>
                        <a:pt x="82" y="7"/>
                        <a:pt x="72" y="9"/>
                      </a:cubicBezTo>
                      <a:cubicBezTo>
                        <a:pt x="61" y="11"/>
                        <a:pt x="52" y="14"/>
                        <a:pt x="42" y="17"/>
                      </a:cubicBezTo>
                      <a:cubicBezTo>
                        <a:pt x="40" y="18"/>
                        <a:pt x="36" y="19"/>
                        <a:pt x="31" y="21"/>
                      </a:cubicBezTo>
                      <a:cubicBezTo>
                        <a:pt x="26" y="23"/>
                        <a:pt x="21" y="26"/>
                        <a:pt x="17" y="28"/>
                      </a:cubicBezTo>
                      <a:cubicBezTo>
                        <a:pt x="12" y="31"/>
                        <a:pt x="8" y="34"/>
                        <a:pt x="5" y="37"/>
                      </a:cubicBezTo>
                      <a:cubicBezTo>
                        <a:pt x="2" y="40"/>
                        <a:pt x="0" y="43"/>
                        <a:pt x="0" y="46"/>
                      </a:cubicBezTo>
                      <a:cubicBezTo>
                        <a:pt x="0" y="47"/>
                        <a:pt x="0" y="48"/>
                        <a:pt x="1" y="50"/>
                      </a:cubicBezTo>
                      <a:cubicBezTo>
                        <a:pt x="2" y="51"/>
                        <a:pt x="2" y="52"/>
                        <a:pt x="3" y="53"/>
                      </a:cubicBezTo>
                      <a:cubicBezTo>
                        <a:pt x="7" y="58"/>
                        <a:pt x="13" y="62"/>
                        <a:pt x="21" y="66"/>
                      </a:cubicBezTo>
                      <a:cubicBezTo>
                        <a:pt x="28" y="70"/>
                        <a:pt x="37" y="73"/>
                        <a:pt x="46" y="76"/>
                      </a:cubicBezTo>
                      <a:cubicBezTo>
                        <a:pt x="56" y="79"/>
                        <a:pt x="66" y="82"/>
                        <a:pt x="77" y="84"/>
                      </a:cubicBezTo>
                      <a:cubicBezTo>
                        <a:pt x="87" y="86"/>
                        <a:pt x="98" y="87"/>
                        <a:pt x="109" y="88"/>
                      </a:cubicBezTo>
                      <a:cubicBezTo>
                        <a:pt x="120" y="89"/>
                        <a:pt x="130" y="90"/>
                        <a:pt x="140" y="91"/>
                      </a:cubicBezTo>
                      <a:cubicBezTo>
                        <a:pt x="149" y="91"/>
                        <a:pt x="158" y="92"/>
                        <a:pt x="166" y="92"/>
                      </a:cubicBezTo>
                      <a:cubicBezTo>
                        <a:pt x="173" y="92"/>
                        <a:pt x="182" y="91"/>
                        <a:pt x="192" y="91"/>
                      </a:cubicBezTo>
                      <a:cubicBezTo>
                        <a:pt x="202" y="90"/>
                        <a:pt x="212" y="89"/>
                        <a:pt x="223" y="88"/>
                      </a:cubicBezTo>
                      <a:cubicBezTo>
                        <a:pt x="234" y="87"/>
                        <a:pt x="244" y="86"/>
                        <a:pt x="255" y="84"/>
                      </a:cubicBezTo>
                      <a:cubicBezTo>
                        <a:pt x="266" y="82"/>
                        <a:pt x="276" y="79"/>
                        <a:pt x="285" y="76"/>
                      </a:cubicBezTo>
                      <a:cubicBezTo>
                        <a:pt x="295" y="73"/>
                        <a:pt x="303" y="70"/>
                        <a:pt x="311" y="66"/>
                      </a:cubicBezTo>
                      <a:cubicBezTo>
                        <a:pt x="319" y="62"/>
                        <a:pt x="324" y="58"/>
                        <a:pt x="328" y="53"/>
                      </a:cubicBezTo>
                      <a:cubicBezTo>
                        <a:pt x="329" y="52"/>
                        <a:pt x="330" y="51"/>
                        <a:pt x="331" y="50"/>
                      </a:cubicBezTo>
                      <a:cubicBezTo>
                        <a:pt x="331" y="48"/>
                        <a:pt x="332" y="47"/>
                        <a:pt x="332" y="46"/>
                      </a:cubicBezTo>
                      <a:cubicBezTo>
                        <a:pt x="332" y="43"/>
                        <a:pt x="330" y="40"/>
                        <a:pt x="327" y="37"/>
                      </a:cubicBezTo>
                      <a:cubicBezTo>
                        <a:pt x="323" y="34"/>
                        <a:pt x="319" y="31"/>
                        <a:pt x="315" y="28"/>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49" name="Freeform 32">
                  <a:extLst>
                    <a:ext uri="{FF2B5EF4-FFF2-40B4-BE49-F238E27FC236}">
                      <a16:creationId xmlns:a16="http://schemas.microsoft.com/office/drawing/2014/main" id="{8914AF6D-7D8C-483A-B990-44A80B1D0178}"/>
                    </a:ext>
                  </a:extLst>
                </p:cNvPr>
                <p:cNvSpPr>
                  <a:spLocks/>
                </p:cNvSpPr>
                <p:nvPr/>
              </p:nvSpPr>
              <p:spPr bwMode="auto">
                <a:xfrm>
                  <a:off x="6944" y="2759"/>
                  <a:ext cx="157" cy="44"/>
                </a:xfrm>
                <a:custGeom>
                  <a:avLst/>
                  <a:gdLst>
                    <a:gd name="T0" fmla="*/ 252 w 332"/>
                    <a:gd name="T1" fmla="*/ 24 h 92"/>
                    <a:gd name="T2" fmla="*/ 252 w 332"/>
                    <a:gd name="T3" fmla="*/ 24 h 92"/>
                    <a:gd name="T4" fmla="*/ 207 w 332"/>
                    <a:gd name="T5" fmla="*/ 29 h 92"/>
                    <a:gd name="T6" fmla="*/ 166 w 332"/>
                    <a:gd name="T7" fmla="*/ 31 h 92"/>
                    <a:gd name="T8" fmla="*/ 124 w 332"/>
                    <a:gd name="T9" fmla="*/ 29 h 92"/>
                    <a:gd name="T10" fmla="*/ 80 w 332"/>
                    <a:gd name="T11" fmla="*/ 24 h 92"/>
                    <a:gd name="T12" fmla="*/ 37 w 332"/>
                    <a:gd name="T13" fmla="*/ 15 h 92"/>
                    <a:gd name="T14" fmla="*/ 0 w 332"/>
                    <a:gd name="T15" fmla="*/ 0 h 92"/>
                    <a:gd name="T16" fmla="*/ 0 w 332"/>
                    <a:gd name="T17" fmla="*/ 46 h 92"/>
                    <a:gd name="T18" fmla="*/ 5 w 332"/>
                    <a:gd name="T19" fmla="*/ 55 h 92"/>
                    <a:gd name="T20" fmla="*/ 17 w 332"/>
                    <a:gd name="T21" fmla="*/ 64 h 92"/>
                    <a:gd name="T22" fmla="*/ 31 w 332"/>
                    <a:gd name="T23" fmla="*/ 71 h 92"/>
                    <a:gd name="T24" fmla="*/ 42 w 332"/>
                    <a:gd name="T25" fmla="*/ 75 h 92"/>
                    <a:gd name="T26" fmla="*/ 71 w 332"/>
                    <a:gd name="T27" fmla="*/ 83 h 92"/>
                    <a:gd name="T28" fmla="*/ 103 w 332"/>
                    <a:gd name="T29" fmla="*/ 88 h 92"/>
                    <a:gd name="T30" fmla="*/ 135 w 332"/>
                    <a:gd name="T31" fmla="*/ 91 h 92"/>
                    <a:gd name="T32" fmla="*/ 166 w 332"/>
                    <a:gd name="T33" fmla="*/ 92 h 92"/>
                    <a:gd name="T34" fmla="*/ 196 w 332"/>
                    <a:gd name="T35" fmla="*/ 91 h 92"/>
                    <a:gd name="T36" fmla="*/ 229 w 332"/>
                    <a:gd name="T37" fmla="*/ 88 h 92"/>
                    <a:gd name="T38" fmla="*/ 260 w 332"/>
                    <a:gd name="T39" fmla="*/ 83 h 92"/>
                    <a:gd name="T40" fmla="*/ 289 w 332"/>
                    <a:gd name="T41" fmla="*/ 75 h 92"/>
                    <a:gd name="T42" fmla="*/ 301 w 332"/>
                    <a:gd name="T43" fmla="*/ 71 h 92"/>
                    <a:gd name="T44" fmla="*/ 315 w 332"/>
                    <a:gd name="T45" fmla="*/ 64 h 92"/>
                    <a:gd name="T46" fmla="*/ 327 w 332"/>
                    <a:gd name="T47" fmla="*/ 55 h 92"/>
                    <a:gd name="T48" fmla="*/ 332 w 332"/>
                    <a:gd name="T49" fmla="*/ 46 h 92"/>
                    <a:gd name="T50" fmla="*/ 332 w 332"/>
                    <a:gd name="T51" fmla="*/ 0 h 92"/>
                    <a:gd name="T52" fmla="*/ 294 w 332"/>
                    <a:gd name="T53" fmla="*/ 15 h 92"/>
                    <a:gd name="T54" fmla="*/ 252 w 332"/>
                    <a:gd name="T55"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2" h="92">
                      <a:moveTo>
                        <a:pt x="252" y="24"/>
                      </a:moveTo>
                      <a:lnTo>
                        <a:pt x="252" y="24"/>
                      </a:lnTo>
                      <a:cubicBezTo>
                        <a:pt x="237" y="27"/>
                        <a:pt x="222" y="28"/>
                        <a:pt x="207" y="29"/>
                      </a:cubicBezTo>
                      <a:cubicBezTo>
                        <a:pt x="192" y="30"/>
                        <a:pt x="179" y="31"/>
                        <a:pt x="166" y="31"/>
                      </a:cubicBezTo>
                      <a:cubicBezTo>
                        <a:pt x="153" y="31"/>
                        <a:pt x="139" y="30"/>
                        <a:pt x="124" y="29"/>
                      </a:cubicBezTo>
                      <a:cubicBezTo>
                        <a:pt x="110" y="28"/>
                        <a:pt x="95" y="27"/>
                        <a:pt x="80" y="24"/>
                      </a:cubicBezTo>
                      <a:cubicBezTo>
                        <a:pt x="65" y="22"/>
                        <a:pt x="51" y="19"/>
                        <a:pt x="37" y="15"/>
                      </a:cubicBezTo>
                      <a:cubicBezTo>
                        <a:pt x="23" y="11"/>
                        <a:pt x="11" y="6"/>
                        <a:pt x="0" y="0"/>
                      </a:cubicBezTo>
                      <a:lnTo>
                        <a:pt x="0" y="46"/>
                      </a:lnTo>
                      <a:cubicBezTo>
                        <a:pt x="0" y="49"/>
                        <a:pt x="2" y="52"/>
                        <a:pt x="5" y="55"/>
                      </a:cubicBezTo>
                      <a:cubicBezTo>
                        <a:pt x="8" y="58"/>
                        <a:pt x="12" y="61"/>
                        <a:pt x="17" y="64"/>
                      </a:cubicBezTo>
                      <a:cubicBezTo>
                        <a:pt x="21" y="66"/>
                        <a:pt x="26" y="69"/>
                        <a:pt x="31" y="71"/>
                      </a:cubicBezTo>
                      <a:cubicBezTo>
                        <a:pt x="36" y="73"/>
                        <a:pt x="40" y="74"/>
                        <a:pt x="42" y="75"/>
                      </a:cubicBezTo>
                      <a:cubicBezTo>
                        <a:pt x="51" y="78"/>
                        <a:pt x="61" y="81"/>
                        <a:pt x="71" y="83"/>
                      </a:cubicBezTo>
                      <a:cubicBezTo>
                        <a:pt x="82" y="85"/>
                        <a:pt x="92" y="87"/>
                        <a:pt x="103" y="88"/>
                      </a:cubicBezTo>
                      <a:cubicBezTo>
                        <a:pt x="114" y="89"/>
                        <a:pt x="125" y="90"/>
                        <a:pt x="135" y="91"/>
                      </a:cubicBezTo>
                      <a:cubicBezTo>
                        <a:pt x="146" y="91"/>
                        <a:pt x="156" y="92"/>
                        <a:pt x="166" y="92"/>
                      </a:cubicBezTo>
                      <a:cubicBezTo>
                        <a:pt x="176" y="92"/>
                        <a:pt x="186" y="91"/>
                        <a:pt x="196" y="91"/>
                      </a:cubicBezTo>
                      <a:cubicBezTo>
                        <a:pt x="207" y="90"/>
                        <a:pt x="218" y="89"/>
                        <a:pt x="229" y="88"/>
                      </a:cubicBezTo>
                      <a:cubicBezTo>
                        <a:pt x="239" y="87"/>
                        <a:pt x="250" y="85"/>
                        <a:pt x="260" y="83"/>
                      </a:cubicBezTo>
                      <a:cubicBezTo>
                        <a:pt x="271" y="81"/>
                        <a:pt x="280" y="78"/>
                        <a:pt x="289" y="75"/>
                      </a:cubicBezTo>
                      <a:cubicBezTo>
                        <a:pt x="292" y="74"/>
                        <a:pt x="296" y="73"/>
                        <a:pt x="301" y="71"/>
                      </a:cubicBezTo>
                      <a:cubicBezTo>
                        <a:pt x="306" y="69"/>
                        <a:pt x="310" y="66"/>
                        <a:pt x="315" y="64"/>
                      </a:cubicBezTo>
                      <a:cubicBezTo>
                        <a:pt x="319" y="61"/>
                        <a:pt x="323" y="58"/>
                        <a:pt x="327" y="55"/>
                      </a:cubicBezTo>
                      <a:cubicBezTo>
                        <a:pt x="330" y="52"/>
                        <a:pt x="332" y="49"/>
                        <a:pt x="332" y="46"/>
                      </a:cubicBezTo>
                      <a:lnTo>
                        <a:pt x="332" y="0"/>
                      </a:lnTo>
                      <a:cubicBezTo>
                        <a:pt x="321" y="6"/>
                        <a:pt x="308" y="11"/>
                        <a:pt x="294" y="15"/>
                      </a:cubicBezTo>
                      <a:cubicBezTo>
                        <a:pt x="281" y="19"/>
                        <a:pt x="266" y="22"/>
                        <a:pt x="252" y="24"/>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grpSp>
        <p:nvGrpSpPr>
          <p:cNvPr id="182" name="Group 181">
            <a:extLst>
              <a:ext uri="{FF2B5EF4-FFF2-40B4-BE49-F238E27FC236}">
                <a16:creationId xmlns:a16="http://schemas.microsoft.com/office/drawing/2014/main" id="{C308EE6D-619F-4DB7-A7D5-4F81706C6CD2}"/>
              </a:ext>
            </a:extLst>
          </p:cNvPr>
          <p:cNvGrpSpPr/>
          <p:nvPr/>
        </p:nvGrpSpPr>
        <p:grpSpPr>
          <a:xfrm>
            <a:off x="10482858" y="5203728"/>
            <a:ext cx="792570" cy="737388"/>
            <a:chOff x="10777251" y="5203728"/>
            <a:chExt cx="792570" cy="737388"/>
          </a:xfrm>
        </p:grpSpPr>
        <p:sp>
          <p:nvSpPr>
            <p:cNvPr id="64" name="Rectangle 63">
              <a:extLst>
                <a:ext uri="{FF2B5EF4-FFF2-40B4-BE49-F238E27FC236}">
                  <a16:creationId xmlns:a16="http://schemas.microsoft.com/office/drawing/2014/main" id="{D87BE8EC-9794-46F5-9B4D-F3E9A8899D5C}"/>
                </a:ext>
              </a:extLst>
            </p:cNvPr>
            <p:cNvSpPr/>
            <p:nvPr/>
          </p:nvSpPr>
          <p:spPr>
            <a:xfrm>
              <a:off x="10867202" y="5703359"/>
              <a:ext cx="612668" cy="237757"/>
            </a:xfrm>
            <a:prstGeom prst="rect">
              <a:avLst/>
            </a:prstGeom>
          </p:spPr>
          <p:txBody>
            <a:bodyPr wrap="none">
              <a:spAutoFit/>
            </a:body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TOOLS</a:t>
              </a:r>
            </a:p>
          </p:txBody>
        </p:sp>
        <p:grpSp>
          <p:nvGrpSpPr>
            <p:cNvPr id="168" name="Group 167">
              <a:extLst>
                <a:ext uri="{FF2B5EF4-FFF2-40B4-BE49-F238E27FC236}">
                  <a16:creationId xmlns:a16="http://schemas.microsoft.com/office/drawing/2014/main" id="{1499D682-6DE9-4A3D-B38B-31639C899E65}"/>
                </a:ext>
              </a:extLst>
            </p:cNvPr>
            <p:cNvGrpSpPr/>
            <p:nvPr/>
          </p:nvGrpSpPr>
          <p:grpSpPr>
            <a:xfrm>
              <a:off x="10777251" y="5203728"/>
              <a:ext cx="792570" cy="415659"/>
              <a:chOff x="10814075" y="5145853"/>
              <a:chExt cx="792570" cy="415659"/>
            </a:xfrm>
          </p:grpSpPr>
          <p:sp>
            <p:nvSpPr>
              <p:cNvPr id="154" name="Freeform 36">
                <a:extLst>
                  <a:ext uri="{FF2B5EF4-FFF2-40B4-BE49-F238E27FC236}">
                    <a16:creationId xmlns:a16="http://schemas.microsoft.com/office/drawing/2014/main" id="{447520E6-AA15-4ADB-8A62-1D83943ED29B}"/>
                  </a:ext>
                </a:extLst>
              </p:cNvPr>
              <p:cNvSpPr>
                <a:spLocks/>
              </p:cNvSpPr>
              <p:nvPr/>
            </p:nvSpPr>
            <p:spPr bwMode="auto">
              <a:xfrm>
                <a:off x="10814075" y="5255606"/>
                <a:ext cx="237757" cy="237757"/>
              </a:xfrm>
              <a:custGeom>
                <a:avLst/>
                <a:gdLst>
                  <a:gd name="T0" fmla="*/ 3 w 373"/>
                  <a:gd name="T1" fmla="*/ 314 h 374"/>
                  <a:gd name="T2" fmla="*/ 3 w 373"/>
                  <a:gd name="T3" fmla="*/ 314 h 374"/>
                  <a:gd name="T4" fmla="*/ 0 w 373"/>
                  <a:gd name="T5" fmla="*/ 331 h 374"/>
                  <a:gd name="T6" fmla="*/ 4 w 373"/>
                  <a:gd name="T7" fmla="*/ 347 h 374"/>
                  <a:gd name="T8" fmla="*/ 13 w 373"/>
                  <a:gd name="T9" fmla="*/ 361 h 374"/>
                  <a:gd name="T10" fmla="*/ 27 w 373"/>
                  <a:gd name="T11" fmla="*/ 370 h 374"/>
                  <a:gd name="T12" fmla="*/ 43 w 373"/>
                  <a:gd name="T13" fmla="*/ 374 h 374"/>
                  <a:gd name="T14" fmla="*/ 60 w 373"/>
                  <a:gd name="T15" fmla="*/ 370 h 374"/>
                  <a:gd name="T16" fmla="*/ 74 w 373"/>
                  <a:gd name="T17" fmla="*/ 361 h 374"/>
                  <a:gd name="T18" fmla="*/ 252 w 373"/>
                  <a:gd name="T19" fmla="*/ 183 h 374"/>
                  <a:gd name="T20" fmla="*/ 266 w 373"/>
                  <a:gd name="T21" fmla="*/ 186 h 374"/>
                  <a:gd name="T22" fmla="*/ 280 w 373"/>
                  <a:gd name="T23" fmla="*/ 187 h 374"/>
                  <a:gd name="T24" fmla="*/ 317 w 373"/>
                  <a:gd name="T25" fmla="*/ 180 h 374"/>
                  <a:gd name="T26" fmla="*/ 346 w 373"/>
                  <a:gd name="T27" fmla="*/ 160 h 374"/>
                  <a:gd name="T28" fmla="*/ 366 w 373"/>
                  <a:gd name="T29" fmla="*/ 130 h 374"/>
                  <a:gd name="T30" fmla="*/ 373 w 373"/>
                  <a:gd name="T31" fmla="*/ 94 h 374"/>
                  <a:gd name="T32" fmla="*/ 368 w 373"/>
                  <a:gd name="T33" fmla="*/ 64 h 374"/>
                  <a:gd name="T34" fmla="*/ 293 w 373"/>
                  <a:gd name="T35" fmla="*/ 139 h 374"/>
                  <a:gd name="T36" fmla="*/ 235 w 373"/>
                  <a:gd name="T37" fmla="*/ 80 h 374"/>
                  <a:gd name="T38" fmla="*/ 310 w 373"/>
                  <a:gd name="T39" fmla="*/ 5 h 374"/>
                  <a:gd name="T40" fmla="*/ 280 w 373"/>
                  <a:gd name="T41" fmla="*/ 0 h 374"/>
                  <a:gd name="T42" fmla="*/ 244 w 373"/>
                  <a:gd name="T43" fmla="*/ 8 h 374"/>
                  <a:gd name="T44" fmla="*/ 214 w 373"/>
                  <a:gd name="T45" fmla="*/ 28 h 374"/>
                  <a:gd name="T46" fmla="*/ 194 w 373"/>
                  <a:gd name="T47" fmla="*/ 57 h 374"/>
                  <a:gd name="T48" fmla="*/ 187 w 373"/>
                  <a:gd name="T49" fmla="*/ 94 h 374"/>
                  <a:gd name="T50" fmla="*/ 188 w 373"/>
                  <a:gd name="T51" fmla="*/ 108 h 374"/>
                  <a:gd name="T52" fmla="*/ 191 w 373"/>
                  <a:gd name="T53" fmla="*/ 122 h 374"/>
                  <a:gd name="T54" fmla="*/ 13 w 373"/>
                  <a:gd name="T55" fmla="*/ 300 h 374"/>
                  <a:gd name="T56" fmla="*/ 3 w 373"/>
                  <a:gd name="T57" fmla="*/ 31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3" h="374">
                    <a:moveTo>
                      <a:pt x="3" y="314"/>
                    </a:moveTo>
                    <a:lnTo>
                      <a:pt x="3" y="314"/>
                    </a:lnTo>
                    <a:cubicBezTo>
                      <a:pt x="1" y="319"/>
                      <a:pt x="0" y="325"/>
                      <a:pt x="0" y="331"/>
                    </a:cubicBezTo>
                    <a:cubicBezTo>
                      <a:pt x="0" y="337"/>
                      <a:pt x="1" y="342"/>
                      <a:pt x="4" y="347"/>
                    </a:cubicBezTo>
                    <a:cubicBezTo>
                      <a:pt x="6" y="353"/>
                      <a:pt x="9" y="357"/>
                      <a:pt x="13" y="361"/>
                    </a:cubicBezTo>
                    <a:cubicBezTo>
                      <a:pt x="17" y="365"/>
                      <a:pt x="21" y="368"/>
                      <a:pt x="27" y="370"/>
                    </a:cubicBezTo>
                    <a:cubicBezTo>
                      <a:pt x="32" y="373"/>
                      <a:pt x="37" y="374"/>
                      <a:pt x="43" y="374"/>
                    </a:cubicBezTo>
                    <a:cubicBezTo>
                      <a:pt x="49" y="374"/>
                      <a:pt x="55" y="373"/>
                      <a:pt x="60" y="370"/>
                    </a:cubicBezTo>
                    <a:cubicBezTo>
                      <a:pt x="65" y="368"/>
                      <a:pt x="70" y="365"/>
                      <a:pt x="74" y="361"/>
                    </a:cubicBezTo>
                    <a:lnTo>
                      <a:pt x="252" y="183"/>
                    </a:lnTo>
                    <a:cubicBezTo>
                      <a:pt x="257" y="184"/>
                      <a:pt x="261" y="185"/>
                      <a:pt x="266" y="186"/>
                    </a:cubicBezTo>
                    <a:cubicBezTo>
                      <a:pt x="271" y="187"/>
                      <a:pt x="275" y="187"/>
                      <a:pt x="280" y="187"/>
                    </a:cubicBezTo>
                    <a:cubicBezTo>
                      <a:pt x="293" y="187"/>
                      <a:pt x="305" y="185"/>
                      <a:pt x="317" y="180"/>
                    </a:cubicBezTo>
                    <a:cubicBezTo>
                      <a:pt x="328" y="175"/>
                      <a:pt x="338" y="168"/>
                      <a:pt x="346" y="160"/>
                    </a:cubicBezTo>
                    <a:cubicBezTo>
                      <a:pt x="354" y="151"/>
                      <a:pt x="361" y="142"/>
                      <a:pt x="366" y="130"/>
                    </a:cubicBezTo>
                    <a:cubicBezTo>
                      <a:pt x="371" y="119"/>
                      <a:pt x="373" y="107"/>
                      <a:pt x="373" y="94"/>
                    </a:cubicBezTo>
                    <a:cubicBezTo>
                      <a:pt x="373" y="84"/>
                      <a:pt x="372" y="74"/>
                      <a:pt x="368" y="64"/>
                    </a:cubicBezTo>
                    <a:lnTo>
                      <a:pt x="293" y="139"/>
                    </a:lnTo>
                    <a:lnTo>
                      <a:pt x="235" y="80"/>
                    </a:lnTo>
                    <a:lnTo>
                      <a:pt x="310" y="5"/>
                    </a:lnTo>
                    <a:cubicBezTo>
                      <a:pt x="300" y="2"/>
                      <a:pt x="290" y="0"/>
                      <a:pt x="280" y="0"/>
                    </a:cubicBezTo>
                    <a:cubicBezTo>
                      <a:pt x="267" y="0"/>
                      <a:pt x="255" y="3"/>
                      <a:pt x="244" y="8"/>
                    </a:cubicBezTo>
                    <a:cubicBezTo>
                      <a:pt x="232" y="13"/>
                      <a:pt x="223" y="19"/>
                      <a:pt x="214" y="28"/>
                    </a:cubicBezTo>
                    <a:cubicBezTo>
                      <a:pt x="206" y="36"/>
                      <a:pt x="199" y="46"/>
                      <a:pt x="194" y="57"/>
                    </a:cubicBezTo>
                    <a:cubicBezTo>
                      <a:pt x="189" y="69"/>
                      <a:pt x="187" y="81"/>
                      <a:pt x="187" y="94"/>
                    </a:cubicBezTo>
                    <a:cubicBezTo>
                      <a:pt x="187" y="99"/>
                      <a:pt x="187" y="103"/>
                      <a:pt x="188" y="108"/>
                    </a:cubicBezTo>
                    <a:cubicBezTo>
                      <a:pt x="189" y="113"/>
                      <a:pt x="190" y="117"/>
                      <a:pt x="191" y="122"/>
                    </a:cubicBezTo>
                    <a:lnTo>
                      <a:pt x="13" y="300"/>
                    </a:lnTo>
                    <a:cubicBezTo>
                      <a:pt x="9" y="304"/>
                      <a:pt x="6" y="309"/>
                      <a:pt x="3" y="314"/>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55" name="Freeform: Shape 154">
                <a:extLst>
                  <a:ext uri="{FF2B5EF4-FFF2-40B4-BE49-F238E27FC236}">
                    <a16:creationId xmlns:a16="http://schemas.microsoft.com/office/drawing/2014/main" id="{2769B2E8-3178-4A40-ADB9-109E393B1E3D}"/>
                  </a:ext>
                </a:extLst>
              </p:cNvPr>
              <p:cNvSpPr/>
              <p:nvPr/>
            </p:nvSpPr>
            <p:spPr>
              <a:xfrm>
                <a:off x="11374420" y="5256991"/>
                <a:ext cx="232225" cy="236372"/>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chemeClr val="accent1"/>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164" name="Group 163">
                <a:extLst>
                  <a:ext uri="{FF2B5EF4-FFF2-40B4-BE49-F238E27FC236}">
                    <a16:creationId xmlns:a16="http://schemas.microsoft.com/office/drawing/2014/main" id="{7717B67C-AC5C-4F22-B7F3-44D7425A8FBC}"/>
                  </a:ext>
                </a:extLst>
              </p:cNvPr>
              <p:cNvGrpSpPr/>
              <p:nvPr/>
            </p:nvGrpSpPr>
            <p:grpSpPr>
              <a:xfrm>
                <a:off x="11171934" y="5145853"/>
                <a:ext cx="60715" cy="415659"/>
                <a:chOff x="11329505" y="1201730"/>
                <a:chExt cx="68410" cy="468338"/>
              </a:xfrm>
              <a:solidFill>
                <a:schemeClr val="accent5"/>
              </a:solidFill>
            </p:grpSpPr>
            <p:sp>
              <p:nvSpPr>
                <p:cNvPr id="165" name="Freeform 1120">
                  <a:extLst>
                    <a:ext uri="{FF2B5EF4-FFF2-40B4-BE49-F238E27FC236}">
                      <a16:creationId xmlns:a16="http://schemas.microsoft.com/office/drawing/2014/main" id="{61724946-AFB0-4AD8-946E-C3372115F920}"/>
                    </a:ext>
                  </a:extLst>
                </p:cNvPr>
                <p:cNvSpPr>
                  <a:spLocks/>
                </p:cNvSpPr>
                <p:nvPr/>
              </p:nvSpPr>
              <p:spPr bwMode="auto">
                <a:xfrm>
                  <a:off x="11329505" y="1449055"/>
                  <a:ext cx="68410" cy="221013"/>
                </a:xfrm>
                <a:custGeom>
                  <a:avLst/>
                  <a:gdLst>
                    <a:gd name="T0" fmla="*/ 16 w 16"/>
                    <a:gd name="T1" fmla="*/ 0 h 52"/>
                    <a:gd name="T2" fmla="*/ 16 w 16"/>
                    <a:gd name="T3" fmla="*/ 44 h 52"/>
                    <a:gd name="T4" fmla="*/ 15 w 16"/>
                    <a:gd name="T5" fmla="*/ 47 h 52"/>
                    <a:gd name="T6" fmla="*/ 13 w 16"/>
                    <a:gd name="T7" fmla="*/ 50 h 52"/>
                    <a:gd name="T8" fmla="*/ 11 w 16"/>
                    <a:gd name="T9" fmla="*/ 51 h 52"/>
                    <a:gd name="T10" fmla="*/ 8 w 16"/>
                    <a:gd name="T11" fmla="*/ 52 h 52"/>
                    <a:gd name="T12" fmla="*/ 5 w 16"/>
                    <a:gd name="T13" fmla="*/ 51 h 52"/>
                    <a:gd name="T14" fmla="*/ 2 w 16"/>
                    <a:gd name="T15" fmla="*/ 50 h 52"/>
                    <a:gd name="T16" fmla="*/ 0 w 16"/>
                    <a:gd name="T17" fmla="*/ 47 h 52"/>
                    <a:gd name="T18" fmla="*/ 0 w 16"/>
                    <a:gd name="T19" fmla="*/ 44 h 52"/>
                    <a:gd name="T20" fmla="*/ 0 w 16"/>
                    <a:gd name="T21" fmla="*/ 0 h 52"/>
                    <a:gd name="T22" fmla="*/ 16 w 16"/>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52">
                      <a:moveTo>
                        <a:pt x="16" y="0"/>
                      </a:moveTo>
                      <a:cubicBezTo>
                        <a:pt x="16" y="44"/>
                        <a:pt x="16" y="44"/>
                        <a:pt x="16" y="44"/>
                      </a:cubicBezTo>
                      <a:cubicBezTo>
                        <a:pt x="16" y="45"/>
                        <a:pt x="16" y="46"/>
                        <a:pt x="15" y="47"/>
                      </a:cubicBezTo>
                      <a:cubicBezTo>
                        <a:pt x="15" y="48"/>
                        <a:pt x="14" y="49"/>
                        <a:pt x="13" y="50"/>
                      </a:cubicBezTo>
                      <a:cubicBezTo>
                        <a:pt x="13" y="50"/>
                        <a:pt x="12" y="51"/>
                        <a:pt x="11" y="51"/>
                      </a:cubicBezTo>
                      <a:cubicBezTo>
                        <a:pt x="10" y="52"/>
                        <a:pt x="9" y="52"/>
                        <a:pt x="8" y="52"/>
                      </a:cubicBezTo>
                      <a:cubicBezTo>
                        <a:pt x="7" y="52"/>
                        <a:pt x="6" y="52"/>
                        <a:pt x="5" y="51"/>
                      </a:cubicBezTo>
                      <a:cubicBezTo>
                        <a:pt x="4" y="51"/>
                        <a:pt x="3" y="50"/>
                        <a:pt x="2" y="50"/>
                      </a:cubicBezTo>
                      <a:cubicBezTo>
                        <a:pt x="1" y="49"/>
                        <a:pt x="1" y="48"/>
                        <a:pt x="0" y="47"/>
                      </a:cubicBezTo>
                      <a:cubicBezTo>
                        <a:pt x="0" y="46"/>
                        <a:pt x="0" y="45"/>
                        <a:pt x="0" y="44"/>
                      </a:cubicBezTo>
                      <a:cubicBezTo>
                        <a:pt x="0" y="0"/>
                        <a:pt x="0" y="0"/>
                        <a:pt x="0" y="0"/>
                      </a:cubicBezTo>
                      <a:lnTo>
                        <a:pt x="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a:ea typeface="+mn-ea"/>
                    <a:cs typeface="+mn-cs"/>
                  </a:endParaRPr>
                </a:p>
              </p:txBody>
            </p:sp>
            <p:sp>
              <p:nvSpPr>
                <p:cNvPr id="166" name="Freeform 1121">
                  <a:extLst>
                    <a:ext uri="{FF2B5EF4-FFF2-40B4-BE49-F238E27FC236}">
                      <a16:creationId xmlns:a16="http://schemas.microsoft.com/office/drawing/2014/main" id="{FB26BD42-C23E-4095-932F-C9C935BB0E2C}"/>
                    </a:ext>
                  </a:extLst>
                </p:cNvPr>
                <p:cNvSpPr>
                  <a:spLocks/>
                </p:cNvSpPr>
                <p:nvPr/>
              </p:nvSpPr>
              <p:spPr bwMode="auto">
                <a:xfrm>
                  <a:off x="11329505" y="1201730"/>
                  <a:ext cx="68410" cy="247325"/>
                </a:xfrm>
                <a:custGeom>
                  <a:avLst/>
                  <a:gdLst>
                    <a:gd name="T0" fmla="*/ 13 w 13"/>
                    <a:gd name="T1" fmla="*/ 0 h 47"/>
                    <a:gd name="T2" fmla="*/ 0 w 13"/>
                    <a:gd name="T3" fmla="*/ 0 h 47"/>
                    <a:gd name="T4" fmla="*/ 0 w 13"/>
                    <a:gd name="T5" fmla="*/ 12 h 47"/>
                    <a:gd name="T6" fmla="*/ 4 w 13"/>
                    <a:gd name="T7" fmla="*/ 15 h 47"/>
                    <a:gd name="T8" fmla="*/ 4 w 13"/>
                    <a:gd name="T9" fmla="*/ 47 h 47"/>
                    <a:gd name="T10" fmla="*/ 10 w 13"/>
                    <a:gd name="T11" fmla="*/ 47 h 47"/>
                    <a:gd name="T12" fmla="*/ 10 w 13"/>
                    <a:gd name="T13" fmla="*/ 15 h 47"/>
                    <a:gd name="T14" fmla="*/ 13 w 13"/>
                    <a:gd name="T15" fmla="*/ 12 h 47"/>
                    <a:gd name="T16" fmla="*/ 13 w 1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7">
                      <a:moveTo>
                        <a:pt x="13" y="0"/>
                      </a:moveTo>
                      <a:lnTo>
                        <a:pt x="0" y="0"/>
                      </a:lnTo>
                      <a:lnTo>
                        <a:pt x="0" y="12"/>
                      </a:lnTo>
                      <a:lnTo>
                        <a:pt x="4" y="15"/>
                      </a:lnTo>
                      <a:lnTo>
                        <a:pt x="4" y="47"/>
                      </a:lnTo>
                      <a:lnTo>
                        <a:pt x="10" y="47"/>
                      </a:lnTo>
                      <a:lnTo>
                        <a:pt x="10" y="15"/>
                      </a:lnTo>
                      <a:lnTo>
                        <a:pt x="13" y="12"/>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a:ea typeface="+mn-ea"/>
                    <a:cs typeface="+mn-cs"/>
                  </a:endParaRPr>
                </a:p>
              </p:txBody>
            </p:sp>
            <p:sp>
              <p:nvSpPr>
                <p:cNvPr id="167" name="Rectangle 1122">
                  <a:extLst>
                    <a:ext uri="{FF2B5EF4-FFF2-40B4-BE49-F238E27FC236}">
                      <a16:creationId xmlns:a16="http://schemas.microsoft.com/office/drawing/2014/main" id="{4FA7CA7D-9C26-46C8-996C-DADA6A0BAC45}"/>
                    </a:ext>
                  </a:extLst>
                </p:cNvPr>
                <p:cNvSpPr>
                  <a:spLocks noChangeArrowheads="1"/>
                </p:cNvSpPr>
                <p:nvPr/>
              </p:nvSpPr>
              <p:spPr bwMode="auto">
                <a:xfrm>
                  <a:off x="11329505" y="1485889"/>
                  <a:ext cx="68410" cy="315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a:ea typeface="+mn-ea"/>
                    <a:cs typeface="+mn-cs"/>
                  </a:endParaRPr>
                </a:p>
              </p:txBody>
            </p:sp>
          </p:grpSp>
        </p:grpSp>
      </p:grpSp>
      <p:grpSp>
        <p:nvGrpSpPr>
          <p:cNvPr id="184" name="Group 183">
            <a:extLst>
              <a:ext uri="{FF2B5EF4-FFF2-40B4-BE49-F238E27FC236}">
                <a16:creationId xmlns:a16="http://schemas.microsoft.com/office/drawing/2014/main" id="{B9F04859-1913-4CDD-BC11-93451114039D}"/>
              </a:ext>
            </a:extLst>
          </p:cNvPr>
          <p:cNvGrpSpPr/>
          <p:nvPr/>
        </p:nvGrpSpPr>
        <p:grpSpPr>
          <a:xfrm>
            <a:off x="10378428" y="3416354"/>
            <a:ext cx="1001431" cy="650744"/>
            <a:chOff x="10672821" y="3416354"/>
            <a:chExt cx="1001431" cy="650744"/>
          </a:xfrm>
        </p:grpSpPr>
        <p:sp>
          <p:nvSpPr>
            <p:cNvPr id="62" name="Rectangle 61">
              <a:extLst>
                <a:ext uri="{FF2B5EF4-FFF2-40B4-BE49-F238E27FC236}">
                  <a16:creationId xmlns:a16="http://schemas.microsoft.com/office/drawing/2014/main" id="{57C6F80B-F760-471B-AE9D-B55CAE4AB293}"/>
                </a:ext>
              </a:extLst>
            </p:cNvPr>
            <p:cNvSpPr/>
            <p:nvPr/>
          </p:nvSpPr>
          <p:spPr>
            <a:xfrm>
              <a:off x="10912888" y="3829341"/>
              <a:ext cx="521297" cy="237757"/>
            </a:xfrm>
            <a:prstGeom prst="rect">
              <a:avLst/>
            </a:prstGeom>
          </p:spPr>
          <p:txBody>
            <a:bodyPr wrap="none">
              <a:spAutoFit/>
            </a:bodyPr>
            <a:lstStyle/>
            <a:p>
              <a:pPr marL="0" marR="0" lvl="0" indent="0" algn="ctr"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APPS</a:t>
              </a:r>
            </a:p>
          </p:txBody>
        </p:sp>
        <p:grpSp>
          <p:nvGrpSpPr>
            <p:cNvPr id="177" name="Group 176">
              <a:extLst>
                <a:ext uri="{FF2B5EF4-FFF2-40B4-BE49-F238E27FC236}">
                  <a16:creationId xmlns:a16="http://schemas.microsoft.com/office/drawing/2014/main" id="{CC5A6115-7DAE-4A00-9B87-0117711197E7}"/>
                </a:ext>
              </a:extLst>
            </p:cNvPr>
            <p:cNvGrpSpPr/>
            <p:nvPr/>
          </p:nvGrpSpPr>
          <p:grpSpPr>
            <a:xfrm>
              <a:off x="10672821" y="3416354"/>
              <a:ext cx="1001431" cy="368052"/>
              <a:chOff x="10700442" y="3275366"/>
              <a:chExt cx="943492" cy="346758"/>
            </a:xfrm>
          </p:grpSpPr>
          <p:grpSp>
            <p:nvGrpSpPr>
              <p:cNvPr id="157" name="Group 39">
                <a:extLst>
                  <a:ext uri="{FF2B5EF4-FFF2-40B4-BE49-F238E27FC236}">
                    <a16:creationId xmlns:a16="http://schemas.microsoft.com/office/drawing/2014/main" id="{93406FBD-B0AE-4109-A92C-DF5283D05089}"/>
                  </a:ext>
                </a:extLst>
              </p:cNvPr>
              <p:cNvGrpSpPr>
                <a:grpSpLocks noChangeAspect="1"/>
              </p:cNvGrpSpPr>
              <p:nvPr/>
            </p:nvGrpSpPr>
            <p:grpSpPr bwMode="auto">
              <a:xfrm>
                <a:off x="10993391" y="3275366"/>
                <a:ext cx="357594" cy="346758"/>
                <a:chOff x="1534" y="2081"/>
                <a:chExt cx="264" cy="256"/>
              </a:xfrm>
            </p:grpSpPr>
            <p:sp>
              <p:nvSpPr>
                <p:cNvPr id="158" name="AutoShape 38">
                  <a:extLst>
                    <a:ext uri="{FF2B5EF4-FFF2-40B4-BE49-F238E27FC236}">
                      <a16:creationId xmlns:a16="http://schemas.microsoft.com/office/drawing/2014/main" id="{C7088927-102F-4B5F-B288-9048B1BC6C39}"/>
                    </a:ext>
                  </a:extLst>
                </p:cNvPr>
                <p:cNvSpPr>
                  <a:spLocks noChangeAspect="1" noChangeArrowheads="1" noTextEdit="1"/>
                </p:cNvSpPr>
                <p:nvPr/>
              </p:nvSpPr>
              <p:spPr bwMode="auto">
                <a:xfrm>
                  <a:off x="1534" y="208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59" name="Freeform 40">
                  <a:extLst>
                    <a:ext uri="{FF2B5EF4-FFF2-40B4-BE49-F238E27FC236}">
                      <a16:creationId xmlns:a16="http://schemas.microsoft.com/office/drawing/2014/main" id="{E5768541-EF12-4381-BF8A-0EA7BA2A15CB}"/>
                    </a:ext>
                  </a:extLst>
                </p:cNvPr>
                <p:cNvSpPr>
                  <a:spLocks/>
                </p:cNvSpPr>
                <p:nvPr/>
              </p:nvSpPr>
              <p:spPr bwMode="auto">
                <a:xfrm>
                  <a:off x="1534" y="2103"/>
                  <a:ext cx="264" cy="17"/>
                </a:xfrm>
                <a:custGeom>
                  <a:avLst/>
                  <a:gdLst>
                    <a:gd name="T0" fmla="*/ 0 w 426"/>
                    <a:gd name="T1" fmla="*/ 0 h 27"/>
                    <a:gd name="T2" fmla="*/ 0 w 426"/>
                    <a:gd name="T3" fmla="*/ 0 h 27"/>
                    <a:gd name="T4" fmla="*/ 0 w 426"/>
                    <a:gd name="T5" fmla="*/ 27 h 27"/>
                    <a:gd name="T6" fmla="*/ 426 w 426"/>
                    <a:gd name="T7" fmla="*/ 27 h 27"/>
                    <a:gd name="T8" fmla="*/ 426 w 426"/>
                    <a:gd name="T9" fmla="*/ 27 h 27"/>
                    <a:gd name="T10" fmla="*/ 426 w 426"/>
                    <a:gd name="T11" fmla="*/ 0 h 27"/>
                    <a:gd name="T12" fmla="*/ 0 w 4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26" h="27">
                      <a:moveTo>
                        <a:pt x="0" y="0"/>
                      </a:moveTo>
                      <a:lnTo>
                        <a:pt x="0" y="0"/>
                      </a:lnTo>
                      <a:lnTo>
                        <a:pt x="0" y="27"/>
                      </a:lnTo>
                      <a:lnTo>
                        <a:pt x="426" y="27"/>
                      </a:lnTo>
                      <a:lnTo>
                        <a:pt x="426" y="27"/>
                      </a:lnTo>
                      <a:lnTo>
                        <a:pt x="42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61" name="Freeform 42">
                  <a:extLst>
                    <a:ext uri="{FF2B5EF4-FFF2-40B4-BE49-F238E27FC236}">
                      <a16:creationId xmlns:a16="http://schemas.microsoft.com/office/drawing/2014/main" id="{A82E90D9-9400-41A7-A218-B0459F5B5B8C}"/>
                    </a:ext>
                  </a:extLst>
                </p:cNvPr>
                <p:cNvSpPr>
                  <a:spLocks noEditPoints="1"/>
                </p:cNvSpPr>
                <p:nvPr/>
              </p:nvSpPr>
              <p:spPr bwMode="auto">
                <a:xfrm>
                  <a:off x="1534" y="2136"/>
                  <a:ext cx="264" cy="182"/>
                </a:xfrm>
                <a:custGeom>
                  <a:avLst/>
                  <a:gdLst>
                    <a:gd name="T0" fmla="*/ 0 w 426"/>
                    <a:gd name="T1" fmla="*/ 293 h 293"/>
                    <a:gd name="T2" fmla="*/ 0 w 426"/>
                    <a:gd name="T3" fmla="*/ 293 h 293"/>
                    <a:gd name="T4" fmla="*/ 426 w 426"/>
                    <a:gd name="T5" fmla="*/ 293 h 293"/>
                    <a:gd name="T6" fmla="*/ 426 w 426"/>
                    <a:gd name="T7" fmla="*/ 0 h 293"/>
                    <a:gd name="T8" fmla="*/ 0 w 426"/>
                    <a:gd name="T9" fmla="*/ 0 h 293"/>
                    <a:gd name="T10" fmla="*/ 0 w 426"/>
                    <a:gd name="T11" fmla="*/ 293 h 293"/>
                    <a:gd name="T12" fmla="*/ 106 w 426"/>
                    <a:gd name="T13" fmla="*/ 28 h 293"/>
                    <a:gd name="T14" fmla="*/ 106 w 426"/>
                    <a:gd name="T15" fmla="*/ 28 h 293"/>
                    <a:gd name="T16" fmla="*/ 399 w 426"/>
                    <a:gd name="T17" fmla="*/ 28 h 293"/>
                    <a:gd name="T18" fmla="*/ 399 w 426"/>
                    <a:gd name="T19" fmla="*/ 267 h 293"/>
                    <a:gd name="T20" fmla="*/ 106 w 426"/>
                    <a:gd name="T21" fmla="*/ 267 h 293"/>
                    <a:gd name="T22" fmla="*/ 106 w 426"/>
                    <a:gd name="T23" fmla="*/ 28 h 293"/>
                    <a:gd name="T24" fmla="*/ 27 w 426"/>
                    <a:gd name="T25" fmla="*/ 28 h 293"/>
                    <a:gd name="T26" fmla="*/ 27 w 426"/>
                    <a:gd name="T27" fmla="*/ 28 h 293"/>
                    <a:gd name="T28" fmla="*/ 80 w 426"/>
                    <a:gd name="T29" fmla="*/ 28 h 293"/>
                    <a:gd name="T30" fmla="*/ 80 w 426"/>
                    <a:gd name="T31" fmla="*/ 67 h 293"/>
                    <a:gd name="T32" fmla="*/ 27 w 426"/>
                    <a:gd name="T33" fmla="*/ 67 h 293"/>
                    <a:gd name="T34" fmla="*/ 27 w 426"/>
                    <a:gd name="T35" fmla="*/ 28 h 293"/>
                    <a:gd name="T36" fmla="*/ 27 w 426"/>
                    <a:gd name="T37" fmla="*/ 93 h 293"/>
                    <a:gd name="T38" fmla="*/ 27 w 426"/>
                    <a:gd name="T39" fmla="*/ 93 h 293"/>
                    <a:gd name="T40" fmla="*/ 80 w 426"/>
                    <a:gd name="T41" fmla="*/ 93 h 293"/>
                    <a:gd name="T42" fmla="*/ 80 w 426"/>
                    <a:gd name="T43" fmla="*/ 132 h 293"/>
                    <a:gd name="T44" fmla="*/ 27 w 426"/>
                    <a:gd name="T45" fmla="*/ 132 h 293"/>
                    <a:gd name="T46" fmla="*/ 27 w 426"/>
                    <a:gd name="T47" fmla="*/ 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293">
                      <a:moveTo>
                        <a:pt x="0" y="293"/>
                      </a:moveTo>
                      <a:lnTo>
                        <a:pt x="0" y="293"/>
                      </a:lnTo>
                      <a:lnTo>
                        <a:pt x="426" y="293"/>
                      </a:lnTo>
                      <a:lnTo>
                        <a:pt x="426" y="0"/>
                      </a:lnTo>
                      <a:lnTo>
                        <a:pt x="0" y="0"/>
                      </a:lnTo>
                      <a:lnTo>
                        <a:pt x="0" y="293"/>
                      </a:lnTo>
                      <a:close/>
                      <a:moveTo>
                        <a:pt x="106" y="28"/>
                      </a:moveTo>
                      <a:lnTo>
                        <a:pt x="106" y="28"/>
                      </a:lnTo>
                      <a:lnTo>
                        <a:pt x="399" y="28"/>
                      </a:lnTo>
                      <a:lnTo>
                        <a:pt x="399" y="267"/>
                      </a:lnTo>
                      <a:lnTo>
                        <a:pt x="106" y="267"/>
                      </a:lnTo>
                      <a:lnTo>
                        <a:pt x="106" y="28"/>
                      </a:lnTo>
                      <a:close/>
                      <a:moveTo>
                        <a:pt x="27" y="28"/>
                      </a:moveTo>
                      <a:lnTo>
                        <a:pt x="27" y="28"/>
                      </a:lnTo>
                      <a:lnTo>
                        <a:pt x="80" y="28"/>
                      </a:lnTo>
                      <a:lnTo>
                        <a:pt x="80" y="67"/>
                      </a:lnTo>
                      <a:lnTo>
                        <a:pt x="27" y="67"/>
                      </a:lnTo>
                      <a:lnTo>
                        <a:pt x="27" y="28"/>
                      </a:lnTo>
                      <a:close/>
                      <a:moveTo>
                        <a:pt x="27" y="93"/>
                      </a:moveTo>
                      <a:lnTo>
                        <a:pt x="27" y="93"/>
                      </a:lnTo>
                      <a:lnTo>
                        <a:pt x="80" y="93"/>
                      </a:lnTo>
                      <a:lnTo>
                        <a:pt x="80" y="132"/>
                      </a:lnTo>
                      <a:lnTo>
                        <a:pt x="27" y="132"/>
                      </a:lnTo>
                      <a:lnTo>
                        <a:pt x="27" y="93"/>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69" name="Group 39">
                <a:extLst>
                  <a:ext uri="{FF2B5EF4-FFF2-40B4-BE49-F238E27FC236}">
                    <a16:creationId xmlns:a16="http://schemas.microsoft.com/office/drawing/2014/main" id="{774D88C0-F8B5-45B2-B8C8-47F8F7F9043C}"/>
                  </a:ext>
                </a:extLst>
              </p:cNvPr>
              <p:cNvGrpSpPr>
                <a:grpSpLocks noChangeAspect="1"/>
              </p:cNvGrpSpPr>
              <p:nvPr/>
            </p:nvGrpSpPr>
            <p:grpSpPr bwMode="auto">
              <a:xfrm>
                <a:off x="10700442" y="3439544"/>
                <a:ext cx="188286" cy="182580"/>
                <a:chOff x="1534" y="2081"/>
                <a:chExt cx="264" cy="256"/>
              </a:xfrm>
            </p:grpSpPr>
            <p:sp>
              <p:nvSpPr>
                <p:cNvPr id="170" name="AutoShape 38">
                  <a:extLst>
                    <a:ext uri="{FF2B5EF4-FFF2-40B4-BE49-F238E27FC236}">
                      <a16:creationId xmlns:a16="http://schemas.microsoft.com/office/drawing/2014/main" id="{2C7CF933-2C33-42D5-A276-B9EC704721AD}"/>
                    </a:ext>
                  </a:extLst>
                </p:cNvPr>
                <p:cNvSpPr>
                  <a:spLocks noChangeAspect="1" noChangeArrowheads="1" noTextEdit="1"/>
                </p:cNvSpPr>
                <p:nvPr/>
              </p:nvSpPr>
              <p:spPr bwMode="auto">
                <a:xfrm>
                  <a:off x="1534" y="208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71" name="Freeform 40">
                  <a:extLst>
                    <a:ext uri="{FF2B5EF4-FFF2-40B4-BE49-F238E27FC236}">
                      <a16:creationId xmlns:a16="http://schemas.microsoft.com/office/drawing/2014/main" id="{805F0A5A-0E3F-4806-9DDE-5FAEA09A8278}"/>
                    </a:ext>
                  </a:extLst>
                </p:cNvPr>
                <p:cNvSpPr>
                  <a:spLocks/>
                </p:cNvSpPr>
                <p:nvPr/>
              </p:nvSpPr>
              <p:spPr bwMode="auto">
                <a:xfrm>
                  <a:off x="1534" y="2103"/>
                  <a:ext cx="264" cy="17"/>
                </a:xfrm>
                <a:custGeom>
                  <a:avLst/>
                  <a:gdLst>
                    <a:gd name="T0" fmla="*/ 0 w 426"/>
                    <a:gd name="T1" fmla="*/ 0 h 27"/>
                    <a:gd name="T2" fmla="*/ 0 w 426"/>
                    <a:gd name="T3" fmla="*/ 0 h 27"/>
                    <a:gd name="T4" fmla="*/ 0 w 426"/>
                    <a:gd name="T5" fmla="*/ 27 h 27"/>
                    <a:gd name="T6" fmla="*/ 426 w 426"/>
                    <a:gd name="T7" fmla="*/ 27 h 27"/>
                    <a:gd name="T8" fmla="*/ 426 w 426"/>
                    <a:gd name="T9" fmla="*/ 27 h 27"/>
                    <a:gd name="T10" fmla="*/ 426 w 426"/>
                    <a:gd name="T11" fmla="*/ 0 h 27"/>
                    <a:gd name="T12" fmla="*/ 0 w 4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26" h="27">
                      <a:moveTo>
                        <a:pt x="0" y="0"/>
                      </a:moveTo>
                      <a:lnTo>
                        <a:pt x="0" y="0"/>
                      </a:lnTo>
                      <a:lnTo>
                        <a:pt x="0" y="27"/>
                      </a:lnTo>
                      <a:lnTo>
                        <a:pt x="426" y="27"/>
                      </a:lnTo>
                      <a:lnTo>
                        <a:pt x="426" y="27"/>
                      </a:lnTo>
                      <a:lnTo>
                        <a:pt x="42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72" name="Freeform 42">
                  <a:extLst>
                    <a:ext uri="{FF2B5EF4-FFF2-40B4-BE49-F238E27FC236}">
                      <a16:creationId xmlns:a16="http://schemas.microsoft.com/office/drawing/2014/main" id="{C28B8051-5997-45AB-844A-B7135F19DC03}"/>
                    </a:ext>
                  </a:extLst>
                </p:cNvPr>
                <p:cNvSpPr>
                  <a:spLocks noEditPoints="1"/>
                </p:cNvSpPr>
                <p:nvPr/>
              </p:nvSpPr>
              <p:spPr bwMode="auto">
                <a:xfrm>
                  <a:off x="1534" y="2136"/>
                  <a:ext cx="264" cy="182"/>
                </a:xfrm>
                <a:custGeom>
                  <a:avLst/>
                  <a:gdLst>
                    <a:gd name="T0" fmla="*/ 0 w 426"/>
                    <a:gd name="T1" fmla="*/ 293 h 293"/>
                    <a:gd name="T2" fmla="*/ 0 w 426"/>
                    <a:gd name="T3" fmla="*/ 293 h 293"/>
                    <a:gd name="T4" fmla="*/ 426 w 426"/>
                    <a:gd name="T5" fmla="*/ 293 h 293"/>
                    <a:gd name="T6" fmla="*/ 426 w 426"/>
                    <a:gd name="T7" fmla="*/ 0 h 293"/>
                    <a:gd name="T8" fmla="*/ 0 w 426"/>
                    <a:gd name="T9" fmla="*/ 0 h 293"/>
                    <a:gd name="T10" fmla="*/ 0 w 426"/>
                    <a:gd name="T11" fmla="*/ 293 h 293"/>
                    <a:gd name="T12" fmla="*/ 106 w 426"/>
                    <a:gd name="T13" fmla="*/ 28 h 293"/>
                    <a:gd name="T14" fmla="*/ 106 w 426"/>
                    <a:gd name="T15" fmla="*/ 28 h 293"/>
                    <a:gd name="T16" fmla="*/ 399 w 426"/>
                    <a:gd name="T17" fmla="*/ 28 h 293"/>
                    <a:gd name="T18" fmla="*/ 399 w 426"/>
                    <a:gd name="T19" fmla="*/ 267 h 293"/>
                    <a:gd name="T20" fmla="*/ 106 w 426"/>
                    <a:gd name="T21" fmla="*/ 267 h 293"/>
                    <a:gd name="T22" fmla="*/ 106 w 426"/>
                    <a:gd name="T23" fmla="*/ 28 h 293"/>
                    <a:gd name="T24" fmla="*/ 27 w 426"/>
                    <a:gd name="T25" fmla="*/ 28 h 293"/>
                    <a:gd name="T26" fmla="*/ 27 w 426"/>
                    <a:gd name="T27" fmla="*/ 28 h 293"/>
                    <a:gd name="T28" fmla="*/ 80 w 426"/>
                    <a:gd name="T29" fmla="*/ 28 h 293"/>
                    <a:gd name="T30" fmla="*/ 80 w 426"/>
                    <a:gd name="T31" fmla="*/ 67 h 293"/>
                    <a:gd name="T32" fmla="*/ 27 w 426"/>
                    <a:gd name="T33" fmla="*/ 67 h 293"/>
                    <a:gd name="T34" fmla="*/ 27 w 426"/>
                    <a:gd name="T35" fmla="*/ 28 h 293"/>
                    <a:gd name="T36" fmla="*/ 27 w 426"/>
                    <a:gd name="T37" fmla="*/ 93 h 293"/>
                    <a:gd name="T38" fmla="*/ 27 w 426"/>
                    <a:gd name="T39" fmla="*/ 93 h 293"/>
                    <a:gd name="T40" fmla="*/ 80 w 426"/>
                    <a:gd name="T41" fmla="*/ 93 h 293"/>
                    <a:gd name="T42" fmla="*/ 80 w 426"/>
                    <a:gd name="T43" fmla="*/ 132 h 293"/>
                    <a:gd name="T44" fmla="*/ 27 w 426"/>
                    <a:gd name="T45" fmla="*/ 132 h 293"/>
                    <a:gd name="T46" fmla="*/ 27 w 426"/>
                    <a:gd name="T47" fmla="*/ 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293">
                      <a:moveTo>
                        <a:pt x="0" y="293"/>
                      </a:moveTo>
                      <a:lnTo>
                        <a:pt x="0" y="293"/>
                      </a:lnTo>
                      <a:lnTo>
                        <a:pt x="426" y="293"/>
                      </a:lnTo>
                      <a:lnTo>
                        <a:pt x="426" y="0"/>
                      </a:lnTo>
                      <a:lnTo>
                        <a:pt x="0" y="0"/>
                      </a:lnTo>
                      <a:lnTo>
                        <a:pt x="0" y="293"/>
                      </a:lnTo>
                      <a:close/>
                      <a:moveTo>
                        <a:pt x="106" y="28"/>
                      </a:moveTo>
                      <a:lnTo>
                        <a:pt x="106" y="28"/>
                      </a:lnTo>
                      <a:lnTo>
                        <a:pt x="399" y="28"/>
                      </a:lnTo>
                      <a:lnTo>
                        <a:pt x="399" y="267"/>
                      </a:lnTo>
                      <a:lnTo>
                        <a:pt x="106" y="267"/>
                      </a:lnTo>
                      <a:lnTo>
                        <a:pt x="106" y="28"/>
                      </a:lnTo>
                      <a:close/>
                      <a:moveTo>
                        <a:pt x="27" y="28"/>
                      </a:moveTo>
                      <a:lnTo>
                        <a:pt x="27" y="28"/>
                      </a:lnTo>
                      <a:lnTo>
                        <a:pt x="80" y="28"/>
                      </a:lnTo>
                      <a:lnTo>
                        <a:pt x="80" y="67"/>
                      </a:lnTo>
                      <a:lnTo>
                        <a:pt x="27" y="67"/>
                      </a:lnTo>
                      <a:lnTo>
                        <a:pt x="27" y="28"/>
                      </a:lnTo>
                      <a:close/>
                      <a:moveTo>
                        <a:pt x="27" y="93"/>
                      </a:moveTo>
                      <a:lnTo>
                        <a:pt x="27" y="93"/>
                      </a:lnTo>
                      <a:lnTo>
                        <a:pt x="80" y="93"/>
                      </a:lnTo>
                      <a:lnTo>
                        <a:pt x="80" y="132"/>
                      </a:lnTo>
                      <a:lnTo>
                        <a:pt x="27" y="132"/>
                      </a:lnTo>
                      <a:lnTo>
                        <a:pt x="27" y="93"/>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73" name="Group 39">
                <a:extLst>
                  <a:ext uri="{FF2B5EF4-FFF2-40B4-BE49-F238E27FC236}">
                    <a16:creationId xmlns:a16="http://schemas.microsoft.com/office/drawing/2014/main" id="{69AB15F8-5465-41EA-A548-C07C247EAF15}"/>
                  </a:ext>
                </a:extLst>
              </p:cNvPr>
              <p:cNvGrpSpPr>
                <a:grpSpLocks noChangeAspect="1"/>
              </p:cNvGrpSpPr>
              <p:nvPr/>
            </p:nvGrpSpPr>
            <p:grpSpPr bwMode="auto">
              <a:xfrm>
                <a:off x="11455648" y="3439544"/>
                <a:ext cx="188286" cy="182580"/>
                <a:chOff x="1534" y="2081"/>
                <a:chExt cx="264" cy="256"/>
              </a:xfrm>
            </p:grpSpPr>
            <p:sp>
              <p:nvSpPr>
                <p:cNvPr id="174" name="AutoShape 38">
                  <a:extLst>
                    <a:ext uri="{FF2B5EF4-FFF2-40B4-BE49-F238E27FC236}">
                      <a16:creationId xmlns:a16="http://schemas.microsoft.com/office/drawing/2014/main" id="{AB97EC57-7A92-401B-9701-36C1F0201ECC}"/>
                    </a:ext>
                  </a:extLst>
                </p:cNvPr>
                <p:cNvSpPr>
                  <a:spLocks noChangeAspect="1" noChangeArrowheads="1" noTextEdit="1"/>
                </p:cNvSpPr>
                <p:nvPr/>
              </p:nvSpPr>
              <p:spPr bwMode="auto">
                <a:xfrm>
                  <a:off x="1534" y="208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75" name="Freeform 40">
                  <a:extLst>
                    <a:ext uri="{FF2B5EF4-FFF2-40B4-BE49-F238E27FC236}">
                      <a16:creationId xmlns:a16="http://schemas.microsoft.com/office/drawing/2014/main" id="{34DCF087-859E-4548-92E5-CE7BBFEA1A99}"/>
                    </a:ext>
                  </a:extLst>
                </p:cNvPr>
                <p:cNvSpPr>
                  <a:spLocks/>
                </p:cNvSpPr>
                <p:nvPr/>
              </p:nvSpPr>
              <p:spPr bwMode="auto">
                <a:xfrm>
                  <a:off x="1534" y="2103"/>
                  <a:ext cx="264" cy="17"/>
                </a:xfrm>
                <a:custGeom>
                  <a:avLst/>
                  <a:gdLst>
                    <a:gd name="T0" fmla="*/ 0 w 426"/>
                    <a:gd name="T1" fmla="*/ 0 h 27"/>
                    <a:gd name="T2" fmla="*/ 0 w 426"/>
                    <a:gd name="T3" fmla="*/ 0 h 27"/>
                    <a:gd name="T4" fmla="*/ 0 w 426"/>
                    <a:gd name="T5" fmla="*/ 27 h 27"/>
                    <a:gd name="T6" fmla="*/ 426 w 426"/>
                    <a:gd name="T7" fmla="*/ 27 h 27"/>
                    <a:gd name="T8" fmla="*/ 426 w 426"/>
                    <a:gd name="T9" fmla="*/ 27 h 27"/>
                    <a:gd name="T10" fmla="*/ 426 w 426"/>
                    <a:gd name="T11" fmla="*/ 0 h 27"/>
                    <a:gd name="T12" fmla="*/ 0 w 4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26" h="27">
                      <a:moveTo>
                        <a:pt x="0" y="0"/>
                      </a:moveTo>
                      <a:lnTo>
                        <a:pt x="0" y="0"/>
                      </a:lnTo>
                      <a:lnTo>
                        <a:pt x="0" y="27"/>
                      </a:lnTo>
                      <a:lnTo>
                        <a:pt x="426" y="27"/>
                      </a:lnTo>
                      <a:lnTo>
                        <a:pt x="426" y="27"/>
                      </a:lnTo>
                      <a:lnTo>
                        <a:pt x="42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76" name="Freeform 42">
                  <a:extLst>
                    <a:ext uri="{FF2B5EF4-FFF2-40B4-BE49-F238E27FC236}">
                      <a16:creationId xmlns:a16="http://schemas.microsoft.com/office/drawing/2014/main" id="{2E1FE7DD-B96D-482F-9EB2-CF8AB8A320C6}"/>
                    </a:ext>
                  </a:extLst>
                </p:cNvPr>
                <p:cNvSpPr>
                  <a:spLocks noEditPoints="1"/>
                </p:cNvSpPr>
                <p:nvPr/>
              </p:nvSpPr>
              <p:spPr bwMode="auto">
                <a:xfrm>
                  <a:off x="1534" y="2136"/>
                  <a:ext cx="264" cy="182"/>
                </a:xfrm>
                <a:custGeom>
                  <a:avLst/>
                  <a:gdLst>
                    <a:gd name="T0" fmla="*/ 0 w 426"/>
                    <a:gd name="T1" fmla="*/ 293 h 293"/>
                    <a:gd name="T2" fmla="*/ 0 w 426"/>
                    <a:gd name="T3" fmla="*/ 293 h 293"/>
                    <a:gd name="T4" fmla="*/ 426 w 426"/>
                    <a:gd name="T5" fmla="*/ 293 h 293"/>
                    <a:gd name="T6" fmla="*/ 426 w 426"/>
                    <a:gd name="T7" fmla="*/ 0 h 293"/>
                    <a:gd name="T8" fmla="*/ 0 w 426"/>
                    <a:gd name="T9" fmla="*/ 0 h 293"/>
                    <a:gd name="T10" fmla="*/ 0 w 426"/>
                    <a:gd name="T11" fmla="*/ 293 h 293"/>
                    <a:gd name="T12" fmla="*/ 106 w 426"/>
                    <a:gd name="T13" fmla="*/ 28 h 293"/>
                    <a:gd name="T14" fmla="*/ 106 w 426"/>
                    <a:gd name="T15" fmla="*/ 28 h 293"/>
                    <a:gd name="T16" fmla="*/ 399 w 426"/>
                    <a:gd name="T17" fmla="*/ 28 h 293"/>
                    <a:gd name="T18" fmla="*/ 399 w 426"/>
                    <a:gd name="T19" fmla="*/ 267 h 293"/>
                    <a:gd name="T20" fmla="*/ 106 w 426"/>
                    <a:gd name="T21" fmla="*/ 267 h 293"/>
                    <a:gd name="T22" fmla="*/ 106 w 426"/>
                    <a:gd name="T23" fmla="*/ 28 h 293"/>
                    <a:gd name="T24" fmla="*/ 27 w 426"/>
                    <a:gd name="T25" fmla="*/ 28 h 293"/>
                    <a:gd name="T26" fmla="*/ 27 w 426"/>
                    <a:gd name="T27" fmla="*/ 28 h 293"/>
                    <a:gd name="T28" fmla="*/ 80 w 426"/>
                    <a:gd name="T29" fmla="*/ 28 h 293"/>
                    <a:gd name="T30" fmla="*/ 80 w 426"/>
                    <a:gd name="T31" fmla="*/ 67 h 293"/>
                    <a:gd name="T32" fmla="*/ 27 w 426"/>
                    <a:gd name="T33" fmla="*/ 67 h 293"/>
                    <a:gd name="T34" fmla="*/ 27 w 426"/>
                    <a:gd name="T35" fmla="*/ 28 h 293"/>
                    <a:gd name="T36" fmla="*/ 27 w 426"/>
                    <a:gd name="T37" fmla="*/ 93 h 293"/>
                    <a:gd name="T38" fmla="*/ 27 w 426"/>
                    <a:gd name="T39" fmla="*/ 93 h 293"/>
                    <a:gd name="T40" fmla="*/ 80 w 426"/>
                    <a:gd name="T41" fmla="*/ 93 h 293"/>
                    <a:gd name="T42" fmla="*/ 80 w 426"/>
                    <a:gd name="T43" fmla="*/ 132 h 293"/>
                    <a:gd name="T44" fmla="*/ 27 w 426"/>
                    <a:gd name="T45" fmla="*/ 132 h 293"/>
                    <a:gd name="T46" fmla="*/ 27 w 426"/>
                    <a:gd name="T47" fmla="*/ 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293">
                      <a:moveTo>
                        <a:pt x="0" y="293"/>
                      </a:moveTo>
                      <a:lnTo>
                        <a:pt x="0" y="293"/>
                      </a:lnTo>
                      <a:lnTo>
                        <a:pt x="426" y="293"/>
                      </a:lnTo>
                      <a:lnTo>
                        <a:pt x="426" y="0"/>
                      </a:lnTo>
                      <a:lnTo>
                        <a:pt x="0" y="0"/>
                      </a:lnTo>
                      <a:lnTo>
                        <a:pt x="0" y="293"/>
                      </a:lnTo>
                      <a:close/>
                      <a:moveTo>
                        <a:pt x="106" y="28"/>
                      </a:moveTo>
                      <a:lnTo>
                        <a:pt x="106" y="28"/>
                      </a:lnTo>
                      <a:lnTo>
                        <a:pt x="399" y="28"/>
                      </a:lnTo>
                      <a:lnTo>
                        <a:pt x="399" y="267"/>
                      </a:lnTo>
                      <a:lnTo>
                        <a:pt x="106" y="267"/>
                      </a:lnTo>
                      <a:lnTo>
                        <a:pt x="106" y="28"/>
                      </a:lnTo>
                      <a:close/>
                      <a:moveTo>
                        <a:pt x="27" y="28"/>
                      </a:moveTo>
                      <a:lnTo>
                        <a:pt x="27" y="28"/>
                      </a:lnTo>
                      <a:lnTo>
                        <a:pt x="80" y="28"/>
                      </a:lnTo>
                      <a:lnTo>
                        <a:pt x="80" y="67"/>
                      </a:lnTo>
                      <a:lnTo>
                        <a:pt x="27" y="67"/>
                      </a:lnTo>
                      <a:lnTo>
                        <a:pt x="27" y="28"/>
                      </a:lnTo>
                      <a:close/>
                      <a:moveTo>
                        <a:pt x="27" y="93"/>
                      </a:moveTo>
                      <a:lnTo>
                        <a:pt x="27" y="93"/>
                      </a:lnTo>
                      <a:lnTo>
                        <a:pt x="80" y="93"/>
                      </a:lnTo>
                      <a:lnTo>
                        <a:pt x="80" y="132"/>
                      </a:lnTo>
                      <a:lnTo>
                        <a:pt x="27" y="132"/>
                      </a:lnTo>
                      <a:lnTo>
                        <a:pt x="27" y="93"/>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spTree>
    <p:extLst>
      <p:ext uri="{BB962C8B-B14F-4D97-AF65-F5344CB8AC3E}">
        <p14:creationId xmlns:p14="http://schemas.microsoft.com/office/powerpoint/2010/main" val="38274251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6"/>
                                        </p:tgtEl>
                                        <p:attrNameLst>
                                          <p:attrName>style.visibility</p:attrName>
                                        </p:attrNameLst>
                                      </p:cBhvr>
                                      <p:to>
                                        <p:strVal val="visible"/>
                                      </p:to>
                                    </p:set>
                                    <p:animEffect transition="in" filter="fade">
                                      <p:cBhvr>
                                        <p:cTn id="11" dur="500"/>
                                        <p:tgtEl>
                                          <p:spTgt spid="186"/>
                                        </p:tgtEl>
                                      </p:cBhvr>
                                    </p:animEffect>
                                  </p:childTnLst>
                                </p:cTn>
                              </p:par>
                              <p:par>
                                <p:cTn id="12" presetID="10" presetClass="entr" presetSubtype="0" fill="hold" nodeType="withEffect">
                                  <p:stCondLst>
                                    <p:cond delay="0"/>
                                  </p:stCondLst>
                                  <p:childTnLst>
                                    <p:set>
                                      <p:cBhvr>
                                        <p:cTn id="13" dur="1" fill="hold">
                                          <p:stCondLst>
                                            <p:cond delay="0"/>
                                          </p:stCondLst>
                                        </p:cTn>
                                        <p:tgtEl>
                                          <p:spTgt spid="185"/>
                                        </p:tgtEl>
                                        <p:attrNameLst>
                                          <p:attrName>style.visibility</p:attrName>
                                        </p:attrNameLst>
                                      </p:cBhvr>
                                      <p:to>
                                        <p:strVal val="visible"/>
                                      </p:to>
                                    </p:set>
                                    <p:animEffect transition="in" filter="fade">
                                      <p:cBhvr>
                                        <p:cTn id="14" dur="500"/>
                                        <p:tgtEl>
                                          <p:spTgt spid="185"/>
                                        </p:tgtEl>
                                      </p:cBhvr>
                                    </p:animEffect>
                                  </p:childTnLst>
                                </p:cTn>
                              </p:par>
                              <p:par>
                                <p:cTn id="15" presetID="10" presetClass="entr" presetSubtype="0" fill="hold" nodeType="withEffect">
                                  <p:stCondLst>
                                    <p:cond delay="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500"/>
                                        <p:tgtEl>
                                          <p:spTgt spid="183"/>
                                        </p:tgtEl>
                                      </p:cBhvr>
                                    </p:animEffect>
                                  </p:childTnLst>
                                </p:cTn>
                              </p:par>
                              <p:par>
                                <p:cTn id="18" presetID="10" presetClass="entr" presetSubtype="0" fill="hold" nodeType="withEffect">
                                  <p:stCondLst>
                                    <p:cond delay="0"/>
                                  </p:stCondLst>
                                  <p:childTnLst>
                                    <p:set>
                                      <p:cBhvr>
                                        <p:cTn id="19" dur="1" fill="hold">
                                          <p:stCondLst>
                                            <p:cond delay="0"/>
                                          </p:stCondLst>
                                        </p:cTn>
                                        <p:tgtEl>
                                          <p:spTgt spid="182"/>
                                        </p:tgtEl>
                                        <p:attrNameLst>
                                          <p:attrName>style.visibility</p:attrName>
                                        </p:attrNameLst>
                                      </p:cBhvr>
                                      <p:to>
                                        <p:strVal val="visible"/>
                                      </p:to>
                                    </p:set>
                                    <p:animEffect transition="in" filter="fade">
                                      <p:cBhvr>
                                        <p:cTn id="20" dur="500"/>
                                        <p:tgtEl>
                                          <p:spTgt spid="182"/>
                                        </p:tgtEl>
                                      </p:cBhvr>
                                    </p:animEffect>
                                  </p:childTnLst>
                                </p:cTn>
                              </p:par>
                              <p:par>
                                <p:cTn id="21" presetID="10" presetClass="entr" presetSubtype="0" fill="hold" nodeType="withEffect">
                                  <p:stCondLst>
                                    <p:cond delay="0"/>
                                  </p:stCondLst>
                                  <p:childTnLst>
                                    <p:set>
                                      <p:cBhvr>
                                        <p:cTn id="22" dur="1" fill="hold">
                                          <p:stCondLst>
                                            <p:cond delay="0"/>
                                          </p:stCondLst>
                                        </p:cTn>
                                        <p:tgtEl>
                                          <p:spTgt spid="184"/>
                                        </p:tgtEl>
                                        <p:attrNameLst>
                                          <p:attrName>style.visibility</p:attrName>
                                        </p:attrNameLst>
                                      </p:cBhvr>
                                      <p:to>
                                        <p:strVal val="visible"/>
                                      </p:to>
                                    </p:set>
                                    <p:animEffect transition="in" filter="fade">
                                      <p:cBhvr>
                                        <p:cTn id="23" dur="5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02EB0-EFBF-455C-A045-C928D2FCD672}"/>
              </a:ext>
            </a:extLst>
          </p:cNvPr>
          <p:cNvSpPr>
            <a:spLocks noGrp="1"/>
          </p:cNvSpPr>
          <p:nvPr>
            <p:ph type="title"/>
          </p:nvPr>
        </p:nvSpPr>
        <p:spPr/>
        <p:txBody>
          <a:bodyPr/>
          <a:lstStyle/>
          <a:p>
            <a:r>
              <a:rPr lang="en-US" dirty="0"/>
              <a:t>Microsoft Endpoint Manager </a:t>
            </a:r>
          </a:p>
        </p:txBody>
      </p:sp>
      <p:sp>
        <p:nvSpPr>
          <p:cNvPr id="89" name="Text Placeholder 6">
            <a:extLst>
              <a:ext uri="{FF2B5EF4-FFF2-40B4-BE49-F238E27FC236}">
                <a16:creationId xmlns:a16="http://schemas.microsoft.com/office/drawing/2014/main" id="{3A6062E8-03F7-4D1B-B175-31CB289C0656}"/>
              </a:ext>
            </a:extLst>
          </p:cNvPr>
          <p:cNvSpPr txBox="1">
            <a:spLocks/>
          </p:cNvSpPr>
          <p:nvPr/>
        </p:nvSpPr>
        <p:spPr>
          <a:xfrm>
            <a:off x="419100" y="1189177"/>
            <a:ext cx="11503662" cy="423723"/>
          </a:xfrm>
          <a:prstGeom prst="rect">
            <a:avLst/>
          </a:prstGeom>
        </p:spPr>
        <p:txBody>
          <a:bodyPr lIns="0" tIns="0" rIns="0" bIns="0"/>
          <a:lst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800"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0078D7"/>
                </a:solidFill>
                <a:effectLst/>
                <a:uLnTx/>
                <a:uFillTx/>
                <a:latin typeface="Segoe UI"/>
                <a:ea typeface="+mn-ea"/>
                <a:cs typeface="+mn-cs"/>
              </a:rPr>
              <a:t>A cloud-enabled transformative platform for unified and secure endpoint management</a:t>
            </a:r>
          </a:p>
        </p:txBody>
      </p:sp>
      <p:sp>
        <p:nvSpPr>
          <p:cNvPr id="223" name="Freeform 13">
            <a:extLst>
              <a:ext uri="{FF2B5EF4-FFF2-40B4-BE49-F238E27FC236}">
                <a16:creationId xmlns:a16="http://schemas.microsoft.com/office/drawing/2014/main" id="{5B78BC74-ADD1-40B9-AA17-540DA49D8252}"/>
              </a:ext>
            </a:extLst>
          </p:cNvPr>
          <p:cNvSpPr>
            <a:spLocks noChangeAspect="1"/>
          </p:cNvSpPr>
          <p:nvPr/>
        </p:nvSpPr>
        <p:spPr bwMode="auto">
          <a:xfrm>
            <a:off x="5114899" y="2333193"/>
            <a:ext cx="1922590" cy="1054654"/>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solidFill>
            <a:schemeClr val="bg1"/>
          </a:solidFill>
          <a:ln w="15875" cap="sq">
            <a:noFill/>
            <a:prstDash val="solid"/>
            <a:miter lim="800000"/>
            <a:headEnd/>
            <a:tailEnd/>
          </a:ln>
          <a:effectLst>
            <a:outerShdw blurRad="63500" sx="102000" sy="102000" algn="ctr" rotWithShape="0">
              <a:schemeClr val="accent1">
                <a:lumMod val="50000"/>
                <a:alpha val="40000"/>
              </a:schemeClr>
            </a:outerShdw>
          </a:effectLst>
        </p:spPr>
        <p:txBody>
          <a:bodyPr vert="horz" wrap="square" lIns="228600" tIns="457200" rIns="91440" bIns="91440" numCol="1" anchor="t" anchorCtr="0" compatLnSpc="1">
            <a:prstTxWarp prst="textNoShape">
              <a:avLst/>
            </a:prstTxWarp>
          </a:bodyPr>
          <a:lstStyle/>
          <a:p>
            <a:pPr marL="0" marR="0" lvl="0" indent="0" algn="ctr" defTabSz="914367" rtl="0" eaLnBrk="1" fontAlgn="auto" latinLnBrk="0" hangingPunct="1">
              <a:lnSpc>
                <a:spcPct val="95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8D7"/>
                </a:solidFill>
                <a:effectLst/>
                <a:uLnTx/>
                <a:uFillTx/>
                <a:latin typeface="Segoe UI Semibold"/>
                <a:ea typeface="+mn-ea"/>
                <a:cs typeface="+mn-cs"/>
              </a:rPr>
              <a:t>Cloud-driven Intelligence</a:t>
            </a:r>
            <a:endParaRPr kumimoji="0" lang="en-US" sz="1200" b="0" i="0" u="none" strike="noStrike" kern="1200" cap="none" spc="0" normalizeH="0" baseline="0" noProof="0" dirty="0">
              <a:ln>
                <a:noFill/>
              </a:ln>
              <a:solidFill>
                <a:srgbClr val="0078D7"/>
              </a:solidFill>
              <a:effectLst/>
              <a:uLnTx/>
              <a:uFillTx/>
              <a:latin typeface="Segoe UI Semibold"/>
              <a:ea typeface="+mn-ea"/>
              <a:cs typeface="+mn-cs"/>
            </a:endParaRPr>
          </a:p>
        </p:txBody>
      </p:sp>
      <p:grpSp>
        <p:nvGrpSpPr>
          <p:cNvPr id="49" name="Group 48" descr="Interchange between electrical devices and cloud-driven intelligence">
            <a:extLst>
              <a:ext uri="{FF2B5EF4-FFF2-40B4-BE49-F238E27FC236}">
                <a16:creationId xmlns:a16="http://schemas.microsoft.com/office/drawing/2014/main" id="{DAE5247C-57A2-440C-BA6C-02420FF44624}"/>
              </a:ext>
            </a:extLst>
          </p:cNvPr>
          <p:cNvGrpSpPr/>
          <p:nvPr/>
        </p:nvGrpSpPr>
        <p:grpSpPr>
          <a:xfrm>
            <a:off x="477584" y="2730500"/>
            <a:ext cx="11291288" cy="726948"/>
            <a:chOff x="477584" y="2730500"/>
            <a:chExt cx="11291288" cy="726948"/>
          </a:xfrm>
        </p:grpSpPr>
        <p:pic>
          <p:nvPicPr>
            <p:cNvPr id="35" name="Picture 34">
              <a:extLst>
                <a:ext uri="{FF2B5EF4-FFF2-40B4-BE49-F238E27FC236}">
                  <a16:creationId xmlns:a16="http://schemas.microsoft.com/office/drawing/2014/main" id="{CACC9FB9-F547-4C10-806D-B548A81916E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66388" y="2820162"/>
              <a:ext cx="649224" cy="417576"/>
            </a:xfrm>
            <a:prstGeom prst="rect">
              <a:avLst/>
            </a:prstGeom>
          </p:spPr>
        </p:pic>
        <p:pic>
          <p:nvPicPr>
            <p:cNvPr id="273" name="Picture 272">
              <a:extLst>
                <a:ext uri="{FF2B5EF4-FFF2-40B4-BE49-F238E27FC236}">
                  <a16:creationId xmlns:a16="http://schemas.microsoft.com/office/drawing/2014/main" id="{E663EEF3-CE3B-45B0-A7EC-873EA597B4F6}"/>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477584" y="2730500"/>
              <a:ext cx="3188208" cy="726948"/>
            </a:xfrm>
            <a:prstGeom prst="rect">
              <a:avLst/>
            </a:prstGeom>
          </p:spPr>
        </p:pic>
        <p:pic>
          <p:nvPicPr>
            <p:cNvPr id="287" name="Picture 286">
              <a:extLst>
                <a:ext uri="{FF2B5EF4-FFF2-40B4-BE49-F238E27FC236}">
                  <a16:creationId xmlns:a16="http://schemas.microsoft.com/office/drawing/2014/main" id="{F51C7ACA-B059-44D8-8F79-FF2EC93D1B6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695438" y="2820162"/>
              <a:ext cx="649224" cy="417576"/>
            </a:xfrm>
            <a:prstGeom prst="rect">
              <a:avLst/>
            </a:prstGeom>
          </p:spPr>
        </p:pic>
        <p:pic>
          <p:nvPicPr>
            <p:cNvPr id="283" name="Picture 282">
              <a:extLst>
                <a:ext uri="{FF2B5EF4-FFF2-40B4-BE49-F238E27FC236}">
                  <a16:creationId xmlns:a16="http://schemas.microsoft.com/office/drawing/2014/main" id="{AFF51B3B-ECCA-4F93-8723-CB5E1962EC4C}"/>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8603524" y="2730500"/>
              <a:ext cx="3165348" cy="726948"/>
            </a:xfrm>
            <a:prstGeom prst="rect">
              <a:avLst/>
            </a:prstGeom>
          </p:spPr>
        </p:pic>
      </p:grpSp>
      <p:grpSp>
        <p:nvGrpSpPr>
          <p:cNvPr id="41" name="Group 40" descr="Interchange icon">
            <a:extLst>
              <a:ext uri="{FF2B5EF4-FFF2-40B4-BE49-F238E27FC236}">
                <a16:creationId xmlns:a16="http://schemas.microsoft.com/office/drawing/2014/main" id="{3C9B4084-9078-485F-8FF9-A9C603338BDA}"/>
              </a:ext>
            </a:extLst>
          </p:cNvPr>
          <p:cNvGrpSpPr/>
          <p:nvPr/>
        </p:nvGrpSpPr>
        <p:grpSpPr>
          <a:xfrm>
            <a:off x="2068202" y="3798391"/>
            <a:ext cx="7933810" cy="726947"/>
            <a:chOff x="2068202" y="3798391"/>
            <a:chExt cx="7933810" cy="726947"/>
          </a:xfrm>
        </p:grpSpPr>
        <p:pic>
          <p:nvPicPr>
            <p:cNvPr id="333" name="Picture 332">
              <a:extLst>
                <a:ext uri="{FF2B5EF4-FFF2-40B4-BE49-F238E27FC236}">
                  <a16:creationId xmlns:a16="http://schemas.microsoft.com/office/drawing/2014/main" id="{4CAD8C71-60A9-486E-BF31-821F2DA1AA52}"/>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2068202" y="3811838"/>
              <a:ext cx="498348" cy="498348"/>
            </a:xfrm>
            <a:prstGeom prst="rect">
              <a:avLst/>
            </a:prstGeom>
          </p:spPr>
        </p:pic>
        <p:pic>
          <p:nvPicPr>
            <p:cNvPr id="345" name="Picture 344">
              <a:extLst>
                <a:ext uri="{FF2B5EF4-FFF2-40B4-BE49-F238E27FC236}">
                  <a16:creationId xmlns:a16="http://schemas.microsoft.com/office/drawing/2014/main" id="{4D83AA5A-33BC-4C88-8165-368193736F11}"/>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846826" y="4026990"/>
              <a:ext cx="498348" cy="498348"/>
            </a:xfrm>
            <a:prstGeom prst="rect">
              <a:avLst/>
            </a:prstGeom>
          </p:spPr>
        </p:pic>
        <p:pic>
          <p:nvPicPr>
            <p:cNvPr id="339" name="Picture 338">
              <a:extLst>
                <a:ext uri="{FF2B5EF4-FFF2-40B4-BE49-F238E27FC236}">
                  <a16:creationId xmlns:a16="http://schemas.microsoft.com/office/drawing/2014/main" id="{D779CE05-DB9E-4CED-8367-D48D26999FA6}"/>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9505188" y="3798391"/>
              <a:ext cx="496824" cy="498348"/>
            </a:xfrm>
            <a:prstGeom prst="rect">
              <a:avLst/>
            </a:prstGeom>
          </p:spPr>
        </p:pic>
      </p:grpSp>
      <p:sp>
        <p:nvSpPr>
          <p:cNvPr id="347" name="people_2" title="Icon of three people with an arrow above them pointing down">
            <a:extLst>
              <a:ext uri="{FF2B5EF4-FFF2-40B4-BE49-F238E27FC236}">
                <a16:creationId xmlns:a16="http://schemas.microsoft.com/office/drawing/2014/main" id="{DBD43F0B-A62E-42D6-BE97-E1572F0ADAB6}"/>
              </a:ext>
            </a:extLst>
          </p:cNvPr>
          <p:cNvSpPr>
            <a:spLocks noChangeAspect="1" noEditPoints="1"/>
          </p:cNvSpPr>
          <p:nvPr/>
        </p:nvSpPr>
        <p:spPr bwMode="auto">
          <a:xfrm>
            <a:off x="284322" y="4801870"/>
            <a:ext cx="333080" cy="365760"/>
          </a:xfrm>
          <a:custGeom>
            <a:avLst/>
            <a:gdLst>
              <a:gd name="T0" fmla="*/ 95 w 298"/>
              <a:gd name="T1" fmla="*/ 198 h 328"/>
              <a:gd name="T2" fmla="*/ 149 w 298"/>
              <a:gd name="T3" fmla="*/ 143 h 328"/>
              <a:gd name="T4" fmla="*/ 203 w 298"/>
              <a:gd name="T5" fmla="*/ 198 h 328"/>
              <a:gd name="T6" fmla="*/ 149 w 298"/>
              <a:gd name="T7" fmla="*/ 252 h 328"/>
              <a:gd name="T8" fmla="*/ 95 w 298"/>
              <a:gd name="T9" fmla="*/ 198 h 328"/>
              <a:gd name="T10" fmla="*/ 225 w 298"/>
              <a:gd name="T11" fmla="*/ 328 h 328"/>
              <a:gd name="T12" fmla="*/ 149 w 298"/>
              <a:gd name="T13" fmla="*/ 252 h 328"/>
              <a:gd name="T14" fmla="*/ 73 w 298"/>
              <a:gd name="T15" fmla="*/ 328 h 328"/>
              <a:gd name="T16" fmla="*/ 47 w 298"/>
              <a:gd name="T17" fmla="*/ 146 h 328"/>
              <a:gd name="T18" fmla="*/ 81 w 298"/>
              <a:gd name="T19" fmla="*/ 112 h 328"/>
              <a:gd name="T20" fmla="*/ 47 w 298"/>
              <a:gd name="T21" fmla="*/ 78 h 328"/>
              <a:gd name="T22" fmla="*/ 13 w 298"/>
              <a:gd name="T23" fmla="*/ 112 h 328"/>
              <a:gd name="T24" fmla="*/ 47 w 298"/>
              <a:gd name="T25" fmla="*/ 146 h 328"/>
              <a:gd name="T26" fmla="*/ 95 w 298"/>
              <a:gd name="T27" fmla="*/ 193 h 328"/>
              <a:gd name="T28" fmla="*/ 47 w 298"/>
              <a:gd name="T29" fmla="*/ 146 h 328"/>
              <a:gd name="T30" fmla="*/ 0 w 298"/>
              <a:gd name="T31" fmla="*/ 193 h 328"/>
              <a:gd name="T32" fmla="*/ 251 w 298"/>
              <a:gd name="T33" fmla="*/ 146 h 328"/>
              <a:gd name="T34" fmla="*/ 285 w 298"/>
              <a:gd name="T35" fmla="*/ 112 h 328"/>
              <a:gd name="T36" fmla="*/ 251 w 298"/>
              <a:gd name="T37" fmla="*/ 78 h 328"/>
              <a:gd name="T38" fmla="*/ 217 w 298"/>
              <a:gd name="T39" fmla="*/ 112 h 328"/>
              <a:gd name="T40" fmla="*/ 251 w 298"/>
              <a:gd name="T41" fmla="*/ 146 h 328"/>
              <a:gd name="T42" fmla="*/ 298 w 298"/>
              <a:gd name="T43" fmla="*/ 193 h 328"/>
              <a:gd name="T44" fmla="*/ 251 w 298"/>
              <a:gd name="T45" fmla="*/ 146 h 328"/>
              <a:gd name="T46" fmla="*/ 203 w 298"/>
              <a:gd name="T47" fmla="*/ 193 h 328"/>
              <a:gd name="T48" fmla="*/ 149 w 298"/>
              <a:gd name="T49" fmla="*/ 0 h 328"/>
              <a:gd name="T50" fmla="*/ 149 w 298"/>
              <a:gd name="T51" fmla="*/ 80 h 328"/>
              <a:gd name="T52" fmla="*/ 104 w 298"/>
              <a:gd name="T53" fmla="*/ 35 h 328"/>
              <a:gd name="T54" fmla="*/ 149 w 298"/>
              <a:gd name="T55" fmla="*/ 80 h 328"/>
              <a:gd name="T56" fmla="*/ 194 w 298"/>
              <a:gd name="T57" fmla="*/ 3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8" h="328">
                <a:moveTo>
                  <a:pt x="95" y="198"/>
                </a:moveTo>
                <a:cubicBezTo>
                  <a:pt x="95" y="168"/>
                  <a:pt x="119" y="143"/>
                  <a:pt x="149" y="143"/>
                </a:cubicBezTo>
                <a:cubicBezTo>
                  <a:pt x="179" y="143"/>
                  <a:pt x="203" y="168"/>
                  <a:pt x="203" y="198"/>
                </a:cubicBezTo>
                <a:cubicBezTo>
                  <a:pt x="203" y="228"/>
                  <a:pt x="179" y="252"/>
                  <a:pt x="149" y="252"/>
                </a:cubicBezTo>
                <a:cubicBezTo>
                  <a:pt x="119" y="252"/>
                  <a:pt x="95" y="228"/>
                  <a:pt x="95" y="198"/>
                </a:cubicBezTo>
                <a:close/>
                <a:moveTo>
                  <a:pt x="225" y="328"/>
                </a:moveTo>
                <a:cubicBezTo>
                  <a:pt x="225" y="286"/>
                  <a:pt x="191" y="252"/>
                  <a:pt x="149" y="252"/>
                </a:cubicBezTo>
                <a:cubicBezTo>
                  <a:pt x="107" y="252"/>
                  <a:pt x="73" y="286"/>
                  <a:pt x="73" y="328"/>
                </a:cubicBezTo>
                <a:moveTo>
                  <a:pt x="47" y="146"/>
                </a:moveTo>
                <a:cubicBezTo>
                  <a:pt x="66" y="146"/>
                  <a:pt x="81" y="131"/>
                  <a:pt x="81" y="112"/>
                </a:cubicBezTo>
                <a:cubicBezTo>
                  <a:pt x="81" y="93"/>
                  <a:pt x="66" y="78"/>
                  <a:pt x="47" y="78"/>
                </a:cubicBezTo>
                <a:cubicBezTo>
                  <a:pt x="28" y="78"/>
                  <a:pt x="13" y="93"/>
                  <a:pt x="13" y="112"/>
                </a:cubicBezTo>
                <a:cubicBezTo>
                  <a:pt x="13" y="131"/>
                  <a:pt x="28" y="146"/>
                  <a:pt x="47" y="146"/>
                </a:cubicBezTo>
                <a:close/>
                <a:moveTo>
                  <a:pt x="95" y="193"/>
                </a:moveTo>
                <a:cubicBezTo>
                  <a:pt x="95" y="167"/>
                  <a:pt x="73" y="146"/>
                  <a:pt x="47" y="146"/>
                </a:cubicBezTo>
                <a:cubicBezTo>
                  <a:pt x="21" y="146"/>
                  <a:pt x="0" y="167"/>
                  <a:pt x="0" y="193"/>
                </a:cubicBezTo>
                <a:moveTo>
                  <a:pt x="251" y="146"/>
                </a:moveTo>
                <a:cubicBezTo>
                  <a:pt x="270" y="146"/>
                  <a:pt x="285" y="131"/>
                  <a:pt x="285" y="112"/>
                </a:cubicBezTo>
                <a:cubicBezTo>
                  <a:pt x="285" y="93"/>
                  <a:pt x="270" y="78"/>
                  <a:pt x="251" y="78"/>
                </a:cubicBezTo>
                <a:cubicBezTo>
                  <a:pt x="232" y="78"/>
                  <a:pt x="217" y="93"/>
                  <a:pt x="217" y="112"/>
                </a:cubicBezTo>
                <a:cubicBezTo>
                  <a:pt x="217" y="131"/>
                  <a:pt x="232" y="146"/>
                  <a:pt x="251" y="146"/>
                </a:cubicBezTo>
                <a:close/>
                <a:moveTo>
                  <a:pt x="298" y="193"/>
                </a:moveTo>
                <a:cubicBezTo>
                  <a:pt x="298" y="167"/>
                  <a:pt x="277" y="146"/>
                  <a:pt x="251" y="146"/>
                </a:cubicBezTo>
                <a:cubicBezTo>
                  <a:pt x="225" y="146"/>
                  <a:pt x="203" y="167"/>
                  <a:pt x="203" y="193"/>
                </a:cubicBezTo>
                <a:moveTo>
                  <a:pt x="149" y="0"/>
                </a:moveTo>
                <a:cubicBezTo>
                  <a:pt x="149" y="80"/>
                  <a:pt x="149" y="80"/>
                  <a:pt x="149" y="80"/>
                </a:cubicBezTo>
                <a:moveTo>
                  <a:pt x="104" y="35"/>
                </a:moveTo>
                <a:cubicBezTo>
                  <a:pt x="149" y="80"/>
                  <a:pt x="149" y="80"/>
                  <a:pt x="149" y="80"/>
                </a:cubicBezTo>
                <a:cubicBezTo>
                  <a:pt x="194" y="35"/>
                  <a:pt x="194" y="35"/>
                  <a:pt x="194" y="35"/>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57" name="Rectangle 356">
            <a:extLst>
              <a:ext uri="{FF2B5EF4-FFF2-40B4-BE49-F238E27FC236}">
                <a16:creationId xmlns:a16="http://schemas.microsoft.com/office/drawing/2014/main" id="{B9BED7FD-CB61-4D9D-A3C2-8DD2EA228102}"/>
              </a:ext>
            </a:extLst>
          </p:cNvPr>
          <p:cNvSpPr/>
          <p:nvPr/>
        </p:nvSpPr>
        <p:spPr bwMode="auto">
          <a:xfrm>
            <a:off x="160202" y="5219701"/>
            <a:ext cx="1421582" cy="939800"/>
          </a:xfrm>
          <a:prstGeom prst="rect">
            <a:avLst/>
          </a:prstGeom>
          <a:noFill/>
          <a:ln w="6350">
            <a:noFill/>
          </a:ln>
        </p:spPr>
        <p:txBody>
          <a:bodyPr vert="horz" lIns="0" tIns="0" rIns="0" bIns="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MICROSOFT</a:t>
            </a:r>
            <a:br>
              <a:rPr kumimoji="0" lang="en-US" sz="1800" b="0" i="0" u="none" strike="noStrike" kern="1200" cap="none" spc="0" normalizeH="0" baseline="0" noProof="0" dirty="0">
                <a:ln>
                  <a:noFill/>
                </a:ln>
                <a:solidFill>
                  <a:srgbClr val="FFFFFF"/>
                </a:solidFill>
                <a:effectLst/>
                <a:uLnTx/>
                <a:uFillTx/>
                <a:latin typeface="Segoe UI Semibold"/>
                <a:ea typeface="+mn-ea"/>
                <a:cs typeface="+mn-cs"/>
              </a:rPr>
            </a:b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ENDPOINT MANAGER</a:t>
            </a:r>
          </a:p>
        </p:txBody>
      </p:sp>
      <p:sp>
        <p:nvSpPr>
          <p:cNvPr id="348" name="Rectangle 347">
            <a:extLst>
              <a:ext uri="{FF2B5EF4-FFF2-40B4-BE49-F238E27FC236}">
                <a16:creationId xmlns:a16="http://schemas.microsoft.com/office/drawing/2014/main" id="{D4E66F81-5B41-4B8E-B93E-14A762281E85}"/>
              </a:ext>
            </a:extLst>
          </p:cNvPr>
          <p:cNvSpPr/>
          <p:nvPr/>
        </p:nvSpPr>
        <p:spPr>
          <a:xfrm>
            <a:off x="5186162" y="4634494"/>
            <a:ext cx="2457724"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Unified admin console</a:t>
            </a:r>
          </a:p>
        </p:txBody>
      </p:sp>
      <p:sp>
        <p:nvSpPr>
          <p:cNvPr id="350" name="Rectangle 349">
            <a:extLst>
              <a:ext uri="{FF2B5EF4-FFF2-40B4-BE49-F238E27FC236}">
                <a16:creationId xmlns:a16="http://schemas.microsoft.com/office/drawing/2014/main" id="{9F1B4142-6F50-4E66-83AF-0CF617893AF9}"/>
              </a:ext>
            </a:extLst>
          </p:cNvPr>
          <p:cNvSpPr/>
          <p:nvPr/>
        </p:nvSpPr>
        <p:spPr>
          <a:xfrm>
            <a:off x="2649944" y="5048097"/>
            <a:ext cx="2637261"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Segoe UI Semilight" panose="020B0402040204020203" pitchFamily="34" charset="0"/>
              </a:rPr>
              <a:t>Configuration Manager</a:t>
            </a:r>
          </a:p>
        </p:txBody>
      </p:sp>
      <p:sp>
        <p:nvSpPr>
          <p:cNvPr id="349" name="Rectangle 348">
            <a:extLst>
              <a:ext uri="{FF2B5EF4-FFF2-40B4-BE49-F238E27FC236}">
                <a16:creationId xmlns:a16="http://schemas.microsoft.com/office/drawing/2014/main" id="{7DC60977-2118-4F82-AF56-E1441C02FD47}"/>
              </a:ext>
            </a:extLst>
          </p:cNvPr>
          <p:cNvSpPr/>
          <p:nvPr/>
        </p:nvSpPr>
        <p:spPr>
          <a:xfrm>
            <a:off x="7583939" y="5054420"/>
            <a:ext cx="193194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Microsoft Intune</a:t>
            </a:r>
          </a:p>
        </p:txBody>
      </p:sp>
      <p:sp>
        <p:nvSpPr>
          <p:cNvPr id="351" name="Rectangle 350">
            <a:extLst>
              <a:ext uri="{FF2B5EF4-FFF2-40B4-BE49-F238E27FC236}">
                <a16:creationId xmlns:a16="http://schemas.microsoft.com/office/drawing/2014/main" id="{044996FA-3E1A-4E58-AB28-56E918D5FA9F}"/>
              </a:ext>
            </a:extLst>
          </p:cNvPr>
          <p:cNvSpPr/>
          <p:nvPr/>
        </p:nvSpPr>
        <p:spPr>
          <a:xfrm>
            <a:off x="2037553" y="5678890"/>
            <a:ext cx="1594603"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mn-cs"/>
              </a:rPr>
              <a:t>Desktop Analytics</a:t>
            </a:r>
          </a:p>
        </p:txBody>
      </p:sp>
      <p:sp>
        <p:nvSpPr>
          <p:cNvPr id="352" name="Rectangle 351">
            <a:extLst>
              <a:ext uri="{FF2B5EF4-FFF2-40B4-BE49-F238E27FC236}">
                <a16:creationId xmlns:a16="http://schemas.microsoft.com/office/drawing/2014/main" id="{898BF37C-31C0-4270-BAA3-573E29A5CBB2}"/>
              </a:ext>
            </a:extLst>
          </p:cNvPr>
          <p:cNvSpPr/>
          <p:nvPr/>
        </p:nvSpPr>
        <p:spPr>
          <a:xfrm>
            <a:off x="5543641" y="5484043"/>
            <a:ext cx="925445"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mn-cs"/>
              </a:rPr>
              <a:t>Autopilot</a:t>
            </a:r>
          </a:p>
        </p:txBody>
      </p:sp>
      <p:sp>
        <p:nvSpPr>
          <p:cNvPr id="353" name="Rectangle 352">
            <a:extLst>
              <a:ext uri="{FF2B5EF4-FFF2-40B4-BE49-F238E27FC236}">
                <a16:creationId xmlns:a16="http://schemas.microsoft.com/office/drawing/2014/main" id="{A8F1410E-6825-4442-8131-AA5E792181C2}"/>
              </a:ext>
            </a:extLst>
          </p:cNvPr>
          <p:cNvSpPr/>
          <p:nvPr/>
        </p:nvSpPr>
        <p:spPr>
          <a:xfrm>
            <a:off x="5217526" y="5876530"/>
            <a:ext cx="1577676"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mn-cs"/>
              </a:rPr>
              <a:t>Endpoint Security</a:t>
            </a:r>
          </a:p>
        </p:txBody>
      </p:sp>
      <p:sp>
        <p:nvSpPr>
          <p:cNvPr id="354" name="Rectangle 353">
            <a:extLst>
              <a:ext uri="{FF2B5EF4-FFF2-40B4-BE49-F238E27FC236}">
                <a16:creationId xmlns:a16="http://schemas.microsoft.com/office/drawing/2014/main" id="{4084A736-99A7-48C4-B32E-52834124EE78}"/>
              </a:ext>
            </a:extLst>
          </p:cNvPr>
          <p:cNvSpPr/>
          <p:nvPr/>
        </p:nvSpPr>
        <p:spPr>
          <a:xfrm>
            <a:off x="7533890" y="5687488"/>
            <a:ext cx="2011256"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mn-cs"/>
              </a:rPr>
              <a:t>App Protection Policies</a:t>
            </a:r>
          </a:p>
        </p:txBody>
      </p:sp>
      <p:sp>
        <p:nvSpPr>
          <p:cNvPr id="355" name="Rectangle 354">
            <a:extLst>
              <a:ext uri="{FF2B5EF4-FFF2-40B4-BE49-F238E27FC236}">
                <a16:creationId xmlns:a16="http://schemas.microsoft.com/office/drawing/2014/main" id="{B9A6B05F-7EE4-4F33-93BD-2CD3C63337C9}"/>
              </a:ext>
            </a:extLst>
          </p:cNvPr>
          <p:cNvSpPr/>
          <p:nvPr/>
        </p:nvSpPr>
        <p:spPr>
          <a:xfrm>
            <a:off x="10104828" y="5669560"/>
            <a:ext cx="1651927"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mn-cs"/>
              </a:rPr>
              <a:t>Endpoint Analytics</a:t>
            </a:r>
          </a:p>
        </p:txBody>
      </p:sp>
      <p:sp>
        <p:nvSpPr>
          <p:cNvPr id="356" name="Rectangle 355">
            <a:extLst>
              <a:ext uri="{FF2B5EF4-FFF2-40B4-BE49-F238E27FC236}">
                <a16:creationId xmlns:a16="http://schemas.microsoft.com/office/drawing/2014/main" id="{F34DCDB1-5E6E-410C-A4FF-1E45F21D687D}"/>
              </a:ext>
            </a:extLst>
          </p:cNvPr>
          <p:cNvSpPr/>
          <p:nvPr/>
        </p:nvSpPr>
        <p:spPr>
          <a:xfrm>
            <a:off x="4029564" y="6291852"/>
            <a:ext cx="4770921"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mn-cs"/>
              </a:rPr>
              <a:t>Other endpoint management capabilities in Microsoft 365</a:t>
            </a:r>
          </a:p>
        </p:txBody>
      </p:sp>
    </p:spTree>
    <p:extLst>
      <p:ext uri="{BB962C8B-B14F-4D97-AF65-F5344CB8AC3E}">
        <p14:creationId xmlns:p14="http://schemas.microsoft.com/office/powerpoint/2010/main" val="263796653"/>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ibbon: Tilted Up 24">
            <a:extLst>
              <a:ext uri="{FF2B5EF4-FFF2-40B4-BE49-F238E27FC236}">
                <a16:creationId xmlns:a16="http://schemas.microsoft.com/office/drawing/2014/main" id="{1BD84F9E-05FB-4270-9CC1-29AF06362635}"/>
              </a:ext>
            </a:extLst>
          </p:cNvPr>
          <p:cNvSpPr/>
          <p:nvPr/>
        </p:nvSpPr>
        <p:spPr bwMode="auto">
          <a:xfrm rot="752579">
            <a:off x="9058652" y="184482"/>
            <a:ext cx="3440883" cy="1131777"/>
          </a:xfrm>
          <a:prstGeom prst="ribbon2">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rPr>
              <a:t>Will be named P</a:t>
            </a:r>
            <a:r>
              <a:rPr kumimoji="0" lang="he-IL" sz="2400" b="0" i="0" u="none" strike="noStrike" kern="120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rPr>
              <a:t>2</a:t>
            </a: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nvGrpSpPr>
          <p:cNvPr id="8" name="Group 7">
            <a:extLst>
              <a:ext uri="{FF2B5EF4-FFF2-40B4-BE49-F238E27FC236}">
                <a16:creationId xmlns:a16="http://schemas.microsoft.com/office/drawing/2014/main" id="{4149B267-FC96-4168-A71F-9770F5E4E903}"/>
              </a:ext>
            </a:extLst>
          </p:cNvPr>
          <p:cNvGrpSpPr/>
          <p:nvPr/>
        </p:nvGrpSpPr>
        <p:grpSpPr>
          <a:xfrm>
            <a:off x="129204" y="710766"/>
            <a:ext cx="12007733" cy="5010475"/>
            <a:chOff x="129204" y="710766"/>
            <a:chExt cx="12007733" cy="5010475"/>
          </a:xfrm>
        </p:grpSpPr>
        <p:grpSp>
          <p:nvGrpSpPr>
            <p:cNvPr id="4" name="Group 3">
              <a:extLst>
                <a:ext uri="{FF2B5EF4-FFF2-40B4-BE49-F238E27FC236}">
                  <a16:creationId xmlns:a16="http://schemas.microsoft.com/office/drawing/2014/main" id="{391B102E-6C30-4F8C-A98D-03E5357E6CB9}"/>
                </a:ext>
              </a:extLst>
            </p:cNvPr>
            <p:cNvGrpSpPr/>
            <p:nvPr/>
          </p:nvGrpSpPr>
          <p:grpSpPr>
            <a:xfrm>
              <a:off x="129204" y="710766"/>
              <a:ext cx="12007733" cy="4198631"/>
              <a:chOff x="129204" y="710766"/>
              <a:chExt cx="12007733" cy="4198631"/>
            </a:xfrm>
          </p:grpSpPr>
          <p:grpSp>
            <p:nvGrpSpPr>
              <p:cNvPr id="62" name="Graphic 60">
                <a:extLst>
                  <a:ext uri="{FF2B5EF4-FFF2-40B4-BE49-F238E27FC236}">
                    <a16:creationId xmlns:a16="http://schemas.microsoft.com/office/drawing/2014/main" id="{88C5F432-358A-4CB1-93A1-796667F9CFB9}"/>
                  </a:ext>
                </a:extLst>
              </p:cNvPr>
              <p:cNvGrpSpPr/>
              <p:nvPr/>
            </p:nvGrpSpPr>
            <p:grpSpPr>
              <a:xfrm>
                <a:off x="6677660" y="3601234"/>
                <a:ext cx="854248" cy="595986"/>
                <a:chOff x="6553719" y="4571930"/>
                <a:chExt cx="981653" cy="684874"/>
              </a:xfrm>
            </p:grpSpPr>
            <p:sp>
              <p:nvSpPr>
                <p:cNvPr id="63" name="Freeform: Shape 62">
                  <a:extLst>
                    <a:ext uri="{FF2B5EF4-FFF2-40B4-BE49-F238E27FC236}">
                      <a16:creationId xmlns:a16="http://schemas.microsoft.com/office/drawing/2014/main" id="{A9A4D4DC-170C-444F-9C84-B026F1710274}"/>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2"/>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4" name="Freeform: Shape 63">
                  <a:extLst>
                    <a:ext uri="{FF2B5EF4-FFF2-40B4-BE49-F238E27FC236}">
                      <a16:creationId xmlns:a16="http://schemas.microsoft.com/office/drawing/2014/main" id="{3DBE6A27-D8F8-4D91-8619-0DF4E604A6FB}"/>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bg1">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5" name="Right Bracket 4">
                <a:extLst>
                  <a:ext uri="{FF2B5EF4-FFF2-40B4-BE49-F238E27FC236}">
                    <a16:creationId xmlns:a16="http://schemas.microsoft.com/office/drawing/2014/main" id="{68360F0B-57F0-4E6D-9341-547C95023F6F}"/>
                  </a:ext>
                </a:extLst>
              </p:cNvPr>
              <p:cNvSpPr/>
              <p:nvPr/>
            </p:nvSpPr>
            <p:spPr>
              <a:xfrm rot="5400000">
                <a:off x="6044810" y="-6677"/>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9" name="TextBox 8">
                <a:extLst>
                  <a:ext uri="{FF2B5EF4-FFF2-40B4-BE49-F238E27FC236}">
                    <a16:creationId xmlns:a16="http://schemas.microsoft.com/office/drawing/2014/main" id="{27ABEA21-918A-4C50-9491-D94DC00C8559}"/>
                  </a:ext>
                </a:extLst>
              </p:cNvPr>
              <p:cNvSpPr txBox="1"/>
              <p:nvPr/>
            </p:nvSpPr>
            <p:spPr>
              <a:xfrm>
                <a:off x="5932913" y="4301562"/>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13" name="TextBox 12">
                <a:extLst>
                  <a:ext uri="{FF2B5EF4-FFF2-40B4-BE49-F238E27FC236}">
                    <a16:creationId xmlns:a16="http://schemas.microsoft.com/office/drawing/2014/main" id="{E37E2A9B-72F7-425B-A3F4-8ABBE202473A}"/>
                  </a:ext>
                </a:extLst>
              </p:cNvPr>
              <p:cNvSpPr txBox="1"/>
              <p:nvPr/>
            </p:nvSpPr>
            <p:spPr>
              <a:xfrm>
                <a:off x="129204"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26" name="TextBox 25">
                <a:extLst>
                  <a:ext uri="{FF2B5EF4-FFF2-40B4-BE49-F238E27FC236}">
                    <a16:creationId xmlns:a16="http://schemas.microsoft.com/office/drawing/2014/main" id="{8E126E94-584F-43A9-8863-5BD648D414E4}"/>
                  </a:ext>
                </a:extLst>
              </p:cNvPr>
              <p:cNvSpPr txBox="1"/>
              <p:nvPr/>
            </p:nvSpPr>
            <p:spPr>
              <a:xfrm>
                <a:off x="7798126"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2" name="Group 1">
                <a:extLst>
                  <a:ext uri="{FF2B5EF4-FFF2-40B4-BE49-F238E27FC236}">
                    <a16:creationId xmlns:a16="http://schemas.microsoft.com/office/drawing/2014/main" id="{D0AF8EB3-19FD-4923-A8E7-C9D2A386824B}"/>
                  </a:ext>
                </a:extLst>
              </p:cNvPr>
              <p:cNvGrpSpPr/>
              <p:nvPr/>
            </p:nvGrpSpPr>
            <p:grpSpPr>
              <a:xfrm>
                <a:off x="1352025" y="2189788"/>
                <a:ext cx="9611519" cy="1241762"/>
                <a:chOff x="1273240" y="2625591"/>
                <a:chExt cx="9611519" cy="1241762"/>
              </a:xfrm>
            </p:grpSpPr>
            <p:sp>
              <p:nvSpPr>
                <p:cNvPr id="32" name="Freeform: Shape 31">
                  <a:extLst>
                    <a:ext uri="{FF2B5EF4-FFF2-40B4-BE49-F238E27FC236}">
                      <a16:creationId xmlns:a16="http://schemas.microsoft.com/office/drawing/2014/main" id="{1AB4AAAF-0C4A-4BA8-90F9-24B3DBFAB529}"/>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3" name="Freeform: Shape 32">
                  <a:extLst>
                    <a:ext uri="{FF2B5EF4-FFF2-40B4-BE49-F238E27FC236}">
                      <a16:creationId xmlns:a16="http://schemas.microsoft.com/office/drawing/2014/main" id="{8661F7CD-D8B1-4D15-B323-B614176718BA}"/>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4" name="Freeform: Shape 33">
                  <a:extLst>
                    <a:ext uri="{FF2B5EF4-FFF2-40B4-BE49-F238E27FC236}">
                      <a16:creationId xmlns:a16="http://schemas.microsoft.com/office/drawing/2014/main" id="{58E2BBC5-02D7-45E7-9B6C-C09C998E641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5" name="Freeform: Shape 34">
                  <a:extLst>
                    <a:ext uri="{FF2B5EF4-FFF2-40B4-BE49-F238E27FC236}">
                      <a16:creationId xmlns:a16="http://schemas.microsoft.com/office/drawing/2014/main" id="{37CB3839-9E84-4C34-B495-A0F1C4C45F35}"/>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6" name="Freeform: Shape 35">
                  <a:extLst>
                    <a:ext uri="{FF2B5EF4-FFF2-40B4-BE49-F238E27FC236}">
                      <a16:creationId xmlns:a16="http://schemas.microsoft.com/office/drawing/2014/main" id="{C331DF1B-E4C5-4D96-B7F3-D3A37DC0AA35}"/>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16701A9A-8EB4-4D95-8E16-AFD7EE39C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39" name="TextBox 38">
                <a:extLst>
                  <a:ext uri="{FF2B5EF4-FFF2-40B4-BE49-F238E27FC236}">
                    <a16:creationId xmlns:a16="http://schemas.microsoft.com/office/drawing/2014/main" id="{4255F0DB-31DA-4561-AAF8-58790B93A5B4}"/>
                  </a:ext>
                </a:extLst>
              </p:cNvPr>
              <p:cNvSpPr txBox="1"/>
              <p:nvPr/>
            </p:nvSpPr>
            <p:spPr>
              <a:xfrm>
                <a:off x="4018272"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40" name="Group 39">
                <a:extLst>
                  <a:ext uri="{FF2B5EF4-FFF2-40B4-BE49-F238E27FC236}">
                    <a16:creationId xmlns:a16="http://schemas.microsoft.com/office/drawing/2014/main" id="{514040B1-83C2-4185-9DFC-9F5DFBBEDDDA}"/>
                  </a:ext>
                </a:extLst>
              </p:cNvPr>
              <p:cNvGrpSpPr/>
              <p:nvPr/>
            </p:nvGrpSpPr>
            <p:grpSpPr>
              <a:xfrm>
                <a:off x="4914564" y="3608278"/>
                <a:ext cx="568095" cy="608815"/>
                <a:chOff x="4874110" y="4594397"/>
                <a:chExt cx="568095" cy="608815"/>
              </a:xfrm>
            </p:grpSpPr>
            <p:sp>
              <p:nvSpPr>
                <p:cNvPr id="41" name="Freeform: Shape 40">
                  <a:extLst>
                    <a:ext uri="{FF2B5EF4-FFF2-40B4-BE49-F238E27FC236}">
                      <a16:creationId xmlns:a16="http://schemas.microsoft.com/office/drawing/2014/main" id="{FF446827-DDF4-408E-8349-525D04A2A5ED}"/>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2"/>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42" name="Freeform: Shape 41">
                  <a:extLst>
                    <a:ext uri="{FF2B5EF4-FFF2-40B4-BE49-F238E27FC236}">
                      <a16:creationId xmlns:a16="http://schemas.microsoft.com/office/drawing/2014/main" id="{DCE5CE2A-39FC-4AE2-99B7-2A98FC004AA5}"/>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43" name="Freeform: Shape 42">
                  <a:extLst>
                    <a:ext uri="{FF2B5EF4-FFF2-40B4-BE49-F238E27FC236}">
                      <a16:creationId xmlns:a16="http://schemas.microsoft.com/office/drawing/2014/main" id="{427105CB-F66C-400A-813E-09E3EA0D792B}"/>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45" name="TextBox 44">
                <a:extLst>
                  <a:ext uri="{FF2B5EF4-FFF2-40B4-BE49-F238E27FC236}">
                    <a16:creationId xmlns:a16="http://schemas.microsoft.com/office/drawing/2014/main" id="{89000945-E8E9-4CEE-9AAF-EFFB0AFA2CDD}"/>
                  </a:ext>
                </a:extLst>
              </p:cNvPr>
              <p:cNvSpPr txBox="1"/>
              <p:nvPr/>
            </p:nvSpPr>
            <p:spPr>
              <a:xfrm>
                <a:off x="2029490"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sp>
            <p:nvSpPr>
              <p:cNvPr id="49" name="TextBox 48">
                <a:extLst>
                  <a:ext uri="{FF2B5EF4-FFF2-40B4-BE49-F238E27FC236}">
                    <a16:creationId xmlns:a16="http://schemas.microsoft.com/office/drawing/2014/main" id="{B3AB9ADD-D16E-45BB-A950-66744B84292B}"/>
                  </a:ext>
                </a:extLst>
              </p:cNvPr>
              <p:cNvSpPr txBox="1"/>
              <p:nvPr/>
            </p:nvSpPr>
            <p:spPr>
              <a:xfrm>
                <a:off x="5024180" y="1647312"/>
                <a:ext cx="2276585"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Threats are no match.</a:t>
                </a:r>
              </a:p>
            </p:txBody>
          </p:sp>
          <p:grpSp>
            <p:nvGrpSpPr>
              <p:cNvPr id="3" name="Group 2">
                <a:extLst>
                  <a:ext uri="{FF2B5EF4-FFF2-40B4-BE49-F238E27FC236}">
                    <a16:creationId xmlns:a16="http://schemas.microsoft.com/office/drawing/2014/main" id="{13D5C964-6CDB-4887-97D4-AF2DE0FB810F}"/>
                  </a:ext>
                </a:extLst>
              </p:cNvPr>
              <p:cNvGrpSpPr/>
              <p:nvPr/>
            </p:nvGrpSpPr>
            <p:grpSpPr>
              <a:xfrm>
                <a:off x="3427566" y="710766"/>
                <a:ext cx="5144772" cy="980286"/>
                <a:chOff x="3427566" y="1070369"/>
                <a:chExt cx="5144772" cy="980286"/>
              </a:xfrm>
            </p:grpSpPr>
            <p:grpSp>
              <p:nvGrpSpPr>
                <p:cNvPr id="50" name="Group 49">
                  <a:extLst>
                    <a:ext uri="{FF2B5EF4-FFF2-40B4-BE49-F238E27FC236}">
                      <a16:creationId xmlns:a16="http://schemas.microsoft.com/office/drawing/2014/main" id="{4B612C9D-6020-4875-BD75-0EAC1C237E8B}"/>
                    </a:ext>
                  </a:extLst>
                </p:cNvPr>
                <p:cNvGrpSpPr/>
                <p:nvPr/>
              </p:nvGrpSpPr>
              <p:grpSpPr>
                <a:xfrm>
                  <a:off x="3427566" y="1070369"/>
                  <a:ext cx="610584" cy="644173"/>
                  <a:chOff x="3392893" y="3784602"/>
                  <a:chExt cx="948084" cy="1000242"/>
                </a:xfrm>
              </p:grpSpPr>
              <p:sp>
                <p:nvSpPr>
                  <p:cNvPr id="51" name="Freeform: Shape 50">
                    <a:extLst>
                      <a:ext uri="{FF2B5EF4-FFF2-40B4-BE49-F238E27FC236}">
                        <a16:creationId xmlns:a16="http://schemas.microsoft.com/office/drawing/2014/main" id="{BB84F15F-B97B-40E4-88E5-E211E09FDB0C}"/>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52" name="Graphic 51">
                    <a:extLst>
                      <a:ext uri="{FF2B5EF4-FFF2-40B4-BE49-F238E27FC236}">
                        <a16:creationId xmlns:a16="http://schemas.microsoft.com/office/drawing/2014/main" id="{2E35F780-09C4-4C06-9173-192FD0BE3C5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53" name="TextBox 52">
                  <a:extLst>
                    <a:ext uri="{FF2B5EF4-FFF2-40B4-BE49-F238E27FC236}">
                      <a16:creationId xmlns:a16="http://schemas.microsoft.com/office/drawing/2014/main" id="{198F2B03-B76F-42B8-8E3D-E2C787E8F5FC}"/>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solidFill>
                        <a:prstClr val="black"/>
                      </a:soli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solidFill>
                        <a:prstClr val="black"/>
                      </a:solidFill>
                      <a:effectLst/>
                      <a:uLnTx/>
                      <a:uFillTx/>
                      <a:latin typeface="Segoe UI"/>
                      <a:ea typeface="+mn-ea"/>
                      <a:cs typeface="+mn-cs"/>
                    </a:rPr>
                    <a:t>for Endpoint</a:t>
                  </a:r>
                </a:p>
              </p:txBody>
            </p:sp>
          </p:grpSp>
          <p:sp>
            <p:nvSpPr>
              <p:cNvPr id="55" name="TextBox 54">
                <a:extLst>
                  <a:ext uri="{FF2B5EF4-FFF2-40B4-BE49-F238E27FC236}">
                    <a16:creationId xmlns:a16="http://schemas.microsoft.com/office/drawing/2014/main" id="{AB857EF6-1AB5-4250-8685-8F075517F760}"/>
                  </a:ext>
                </a:extLst>
              </p:cNvPr>
              <p:cNvSpPr txBox="1"/>
              <p:nvPr/>
            </p:nvSpPr>
            <p:spPr>
              <a:xfrm>
                <a:off x="9776258"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70" name="Graphic 68">
                <a:extLst>
                  <a:ext uri="{FF2B5EF4-FFF2-40B4-BE49-F238E27FC236}">
                    <a16:creationId xmlns:a16="http://schemas.microsoft.com/office/drawing/2014/main" id="{4CC1661E-12EE-41D0-85BA-A9EDDCFBAB1F}"/>
                  </a:ext>
                </a:extLst>
              </p:cNvPr>
              <p:cNvGrpSpPr/>
              <p:nvPr/>
            </p:nvGrpSpPr>
            <p:grpSpPr>
              <a:xfrm>
                <a:off x="10651538" y="3601240"/>
                <a:ext cx="610120" cy="661598"/>
                <a:chOff x="5943599" y="2914066"/>
                <a:chExt cx="610120" cy="661598"/>
              </a:xfrm>
            </p:grpSpPr>
            <p:sp>
              <p:nvSpPr>
                <p:cNvPr id="71" name="Freeform: Shape 70">
                  <a:extLst>
                    <a:ext uri="{FF2B5EF4-FFF2-40B4-BE49-F238E27FC236}">
                      <a16:creationId xmlns:a16="http://schemas.microsoft.com/office/drawing/2014/main" id="{A90C4F84-1275-487A-AA00-9B21EEC97EA6}"/>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bg1">
                    <a:lumMod val="50000"/>
                  </a:schemeClr>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2" name="Freeform: Shape 71">
                  <a:extLst>
                    <a:ext uri="{FF2B5EF4-FFF2-40B4-BE49-F238E27FC236}">
                      <a16:creationId xmlns:a16="http://schemas.microsoft.com/office/drawing/2014/main" id="{D2B94119-F27E-4C14-A1A4-891A45B3BE4E}"/>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bg1">
                    <a:lumMod val="50000"/>
                  </a:schemeClr>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3" name="Freeform: Shape 72">
                  <a:extLst>
                    <a:ext uri="{FF2B5EF4-FFF2-40B4-BE49-F238E27FC236}">
                      <a16:creationId xmlns:a16="http://schemas.microsoft.com/office/drawing/2014/main" id="{081EA9E7-2AD1-4C12-9512-EFB4153E9E0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2"/>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75" name="Graphic 73">
                <a:extLst>
                  <a:ext uri="{FF2B5EF4-FFF2-40B4-BE49-F238E27FC236}">
                    <a16:creationId xmlns:a16="http://schemas.microsoft.com/office/drawing/2014/main" id="{8E00D373-E916-4A8F-92A9-607C1D1F8BD9}"/>
                  </a:ext>
                </a:extLst>
              </p:cNvPr>
              <p:cNvGrpSpPr/>
              <p:nvPr/>
            </p:nvGrpSpPr>
            <p:grpSpPr>
              <a:xfrm>
                <a:off x="8704409" y="3571613"/>
                <a:ext cx="548112" cy="639464"/>
                <a:chOff x="8710947" y="4594397"/>
                <a:chExt cx="548112" cy="639464"/>
              </a:xfrm>
            </p:grpSpPr>
            <p:sp>
              <p:nvSpPr>
                <p:cNvPr id="76" name="Freeform: Shape 75">
                  <a:extLst>
                    <a:ext uri="{FF2B5EF4-FFF2-40B4-BE49-F238E27FC236}">
                      <a16:creationId xmlns:a16="http://schemas.microsoft.com/office/drawing/2014/main" id="{76872574-50D2-417B-837D-D4FB441BAE27}"/>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bg1">
                    <a:lumMod val="50000"/>
                  </a:schemeClr>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Shape 76">
                  <a:extLst>
                    <a:ext uri="{FF2B5EF4-FFF2-40B4-BE49-F238E27FC236}">
                      <a16:creationId xmlns:a16="http://schemas.microsoft.com/office/drawing/2014/main" id="{E2463425-1A62-4A33-BB97-7C9A5EFED6B5}"/>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2"/>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79" name="Graphic 77">
                <a:extLst>
                  <a:ext uri="{FF2B5EF4-FFF2-40B4-BE49-F238E27FC236}">
                    <a16:creationId xmlns:a16="http://schemas.microsoft.com/office/drawing/2014/main" id="{BAC72434-B3AD-4656-BBA9-15B40713358E}"/>
                  </a:ext>
                </a:extLst>
              </p:cNvPr>
              <p:cNvGrpSpPr/>
              <p:nvPr/>
            </p:nvGrpSpPr>
            <p:grpSpPr>
              <a:xfrm>
                <a:off x="2900957" y="3617570"/>
                <a:ext cx="617744" cy="599515"/>
                <a:chOff x="5795227" y="3790588"/>
                <a:chExt cx="556089" cy="539680"/>
              </a:xfrm>
            </p:grpSpPr>
            <p:sp>
              <p:nvSpPr>
                <p:cNvPr id="80" name="Freeform: Shape 79">
                  <a:extLst>
                    <a:ext uri="{FF2B5EF4-FFF2-40B4-BE49-F238E27FC236}">
                      <a16:creationId xmlns:a16="http://schemas.microsoft.com/office/drawing/2014/main" id="{A25E22B9-9B53-45FF-B777-35EFDD6752B7}"/>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bg1">
                    <a:lumMod val="50000"/>
                  </a:schemeClr>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1" name="Freeform: Shape 80">
                  <a:extLst>
                    <a:ext uri="{FF2B5EF4-FFF2-40B4-BE49-F238E27FC236}">
                      <a16:creationId xmlns:a16="http://schemas.microsoft.com/office/drawing/2014/main" id="{F89F8C29-FAC7-430F-B622-6AC351837055}"/>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bg1">
                    <a:lumMod val="50000"/>
                  </a:schemeClr>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Shape 81">
                  <a:extLst>
                    <a:ext uri="{FF2B5EF4-FFF2-40B4-BE49-F238E27FC236}">
                      <a16:creationId xmlns:a16="http://schemas.microsoft.com/office/drawing/2014/main" id="{8A7597DF-BC64-4995-9A7B-CCD16E2718F7}"/>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2"/>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3" name="Graphic 91">
                <a:extLst>
                  <a:ext uri="{FF2B5EF4-FFF2-40B4-BE49-F238E27FC236}">
                    <a16:creationId xmlns:a16="http://schemas.microsoft.com/office/drawing/2014/main" id="{CA7092E5-3A0E-4BA3-BE2E-B4B2A8CF041B}"/>
                  </a:ext>
                </a:extLst>
              </p:cNvPr>
              <p:cNvGrpSpPr/>
              <p:nvPr/>
            </p:nvGrpSpPr>
            <p:grpSpPr>
              <a:xfrm>
                <a:off x="1083822" y="3555033"/>
                <a:ext cx="434079" cy="651119"/>
                <a:chOff x="1311554" y="4617573"/>
                <a:chExt cx="434079" cy="651119"/>
              </a:xfrm>
            </p:grpSpPr>
            <p:sp>
              <p:nvSpPr>
                <p:cNvPr id="94" name="Freeform: Shape 93">
                  <a:extLst>
                    <a:ext uri="{FF2B5EF4-FFF2-40B4-BE49-F238E27FC236}">
                      <a16:creationId xmlns:a16="http://schemas.microsoft.com/office/drawing/2014/main" id="{3C037E3A-531A-444E-B2C9-461ECB2280EE}"/>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2"/>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5" name="Freeform: Shape 94">
                  <a:extLst>
                    <a:ext uri="{FF2B5EF4-FFF2-40B4-BE49-F238E27FC236}">
                      <a16:creationId xmlns:a16="http://schemas.microsoft.com/office/drawing/2014/main" id="{88F59608-A33B-47C2-A3D6-C8FE05561E83}"/>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bg1">
                    <a:lumMod val="50000"/>
                  </a:schemeClr>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6" name="Freeform: Shape 95">
                  <a:extLst>
                    <a:ext uri="{FF2B5EF4-FFF2-40B4-BE49-F238E27FC236}">
                      <a16:creationId xmlns:a16="http://schemas.microsoft.com/office/drawing/2014/main" id="{E751FB54-986C-4EC5-9C63-47EDCC6AECCB}"/>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bg1">
                    <a:lumMod val="50000"/>
                  </a:schemeClr>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7" name="Freeform: Shape 96">
                  <a:extLst>
                    <a:ext uri="{FF2B5EF4-FFF2-40B4-BE49-F238E27FC236}">
                      <a16:creationId xmlns:a16="http://schemas.microsoft.com/office/drawing/2014/main" id="{2AFEAD74-5911-4DDF-BD6A-17B22D0EBCC2}"/>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bg1">
                    <a:lumMod val="50000"/>
                  </a:schemeClr>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60" name="Group 59">
              <a:extLst>
                <a:ext uri="{FF2B5EF4-FFF2-40B4-BE49-F238E27FC236}">
                  <a16:creationId xmlns:a16="http://schemas.microsoft.com/office/drawing/2014/main" id="{81F2EF03-4EF1-4747-AE3B-2D1ED62424F3}"/>
                </a:ext>
              </a:extLst>
            </p:cNvPr>
            <p:cNvGrpSpPr/>
            <p:nvPr/>
          </p:nvGrpSpPr>
          <p:grpSpPr>
            <a:xfrm>
              <a:off x="3918328" y="5006389"/>
              <a:ext cx="4453041" cy="714852"/>
              <a:chOff x="3181135" y="5006389"/>
              <a:chExt cx="4453041" cy="714852"/>
            </a:xfrm>
          </p:grpSpPr>
          <p:grpSp>
            <p:nvGrpSpPr>
              <p:cNvPr id="61" name="Group 60">
                <a:extLst>
                  <a:ext uri="{FF2B5EF4-FFF2-40B4-BE49-F238E27FC236}">
                    <a16:creationId xmlns:a16="http://schemas.microsoft.com/office/drawing/2014/main" id="{DB71E595-BFFE-4C02-8709-1E0EAB804835}"/>
                  </a:ext>
                </a:extLst>
              </p:cNvPr>
              <p:cNvGrpSpPr/>
              <p:nvPr/>
            </p:nvGrpSpPr>
            <p:grpSpPr>
              <a:xfrm>
                <a:off x="3181135" y="5006389"/>
                <a:ext cx="4453041" cy="349290"/>
                <a:chOff x="3181135" y="5006389"/>
                <a:chExt cx="4453041" cy="349290"/>
              </a:xfrm>
            </p:grpSpPr>
            <p:sp>
              <p:nvSpPr>
                <p:cNvPr id="68" name="TextBox 67">
                  <a:extLst>
                    <a:ext uri="{FF2B5EF4-FFF2-40B4-BE49-F238E27FC236}">
                      <a16:creationId xmlns:a16="http://schemas.microsoft.com/office/drawing/2014/main" id="{B21E953B-B273-4916-B907-BFDDC54C09E1}"/>
                    </a:ext>
                  </a:extLst>
                </p:cNvPr>
                <p:cNvSpPr txBox="1"/>
                <p:nvPr/>
              </p:nvSpPr>
              <p:spPr>
                <a:xfrm>
                  <a:off x="3696155" y="5062156"/>
                  <a:ext cx="3938021" cy="237757"/>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l"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p:txBody>
            </p:sp>
            <p:grpSp>
              <p:nvGrpSpPr>
                <p:cNvPr id="69" name="Group 8">
                  <a:extLst>
                    <a:ext uri="{FF2B5EF4-FFF2-40B4-BE49-F238E27FC236}">
                      <a16:creationId xmlns:a16="http://schemas.microsoft.com/office/drawing/2014/main" id="{C5CBB428-547F-44F9-86A2-EB28AAD98ECA}"/>
                    </a:ext>
                  </a:extLst>
                </p:cNvPr>
                <p:cNvGrpSpPr>
                  <a:grpSpLocks noChangeAspect="1"/>
                </p:cNvGrpSpPr>
                <p:nvPr/>
              </p:nvGrpSpPr>
              <p:grpSpPr bwMode="auto">
                <a:xfrm>
                  <a:off x="3181135" y="5006389"/>
                  <a:ext cx="349290" cy="349290"/>
                  <a:chOff x="3270" y="3361"/>
                  <a:chExt cx="256" cy="256"/>
                </a:xfrm>
              </p:grpSpPr>
              <p:sp>
                <p:nvSpPr>
                  <p:cNvPr id="74" name="AutoShape 7">
                    <a:extLst>
                      <a:ext uri="{FF2B5EF4-FFF2-40B4-BE49-F238E27FC236}">
                        <a16:creationId xmlns:a16="http://schemas.microsoft.com/office/drawing/2014/main" id="{0E021120-90EF-464F-88E2-83612344FF7A}"/>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9">
                    <a:extLst>
                      <a:ext uri="{FF2B5EF4-FFF2-40B4-BE49-F238E27FC236}">
                        <a16:creationId xmlns:a16="http://schemas.microsoft.com/office/drawing/2014/main" id="{80A8310F-1052-4BBB-A0FD-2B1CC0EB16C8}"/>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10">
                    <a:extLst>
                      <a:ext uri="{FF2B5EF4-FFF2-40B4-BE49-F238E27FC236}">
                        <a16:creationId xmlns:a16="http://schemas.microsoft.com/office/drawing/2014/main" id="{D16795AF-2DF3-4923-B7C8-39AA996375F2}"/>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11">
                    <a:extLst>
                      <a:ext uri="{FF2B5EF4-FFF2-40B4-BE49-F238E27FC236}">
                        <a16:creationId xmlns:a16="http://schemas.microsoft.com/office/drawing/2014/main" id="{5B8057F4-D15D-49F9-850D-36D996C31EB2}"/>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12">
                    <a:extLst>
                      <a:ext uri="{FF2B5EF4-FFF2-40B4-BE49-F238E27FC236}">
                        <a16:creationId xmlns:a16="http://schemas.microsoft.com/office/drawing/2014/main" id="{26F1FD8C-F65F-4CBF-99BF-62A90FA8A11D}"/>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13">
                    <a:extLst>
                      <a:ext uri="{FF2B5EF4-FFF2-40B4-BE49-F238E27FC236}">
                        <a16:creationId xmlns:a16="http://schemas.microsoft.com/office/drawing/2014/main" id="{83F6A330-443B-4CD8-A6B1-0601B728759C}"/>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14">
                    <a:extLst>
                      <a:ext uri="{FF2B5EF4-FFF2-40B4-BE49-F238E27FC236}">
                        <a16:creationId xmlns:a16="http://schemas.microsoft.com/office/drawing/2014/main" id="{2D2139F0-728F-4C30-9D6D-0A16C8845213}"/>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15">
                    <a:extLst>
                      <a:ext uri="{FF2B5EF4-FFF2-40B4-BE49-F238E27FC236}">
                        <a16:creationId xmlns:a16="http://schemas.microsoft.com/office/drawing/2014/main" id="{BBCB61E8-D8A2-4C9C-9365-4351F8C3E96B}"/>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16">
                    <a:extLst>
                      <a:ext uri="{FF2B5EF4-FFF2-40B4-BE49-F238E27FC236}">
                        <a16:creationId xmlns:a16="http://schemas.microsoft.com/office/drawing/2014/main" id="{2121AE14-3256-4540-BB4E-BC5842FC142D}"/>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17">
                    <a:extLst>
                      <a:ext uri="{FF2B5EF4-FFF2-40B4-BE49-F238E27FC236}">
                        <a16:creationId xmlns:a16="http://schemas.microsoft.com/office/drawing/2014/main" id="{1C1B95C1-878C-4E4D-B95D-FD0C5CF2BDAE}"/>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65" name="Group 64">
                <a:extLst>
                  <a:ext uri="{FF2B5EF4-FFF2-40B4-BE49-F238E27FC236}">
                    <a16:creationId xmlns:a16="http://schemas.microsoft.com/office/drawing/2014/main" id="{66369DB1-C91E-4A47-9ACA-988DFBCF61E3}"/>
                  </a:ext>
                </a:extLst>
              </p:cNvPr>
              <p:cNvGrpSpPr/>
              <p:nvPr/>
            </p:nvGrpSpPr>
            <p:grpSpPr>
              <a:xfrm>
                <a:off x="4263850" y="5441841"/>
                <a:ext cx="2287610" cy="279400"/>
                <a:chOff x="3216080" y="5583601"/>
                <a:chExt cx="2287610" cy="279400"/>
              </a:xfrm>
            </p:grpSpPr>
            <p:sp>
              <p:nvSpPr>
                <p:cNvPr id="66" name="Freeform 5">
                  <a:extLst>
                    <a:ext uri="{FF2B5EF4-FFF2-40B4-BE49-F238E27FC236}">
                      <a16:creationId xmlns:a16="http://schemas.microsoft.com/office/drawing/2014/main" id="{A4868A8A-2BA2-4DCB-A863-FA33D3E1FCAD}"/>
                    </a:ext>
                  </a:extLst>
                </p:cNvPr>
                <p:cNvSpPr>
                  <a:spLocks noEditPoints="1"/>
                </p:cNvSpPr>
                <p:nvPr/>
              </p:nvSpPr>
              <p:spPr bwMode="auto">
                <a:xfrm>
                  <a:off x="3216080" y="5583601"/>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TextBox 66">
                  <a:extLst>
                    <a:ext uri="{FF2B5EF4-FFF2-40B4-BE49-F238E27FC236}">
                      <a16:creationId xmlns:a16="http://schemas.microsoft.com/office/drawing/2014/main" id="{A2961643-34A2-4599-8753-244076E67EA6}"/>
                    </a:ext>
                  </a:extLst>
                </p:cNvPr>
                <p:cNvSpPr txBox="1"/>
                <p:nvPr/>
              </p:nvSpPr>
              <p:spPr>
                <a:xfrm>
                  <a:off x="3696155" y="5604423"/>
                  <a:ext cx="1807535" cy="237757"/>
                </a:xfrm>
                <a:prstGeom prst="rect">
                  <a:avLst/>
                </a:prstGeom>
                <a:noFill/>
              </p:spPr>
              <p:txBody>
                <a:bodyPr wrap="square">
                  <a:spAutoFit/>
                </a:bodyPr>
                <a:lstStyle/>
                <a:p>
                  <a:pPr marL="0" marR="0" lvl="0" indent="0" algn="l"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grpSp>
        </p:grpSp>
      </p:grpSp>
      <p:grpSp>
        <p:nvGrpSpPr>
          <p:cNvPr id="91" name="Group 90">
            <a:extLst>
              <a:ext uri="{FF2B5EF4-FFF2-40B4-BE49-F238E27FC236}">
                <a16:creationId xmlns:a16="http://schemas.microsoft.com/office/drawing/2014/main" id="{9E3246B2-5905-48F3-AB89-8AEB15F3B530}"/>
              </a:ext>
            </a:extLst>
          </p:cNvPr>
          <p:cNvGrpSpPr/>
          <p:nvPr/>
        </p:nvGrpSpPr>
        <p:grpSpPr>
          <a:xfrm>
            <a:off x="1179184" y="5862878"/>
            <a:ext cx="9833629" cy="815608"/>
            <a:chOff x="360608" y="5789054"/>
            <a:chExt cx="9216571" cy="815608"/>
          </a:xfrm>
        </p:grpSpPr>
        <p:cxnSp>
          <p:nvCxnSpPr>
            <p:cNvPr id="92" name="Straight Arrow Connector 91">
              <a:extLst>
                <a:ext uri="{FF2B5EF4-FFF2-40B4-BE49-F238E27FC236}">
                  <a16:creationId xmlns:a16="http://schemas.microsoft.com/office/drawing/2014/main" id="{7F15D941-AD1C-4A00-BAD5-F743705073AF}"/>
                </a:ext>
              </a:extLst>
            </p:cNvPr>
            <p:cNvCxnSpPr>
              <a:cxnSpLocks/>
            </p:cNvCxnSpPr>
            <p:nvPr/>
          </p:nvCxnSpPr>
          <p:spPr>
            <a:xfrm>
              <a:off x="7006115" y="6196858"/>
              <a:ext cx="2571064" cy="0"/>
            </a:xfrm>
            <a:prstGeom prst="straightConnector1">
              <a:avLst/>
            </a:prstGeom>
            <a:noFill/>
            <a:ln w="28575" cap="flat" cmpd="sng" algn="ctr">
              <a:solidFill>
                <a:srgbClr val="FFFFFF">
                  <a:lumMod val="50000"/>
                </a:srgbClr>
              </a:solidFill>
              <a:prstDash val="solid"/>
              <a:headEnd type="none"/>
              <a:tailEnd type="triangle"/>
            </a:ln>
            <a:effectLst/>
          </p:spPr>
        </p:cxnSp>
        <p:cxnSp>
          <p:nvCxnSpPr>
            <p:cNvPr id="98" name="Straight Arrow Connector 97">
              <a:extLst>
                <a:ext uri="{FF2B5EF4-FFF2-40B4-BE49-F238E27FC236}">
                  <a16:creationId xmlns:a16="http://schemas.microsoft.com/office/drawing/2014/main" id="{806E4848-F496-40DB-AA8F-B7FD39696AA0}"/>
                </a:ext>
              </a:extLst>
            </p:cNvPr>
            <p:cNvCxnSpPr>
              <a:cxnSpLocks/>
            </p:cNvCxnSpPr>
            <p:nvPr/>
          </p:nvCxnSpPr>
          <p:spPr>
            <a:xfrm flipH="1">
              <a:off x="360608" y="6196858"/>
              <a:ext cx="2571064" cy="0"/>
            </a:xfrm>
            <a:prstGeom prst="straightConnector1">
              <a:avLst/>
            </a:prstGeom>
            <a:noFill/>
            <a:ln w="28575" cap="flat" cmpd="sng" algn="ctr">
              <a:solidFill>
                <a:srgbClr val="FFFFFF">
                  <a:lumMod val="50000"/>
                </a:srgbClr>
              </a:solidFill>
              <a:prstDash val="solid"/>
              <a:headEnd type="none"/>
              <a:tailEnd type="triangle"/>
            </a:ln>
            <a:effectLst/>
          </p:spPr>
        </p:cxnSp>
        <p:sp>
          <p:nvSpPr>
            <p:cNvPr id="99" name="TextBox 98">
              <a:extLst>
                <a:ext uri="{FF2B5EF4-FFF2-40B4-BE49-F238E27FC236}">
                  <a16:creationId xmlns:a16="http://schemas.microsoft.com/office/drawing/2014/main" id="{A8044B7F-72E0-4BFB-849A-9DFD570EC3B4}"/>
                </a:ext>
              </a:extLst>
            </p:cNvPr>
            <p:cNvSpPr txBox="1"/>
            <p:nvPr/>
          </p:nvSpPr>
          <p:spPr>
            <a:xfrm>
              <a:off x="2875023" y="5789054"/>
              <a:ext cx="4187740" cy="815608"/>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a:ln>
                    <a:noFill/>
                  </a:ln>
                  <a:solidFill>
                    <a:srgbClr val="0078D7"/>
                  </a:solidFill>
                  <a:effectLst/>
                  <a:uLnTx/>
                  <a:uFillTx/>
                  <a:latin typeface="Segoe UI" panose="020B0502040204020203" pitchFamily="34" charset="0"/>
                  <a:ea typeface="+mn-ea"/>
                  <a:cs typeface="Segoe UI" panose="020B0502040204020203" pitchFamily="34" charset="0"/>
                </a:rPr>
                <a:t>Across platforms:</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a:ln>
                    <a:noFill/>
                  </a:ln>
                  <a:solidFill>
                    <a:srgbClr val="0078D7"/>
                  </a:solidFill>
                  <a:effectLst/>
                  <a:uLnTx/>
                  <a:uFillTx/>
                  <a:latin typeface="Segoe UI" panose="020B0502040204020203" pitchFamily="34" charset="0"/>
                  <a:ea typeface="+mn-ea"/>
                  <a:cs typeface="Segoe UI" panose="020B0502040204020203" pitchFamily="34" charset="0"/>
                </a:rPr>
                <a:t>Windows, macOS, Linux, Android, iOS</a:t>
              </a:r>
            </a:p>
          </p:txBody>
        </p:sp>
      </p:grpSp>
    </p:spTree>
    <p:extLst>
      <p:ext uri="{BB962C8B-B14F-4D97-AF65-F5344CB8AC3E}">
        <p14:creationId xmlns:p14="http://schemas.microsoft.com/office/powerpoint/2010/main" val="12994287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a:extLst>
              <a:ext uri="{FF2B5EF4-FFF2-40B4-BE49-F238E27FC236}">
                <a16:creationId xmlns:a16="http://schemas.microsoft.com/office/drawing/2014/main" id="{4B171674-98F2-4A58-B6EF-AA7761EF69F1}"/>
              </a:ext>
            </a:extLst>
          </p:cNvPr>
          <p:cNvSpPr>
            <a:spLocks/>
          </p:cNvSpPr>
          <p:nvPr/>
        </p:nvSpPr>
        <p:spPr>
          <a:xfrm>
            <a:off x="3730618" y="4960663"/>
            <a:ext cx="4732898" cy="880156"/>
          </a:xfrm>
          <a:prstGeom prst="rect">
            <a:avLst/>
          </a:prstGeom>
          <a:solidFill>
            <a:srgbClr val="D9ECD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endParaRPr>
          </a:p>
        </p:txBody>
      </p:sp>
      <p:sp>
        <p:nvSpPr>
          <p:cNvPr id="66" name="Rectangle 65">
            <a:extLst>
              <a:ext uri="{FF2B5EF4-FFF2-40B4-BE49-F238E27FC236}">
                <a16:creationId xmlns:a16="http://schemas.microsoft.com/office/drawing/2014/main" id="{A5211FF9-FE9F-4889-84A3-0D572DB61967}"/>
              </a:ext>
            </a:extLst>
          </p:cNvPr>
          <p:cNvSpPr>
            <a:spLocks/>
          </p:cNvSpPr>
          <p:nvPr/>
        </p:nvSpPr>
        <p:spPr>
          <a:xfrm>
            <a:off x="10097588" y="3420803"/>
            <a:ext cx="1673393" cy="1325775"/>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endParaRPr>
          </a:p>
        </p:txBody>
      </p:sp>
      <p:sp>
        <p:nvSpPr>
          <p:cNvPr id="67" name="Rectangle 66">
            <a:extLst>
              <a:ext uri="{FF2B5EF4-FFF2-40B4-BE49-F238E27FC236}">
                <a16:creationId xmlns:a16="http://schemas.microsoft.com/office/drawing/2014/main" id="{658D185F-20C7-4D51-B031-52AC9ACA6D41}"/>
              </a:ext>
            </a:extLst>
          </p:cNvPr>
          <p:cNvSpPr>
            <a:spLocks/>
          </p:cNvSpPr>
          <p:nvPr/>
        </p:nvSpPr>
        <p:spPr>
          <a:xfrm>
            <a:off x="8135829" y="3414365"/>
            <a:ext cx="1693045" cy="1325775"/>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endParaRPr>
          </a:p>
        </p:txBody>
      </p:sp>
      <p:sp>
        <p:nvSpPr>
          <p:cNvPr id="68" name="Rectangle 67">
            <a:extLst>
              <a:ext uri="{FF2B5EF4-FFF2-40B4-BE49-F238E27FC236}">
                <a16:creationId xmlns:a16="http://schemas.microsoft.com/office/drawing/2014/main" id="{9983DE2E-DCE4-4806-9476-7A93D2C60071}"/>
              </a:ext>
            </a:extLst>
          </p:cNvPr>
          <p:cNvSpPr>
            <a:spLocks/>
          </p:cNvSpPr>
          <p:nvPr/>
        </p:nvSpPr>
        <p:spPr>
          <a:xfrm>
            <a:off x="6252081" y="3404399"/>
            <a:ext cx="1693045" cy="1325775"/>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endParaRPr>
          </a:p>
        </p:txBody>
      </p:sp>
      <p:sp>
        <p:nvSpPr>
          <p:cNvPr id="69" name="Rectangle 68">
            <a:extLst>
              <a:ext uri="{FF2B5EF4-FFF2-40B4-BE49-F238E27FC236}">
                <a16:creationId xmlns:a16="http://schemas.microsoft.com/office/drawing/2014/main" id="{664760F6-DA0A-46BC-B8BF-4B09BBDAD74B}"/>
              </a:ext>
            </a:extLst>
          </p:cNvPr>
          <p:cNvSpPr>
            <a:spLocks/>
          </p:cNvSpPr>
          <p:nvPr/>
        </p:nvSpPr>
        <p:spPr>
          <a:xfrm>
            <a:off x="4286746" y="3404399"/>
            <a:ext cx="1742905" cy="1325775"/>
          </a:xfrm>
          <a:prstGeom prst="rect">
            <a:avLst/>
          </a:prstGeom>
          <a:solidFill>
            <a:srgbClr val="D9ECD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endParaRPr>
          </a:p>
        </p:txBody>
      </p:sp>
      <p:sp>
        <p:nvSpPr>
          <p:cNvPr id="74" name="Rectangle 73">
            <a:extLst>
              <a:ext uri="{FF2B5EF4-FFF2-40B4-BE49-F238E27FC236}">
                <a16:creationId xmlns:a16="http://schemas.microsoft.com/office/drawing/2014/main" id="{492EE87B-B552-4943-B020-A27F7705047A}"/>
              </a:ext>
            </a:extLst>
          </p:cNvPr>
          <p:cNvSpPr>
            <a:spLocks/>
          </p:cNvSpPr>
          <p:nvPr/>
        </p:nvSpPr>
        <p:spPr>
          <a:xfrm>
            <a:off x="2328096" y="3421915"/>
            <a:ext cx="1742905" cy="1325775"/>
          </a:xfrm>
          <a:prstGeom prst="rect">
            <a:avLst/>
          </a:prstGeom>
          <a:solidFill>
            <a:srgbClr val="D9ECD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endParaRPr>
          </a:p>
        </p:txBody>
      </p:sp>
      <p:sp>
        <p:nvSpPr>
          <p:cNvPr id="78" name="Rectangle 77">
            <a:extLst>
              <a:ext uri="{FF2B5EF4-FFF2-40B4-BE49-F238E27FC236}">
                <a16:creationId xmlns:a16="http://schemas.microsoft.com/office/drawing/2014/main" id="{E83B73B9-16D7-43D1-9FEE-AB645DA9E855}"/>
              </a:ext>
            </a:extLst>
          </p:cNvPr>
          <p:cNvSpPr>
            <a:spLocks/>
          </p:cNvSpPr>
          <p:nvPr/>
        </p:nvSpPr>
        <p:spPr>
          <a:xfrm>
            <a:off x="421019" y="3421915"/>
            <a:ext cx="1742905" cy="1325775"/>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endParaRPr>
          </a:p>
        </p:txBody>
      </p:sp>
      <p:sp>
        <p:nvSpPr>
          <p:cNvPr id="4" name="Ribbon: Tilted Up 3">
            <a:extLst>
              <a:ext uri="{FF2B5EF4-FFF2-40B4-BE49-F238E27FC236}">
                <a16:creationId xmlns:a16="http://schemas.microsoft.com/office/drawing/2014/main" id="{F233E4FA-D808-454D-8A8A-80482D5990C2}"/>
              </a:ext>
            </a:extLst>
          </p:cNvPr>
          <p:cNvSpPr/>
          <p:nvPr/>
        </p:nvSpPr>
        <p:spPr bwMode="auto">
          <a:xfrm rot="1301496">
            <a:off x="9881335" y="388680"/>
            <a:ext cx="2760647" cy="644173"/>
          </a:xfrm>
          <a:prstGeom prst="ribbon2">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rPr>
              <a:t>P</a:t>
            </a:r>
            <a:r>
              <a:rPr kumimoji="0" lang="he-IL" sz="2400" b="0" i="0" u="none" strike="noStrike" kern="120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rPr>
              <a:t>1</a:t>
            </a: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sp>
        <p:nvSpPr>
          <p:cNvPr id="84" name="Rectangle 83">
            <a:extLst>
              <a:ext uri="{FF2B5EF4-FFF2-40B4-BE49-F238E27FC236}">
                <a16:creationId xmlns:a16="http://schemas.microsoft.com/office/drawing/2014/main" id="{F5EEF990-0DC7-401F-AE86-FD96B9F9BF74}"/>
              </a:ext>
            </a:extLst>
          </p:cNvPr>
          <p:cNvSpPr>
            <a:spLocks/>
          </p:cNvSpPr>
          <p:nvPr/>
        </p:nvSpPr>
        <p:spPr>
          <a:xfrm>
            <a:off x="11022690" y="6502960"/>
            <a:ext cx="1157249" cy="355040"/>
          </a:xfrm>
          <a:prstGeom prst="rect">
            <a:avLst/>
          </a:prstGeom>
          <a:solidFill>
            <a:srgbClr val="D9ECD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rPr>
              <a:t>Included in product</a:t>
            </a:r>
          </a:p>
        </p:txBody>
      </p:sp>
      <p:grpSp>
        <p:nvGrpSpPr>
          <p:cNvPr id="88" name="Group 87">
            <a:extLst>
              <a:ext uri="{FF2B5EF4-FFF2-40B4-BE49-F238E27FC236}">
                <a16:creationId xmlns:a16="http://schemas.microsoft.com/office/drawing/2014/main" id="{8E4A2367-20DC-42EB-B75E-61398C64D680}"/>
              </a:ext>
            </a:extLst>
          </p:cNvPr>
          <p:cNvGrpSpPr/>
          <p:nvPr/>
        </p:nvGrpSpPr>
        <p:grpSpPr>
          <a:xfrm>
            <a:off x="1401647" y="5936766"/>
            <a:ext cx="9388707" cy="815608"/>
            <a:chOff x="360608" y="5789054"/>
            <a:chExt cx="9388707" cy="815608"/>
          </a:xfrm>
        </p:grpSpPr>
        <p:cxnSp>
          <p:nvCxnSpPr>
            <p:cNvPr id="89" name="Straight Arrow Connector 88">
              <a:extLst>
                <a:ext uri="{FF2B5EF4-FFF2-40B4-BE49-F238E27FC236}">
                  <a16:creationId xmlns:a16="http://schemas.microsoft.com/office/drawing/2014/main" id="{5C935294-40E3-4893-B11A-A20DA674E3C9}"/>
                </a:ext>
              </a:extLst>
            </p:cNvPr>
            <p:cNvCxnSpPr>
              <a:cxnSpLocks/>
            </p:cNvCxnSpPr>
            <p:nvPr/>
          </p:nvCxnSpPr>
          <p:spPr>
            <a:xfrm>
              <a:off x="7006115" y="6196858"/>
              <a:ext cx="2743200" cy="0"/>
            </a:xfrm>
            <a:prstGeom prst="straightConnector1">
              <a:avLst/>
            </a:prstGeom>
            <a:noFill/>
            <a:ln w="28575" cap="flat" cmpd="sng" algn="ctr">
              <a:solidFill>
                <a:srgbClr val="FFFFFF">
                  <a:lumMod val="50000"/>
                </a:srgbClr>
              </a:solidFill>
              <a:prstDash val="solid"/>
              <a:headEnd type="none"/>
              <a:tailEnd type="triangle"/>
            </a:ln>
            <a:effectLst/>
          </p:spPr>
        </p:cxnSp>
        <p:cxnSp>
          <p:nvCxnSpPr>
            <p:cNvPr id="90" name="Straight Arrow Connector 89">
              <a:extLst>
                <a:ext uri="{FF2B5EF4-FFF2-40B4-BE49-F238E27FC236}">
                  <a16:creationId xmlns:a16="http://schemas.microsoft.com/office/drawing/2014/main" id="{55AFED05-7149-46BD-A2C3-7FF7E7E2D39A}"/>
                </a:ext>
              </a:extLst>
            </p:cNvPr>
            <p:cNvCxnSpPr>
              <a:cxnSpLocks/>
            </p:cNvCxnSpPr>
            <p:nvPr/>
          </p:nvCxnSpPr>
          <p:spPr>
            <a:xfrm flipH="1">
              <a:off x="360608" y="6196858"/>
              <a:ext cx="2743200" cy="0"/>
            </a:xfrm>
            <a:prstGeom prst="straightConnector1">
              <a:avLst/>
            </a:prstGeom>
            <a:noFill/>
            <a:ln w="28575" cap="flat" cmpd="sng" algn="ctr">
              <a:solidFill>
                <a:srgbClr val="FFFFFF">
                  <a:lumMod val="50000"/>
                </a:srgbClr>
              </a:solidFill>
              <a:prstDash val="solid"/>
              <a:headEnd type="none"/>
              <a:tailEnd type="triangle"/>
            </a:ln>
            <a:effectLst/>
          </p:spPr>
        </p:cxnSp>
        <p:sp>
          <p:nvSpPr>
            <p:cNvPr id="91" name="TextBox 90">
              <a:extLst>
                <a:ext uri="{FF2B5EF4-FFF2-40B4-BE49-F238E27FC236}">
                  <a16:creationId xmlns:a16="http://schemas.microsoft.com/office/drawing/2014/main" id="{0DA48361-446B-40AF-93EC-88763B6A2902}"/>
                </a:ext>
              </a:extLst>
            </p:cNvPr>
            <p:cNvSpPr txBox="1"/>
            <p:nvPr/>
          </p:nvSpPr>
          <p:spPr>
            <a:xfrm>
              <a:off x="3273384" y="5789054"/>
              <a:ext cx="3563154" cy="815608"/>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a:ln>
                    <a:noFill/>
                  </a:ln>
                  <a:solidFill>
                    <a:srgbClr val="0078D7"/>
                  </a:solidFill>
                  <a:effectLst/>
                  <a:uLnTx/>
                  <a:uFillTx/>
                  <a:latin typeface="Segoe UI" panose="020B0502040204020203" pitchFamily="34" charset="0"/>
                  <a:ea typeface="+mn-ea"/>
                  <a:cs typeface="Segoe UI" panose="020B0502040204020203" pitchFamily="34" charset="0"/>
                </a:rPr>
                <a:t>Across platforms:</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a:ln>
                    <a:noFill/>
                  </a:ln>
                  <a:solidFill>
                    <a:srgbClr val="0078D7"/>
                  </a:solidFill>
                  <a:effectLst/>
                  <a:uLnTx/>
                  <a:uFillTx/>
                  <a:latin typeface="Segoe UI" panose="020B0502040204020203" pitchFamily="34" charset="0"/>
                  <a:ea typeface="+mn-ea"/>
                  <a:cs typeface="Segoe UI" panose="020B0502040204020203" pitchFamily="34" charset="0"/>
                </a:rPr>
                <a:t>Windows, macOS, Android, iOS</a:t>
              </a:r>
            </a:p>
          </p:txBody>
        </p:sp>
      </p:grpSp>
      <p:grpSp>
        <p:nvGrpSpPr>
          <p:cNvPr id="25" name="Group 24">
            <a:extLst>
              <a:ext uri="{FF2B5EF4-FFF2-40B4-BE49-F238E27FC236}">
                <a16:creationId xmlns:a16="http://schemas.microsoft.com/office/drawing/2014/main" id="{7206DD01-F636-40A4-BF47-9096DFD8C61A}"/>
              </a:ext>
            </a:extLst>
          </p:cNvPr>
          <p:cNvGrpSpPr/>
          <p:nvPr/>
        </p:nvGrpSpPr>
        <p:grpSpPr>
          <a:xfrm>
            <a:off x="129204" y="710766"/>
            <a:ext cx="12007733" cy="4198631"/>
            <a:chOff x="129204" y="710766"/>
            <a:chExt cx="12007733" cy="4198631"/>
          </a:xfrm>
        </p:grpSpPr>
        <p:grpSp>
          <p:nvGrpSpPr>
            <p:cNvPr id="62" name="Graphic 60">
              <a:extLst>
                <a:ext uri="{FF2B5EF4-FFF2-40B4-BE49-F238E27FC236}">
                  <a16:creationId xmlns:a16="http://schemas.microsoft.com/office/drawing/2014/main" id="{88C5F432-358A-4CB1-93A1-796667F9CFB9}"/>
                </a:ext>
              </a:extLst>
            </p:cNvPr>
            <p:cNvGrpSpPr/>
            <p:nvPr/>
          </p:nvGrpSpPr>
          <p:grpSpPr>
            <a:xfrm>
              <a:off x="6677660" y="3601234"/>
              <a:ext cx="854248" cy="595986"/>
              <a:chOff x="6553719" y="4571930"/>
              <a:chExt cx="981653" cy="684874"/>
            </a:xfrm>
          </p:grpSpPr>
          <p:sp>
            <p:nvSpPr>
              <p:cNvPr id="63" name="Freeform: Shape 62">
                <a:extLst>
                  <a:ext uri="{FF2B5EF4-FFF2-40B4-BE49-F238E27FC236}">
                    <a16:creationId xmlns:a16="http://schemas.microsoft.com/office/drawing/2014/main" id="{A9A4D4DC-170C-444F-9C84-B026F1710274}"/>
                  </a:ext>
                </a:extLst>
              </p:cNvPr>
              <p:cNvSpPr/>
              <p:nvPr/>
            </p:nvSpPr>
            <p:spPr>
              <a:xfrm>
                <a:off x="6946980" y="4692924"/>
                <a:ext cx="251121" cy="319608"/>
              </a:xfrm>
              <a:custGeom>
                <a:avLst/>
                <a:gdLst>
                  <a:gd name="connsiteX0" fmla="*/ 41092 w 251120"/>
                  <a:gd name="connsiteY0" fmla="*/ 326457 h 319607"/>
                  <a:gd name="connsiteX1" fmla="*/ 251121 w 251120"/>
                  <a:gd name="connsiteY1" fmla="*/ 130126 h 319607"/>
                  <a:gd name="connsiteX2" fmla="*/ 139258 w 251120"/>
                  <a:gd name="connsiteY2" fmla="*/ 130126 h 319607"/>
                  <a:gd name="connsiteX3" fmla="*/ 210028 w 251120"/>
                  <a:gd name="connsiteY3" fmla="*/ 0 h 319607"/>
                  <a:gd name="connsiteX4" fmla="*/ 105014 w 251120"/>
                  <a:gd name="connsiteY4" fmla="*/ 0 h 319607"/>
                  <a:gd name="connsiteX5" fmla="*/ 0 w 251120"/>
                  <a:gd name="connsiteY5" fmla="*/ 196331 h 319607"/>
                  <a:gd name="connsiteX6" fmla="*/ 82185 w 251120"/>
                  <a:gd name="connsiteY6" fmla="*/ 196331 h 319607"/>
                  <a:gd name="connsiteX7" fmla="*/ 11415 w 251120"/>
                  <a:gd name="connsiteY7" fmla="*/ 326457 h 319607"/>
                  <a:gd name="connsiteX8" fmla="*/ 41092 w 251120"/>
                  <a:gd name="connsiteY8" fmla="*/ 326457 h 319607"/>
                  <a:gd name="connsiteX9" fmla="*/ 41092 w 251120"/>
                  <a:gd name="connsiteY9" fmla="*/ 326457 h 3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120" h="319607">
                    <a:moveTo>
                      <a:pt x="41092" y="326457"/>
                    </a:moveTo>
                    <a:lnTo>
                      <a:pt x="251121" y="130126"/>
                    </a:lnTo>
                    <a:lnTo>
                      <a:pt x="139258" y="130126"/>
                    </a:lnTo>
                    <a:lnTo>
                      <a:pt x="210028" y="0"/>
                    </a:lnTo>
                    <a:lnTo>
                      <a:pt x="105014" y="0"/>
                    </a:lnTo>
                    <a:lnTo>
                      <a:pt x="0" y="196331"/>
                    </a:lnTo>
                    <a:lnTo>
                      <a:pt x="82185" y="196331"/>
                    </a:lnTo>
                    <a:lnTo>
                      <a:pt x="11415" y="326457"/>
                    </a:lnTo>
                    <a:lnTo>
                      <a:pt x="41092" y="326457"/>
                    </a:lnTo>
                    <a:lnTo>
                      <a:pt x="41092" y="326457"/>
                    </a:lnTo>
                    <a:close/>
                  </a:path>
                </a:pathLst>
              </a:custGeom>
              <a:solidFill>
                <a:schemeClr val="accent2"/>
              </a:solidFill>
              <a:ln w="22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4" name="Freeform: Shape 63">
                <a:extLst>
                  <a:ext uri="{FF2B5EF4-FFF2-40B4-BE49-F238E27FC236}">
                    <a16:creationId xmlns:a16="http://schemas.microsoft.com/office/drawing/2014/main" id="{3DBE6A27-D8F8-4D91-8619-0DF4E604A6FB}"/>
                  </a:ext>
                </a:extLst>
              </p:cNvPr>
              <p:cNvSpPr/>
              <p:nvPr/>
            </p:nvSpPr>
            <p:spPr>
              <a:xfrm>
                <a:off x="6553719" y="4571930"/>
                <a:ext cx="981653" cy="684874"/>
              </a:xfrm>
              <a:custGeom>
                <a:avLst/>
                <a:gdLst>
                  <a:gd name="connsiteX0" fmla="*/ 989102 w 981652"/>
                  <a:gd name="connsiteY0" fmla="*/ 662045 h 684873"/>
                  <a:gd name="connsiteX1" fmla="*/ 913766 w 981652"/>
                  <a:gd name="connsiteY1" fmla="*/ 577577 h 684873"/>
                  <a:gd name="connsiteX2" fmla="*/ 904634 w 981652"/>
                  <a:gd name="connsiteY2" fmla="*/ 568445 h 684873"/>
                  <a:gd name="connsiteX3" fmla="*/ 909200 w 981652"/>
                  <a:gd name="connsiteY3" fmla="*/ 545616 h 684873"/>
                  <a:gd name="connsiteX4" fmla="*/ 909200 w 981652"/>
                  <a:gd name="connsiteY4" fmla="*/ 50224 h 684873"/>
                  <a:gd name="connsiteX5" fmla="*/ 858976 w 981652"/>
                  <a:gd name="connsiteY5" fmla="*/ 0 h 684873"/>
                  <a:gd name="connsiteX6" fmla="*/ 160404 w 981652"/>
                  <a:gd name="connsiteY6" fmla="*/ 0 h 684873"/>
                  <a:gd name="connsiteX7" fmla="*/ 112463 w 981652"/>
                  <a:gd name="connsiteY7" fmla="*/ 50224 h 684873"/>
                  <a:gd name="connsiteX8" fmla="*/ 112463 w 981652"/>
                  <a:gd name="connsiteY8" fmla="*/ 545616 h 684873"/>
                  <a:gd name="connsiteX9" fmla="*/ 117029 w 981652"/>
                  <a:gd name="connsiteY9" fmla="*/ 563880 h 684873"/>
                  <a:gd name="connsiteX10" fmla="*/ 96482 w 981652"/>
                  <a:gd name="connsiteY10" fmla="*/ 579860 h 684873"/>
                  <a:gd name="connsiteX11" fmla="*/ 2883 w 981652"/>
                  <a:gd name="connsiteY11" fmla="*/ 664328 h 684873"/>
                  <a:gd name="connsiteX12" fmla="*/ 27995 w 981652"/>
                  <a:gd name="connsiteY12" fmla="*/ 705420 h 684873"/>
                  <a:gd name="connsiteX13" fmla="*/ 968556 w 981652"/>
                  <a:gd name="connsiteY13" fmla="*/ 705420 h 684873"/>
                  <a:gd name="connsiteX14" fmla="*/ 989102 w 981652"/>
                  <a:gd name="connsiteY14" fmla="*/ 662045 h 684873"/>
                  <a:gd name="connsiteX15" fmla="*/ 470880 w 981652"/>
                  <a:gd name="connsiteY15" fmla="*/ 18263 h 684873"/>
                  <a:gd name="connsiteX16" fmla="*/ 548499 w 981652"/>
                  <a:gd name="connsiteY16" fmla="*/ 18263 h 684873"/>
                  <a:gd name="connsiteX17" fmla="*/ 553065 w 981652"/>
                  <a:gd name="connsiteY17" fmla="*/ 27395 h 684873"/>
                  <a:gd name="connsiteX18" fmla="*/ 548499 w 981652"/>
                  <a:gd name="connsiteY18" fmla="*/ 36527 h 684873"/>
                  <a:gd name="connsiteX19" fmla="*/ 470880 w 981652"/>
                  <a:gd name="connsiteY19" fmla="*/ 36527 h 684873"/>
                  <a:gd name="connsiteX20" fmla="*/ 466315 w 981652"/>
                  <a:gd name="connsiteY20" fmla="*/ 27395 h 684873"/>
                  <a:gd name="connsiteX21" fmla="*/ 470880 w 981652"/>
                  <a:gd name="connsiteY21" fmla="*/ 18263 h 684873"/>
                  <a:gd name="connsiteX22" fmla="*/ 167253 w 981652"/>
                  <a:gd name="connsiteY22" fmla="*/ 57073 h 684873"/>
                  <a:gd name="connsiteX23" fmla="*/ 861259 w 981652"/>
                  <a:gd name="connsiteY23" fmla="*/ 57073 h 684873"/>
                  <a:gd name="connsiteX24" fmla="*/ 861259 w 981652"/>
                  <a:gd name="connsiteY24" fmla="*/ 497675 h 684873"/>
                  <a:gd name="connsiteX25" fmla="*/ 167253 w 981652"/>
                  <a:gd name="connsiteY25" fmla="*/ 497675 h 684873"/>
                  <a:gd name="connsiteX26" fmla="*/ 167253 w 981652"/>
                  <a:gd name="connsiteY26" fmla="*/ 57073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81652" h="684873">
                    <a:moveTo>
                      <a:pt x="989102" y="662045"/>
                    </a:moveTo>
                    <a:lnTo>
                      <a:pt x="913766" y="577577"/>
                    </a:lnTo>
                    <a:cubicBezTo>
                      <a:pt x="909200" y="573011"/>
                      <a:pt x="906917" y="570728"/>
                      <a:pt x="904634" y="568445"/>
                    </a:cubicBezTo>
                    <a:cubicBezTo>
                      <a:pt x="909200" y="561597"/>
                      <a:pt x="909200" y="554748"/>
                      <a:pt x="909200" y="545616"/>
                    </a:cubicBezTo>
                    <a:cubicBezTo>
                      <a:pt x="909200" y="545616"/>
                      <a:pt x="909200" y="545616"/>
                      <a:pt x="909200" y="50224"/>
                    </a:cubicBezTo>
                    <a:cubicBezTo>
                      <a:pt x="909200" y="22829"/>
                      <a:pt x="886371" y="0"/>
                      <a:pt x="858976" y="0"/>
                    </a:cubicBezTo>
                    <a:cubicBezTo>
                      <a:pt x="858976" y="0"/>
                      <a:pt x="858976" y="0"/>
                      <a:pt x="160404" y="0"/>
                    </a:cubicBezTo>
                    <a:cubicBezTo>
                      <a:pt x="133009" y="0"/>
                      <a:pt x="112463" y="22829"/>
                      <a:pt x="112463" y="50224"/>
                    </a:cubicBezTo>
                    <a:cubicBezTo>
                      <a:pt x="112463" y="50224"/>
                      <a:pt x="112463" y="50224"/>
                      <a:pt x="112463" y="545616"/>
                    </a:cubicBezTo>
                    <a:cubicBezTo>
                      <a:pt x="112463" y="552465"/>
                      <a:pt x="114746" y="559314"/>
                      <a:pt x="117029" y="563880"/>
                    </a:cubicBezTo>
                    <a:cubicBezTo>
                      <a:pt x="110180" y="566162"/>
                      <a:pt x="105614" y="570728"/>
                      <a:pt x="96482" y="579860"/>
                    </a:cubicBezTo>
                    <a:lnTo>
                      <a:pt x="2883" y="664328"/>
                    </a:lnTo>
                    <a:cubicBezTo>
                      <a:pt x="-6249" y="682591"/>
                      <a:pt x="7449" y="705420"/>
                      <a:pt x="27995" y="705420"/>
                    </a:cubicBezTo>
                    <a:lnTo>
                      <a:pt x="968556" y="705420"/>
                    </a:lnTo>
                    <a:cubicBezTo>
                      <a:pt x="989102" y="705420"/>
                      <a:pt x="1000516" y="682591"/>
                      <a:pt x="989102" y="662045"/>
                    </a:cubicBezTo>
                    <a:close/>
                    <a:moveTo>
                      <a:pt x="470880" y="18263"/>
                    </a:moveTo>
                    <a:cubicBezTo>
                      <a:pt x="548499" y="18263"/>
                      <a:pt x="548499" y="18263"/>
                      <a:pt x="548499" y="18263"/>
                    </a:cubicBezTo>
                    <a:cubicBezTo>
                      <a:pt x="550782" y="18263"/>
                      <a:pt x="553065" y="22829"/>
                      <a:pt x="553065" y="27395"/>
                    </a:cubicBezTo>
                    <a:cubicBezTo>
                      <a:pt x="553065" y="31961"/>
                      <a:pt x="550782" y="36527"/>
                      <a:pt x="548499" y="36527"/>
                    </a:cubicBezTo>
                    <a:cubicBezTo>
                      <a:pt x="470880" y="36527"/>
                      <a:pt x="470880" y="36527"/>
                      <a:pt x="470880" y="36527"/>
                    </a:cubicBezTo>
                    <a:cubicBezTo>
                      <a:pt x="468597" y="36527"/>
                      <a:pt x="466315" y="31961"/>
                      <a:pt x="466315" y="27395"/>
                    </a:cubicBezTo>
                    <a:cubicBezTo>
                      <a:pt x="466315" y="22829"/>
                      <a:pt x="466315" y="18263"/>
                      <a:pt x="470880" y="18263"/>
                    </a:cubicBezTo>
                    <a:close/>
                    <a:moveTo>
                      <a:pt x="167253" y="57073"/>
                    </a:moveTo>
                    <a:lnTo>
                      <a:pt x="861259" y="57073"/>
                    </a:lnTo>
                    <a:lnTo>
                      <a:pt x="861259" y="497675"/>
                    </a:lnTo>
                    <a:lnTo>
                      <a:pt x="167253" y="497675"/>
                    </a:lnTo>
                    <a:lnTo>
                      <a:pt x="167253" y="57073"/>
                    </a:lnTo>
                    <a:close/>
                  </a:path>
                </a:pathLst>
              </a:custGeom>
              <a:solidFill>
                <a:schemeClr val="bg1">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97971" tIns="78377" rIns="97971" bIns="78377" numCol="1" spcCol="0" rtlCol="0" fromWordArt="0" anchor="t" anchorCtr="0" forceAA="0" compatLnSpc="1">
                <a:prstTxWarp prst="textNoShape">
                  <a:avLst/>
                </a:prstTxWarp>
                <a:noAutofit/>
              </a:bodyPr>
              <a:lstStyle/>
              <a:p>
                <a:pPr marL="0" marR="0" lvl="0" indent="0" algn="ctr" defTabSz="499525" rtl="0" eaLnBrk="1" fontAlgn="base" latinLnBrk="0" hangingPunct="1">
                  <a:lnSpc>
                    <a:spcPct val="90000"/>
                  </a:lnSpc>
                  <a:spcBef>
                    <a:spcPct val="0"/>
                  </a:spcBef>
                  <a:spcAft>
                    <a:spcPct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5" name="Right Bracket 4">
              <a:extLst>
                <a:ext uri="{FF2B5EF4-FFF2-40B4-BE49-F238E27FC236}">
                  <a16:creationId xmlns:a16="http://schemas.microsoft.com/office/drawing/2014/main" id="{68360F0B-57F0-4E6D-9341-547C95023F6F}"/>
                </a:ext>
              </a:extLst>
            </p:cNvPr>
            <p:cNvSpPr/>
            <p:nvPr/>
          </p:nvSpPr>
          <p:spPr>
            <a:xfrm rot="5400000">
              <a:off x="6044810" y="-6677"/>
              <a:ext cx="161706" cy="9670441"/>
            </a:xfrm>
            <a:prstGeom prst="rightBracket">
              <a:avLst>
                <a:gd name="adj" fmla="val 0"/>
              </a:avLst>
            </a:pr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9" name="TextBox 8">
              <a:extLst>
                <a:ext uri="{FF2B5EF4-FFF2-40B4-BE49-F238E27FC236}">
                  <a16:creationId xmlns:a16="http://schemas.microsoft.com/office/drawing/2014/main" id="{27ABEA21-918A-4C50-9491-D94DC00C8559}"/>
                </a:ext>
              </a:extLst>
            </p:cNvPr>
            <p:cNvSpPr txBox="1"/>
            <p:nvPr/>
          </p:nvSpPr>
          <p:spPr>
            <a:xfrm>
              <a:off x="5932913" y="4301562"/>
              <a:ext cx="2360679" cy="544984"/>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ENDPOINT DETECTION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&amp; RESPONSE</a:t>
              </a:r>
            </a:p>
            <a:p>
              <a:pPr marL="0" marR="0" lvl="0" indent="0" algn="ctr" defTabSz="489844" rtl="0" eaLnBrk="1" fontAlgn="auto" latinLnBrk="0" hangingPunct="1">
                <a:lnSpc>
                  <a:spcPct val="90000"/>
                </a:lnSpc>
                <a:spcBef>
                  <a:spcPts val="321"/>
                </a:spcBef>
                <a:spcAft>
                  <a:spcPts val="0"/>
                </a:spcAft>
                <a:buClrTx/>
                <a:buSzTx/>
                <a:buFontTx/>
                <a:buNone/>
                <a:tabLst/>
                <a:defRPr/>
              </a:pPr>
              <a:endParaRPr kumimoji="0" lang="en-US" sz="800" b="1" i="0" u="none" strike="noStrike" kern="0" cap="all"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charset="0"/>
                <a:cs typeface="Segoe UI" panose="020B0502040204020203" pitchFamily="34" charset="0"/>
              </a:endParaRPr>
            </a:p>
          </p:txBody>
        </p:sp>
        <p:sp>
          <p:nvSpPr>
            <p:cNvPr id="13" name="TextBox 12">
              <a:extLst>
                <a:ext uri="{FF2B5EF4-FFF2-40B4-BE49-F238E27FC236}">
                  <a16:creationId xmlns:a16="http://schemas.microsoft.com/office/drawing/2014/main" id="{E37E2A9B-72F7-425B-A3F4-8ABBE202473A}"/>
                </a:ext>
              </a:extLst>
            </p:cNvPr>
            <p:cNvSpPr txBox="1"/>
            <p:nvPr/>
          </p:nvSpPr>
          <p:spPr>
            <a:xfrm>
              <a:off x="129204"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&amp; VULNERABILITY MANAGEMENT</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sp>
          <p:nvSpPr>
            <p:cNvPr id="26" name="TextBox 25">
              <a:extLst>
                <a:ext uri="{FF2B5EF4-FFF2-40B4-BE49-F238E27FC236}">
                  <a16:creationId xmlns:a16="http://schemas.microsoft.com/office/drawing/2014/main" id="{8E126E94-584F-43A9-8863-5BD648D414E4}"/>
                </a:ext>
              </a:extLst>
            </p:cNvPr>
            <p:cNvSpPr txBox="1"/>
            <p:nvPr/>
          </p:nvSpPr>
          <p:spPr>
            <a:xfrm>
              <a:off x="7798126"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AUTO INVESTIGATION</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 &amp; REMEDIATION</a:t>
              </a:r>
            </a:p>
          </p:txBody>
        </p:sp>
        <p:grpSp>
          <p:nvGrpSpPr>
            <p:cNvPr id="2" name="Group 1">
              <a:extLst>
                <a:ext uri="{FF2B5EF4-FFF2-40B4-BE49-F238E27FC236}">
                  <a16:creationId xmlns:a16="http://schemas.microsoft.com/office/drawing/2014/main" id="{D0AF8EB3-19FD-4923-A8E7-C9D2A386824B}"/>
                </a:ext>
              </a:extLst>
            </p:cNvPr>
            <p:cNvGrpSpPr/>
            <p:nvPr/>
          </p:nvGrpSpPr>
          <p:grpSpPr>
            <a:xfrm>
              <a:off x="1352025" y="2189788"/>
              <a:ext cx="9611519" cy="1241762"/>
              <a:chOff x="1273240" y="2625591"/>
              <a:chExt cx="9611519" cy="1241762"/>
            </a:xfrm>
          </p:grpSpPr>
          <p:sp>
            <p:nvSpPr>
              <p:cNvPr id="32" name="Freeform: Shape 31">
                <a:extLst>
                  <a:ext uri="{FF2B5EF4-FFF2-40B4-BE49-F238E27FC236}">
                    <a16:creationId xmlns:a16="http://schemas.microsoft.com/office/drawing/2014/main" id="{1AB4AAAF-0C4A-4BA8-90F9-24B3DBFAB529}"/>
                  </a:ext>
                </a:extLst>
              </p:cNvPr>
              <p:cNvSpPr/>
              <p:nvPr/>
            </p:nvSpPr>
            <p:spPr bwMode="auto">
              <a:xfrm>
                <a:off x="1273240" y="2626527"/>
                <a:ext cx="4731189"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3" name="Freeform: Shape 32">
                <a:extLst>
                  <a:ext uri="{FF2B5EF4-FFF2-40B4-BE49-F238E27FC236}">
                    <a16:creationId xmlns:a16="http://schemas.microsoft.com/office/drawing/2014/main" id="{8661F7CD-D8B1-4D15-B323-B614176718BA}"/>
                  </a:ext>
                </a:extLst>
              </p:cNvPr>
              <p:cNvSpPr/>
              <p:nvPr/>
            </p:nvSpPr>
            <p:spPr bwMode="auto">
              <a:xfrm>
                <a:off x="5121395" y="2625591"/>
                <a:ext cx="918277" cy="122766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71244 w 271244"/>
                  <a:gd name="connsiteY0" fmla="*/ 0 h 2157368"/>
                  <a:gd name="connsiteX1" fmla="*/ 230045 w 271244"/>
                  <a:gd name="connsiteY1" fmla="*/ 853060 h 2157368"/>
                  <a:gd name="connsiteX2" fmla="*/ 36831 w 271244"/>
                  <a:gd name="connsiteY2" fmla="*/ 1552149 h 2157368"/>
                  <a:gd name="connsiteX3" fmla="*/ 580 w 271244"/>
                  <a:gd name="connsiteY3" fmla="*/ 2157368 h 2157368"/>
                  <a:gd name="connsiteX0" fmla="*/ 270664 w 270664"/>
                  <a:gd name="connsiteY0" fmla="*/ 0 h 2157368"/>
                  <a:gd name="connsiteX1" fmla="*/ 229465 w 270664"/>
                  <a:gd name="connsiteY1" fmla="*/ 853060 h 2157368"/>
                  <a:gd name="connsiteX2" fmla="*/ 36251 w 270664"/>
                  <a:gd name="connsiteY2" fmla="*/ 1552149 h 2157368"/>
                  <a:gd name="connsiteX3" fmla="*/ 0 w 270664"/>
                  <a:gd name="connsiteY3" fmla="*/ 2157368 h 2157368"/>
                </a:gdLst>
                <a:ahLst/>
                <a:cxnLst>
                  <a:cxn ang="0">
                    <a:pos x="connsiteX0" y="connsiteY0"/>
                  </a:cxn>
                  <a:cxn ang="0">
                    <a:pos x="connsiteX1" y="connsiteY1"/>
                  </a:cxn>
                  <a:cxn ang="0">
                    <a:pos x="connsiteX2" y="connsiteY2"/>
                  </a:cxn>
                  <a:cxn ang="0">
                    <a:pos x="connsiteX3" y="connsiteY3"/>
                  </a:cxn>
                </a:cxnLst>
                <a:rect l="l" t="t" r="r" b="b"/>
                <a:pathLst>
                  <a:path w="270664" h="2157368">
                    <a:moveTo>
                      <a:pt x="270664" y="0"/>
                    </a:moveTo>
                    <a:cubicBezTo>
                      <a:pt x="247589" y="334314"/>
                      <a:pt x="268534" y="594369"/>
                      <a:pt x="229465" y="853060"/>
                    </a:cubicBezTo>
                    <a:cubicBezTo>
                      <a:pt x="190396" y="1111751"/>
                      <a:pt x="74905" y="1267047"/>
                      <a:pt x="36251" y="1552149"/>
                    </a:cubicBezTo>
                    <a:cubicBezTo>
                      <a:pt x="3530" y="1802243"/>
                      <a:pt x="460" y="1930946"/>
                      <a:pt x="0" y="2157368"/>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4" name="Freeform: Shape 33">
                <a:extLst>
                  <a:ext uri="{FF2B5EF4-FFF2-40B4-BE49-F238E27FC236}">
                    <a16:creationId xmlns:a16="http://schemas.microsoft.com/office/drawing/2014/main" id="{58E2BBC5-02D7-45E7-9B6C-C09C998E641E}"/>
                  </a:ext>
                </a:extLst>
              </p:cNvPr>
              <p:cNvSpPr/>
              <p:nvPr/>
            </p:nvSpPr>
            <p:spPr bwMode="auto">
              <a:xfrm>
                <a:off x="3148043"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5" name="Freeform: Shape 34">
                <a:extLst>
                  <a:ext uri="{FF2B5EF4-FFF2-40B4-BE49-F238E27FC236}">
                    <a16:creationId xmlns:a16="http://schemas.microsoft.com/office/drawing/2014/main" id="{37CB3839-9E84-4C34-B495-A0F1C4C45F35}"/>
                  </a:ext>
                </a:extLst>
              </p:cNvPr>
              <p:cNvSpPr/>
              <p:nvPr/>
            </p:nvSpPr>
            <p:spPr bwMode="auto">
              <a:xfrm flipH="1">
                <a:off x="6039671" y="2626527"/>
                <a:ext cx="4845088" cy="1240826"/>
              </a:xfrm>
              <a:custGeom>
                <a:avLst/>
                <a:gdLst>
                  <a:gd name="connsiteX0" fmla="*/ 5635113 w 5635113"/>
                  <a:gd name="connsiteY0" fmla="*/ 0 h 1929283"/>
                  <a:gd name="connsiteX1" fmla="*/ 4901583 w 5635113"/>
                  <a:gd name="connsiteY1" fmla="*/ 622998 h 1929283"/>
                  <a:gd name="connsiteX2" fmla="*/ 1696159 w 5635113"/>
                  <a:gd name="connsiteY2" fmla="*/ 1185705 h 1929283"/>
                  <a:gd name="connsiteX3" fmla="*/ 781759 w 5635113"/>
                  <a:gd name="connsiteY3" fmla="*/ 1929283 h 1929283"/>
                  <a:gd name="connsiteX0" fmla="*/ 5205306 w 5205306"/>
                  <a:gd name="connsiteY0" fmla="*/ 0 h 1929283"/>
                  <a:gd name="connsiteX1" fmla="*/ 4471776 w 5205306"/>
                  <a:gd name="connsiteY1" fmla="*/ 622998 h 1929283"/>
                  <a:gd name="connsiteX2" fmla="*/ 1266352 w 5205306"/>
                  <a:gd name="connsiteY2" fmla="*/ 1185705 h 1929283"/>
                  <a:gd name="connsiteX3" fmla="*/ 351952 w 5205306"/>
                  <a:gd name="connsiteY3" fmla="*/ 1929283 h 1929283"/>
                  <a:gd name="connsiteX0" fmla="*/ 4853354 w 4853354"/>
                  <a:gd name="connsiteY0" fmla="*/ 0 h 1929283"/>
                  <a:gd name="connsiteX1" fmla="*/ 4119824 w 4853354"/>
                  <a:gd name="connsiteY1" fmla="*/ 622998 h 1929283"/>
                  <a:gd name="connsiteX2" fmla="*/ 914400 w 4853354"/>
                  <a:gd name="connsiteY2" fmla="*/ 1185705 h 1929283"/>
                  <a:gd name="connsiteX3" fmla="*/ 0 w 4853354"/>
                  <a:gd name="connsiteY3" fmla="*/ 1929283 h 1929283"/>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914400 w 4853354"/>
                  <a:gd name="connsiteY2" fmla="*/ 143691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853354 w 4853354"/>
                  <a:gd name="connsiteY0" fmla="*/ 0 h 2180492"/>
                  <a:gd name="connsiteX1" fmla="*/ 4119824 w 4853354"/>
                  <a:gd name="connsiteY1" fmla="*/ 874207 h 2180492"/>
                  <a:gd name="connsiteX2" fmla="*/ 844061 w 4853354"/>
                  <a:gd name="connsiteY2" fmla="*/ 1376624 h 2180492"/>
                  <a:gd name="connsiteX3" fmla="*/ 0 w 4853354"/>
                  <a:gd name="connsiteY3" fmla="*/ 2180492 h 2180492"/>
                  <a:gd name="connsiteX0" fmla="*/ 4752871 w 4752871"/>
                  <a:gd name="connsiteY0" fmla="*/ 0 h 2180492"/>
                  <a:gd name="connsiteX1" fmla="*/ 4019341 w 4752871"/>
                  <a:gd name="connsiteY1" fmla="*/ 874207 h 2180492"/>
                  <a:gd name="connsiteX2" fmla="*/ 743578 w 4752871"/>
                  <a:gd name="connsiteY2" fmla="*/ 1376624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 name="connsiteX0" fmla="*/ 4752871 w 4752871"/>
                  <a:gd name="connsiteY0" fmla="*/ 0 h 2180492"/>
                  <a:gd name="connsiteX1" fmla="*/ 4019341 w 4752871"/>
                  <a:gd name="connsiteY1" fmla="*/ 874207 h 2180492"/>
                  <a:gd name="connsiteX2" fmla="*/ 769335 w 4752871"/>
                  <a:gd name="connsiteY2" fmla="*/ 1466776 h 2180492"/>
                  <a:gd name="connsiteX3" fmla="*/ 0 w 4752871"/>
                  <a:gd name="connsiteY3" fmla="*/ 2180492 h 2180492"/>
                </a:gdLst>
                <a:ahLst/>
                <a:cxnLst>
                  <a:cxn ang="0">
                    <a:pos x="connsiteX0" y="connsiteY0"/>
                  </a:cxn>
                  <a:cxn ang="0">
                    <a:pos x="connsiteX1" y="connsiteY1"/>
                  </a:cxn>
                  <a:cxn ang="0">
                    <a:pos x="connsiteX2" y="connsiteY2"/>
                  </a:cxn>
                  <a:cxn ang="0">
                    <a:pos x="connsiteX3" y="connsiteY3"/>
                  </a:cxn>
                </a:cxnLst>
                <a:rect l="l" t="t" r="r" b="b"/>
                <a:pathLst>
                  <a:path w="4752871" h="2180492">
                    <a:moveTo>
                      <a:pt x="4752871" y="0"/>
                    </a:moveTo>
                    <a:cubicBezTo>
                      <a:pt x="4704303" y="343318"/>
                      <a:pt x="4805614" y="636183"/>
                      <a:pt x="4019341" y="874207"/>
                    </a:cubicBezTo>
                    <a:cubicBezTo>
                      <a:pt x="3233068" y="1112231"/>
                      <a:pt x="1439225" y="1249062"/>
                      <a:pt x="769335" y="1466776"/>
                    </a:cubicBezTo>
                    <a:cubicBezTo>
                      <a:pt x="99445" y="1684490"/>
                      <a:pt x="13399" y="1843872"/>
                      <a:pt x="0" y="2180492"/>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6" name="Freeform: Shape 35">
                <a:extLst>
                  <a:ext uri="{FF2B5EF4-FFF2-40B4-BE49-F238E27FC236}">
                    <a16:creationId xmlns:a16="http://schemas.microsoft.com/office/drawing/2014/main" id="{C331DF1B-E4C5-4D96-B7F3-D3A37DC0AA35}"/>
                  </a:ext>
                </a:extLst>
              </p:cNvPr>
              <p:cNvSpPr/>
              <p:nvPr/>
            </p:nvSpPr>
            <p:spPr bwMode="auto">
              <a:xfrm flipH="1">
                <a:off x="6004431" y="2625591"/>
                <a:ext cx="1040227" cy="1232127"/>
              </a:xfrm>
              <a:custGeom>
                <a:avLst/>
                <a:gdLst>
                  <a:gd name="connsiteX0" fmla="*/ 1404564 w 1404564"/>
                  <a:gd name="connsiteY0" fmla="*/ 0 h 2344565"/>
                  <a:gd name="connsiteX1" fmla="*/ 1224259 w 1404564"/>
                  <a:gd name="connsiteY1" fmla="*/ 914400 h 2344565"/>
                  <a:gd name="connsiteX2" fmla="*/ 599634 w 1404564"/>
                  <a:gd name="connsiteY2" fmla="*/ 1474631 h 2344565"/>
                  <a:gd name="connsiteX3" fmla="*/ 451527 w 1404564"/>
                  <a:gd name="connsiteY3" fmla="*/ 2176529 h 2344565"/>
                  <a:gd name="connsiteX4" fmla="*/ 451527 w 1404564"/>
                  <a:gd name="connsiteY4" fmla="*/ 2343955 h 2344565"/>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953037 w 953037"/>
                  <a:gd name="connsiteY0" fmla="*/ 0 h 2176529"/>
                  <a:gd name="connsiteX1" fmla="*/ 772732 w 953037"/>
                  <a:gd name="connsiteY1" fmla="*/ 914400 h 2176529"/>
                  <a:gd name="connsiteX2" fmla="*/ 148107 w 953037"/>
                  <a:gd name="connsiteY2" fmla="*/ 1474631 h 2176529"/>
                  <a:gd name="connsiteX3" fmla="*/ 0 w 953037"/>
                  <a:gd name="connsiteY3" fmla="*/ 2176529 h 2176529"/>
                  <a:gd name="connsiteX0" fmla="*/ 830167 w 830167"/>
                  <a:gd name="connsiteY0" fmla="*/ 0 h 2165513"/>
                  <a:gd name="connsiteX1" fmla="*/ 649862 w 830167"/>
                  <a:gd name="connsiteY1" fmla="*/ 914400 h 2165513"/>
                  <a:gd name="connsiteX2" fmla="*/ 25237 w 830167"/>
                  <a:gd name="connsiteY2" fmla="*/ 1474631 h 2165513"/>
                  <a:gd name="connsiteX3" fmla="*/ 615260 w 830167"/>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68345 w 268345"/>
                  <a:gd name="connsiteY0" fmla="*/ 0 h 2165513"/>
                  <a:gd name="connsiteX1" fmla="*/ 88040 w 268345"/>
                  <a:gd name="connsiteY1" fmla="*/ 914400 h 2165513"/>
                  <a:gd name="connsiteX2" fmla="*/ 80360 w 268345"/>
                  <a:gd name="connsiteY2" fmla="*/ 1474631 h 2165513"/>
                  <a:gd name="connsiteX3" fmla="*/ 53438 w 268345"/>
                  <a:gd name="connsiteY3" fmla="*/ 2165513 h 2165513"/>
                  <a:gd name="connsiteX0" fmla="*/ 214979 w 214979"/>
                  <a:gd name="connsiteY0" fmla="*/ 0 h 2165513"/>
                  <a:gd name="connsiteX1" fmla="*/ 34674 w 214979"/>
                  <a:gd name="connsiteY1" fmla="*/ 914400 h 2165513"/>
                  <a:gd name="connsiteX2" fmla="*/ 26994 w 214979"/>
                  <a:gd name="connsiteY2" fmla="*/ 1474631 h 2165513"/>
                  <a:gd name="connsiteX3" fmla="*/ 72 w 214979"/>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19588 w 319588"/>
                  <a:gd name="connsiteY0" fmla="*/ 0 h 2165513"/>
                  <a:gd name="connsiteX1" fmla="*/ 139283 w 319588"/>
                  <a:gd name="connsiteY1" fmla="*/ 914400 h 2165513"/>
                  <a:gd name="connsiteX2" fmla="*/ 10417 w 319588"/>
                  <a:gd name="connsiteY2" fmla="*/ 1485648 h 2165513"/>
                  <a:gd name="connsiteX3" fmla="*/ 104681 w 319588"/>
                  <a:gd name="connsiteY3" fmla="*/ 2165513 h 2165513"/>
                  <a:gd name="connsiteX0" fmla="*/ 309171 w 309171"/>
                  <a:gd name="connsiteY0" fmla="*/ 0 h 2165513"/>
                  <a:gd name="connsiteX1" fmla="*/ 128866 w 309171"/>
                  <a:gd name="connsiteY1" fmla="*/ 914400 h 2165513"/>
                  <a:gd name="connsiteX2" fmla="*/ 0 w 309171"/>
                  <a:gd name="connsiteY2" fmla="*/ 1485648 h 2165513"/>
                  <a:gd name="connsiteX3" fmla="*/ 94264 w 309171"/>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310508 w 310508"/>
                  <a:gd name="connsiteY0" fmla="*/ 0 h 2165513"/>
                  <a:gd name="connsiteX1" fmla="*/ 130203 w 310508"/>
                  <a:gd name="connsiteY1" fmla="*/ 914400 h 2165513"/>
                  <a:gd name="connsiteX2" fmla="*/ 1337 w 310508"/>
                  <a:gd name="connsiteY2" fmla="*/ 1485648 h 2165513"/>
                  <a:gd name="connsiteX3" fmla="*/ 95601 w 310508"/>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165513"/>
                  <a:gd name="connsiteX1" fmla="*/ 97647 w 277952"/>
                  <a:gd name="connsiteY1" fmla="*/ 914400 h 2165513"/>
                  <a:gd name="connsiteX2" fmla="*/ 1832 w 277952"/>
                  <a:gd name="connsiteY2" fmla="*/ 1717003 h 2165513"/>
                  <a:gd name="connsiteX3" fmla="*/ 63045 w 277952"/>
                  <a:gd name="connsiteY3" fmla="*/ 2165513 h 2165513"/>
                  <a:gd name="connsiteX0" fmla="*/ 277952 w 277952"/>
                  <a:gd name="connsiteY0" fmla="*/ 0 h 2088395"/>
                  <a:gd name="connsiteX1" fmla="*/ 97647 w 277952"/>
                  <a:gd name="connsiteY1" fmla="*/ 914400 h 2088395"/>
                  <a:gd name="connsiteX2" fmla="*/ 1832 w 277952"/>
                  <a:gd name="connsiteY2" fmla="*/ 1717003 h 2088395"/>
                  <a:gd name="connsiteX3" fmla="*/ 63045 w 277952"/>
                  <a:gd name="connsiteY3" fmla="*/ 2088395 h 2088395"/>
                  <a:gd name="connsiteX0" fmla="*/ 288056 w 288056"/>
                  <a:gd name="connsiteY0" fmla="*/ 0 h 2088395"/>
                  <a:gd name="connsiteX1" fmla="*/ 107751 w 288056"/>
                  <a:gd name="connsiteY1" fmla="*/ 914400 h 2088395"/>
                  <a:gd name="connsiteX2" fmla="*/ 11936 w 288056"/>
                  <a:gd name="connsiteY2" fmla="*/ 1717003 h 2088395"/>
                  <a:gd name="connsiteX3" fmla="*/ 73149 w 288056"/>
                  <a:gd name="connsiteY3" fmla="*/ 2088395 h 2088395"/>
                  <a:gd name="connsiteX0" fmla="*/ 277952 w 277952"/>
                  <a:gd name="connsiteY0" fmla="*/ 0 h 2089473"/>
                  <a:gd name="connsiteX1" fmla="*/ 97647 w 277952"/>
                  <a:gd name="connsiteY1" fmla="*/ 914400 h 2089473"/>
                  <a:gd name="connsiteX2" fmla="*/ 1832 w 277952"/>
                  <a:gd name="connsiteY2" fmla="*/ 1717003 h 2089473"/>
                  <a:gd name="connsiteX3" fmla="*/ 63045 w 277952"/>
                  <a:gd name="connsiteY3" fmla="*/ 2088395 h 2089473"/>
                  <a:gd name="connsiteX0" fmla="*/ 354220 w 354220"/>
                  <a:gd name="connsiteY0" fmla="*/ 0 h 2088874"/>
                  <a:gd name="connsiteX1" fmla="*/ 173915 w 354220"/>
                  <a:gd name="connsiteY1" fmla="*/ 914400 h 2088874"/>
                  <a:gd name="connsiteX2" fmla="*/ 982 w 354220"/>
                  <a:gd name="connsiteY2" fmla="*/ 1650902 h 2088874"/>
                  <a:gd name="connsiteX3" fmla="*/ 139313 w 354220"/>
                  <a:gd name="connsiteY3" fmla="*/ 2088395 h 2088874"/>
                  <a:gd name="connsiteX0" fmla="*/ 354220 w 354220"/>
                  <a:gd name="connsiteY0" fmla="*/ 0 h 2088740"/>
                  <a:gd name="connsiteX1" fmla="*/ 173915 w 354220"/>
                  <a:gd name="connsiteY1" fmla="*/ 914400 h 2088740"/>
                  <a:gd name="connsiteX2" fmla="*/ 982 w 354220"/>
                  <a:gd name="connsiteY2" fmla="*/ 1650902 h 2088740"/>
                  <a:gd name="connsiteX3" fmla="*/ 139313 w 354220"/>
                  <a:gd name="connsiteY3" fmla="*/ 2088395 h 2088740"/>
                  <a:gd name="connsiteX0" fmla="*/ 354220 w 354220"/>
                  <a:gd name="connsiteY0" fmla="*/ 0 h 2132730"/>
                  <a:gd name="connsiteX1" fmla="*/ 173915 w 354220"/>
                  <a:gd name="connsiteY1" fmla="*/ 914400 h 2132730"/>
                  <a:gd name="connsiteX2" fmla="*/ 982 w 354220"/>
                  <a:gd name="connsiteY2" fmla="*/ 1650902 h 2132730"/>
                  <a:gd name="connsiteX3" fmla="*/ 73212 w 354220"/>
                  <a:gd name="connsiteY3" fmla="*/ 2132462 h 2132730"/>
                  <a:gd name="connsiteX0" fmla="*/ 354430 w 354430"/>
                  <a:gd name="connsiteY0" fmla="*/ 0 h 2132730"/>
                  <a:gd name="connsiteX1" fmla="*/ 174125 w 354430"/>
                  <a:gd name="connsiteY1" fmla="*/ 914400 h 2132730"/>
                  <a:gd name="connsiteX2" fmla="*/ 1192 w 354430"/>
                  <a:gd name="connsiteY2" fmla="*/ 1650902 h 2132730"/>
                  <a:gd name="connsiteX3" fmla="*/ 73422 w 354430"/>
                  <a:gd name="connsiteY3" fmla="*/ 2132462 h 2132730"/>
                  <a:gd name="connsiteX0" fmla="*/ 354194 w 354194"/>
                  <a:gd name="connsiteY0" fmla="*/ 0 h 2132730"/>
                  <a:gd name="connsiteX1" fmla="*/ 202353 w 354194"/>
                  <a:gd name="connsiteY1" fmla="*/ 946422 h 2132730"/>
                  <a:gd name="connsiteX2" fmla="*/ 956 w 354194"/>
                  <a:gd name="connsiteY2" fmla="*/ 1650902 h 2132730"/>
                  <a:gd name="connsiteX3" fmla="*/ 73186 w 354194"/>
                  <a:gd name="connsiteY3" fmla="*/ 2132462 h 2132730"/>
                  <a:gd name="connsiteX0" fmla="*/ 375321 w 375321"/>
                  <a:gd name="connsiteY0" fmla="*/ 0 h 2132782"/>
                  <a:gd name="connsiteX1" fmla="*/ 223480 w 375321"/>
                  <a:gd name="connsiteY1" fmla="*/ 946422 h 2132782"/>
                  <a:gd name="connsiteX2" fmla="*/ 736 w 375321"/>
                  <a:gd name="connsiteY2" fmla="*/ 1682924 h 2132782"/>
                  <a:gd name="connsiteX3" fmla="*/ 94313 w 375321"/>
                  <a:gd name="connsiteY3" fmla="*/ 2132462 h 2132782"/>
                  <a:gd name="connsiteX0" fmla="*/ 374585 w 374585"/>
                  <a:gd name="connsiteY0" fmla="*/ 0 h 2132782"/>
                  <a:gd name="connsiteX1" fmla="*/ 222744 w 374585"/>
                  <a:gd name="connsiteY1" fmla="*/ 946422 h 2132782"/>
                  <a:gd name="connsiteX2" fmla="*/ 0 w 374585"/>
                  <a:gd name="connsiteY2" fmla="*/ 1682924 h 2132782"/>
                  <a:gd name="connsiteX3" fmla="*/ 93577 w 374585"/>
                  <a:gd name="connsiteY3" fmla="*/ 2132462 h 2132782"/>
                  <a:gd name="connsiteX0" fmla="*/ 377997 w 377997"/>
                  <a:gd name="connsiteY0" fmla="*/ 0 h 2132782"/>
                  <a:gd name="connsiteX1" fmla="*/ 226156 w 377997"/>
                  <a:gd name="connsiteY1" fmla="*/ 946422 h 2132782"/>
                  <a:gd name="connsiteX2" fmla="*/ 3412 w 377997"/>
                  <a:gd name="connsiteY2" fmla="*/ 1682924 h 2132782"/>
                  <a:gd name="connsiteX3" fmla="*/ 96989 w 377997"/>
                  <a:gd name="connsiteY3" fmla="*/ 2132462 h 2132782"/>
                  <a:gd name="connsiteX0" fmla="*/ 377997 w 377997"/>
                  <a:gd name="connsiteY0" fmla="*/ 0 h 2132751"/>
                  <a:gd name="connsiteX1" fmla="*/ 226156 w 377997"/>
                  <a:gd name="connsiteY1" fmla="*/ 946422 h 2132751"/>
                  <a:gd name="connsiteX2" fmla="*/ 3412 w 377997"/>
                  <a:gd name="connsiteY2" fmla="*/ 1682924 h 2132751"/>
                  <a:gd name="connsiteX3" fmla="*/ 96989 w 377997"/>
                  <a:gd name="connsiteY3" fmla="*/ 2132462 h 2132751"/>
                  <a:gd name="connsiteX0" fmla="*/ 377997 w 377997"/>
                  <a:gd name="connsiteY0" fmla="*/ 0 h 2132462"/>
                  <a:gd name="connsiteX1" fmla="*/ 226156 w 377997"/>
                  <a:gd name="connsiteY1" fmla="*/ 946422 h 2132462"/>
                  <a:gd name="connsiteX2" fmla="*/ 3412 w 377997"/>
                  <a:gd name="connsiteY2" fmla="*/ 1682924 h 2132462"/>
                  <a:gd name="connsiteX3" fmla="*/ 96989 w 377997"/>
                  <a:gd name="connsiteY3" fmla="*/ 2132462 h 2132462"/>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77997 w 377997"/>
                  <a:gd name="connsiteY0" fmla="*/ 0 h 2157368"/>
                  <a:gd name="connsiteX1" fmla="*/ 226156 w 377997"/>
                  <a:gd name="connsiteY1" fmla="*/ 946422 h 2157368"/>
                  <a:gd name="connsiteX2" fmla="*/ 3412 w 377997"/>
                  <a:gd name="connsiteY2" fmla="*/ 1682924 h 2157368"/>
                  <a:gd name="connsiteX3" fmla="*/ 72083 w 377997"/>
                  <a:gd name="connsiteY3" fmla="*/ 2157368 h 2157368"/>
                  <a:gd name="connsiteX0" fmla="*/ 331387 w 331387"/>
                  <a:gd name="connsiteY0" fmla="*/ 0 h 2157368"/>
                  <a:gd name="connsiteX1" fmla="*/ 179546 w 331387"/>
                  <a:gd name="connsiteY1" fmla="*/ 946422 h 2157368"/>
                  <a:gd name="connsiteX2" fmla="*/ 4180 w 331387"/>
                  <a:gd name="connsiteY2" fmla="*/ 1682924 h 2157368"/>
                  <a:gd name="connsiteX3" fmla="*/ 25473 w 331387"/>
                  <a:gd name="connsiteY3" fmla="*/ 2157368 h 2157368"/>
                  <a:gd name="connsiteX0" fmla="*/ 327207 w 327207"/>
                  <a:gd name="connsiteY0" fmla="*/ 0 h 2157368"/>
                  <a:gd name="connsiteX1" fmla="*/ 175366 w 327207"/>
                  <a:gd name="connsiteY1" fmla="*/ 946422 h 2157368"/>
                  <a:gd name="connsiteX2" fmla="*/ 0 w 327207"/>
                  <a:gd name="connsiteY2" fmla="*/ 1682924 h 2157368"/>
                  <a:gd name="connsiteX3" fmla="*/ 21293 w 327207"/>
                  <a:gd name="connsiteY3" fmla="*/ 2157368 h 2157368"/>
                  <a:gd name="connsiteX0" fmla="*/ 327214 w 327214"/>
                  <a:gd name="connsiteY0" fmla="*/ 0 h 2157368"/>
                  <a:gd name="connsiteX1" fmla="*/ 175373 w 327214"/>
                  <a:gd name="connsiteY1" fmla="*/ 946422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32227 w 327214"/>
                  <a:gd name="connsiteY1" fmla="*/ 960636 h 2157368"/>
                  <a:gd name="connsiteX2" fmla="*/ 7 w 327214"/>
                  <a:gd name="connsiteY2" fmla="*/ 1682924 h 2157368"/>
                  <a:gd name="connsiteX3" fmla="*/ 21300 w 327214"/>
                  <a:gd name="connsiteY3" fmla="*/ 2157368 h 2157368"/>
                  <a:gd name="connsiteX0" fmla="*/ 327214 w 327214"/>
                  <a:gd name="connsiteY0" fmla="*/ 0 h 2157368"/>
                  <a:gd name="connsiteX1" fmla="*/ 286015 w 327214"/>
                  <a:gd name="connsiteY1" fmla="*/ 853060 h 2157368"/>
                  <a:gd name="connsiteX2" fmla="*/ 7 w 327214"/>
                  <a:gd name="connsiteY2" fmla="*/ 1682924 h 2157368"/>
                  <a:gd name="connsiteX3" fmla="*/ 21300 w 327214"/>
                  <a:gd name="connsiteY3" fmla="*/ 2157368 h 2157368"/>
                  <a:gd name="connsiteX0" fmla="*/ 327391 w 327391"/>
                  <a:gd name="connsiteY0" fmla="*/ 0 h 2157368"/>
                  <a:gd name="connsiteX1" fmla="*/ 286192 w 327391"/>
                  <a:gd name="connsiteY1" fmla="*/ 853060 h 2157368"/>
                  <a:gd name="connsiteX2" fmla="*/ 184 w 327391"/>
                  <a:gd name="connsiteY2" fmla="*/ 1682924 h 2157368"/>
                  <a:gd name="connsiteX3" fmla="*/ 21477 w 327391"/>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38086 w 338086"/>
                  <a:gd name="connsiteY0" fmla="*/ 0 h 2157368"/>
                  <a:gd name="connsiteX1" fmla="*/ 296887 w 338086"/>
                  <a:gd name="connsiteY1" fmla="*/ 853060 h 2157368"/>
                  <a:gd name="connsiteX2" fmla="*/ 10879 w 338086"/>
                  <a:gd name="connsiteY2" fmla="*/ 1682924 h 2157368"/>
                  <a:gd name="connsiteX3" fmla="*/ 32172 w 338086"/>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308885 w 308885"/>
                  <a:gd name="connsiteY0" fmla="*/ 0 h 2157368"/>
                  <a:gd name="connsiteX1" fmla="*/ 267686 w 308885"/>
                  <a:gd name="connsiteY1" fmla="*/ 853060 h 2157368"/>
                  <a:gd name="connsiteX2" fmla="*/ 24708 w 308885"/>
                  <a:gd name="connsiteY2" fmla="*/ 1564590 h 2157368"/>
                  <a:gd name="connsiteX3" fmla="*/ 2971 w 308885"/>
                  <a:gd name="connsiteY3" fmla="*/ 2157368 h 2157368"/>
                  <a:gd name="connsiteX0" fmla="*/ 291813 w 291813"/>
                  <a:gd name="connsiteY0" fmla="*/ 0 h 2157368"/>
                  <a:gd name="connsiteX1" fmla="*/ 250614 w 291813"/>
                  <a:gd name="connsiteY1" fmla="*/ 853060 h 2157368"/>
                  <a:gd name="connsiteX2" fmla="*/ 7636 w 291813"/>
                  <a:gd name="connsiteY2" fmla="*/ 1564590 h 2157368"/>
                  <a:gd name="connsiteX3" fmla="*/ 60544 w 291813"/>
                  <a:gd name="connsiteY3" fmla="*/ 2157368 h 2157368"/>
                  <a:gd name="connsiteX0" fmla="*/ 248760 w 248760"/>
                  <a:gd name="connsiteY0" fmla="*/ 0 h 2157368"/>
                  <a:gd name="connsiteX1" fmla="*/ 207561 w 248760"/>
                  <a:gd name="connsiteY1" fmla="*/ 853060 h 2157368"/>
                  <a:gd name="connsiteX2" fmla="*/ 14347 w 248760"/>
                  <a:gd name="connsiteY2" fmla="*/ 1552149 h 2157368"/>
                  <a:gd name="connsiteX3" fmla="*/ 17491 w 248760"/>
                  <a:gd name="connsiteY3" fmla="*/ 2157368 h 2157368"/>
                  <a:gd name="connsiteX0" fmla="*/ 255480 w 255480"/>
                  <a:gd name="connsiteY0" fmla="*/ 0 h 2157368"/>
                  <a:gd name="connsiteX1" fmla="*/ 214281 w 255480"/>
                  <a:gd name="connsiteY1" fmla="*/ 853060 h 2157368"/>
                  <a:gd name="connsiteX2" fmla="*/ 21067 w 255480"/>
                  <a:gd name="connsiteY2" fmla="*/ 1552149 h 2157368"/>
                  <a:gd name="connsiteX3" fmla="*/ 5549 w 255480"/>
                  <a:gd name="connsiteY3" fmla="*/ 2157368 h 2157368"/>
                  <a:gd name="connsiteX0" fmla="*/ 252136 w 252136"/>
                  <a:gd name="connsiteY0" fmla="*/ 0 h 2157368"/>
                  <a:gd name="connsiteX1" fmla="*/ 210937 w 252136"/>
                  <a:gd name="connsiteY1" fmla="*/ 853060 h 2157368"/>
                  <a:gd name="connsiteX2" fmla="*/ 26484 w 252136"/>
                  <a:gd name="connsiteY2" fmla="*/ 1552148 h 2157368"/>
                  <a:gd name="connsiteX3" fmla="*/ 2205 w 252136"/>
                  <a:gd name="connsiteY3" fmla="*/ 2157368 h 2157368"/>
                  <a:gd name="connsiteX0" fmla="*/ 250190 w 250190"/>
                  <a:gd name="connsiteY0" fmla="*/ 0 h 2157368"/>
                  <a:gd name="connsiteX1" fmla="*/ 208991 w 250190"/>
                  <a:gd name="connsiteY1" fmla="*/ 853060 h 2157368"/>
                  <a:gd name="connsiteX2" fmla="*/ 24538 w 250190"/>
                  <a:gd name="connsiteY2" fmla="*/ 1552148 h 2157368"/>
                  <a:gd name="connsiteX3" fmla="*/ 259 w 250190"/>
                  <a:gd name="connsiteY3" fmla="*/ 2157368 h 2157368"/>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 name="connsiteX0" fmla="*/ 255407 w 255407"/>
                  <a:gd name="connsiteY0" fmla="*/ 0 h 2165206"/>
                  <a:gd name="connsiteX1" fmla="*/ 214208 w 255407"/>
                  <a:gd name="connsiteY1" fmla="*/ 853060 h 2165206"/>
                  <a:gd name="connsiteX2" fmla="*/ 29755 w 255407"/>
                  <a:gd name="connsiteY2" fmla="*/ 1552148 h 2165206"/>
                  <a:gd name="connsiteX3" fmla="*/ 0 w 255407"/>
                  <a:gd name="connsiteY3" fmla="*/ 2165206 h 2165206"/>
                </a:gdLst>
                <a:ahLst/>
                <a:cxnLst>
                  <a:cxn ang="0">
                    <a:pos x="connsiteX0" y="connsiteY0"/>
                  </a:cxn>
                  <a:cxn ang="0">
                    <a:pos x="connsiteX1" y="connsiteY1"/>
                  </a:cxn>
                  <a:cxn ang="0">
                    <a:pos x="connsiteX2" y="connsiteY2"/>
                  </a:cxn>
                  <a:cxn ang="0">
                    <a:pos x="connsiteX3" y="connsiteY3"/>
                  </a:cxn>
                </a:cxnLst>
                <a:rect l="l" t="t" r="r" b="b"/>
                <a:pathLst>
                  <a:path w="255407" h="2165206">
                    <a:moveTo>
                      <a:pt x="255407" y="0"/>
                    </a:moveTo>
                    <a:cubicBezTo>
                      <a:pt x="232332" y="334314"/>
                      <a:pt x="251817" y="594369"/>
                      <a:pt x="214208" y="853060"/>
                    </a:cubicBezTo>
                    <a:cubicBezTo>
                      <a:pt x="176599" y="1111751"/>
                      <a:pt x="68409" y="1267046"/>
                      <a:pt x="29755" y="1552148"/>
                    </a:cubicBezTo>
                    <a:cubicBezTo>
                      <a:pt x="-2966" y="1802242"/>
                      <a:pt x="2715" y="1996930"/>
                      <a:pt x="0" y="2165206"/>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16701A9A-8EB4-4D95-8E16-AFD7EE39C485}"/>
                  </a:ext>
                </a:extLst>
              </p:cNvPr>
              <p:cNvSpPr/>
              <p:nvPr/>
            </p:nvSpPr>
            <p:spPr bwMode="auto">
              <a:xfrm flipH="1">
                <a:off x="6039671" y="2627060"/>
                <a:ext cx="2856387" cy="1223046"/>
              </a:xfrm>
              <a:custGeom>
                <a:avLst/>
                <a:gdLst>
                  <a:gd name="connsiteX0" fmla="*/ 2839093 w 2839093"/>
                  <a:gd name="connsiteY0" fmla="*/ 0 h 2213773"/>
                  <a:gd name="connsiteX1" fmla="*/ 2396965 w 2839093"/>
                  <a:gd name="connsiteY1" fmla="*/ 884255 h 2213773"/>
                  <a:gd name="connsiteX2" fmla="*/ 497827 w 2839093"/>
                  <a:gd name="connsiteY2" fmla="*/ 1446963 h 2213773"/>
                  <a:gd name="connsiteX3" fmla="*/ 45651 w 2839093"/>
                  <a:gd name="connsiteY3" fmla="*/ 2150348 h 2213773"/>
                  <a:gd name="connsiteX4" fmla="*/ 15506 w 2839093"/>
                  <a:gd name="connsiteY4" fmla="*/ 2180493 h 2213773"/>
                  <a:gd name="connsiteX0" fmla="*/ 2793442 w 2793442"/>
                  <a:gd name="connsiteY0" fmla="*/ 0 h 2150348"/>
                  <a:gd name="connsiteX1" fmla="*/ 2351314 w 2793442"/>
                  <a:gd name="connsiteY1" fmla="*/ 884255 h 2150348"/>
                  <a:gd name="connsiteX2" fmla="*/ 452176 w 2793442"/>
                  <a:gd name="connsiteY2" fmla="*/ 1446963 h 2150348"/>
                  <a:gd name="connsiteX3" fmla="*/ 0 w 2793442"/>
                  <a:gd name="connsiteY3" fmla="*/ 2150348 h 2150348"/>
                  <a:gd name="connsiteX0" fmla="*/ 2793562 w 2793562"/>
                  <a:gd name="connsiteY0" fmla="*/ 0 h 2150348"/>
                  <a:gd name="connsiteX1" fmla="*/ 2351434 w 2793562"/>
                  <a:gd name="connsiteY1" fmla="*/ 884255 h 2150348"/>
                  <a:gd name="connsiteX2" fmla="*/ 452296 w 2793562"/>
                  <a:gd name="connsiteY2" fmla="*/ 1446963 h 2150348"/>
                  <a:gd name="connsiteX3" fmla="*/ 120 w 2793562"/>
                  <a:gd name="connsiteY3" fmla="*/ 2150348 h 2150348"/>
                  <a:gd name="connsiteX0" fmla="*/ 2793553 w 2793553"/>
                  <a:gd name="connsiteY0" fmla="*/ 0 h 2150348"/>
                  <a:gd name="connsiteX1" fmla="*/ 2351425 w 2793553"/>
                  <a:gd name="connsiteY1" fmla="*/ 884255 h 2150348"/>
                  <a:gd name="connsiteX2" fmla="*/ 458727 w 2793553"/>
                  <a:gd name="connsiteY2" fmla="*/ 1485600 h 2150348"/>
                  <a:gd name="connsiteX3" fmla="*/ 111 w 2793553"/>
                  <a:gd name="connsiteY3" fmla="*/ 2150348 h 2150348"/>
                  <a:gd name="connsiteX0" fmla="*/ 2793585 w 2793585"/>
                  <a:gd name="connsiteY0" fmla="*/ 0 h 2150348"/>
                  <a:gd name="connsiteX1" fmla="*/ 2460927 w 2793585"/>
                  <a:gd name="connsiteY1" fmla="*/ 800542 h 2150348"/>
                  <a:gd name="connsiteX2" fmla="*/ 458759 w 2793585"/>
                  <a:gd name="connsiteY2" fmla="*/ 1485600 h 2150348"/>
                  <a:gd name="connsiteX3" fmla="*/ 143 w 2793585"/>
                  <a:gd name="connsiteY3" fmla="*/ 2150348 h 2150348"/>
                  <a:gd name="connsiteX0" fmla="*/ 2608764 w 2608764"/>
                  <a:gd name="connsiteY0" fmla="*/ 0 h 2150348"/>
                  <a:gd name="connsiteX1" fmla="*/ 2276106 w 2608764"/>
                  <a:gd name="connsiteY1" fmla="*/ 800542 h 2150348"/>
                  <a:gd name="connsiteX2" fmla="*/ 273938 w 2608764"/>
                  <a:gd name="connsiteY2" fmla="*/ 1485600 h 2150348"/>
                  <a:gd name="connsiteX3" fmla="*/ 38159 w 2608764"/>
                  <a:gd name="connsiteY3" fmla="*/ 2150348 h 2150348"/>
                  <a:gd name="connsiteX0" fmla="*/ 2570668 w 2570668"/>
                  <a:gd name="connsiteY0" fmla="*/ 0 h 2150348"/>
                  <a:gd name="connsiteX1" fmla="*/ 2238010 w 2570668"/>
                  <a:gd name="connsiteY1" fmla="*/ 800542 h 2150348"/>
                  <a:gd name="connsiteX2" fmla="*/ 535520 w 2570668"/>
                  <a:gd name="connsiteY2" fmla="*/ 1447180 h 2150348"/>
                  <a:gd name="connsiteX3" fmla="*/ 63 w 2570668"/>
                  <a:gd name="connsiteY3" fmla="*/ 2150348 h 2150348"/>
                  <a:gd name="connsiteX0" fmla="*/ 2581419 w 2581419"/>
                  <a:gd name="connsiteY0" fmla="*/ 0 h 2182621"/>
                  <a:gd name="connsiteX1" fmla="*/ 2248761 w 2581419"/>
                  <a:gd name="connsiteY1" fmla="*/ 800542 h 2182621"/>
                  <a:gd name="connsiteX2" fmla="*/ 546271 w 2581419"/>
                  <a:gd name="connsiteY2" fmla="*/ 1447180 h 2182621"/>
                  <a:gd name="connsiteX3" fmla="*/ 57 w 2581419"/>
                  <a:gd name="connsiteY3" fmla="*/ 2182621 h 2182621"/>
                  <a:gd name="connsiteX0" fmla="*/ 2578085 w 2578085"/>
                  <a:gd name="connsiteY0" fmla="*/ 0 h 2149249"/>
                  <a:gd name="connsiteX1" fmla="*/ 2245427 w 2578085"/>
                  <a:gd name="connsiteY1" fmla="*/ 800542 h 2149249"/>
                  <a:gd name="connsiteX2" fmla="*/ 542937 w 2578085"/>
                  <a:gd name="connsiteY2" fmla="*/ 1447180 h 2149249"/>
                  <a:gd name="connsiteX3" fmla="*/ 60 w 2578085"/>
                  <a:gd name="connsiteY3" fmla="*/ 2149249 h 2149249"/>
                  <a:gd name="connsiteX0" fmla="*/ 2509559 w 2509559"/>
                  <a:gd name="connsiteY0" fmla="*/ 0 h 2149249"/>
                  <a:gd name="connsiteX1" fmla="*/ 2176901 w 2509559"/>
                  <a:gd name="connsiteY1" fmla="*/ 800542 h 2149249"/>
                  <a:gd name="connsiteX2" fmla="*/ 474411 w 2509559"/>
                  <a:gd name="connsiteY2" fmla="*/ 1447180 h 2149249"/>
                  <a:gd name="connsiteX3" fmla="*/ 114 w 2509559"/>
                  <a:gd name="connsiteY3" fmla="*/ 2149249 h 2149249"/>
                </a:gdLst>
                <a:ahLst/>
                <a:cxnLst>
                  <a:cxn ang="0">
                    <a:pos x="connsiteX0" y="connsiteY0"/>
                  </a:cxn>
                  <a:cxn ang="0">
                    <a:pos x="connsiteX1" y="connsiteY1"/>
                  </a:cxn>
                  <a:cxn ang="0">
                    <a:pos x="connsiteX2" y="connsiteY2"/>
                  </a:cxn>
                  <a:cxn ang="0">
                    <a:pos x="connsiteX3" y="connsiteY3"/>
                  </a:cxn>
                </a:cxnLst>
                <a:rect l="l" t="t" r="r" b="b"/>
                <a:pathLst>
                  <a:path w="2509559" h="2149249">
                    <a:moveTo>
                      <a:pt x="2509559" y="0"/>
                    </a:moveTo>
                    <a:cubicBezTo>
                      <a:pt x="2483600" y="321547"/>
                      <a:pt x="2516092" y="559345"/>
                      <a:pt x="2176901" y="800542"/>
                    </a:cubicBezTo>
                    <a:cubicBezTo>
                      <a:pt x="1837710" y="1041739"/>
                      <a:pt x="884542" y="1222212"/>
                      <a:pt x="474411" y="1447180"/>
                    </a:cubicBezTo>
                    <a:cubicBezTo>
                      <a:pt x="64280" y="1672148"/>
                      <a:pt x="-3212" y="2014115"/>
                      <a:pt x="114" y="2149249"/>
                    </a:cubicBezTo>
                  </a:path>
                </a:pathLst>
              </a:custGeom>
              <a:noFill/>
              <a:ln w="19050" cap="flat" cmpd="sng" algn="ctr">
                <a:solidFill>
                  <a:schemeClr val="accent5"/>
                </a:solidFill>
                <a:prstDash val="sysDot"/>
              </a:ln>
              <a:effectLst/>
            </p:spPr>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39" name="TextBox 38">
              <a:extLst>
                <a:ext uri="{FF2B5EF4-FFF2-40B4-BE49-F238E27FC236}">
                  <a16:creationId xmlns:a16="http://schemas.microsoft.com/office/drawing/2014/main" id="{4255F0DB-31DA-4561-AAF8-58790B93A5B4}"/>
                </a:ext>
              </a:extLst>
            </p:cNvPr>
            <p:cNvSpPr txBox="1"/>
            <p:nvPr/>
          </p:nvSpPr>
          <p:spPr>
            <a:xfrm>
              <a:off x="4018272"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NEXT GENERATION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PROTECTION</a:t>
              </a:r>
            </a:p>
          </p:txBody>
        </p:sp>
        <p:grpSp>
          <p:nvGrpSpPr>
            <p:cNvPr id="40" name="Group 39">
              <a:extLst>
                <a:ext uri="{FF2B5EF4-FFF2-40B4-BE49-F238E27FC236}">
                  <a16:creationId xmlns:a16="http://schemas.microsoft.com/office/drawing/2014/main" id="{514040B1-83C2-4185-9DFC-9F5DFBBEDDDA}"/>
                </a:ext>
              </a:extLst>
            </p:cNvPr>
            <p:cNvGrpSpPr/>
            <p:nvPr/>
          </p:nvGrpSpPr>
          <p:grpSpPr>
            <a:xfrm>
              <a:off x="4914564" y="3608278"/>
              <a:ext cx="568095" cy="608815"/>
              <a:chOff x="4874110" y="4594397"/>
              <a:chExt cx="568095" cy="608815"/>
            </a:xfrm>
          </p:grpSpPr>
          <p:sp>
            <p:nvSpPr>
              <p:cNvPr id="41" name="Freeform: Shape 40">
                <a:extLst>
                  <a:ext uri="{FF2B5EF4-FFF2-40B4-BE49-F238E27FC236}">
                    <a16:creationId xmlns:a16="http://schemas.microsoft.com/office/drawing/2014/main" id="{FF446827-DDF4-408E-8349-525D04A2A5ED}"/>
                  </a:ext>
                </a:extLst>
              </p:cNvPr>
              <p:cNvSpPr/>
              <p:nvPr/>
            </p:nvSpPr>
            <p:spPr>
              <a:xfrm>
                <a:off x="4874110" y="4594397"/>
                <a:ext cx="568095" cy="608814"/>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accent2"/>
              </a:solidFill>
              <a:ln w="22225" cap="flat">
                <a:noFill/>
                <a:prstDash val="solid"/>
                <a:miter/>
              </a:ln>
            </p:spPr>
            <p:txBody>
              <a:bodyPr rtlCol="0" anchor="ct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42" name="Freeform: Shape 41">
                <a:extLst>
                  <a:ext uri="{FF2B5EF4-FFF2-40B4-BE49-F238E27FC236}">
                    <a16:creationId xmlns:a16="http://schemas.microsoft.com/office/drawing/2014/main" id="{DCE5CE2A-39FC-4AE2-99B7-2A98FC004AA5}"/>
                  </a:ext>
                </a:extLst>
              </p:cNvPr>
              <p:cNvSpPr/>
              <p:nvPr/>
            </p:nvSpPr>
            <p:spPr>
              <a:xfrm>
                <a:off x="4882637" y="4884049"/>
                <a:ext cx="550746" cy="29508"/>
              </a:xfrm>
              <a:custGeom>
                <a:avLst/>
                <a:gdLst>
                  <a:gd name="connsiteX0" fmla="*/ 0 w 341327"/>
                  <a:gd name="connsiteY0" fmla="*/ 0 h 18288"/>
                  <a:gd name="connsiteX1" fmla="*/ 341327 w 341327"/>
                  <a:gd name="connsiteY1" fmla="*/ 0 h 18288"/>
                  <a:gd name="connsiteX2" fmla="*/ 340174 w 341327"/>
                  <a:gd name="connsiteY2" fmla="*/ 8528 h 18288"/>
                  <a:gd name="connsiteX3" fmla="*/ 340174 w 341327"/>
                  <a:gd name="connsiteY3" fmla="*/ 9851 h 18288"/>
                  <a:gd name="connsiteX4" fmla="*/ 336731 w 341327"/>
                  <a:gd name="connsiteY4" fmla="*/ 18288 h 18288"/>
                  <a:gd name="connsiteX5" fmla="*/ 4893 w 341327"/>
                  <a:gd name="connsiteY5" fmla="*/ 18288 h 18288"/>
                  <a:gd name="connsiteX6" fmla="*/ 1331 w 341327"/>
                  <a:gd name="connsiteY6" fmla="*/ 9851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327" h="18288">
                    <a:moveTo>
                      <a:pt x="0" y="0"/>
                    </a:moveTo>
                    <a:lnTo>
                      <a:pt x="341327" y="0"/>
                    </a:lnTo>
                    <a:lnTo>
                      <a:pt x="340174" y="8528"/>
                    </a:lnTo>
                    <a:lnTo>
                      <a:pt x="340174" y="9851"/>
                    </a:lnTo>
                    <a:lnTo>
                      <a:pt x="336731" y="18288"/>
                    </a:lnTo>
                    <a:lnTo>
                      <a:pt x="4893" y="18288"/>
                    </a:lnTo>
                    <a:lnTo>
                      <a:pt x="1331" y="98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9844" rtl="0" eaLnBrk="1" fontAlgn="auto" latinLnBrk="0" hangingPunct="1">
                  <a:lnSpc>
                    <a:spcPct val="100000"/>
                  </a:lnSpc>
                  <a:spcBef>
                    <a:spcPts val="0"/>
                  </a:spcBef>
                  <a:spcAft>
                    <a:spcPts val="0"/>
                  </a:spcAft>
                  <a:buClrTx/>
                  <a:buSzTx/>
                  <a:buFontTx/>
                  <a:buNone/>
                  <a:tabLst/>
                  <a:defRPr/>
                </a:pPr>
                <a:endParaRPr kumimoji="0" lang="en-US" sz="2357" b="0" i="0" u="none" strike="noStrike" kern="120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sp>
            <p:nvSpPr>
              <p:cNvPr id="43" name="Freeform: Shape 42">
                <a:extLst>
                  <a:ext uri="{FF2B5EF4-FFF2-40B4-BE49-F238E27FC236}">
                    <a16:creationId xmlns:a16="http://schemas.microsoft.com/office/drawing/2014/main" id="{427105CB-F66C-400A-813E-09E3EA0D792B}"/>
                  </a:ext>
                </a:extLst>
              </p:cNvPr>
              <p:cNvSpPr/>
              <p:nvPr/>
            </p:nvSpPr>
            <p:spPr>
              <a:xfrm>
                <a:off x="5143401" y="4594542"/>
                <a:ext cx="29508" cy="608670"/>
              </a:xfrm>
              <a:custGeom>
                <a:avLst/>
                <a:gdLst>
                  <a:gd name="connsiteX0" fmla="*/ 9144 w 18288"/>
                  <a:gd name="connsiteY0" fmla="*/ 0 h 377226"/>
                  <a:gd name="connsiteX1" fmla="*/ 18288 w 18288"/>
                  <a:gd name="connsiteY1" fmla="*/ 1287 h 377226"/>
                  <a:gd name="connsiteX2" fmla="*/ 18288 w 18288"/>
                  <a:gd name="connsiteY2" fmla="*/ 371260 h 377226"/>
                  <a:gd name="connsiteX3" fmla="*/ 9144 w 18288"/>
                  <a:gd name="connsiteY3" fmla="*/ 377226 h 377226"/>
                  <a:gd name="connsiteX4" fmla="*/ 0 w 18288"/>
                  <a:gd name="connsiteY4" fmla="*/ 371187 h 377226"/>
                  <a:gd name="connsiteX5" fmla="*/ 0 w 18288"/>
                  <a:gd name="connsiteY5" fmla="*/ 1559 h 37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 h="377226">
                    <a:moveTo>
                      <a:pt x="9144" y="0"/>
                    </a:moveTo>
                    <a:lnTo>
                      <a:pt x="18288" y="1287"/>
                    </a:lnTo>
                    <a:lnTo>
                      <a:pt x="18288" y="371260"/>
                    </a:lnTo>
                    <a:lnTo>
                      <a:pt x="9144" y="377226"/>
                    </a:lnTo>
                    <a:lnTo>
                      <a:pt x="0" y="371187"/>
                    </a:lnTo>
                    <a:lnTo>
                      <a:pt x="0" y="1559"/>
                    </a:lnTo>
                    <a:close/>
                  </a:path>
                </a:pathLst>
              </a:custGeom>
              <a:solidFill>
                <a:schemeClr val="bg1"/>
              </a:solidFill>
              <a:ln w="22225" cap="flat">
                <a:noFill/>
                <a:prstDash val="solid"/>
                <a:miter/>
              </a:ln>
            </p:spPr>
            <p:txBody>
              <a:bodyPr wrap="square" rtlCol="0" anchor="ctr">
                <a:noAutofit/>
              </a:bodyPr>
              <a:lstStyle/>
              <a:p>
                <a:pPr marL="0" marR="0" lvl="0" indent="0" algn="l" defTabSz="489844" rtl="0"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mn-cs"/>
                </a:endParaRPr>
              </a:p>
            </p:txBody>
          </p:sp>
        </p:grpSp>
        <p:sp>
          <p:nvSpPr>
            <p:cNvPr id="45" name="TextBox 44">
              <a:extLst>
                <a:ext uri="{FF2B5EF4-FFF2-40B4-BE49-F238E27FC236}">
                  <a16:creationId xmlns:a16="http://schemas.microsoft.com/office/drawing/2014/main" id="{89000945-E8E9-4CEE-9AAF-EFFB0AFA2CDD}"/>
                </a:ext>
              </a:extLst>
            </p:cNvPr>
            <p:cNvSpPr txBox="1"/>
            <p:nvPr/>
          </p:nvSpPr>
          <p:spPr>
            <a:xfrm>
              <a:off x="2029490"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ATTACK SURFACE </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REDUCTION</a:t>
              </a:r>
            </a:p>
          </p:txBody>
        </p:sp>
        <p:grpSp>
          <p:nvGrpSpPr>
            <p:cNvPr id="3" name="Group 2">
              <a:extLst>
                <a:ext uri="{FF2B5EF4-FFF2-40B4-BE49-F238E27FC236}">
                  <a16:creationId xmlns:a16="http://schemas.microsoft.com/office/drawing/2014/main" id="{13D5C964-6CDB-4887-97D4-AF2DE0FB810F}"/>
                </a:ext>
              </a:extLst>
            </p:cNvPr>
            <p:cNvGrpSpPr/>
            <p:nvPr/>
          </p:nvGrpSpPr>
          <p:grpSpPr>
            <a:xfrm>
              <a:off x="3427566" y="710766"/>
              <a:ext cx="5144772" cy="980286"/>
              <a:chOff x="3427566" y="1070369"/>
              <a:chExt cx="5144772" cy="980286"/>
            </a:xfrm>
          </p:grpSpPr>
          <p:grpSp>
            <p:nvGrpSpPr>
              <p:cNvPr id="50" name="Group 49">
                <a:extLst>
                  <a:ext uri="{FF2B5EF4-FFF2-40B4-BE49-F238E27FC236}">
                    <a16:creationId xmlns:a16="http://schemas.microsoft.com/office/drawing/2014/main" id="{4B612C9D-6020-4875-BD75-0EAC1C237E8B}"/>
                  </a:ext>
                </a:extLst>
              </p:cNvPr>
              <p:cNvGrpSpPr/>
              <p:nvPr/>
            </p:nvGrpSpPr>
            <p:grpSpPr>
              <a:xfrm>
                <a:off x="3427566" y="1070369"/>
                <a:ext cx="610584" cy="644173"/>
                <a:chOff x="3392893" y="3784602"/>
                <a:chExt cx="948084" cy="1000242"/>
              </a:xfrm>
            </p:grpSpPr>
            <p:sp>
              <p:nvSpPr>
                <p:cNvPr id="51" name="Freeform: Shape 50">
                  <a:extLst>
                    <a:ext uri="{FF2B5EF4-FFF2-40B4-BE49-F238E27FC236}">
                      <a16:creationId xmlns:a16="http://schemas.microsoft.com/office/drawing/2014/main" id="{BB84F15F-B97B-40E4-88E5-E211E09FDB0C}"/>
                    </a:ext>
                  </a:extLst>
                </p:cNvPr>
                <p:cNvSpPr/>
                <p:nvPr/>
              </p:nvSpPr>
              <p:spPr>
                <a:xfrm>
                  <a:off x="3440394" y="3825773"/>
                  <a:ext cx="850336" cy="911287"/>
                </a:xfrm>
                <a:custGeom>
                  <a:avLst/>
                  <a:gdLst>
                    <a:gd name="connsiteX0" fmla="*/ 178594 w 266700"/>
                    <a:gd name="connsiteY0" fmla="*/ 20479 h 276225"/>
                    <a:gd name="connsiteX1" fmla="*/ 133826 w 266700"/>
                    <a:gd name="connsiteY1" fmla="*/ 7144 h 276225"/>
                    <a:gd name="connsiteX2" fmla="*/ 133826 w 266700"/>
                    <a:gd name="connsiteY2" fmla="*/ 8096 h 276225"/>
                    <a:gd name="connsiteX3" fmla="*/ 89059 w 266700"/>
                    <a:gd name="connsiteY3" fmla="*/ 21431 h 276225"/>
                    <a:gd name="connsiteX4" fmla="*/ 7144 w 266700"/>
                    <a:gd name="connsiteY4" fmla="*/ 44291 h 276225"/>
                    <a:gd name="connsiteX5" fmla="*/ 7144 w 266700"/>
                    <a:gd name="connsiteY5" fmla="*/ 108109 h 276225"/>
                    <a:gd name="connsiteX6" fmla="*/ 11906 w 266700"/>
                    <a:gd name="connsiteY6" fmla="*/ 143351 h 276225"/>
                    <a:gd name="connsiteX7" fmla="*/ 11906 w 266700"/>
                    <a:gd name="connsiteY7" fmla="*/ 143351 h 276225"/>
                    <a:gd name="connsiteX8" fmla="*/ 133826 w 266700"/>
                    <a:gd name="connsiteY8" fmla="*/ 278606 h 276225"/>
                    <a:gd name="connsiteX9" fmla="*/ 255746 w 266700"/>
                    <a:gd name="connsiteY9" fmla="*/ 143351 h 276225"/>
                    <a:gd name="connsiteX10" fmla="*/ 255746 w 266700"/>
                    <a:gd name="connsiteY10" fmla="*/ 142399 h 276225"/>
                    <a:gd name="connsiteX11" fmla="*/ 255746 w 266700"/>
                    <a:gd name="connsiteY11" fmla="*/ 142399 h 276225"/>
                    <a:gd name="connsiteX12" fmla="*/ 260509 w 266700"/>
                    <a:gd name="connsiteY12" fmla="*/ 107156 h 276225"/>
                    <a:gd name="connsiteX13" fmla="*/ 260509 w 266700"/>
                    <a:gd name="connsiteY13" fmla="*/ 43339 h 276225"/>
                    <a:gd name="connsiteX14" fmla="*/ 178594 w 266700"/>
                    <a:gd name="connsiteY14" fmla="*/ 20479 h 276225"/>
                    <a:gd name="connsiteX0" fmla="*/ 171450 w 253365"/>
                    <a:gd name="connsiteY0" fmla="*/ 13335 h 271462"/>
                    <a:gd name="connsiteX1" fmla="*/ 126682 w 253365"/>
                    <a:gd name="connsiteY1" fmla="*/ 0 h 271462"/>
                    <a:gd name="connsiteX2" fmla="*/ 126682 w 253365"/>
                    <a:gd name="connsiteY2" fmla="*/ 952 h 271462"/>
                    <a:gd name="connsiteX3" fmla="*/ 81915 w 253365"/>
                    <a:gd name="connsiteY3" fmla="*/ 14287 h 271462"/>
                    <a:gd name="connsiteX4" fmla="*/ 0 w 253365"/>
                    <a:gd name="connsiteY4" fmla="*/ 37147 h 271462"/>
                    <a:gd name="connsiteX5" fmla="*/ 0 w 253365"/>
                    <a:gd name="connsiteY5" fmla="*/ 100965 h 271462"/>
                    <a:gd name="connsiteX6" fmla="*/ 4762 w 253365"/>
                    <a:gd name="connsiteY6" fmla="*/ 136207 h 271462"/>
                    <a:gd name="connsiteX7" fmla="*/ 4762 w 253365"/>
                    <a:gd name="connsiteY7" fmla="*/ 136207 h 271462"/>
                    <a:gd name="connsiteX8" fmla="*/ 126682 w 253365"/>
                    <a:gd name="connsiteY8" fmla="*/ 271462 h 271462"/>
                    <a:gd name="connsiteX9" fmla="*/ 248602 w 253365"/>
                    <a:gd name="connsiteY9" fmla="*/ 136207 h 271462"/>
                    <a:gd name="connsiteX10" fmla="*/ 248602 w 253365"/>
                    <a:gd name="connsiteY10" fmla="*/ 135255 h 271462"/>
                    <a:gd name="connsiteX11" fmla="*/ 248602 w 253365"/>
                    <a:gd name="connsiteY11" fmla="*/ 135255 h 271462"/>
                    <a:gd name="connsiteX12" fmla="*/ 253365 w 253365"/>
                    <a:gd name="connsiteY12" fmla="*/ 100012 h 271462"/>
                    <a:gd name="connsiteX13" fmla="*/ 253365 w 253365"/>
                    <a:gd name="connsiteY13" fmla="*/ 36195 h 271462"/>
                    <a:gd name="connsiteX14" fmla="*/ 171450 w 253365"/>
                    <a:gd name="connsiteY14"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35 h 271462"/>
                    <a:gd name="connsiteX1" fmla="*/ 126682 w 253365"/>
                    <a:gd name="connsiteY1" fmla="*/ 0 h 271462"/>
                    <a:gd name="connsiteX2" fmla="*/ 81915 w 253365"/>
                    <a:gd name="connsiteY2" fmla="*/ 14287 h 271462"/>
                    <a:gd name="connsiteX3" fmla="*/ 0 w 253365"/>
                    <a:gd name="connsiteY3" fmla="*/ 37147 h 271462"/>
                    <a:gd name="connsiteX4" fmla="*/ 0 w 253365"/>
                    <a:gd name="connsiteY4" fmla="*/ 100965 h 271462"/>
                    <a:gd name="connsiteX5" fmla="*/ 4762 w 253365"/>
                    <a:gd name="connsiteY5" fmla="*/ 136207 h 271462"/>
                    <a:gd name="connsiteX6" fmla="*/ 4762 w 253365"/>
                    <a:gd name="connsiteY6" fmla="*/ 136207 h 271462"/>
                    <a:gd name="connsiteX7" fmla="*/ 126682 w 253365"/>
                    <a:gd name="connsiteY7" fmla="*/ 271462 h 271462"/>
                    <a:gd name="connsiteX8" fmla="*/ 248602 w 253365"/>
                    <a:gd name="connsiteY8" fmla="*/ 136207 h 271462"/>
                    <a:gd name="connsiteX9" fmla="*/ 248602 w 253365"/>
                    <a:gd name="connsiteY9" fmla="*/ 135255 h 271462"/>
                    <a:gd name="connsiteX10" fmla="*/ 248602 w 253365"/>
                    <a:gd name="connsiteY10" fmla="*/ 135255 h 271462"/>
                    <a:gd name="connsiteX11" fmla="*/ 253365 w 253365"/>
                    <a:gd name="connsiteY11" fmla="*/ 100012 h 271462"/>
                    <a:gd name="connsiteX12" fmla="*/ 253365 w 253365"/>
                    <a:gd name="connsiteY12" fmla="*/ 36195 h 271462"/>
                    <a:gd name="connsiteX13" fmla="*/ 171450 w 253365"/>
                    <a:gd name="connsiteY13" fmla="*/ 13335 h 271462"/>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 name="connsiteX0" fmla="*/ 171450 w 253365"/>
                    <a:gd name="connsiteY0" fmla="*/ 13399 h 271526"/>
                    <a:gd name="connsiteX1" fmla="*/ 126682 w 253365"/>
                    <a:gd name="connsiteY1" fmla="*/ 64 h 271526"/>
                    <a:gd name="connsiteX2" fmla="*/ 81915 w 253365"/>
                    <a:gd name="connsiteY2" fmla="*/ 14351 h 271526"/>
                    <a:gd name="connsiteX3" fmla="*/ 0 w 253365"/>
                    <a:gd name="connsiteY3" fmla="*/ 37211 h 271526"/>
                    <a:gd name="connsiteX4" fmla="*/ 0 w 253365"/>
                    <a:gd name="connsiteY4" fmla="*/ 101029 h 271526"/>
                    <a:gd name="connsiteX5" fmla="*/ 4762 w 253365"/>
                    <a:gd name="connsiteY5" fmla="*/ 136271 h 271526"/>
                    <a:gd name="connsiteX6" fmla="*/ 4762 w 253365"/>
                    <a:gd name="connsiteY6" fmla="*/ 136271 h 271526"/>
                    <a:gd name="connsiteX7" fmla="*/ 126682 w 253365"/>
                    <a:gd name="connsiteY7" fmla="*/ 271526 h 271526"/>
                    <a:gd name="connsiteX8" fmla="*/ 248602 w 253365"/>
                    <a:gd name="connsiteY8" fmla="*/ 136271 h 271526"/>
                    <a:gd name="connsiteX9" fmla="*/ 248602 w 253365"/>
                    <a:gd name="connsiteY9" fmla="*/ 135319 h 271526"/>
                    <a:gd name="connsiteX10" fmla="*/ 248602 w 253365"/>
                    <a:gd name="connsiteY10" fmla="*/ 135319 h 271526"/>
                    <a:gd name="connsiteX11" fmla="*/ 253365 w 253365"/>
                    <a:gd name="connsiteY11" fmla="*/ 100076 h 271526"/>
                    <a:gd name="connsiteX12" fmla="*/ 253365 w 253365"/>
                    <a:gd name="connsiteY12" fmla="*/ 36259 h 271526"/>
                    <a:gd name="connsiteX13" fmla="*/ 171450 w 253365"/>
                    <a:gd name="connsiteY13" fmla="*/ 13399 h 27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5" h="271526">
                      <a:moveTo>
                        <a:pt x="171450" y="13399"/>
                      </a:moveTo>
                      <a:cubicBezTo>
                        <a:pt x="160020" y="4826"/>
                        <a:pt x="143827" y="64"/>
                        <a:pt x="126682" y="64"/>
                      </a:cubicBezTo>
                      <a:cubicBezTo>
                        <a:pt x="109824" y="-745"/>
                        <a:pt x="99157" y="6224"/>
                        <a:pt x="81915" y="14351"/>
                      </a:cubicBezTo>
                      <a:cubicBezTo>
                        <a:pt x="56120" y="23814"/>
                        <a:pt x="32385" y="37211"/>
                        <a:pt x="0" y="37211"/>
                      </a:cubicBezTo>
                      <a:lnTo>
                        <a:pt x="0" y="101029"/>
                      </a:lnTo>
                      <a:cubicBezTo>
                        <a:pt x="0" y="113411"/>
                        <a:pt x="1905" y="124841"/>
                        <a:pt x="4762" y="136271"/>
                      </a:cubicBezTo>
                      <a:lnTo>
                        <a:pt x="4762" y="136271"/>
                      </a:lnTo>
                      <a:cubicBezTo>
                        <a:pt x="19050" y="188659"/>
                        <a:pt x="62865" y="235331"/>
                        <a:pt x="126682" y="271526"/>
                      </a:cubicBezTo>
                      <a:cubicBezTo>
                        <a:pt x="191452" y="235331"/>
                        <a:pt x="235267" y="188659"/>
                        <a:pt x="248602" y="136271"/>
                      </a:cubicBezTo>
                      <a:lnTo>
                        <a:pt x="248602" y="135319"/>
                      </a:lnTo>
                      <a:lnTo>
                        <a:pt x="248602" y="135319"/>
                      </a:lnTo>
                      <a:cubicBezTo>
                        <a:pt x="251460" y="123889"/>
                        <a:pt x="253365" y="111506"/>
                        <a:pt x="253365" y="100076"/>
                      </a:cubicBezTo>
                      <a:lnTo>
                        <a:pt x="253365" y="36259"/>
                      </a:lnTo>
                      <a:cubicBezTo>
                        <a:pt x="220980" y="36259"/>
                        <a:pt x="192405" y="27686"/>
                        <a:pt x="171450" y="13399"/>
                      </a:cubicBezTo>
                      <a:close/>
                    </a:path>
                  </a:pathLst>
                </a:custGeom>
                <a:solidFill>
                  <a:schemeClr val="bg1"/>
                </a:solidFill>
                <a:ln w="22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gradFill>
                      <a:gsLst>
                        <a:gs pos="83000">
                          <a:srgbClr val="FFFFFF"/>
                        </a:gs>
                        <a:gs pos="100000">
                          <a:srgbClr val="FFFFFF"/>
                        </a:gs>
                      </a:gsLst>
                      <a:lin ang="5400000" scaled="1"/>
                    </a:gradFill>
                    <a:effectLst/>
                    <a:uLnTx/>
                    <a:uFillTx/>
                    <a:latin typeface="Segoe UI"/>
                    <a:ea typeface="+mn-ea"/>
                    <a:cs typeface="+mn-cs"/>
                  </a:endParaRPr>
                </a:p>
              </p:txBody>
            </p:sp>
            <p:pic>
              <p:nvPicPr>
                <p:cNvPr id="52" name="Graphic 51">
                  <a:extLst>
                    <a:ext uri="{FF2B5EF4-FFF2-40B4-BE49-F238E27FC236}">
                      <a16:creationId xmlns:a16="http://schemas.microsoft.com/office/drawing/2014/main" id="{2E35F780-09C4-4C06-9173-192FD0BE3C5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92893" y="3784602"/>
                  <a:ext cx="948084" cy="1000242"/>
                </a:xfrm>
                <a:prstGeom prst="rect">
                  <a:avLst/>
                </a:prstGeom>
              </p:spPr>
            </p:pic>
          </p:grpSp>
          <p:sp>
            <p:nvSpPr>
              <p:cNvPr id="53" name="TextBox 52">
                <a:extLst>
                  <a:ext uri="{FF2B5EF4-FFF2-40B4-BE49-F238E27FC236}">
                    <a16:creationId xmlns:a16="http://schemas.microsoft.com/office/drawing/2014/main" id="{198F2B03-B76F-42B8-8E3D-E2C787E8F5FC}"/>
                  </a:ext>
                </a:extLst>
              </p:cNvPr>
              <p:cNvSpPr txBox="1"/>
              <p:nvPr/>
            </p:nvSpPr>
            <p:spPr>
              <a:xfrm>
                <a:off x="3619662" y="1157077"/>
                <a:ext cx="4952676" cy="893578"/>
              </a:xfrm>
              <a:prstGeom prst="rect">
                <a:avLst/>
              </a:prstGeom>
              <a:noFill/>
            </p:spPr>
            <p:txBody>
              <a:bodyPr wrap="square" rtlCol="0">
                <a:spAutoFit/>
              </a:bodyPr>
              <a:lstStyle/>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3200" b="1" i="0" u="none" strike="noStrike" kern="0" cap="none" spc="0" normalizeH="0" baseline="0" noProof="0">
                    <a:ln>
                      <a:noFill/>
                    </a:ln>
                    <a:solidFill>
                      <a:prstClr val="black"/>
                    </a:solidFill>
                    <a:effectLst/>
                    <a:uLnTx/>
                    <a:uFillTx/>
                    <a:latin typeface="Segoe UI"/>
                    <a:ea typeface="+mn-ea"/>
                    <a:cs typeface="+mn-cs"/>
                  </a:rPr>
                  <a:t>Microsoft Defender</a:t>
                </a:r>
              </a:p>
              <a:p>
                <a:pPr marL="0" marR="0" lvl="0" indent="0" algn="ctr"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solidFill>
                      <a:prstClr val="black"/>
                    </a:solidFill>
                    <a:effectLst/>
                    <a:uLnTx/>
                    <a:uFillTx/>
                    <a:latin typeface="Segoe UI"/>
                    <a:ea typeface="+mn-ea"/>
                    <a:cs typeface="+mn-cs"/>
                  </a:rPr>
                  <a:t>for Endpoint</a:t>
                </a:r>
              </a:p>
            </p:txBody>
          </p:sp>
        </p:grpSp>
        <p:sp>
          <p:nvSpPr>
            <p:cNvPr id="55" name="TextBox 54">
              <a:extLst>
                <a:ext uri="{FF2B5EF4-FFF2-40B4-BE49-F238E27FC236}">
                  <a16:creationId xmlns:a16="http://schemas.microsoft.com/office/drawing/2014/main" id="{AB857EF6-1AB5-4250-8685-8F075517F760}"/>
                </a:ext>
              </a:extLst>
            </p:cNvPr>
            <p:cNvSpPr txBox="1"/>
            <p:nvPr/>
          </p:nvSpPr>
          <p:spPr>
            <a:xfrm>
              <a:off x="9776258" y="4301562"/>
              <a:ext cx="2360679" cy="395713"/>
            </a:xfrm>
            <a:prstGeom prst="rect">
              <a:avLst/>
            </a:prstGeom>
            <a:noFill/>
          </p:spPr>
          <p:txBody>
            <a:bodyPr wrap="square" lIns="48986" tIns="58783" rIns="48986" bIns="58783" rtlCol="0" anchor="t" anchorCtr="0">
              <a:spAutoFit/>
            </a:bodyPr>
            <a:lstStyle/>
            <a:p>
              <a:pPr marL="0" marR="0" lvl="0" indent="0" algn="ctr" defTabSz="489844" rtl="0" eaLnBrk="1" fontAlgn="auto" latinLnBrk="0" hangingPunct="1">
                <a:lnSpc>
                  <a:spcPct val="90000"/>
                </a:lnSpc>
                <a:spcBef>
                  <a:spcPts val="321"/>
                </a:spcBef>
                <a:spcAft>
                  <a:spcPts val="0"/>
                </a:spcAft>
                <a:buClrTx/>
                <a:buSzTx/>
                <a:buFontTx/>
                <a:buNone/>
                <a:tabLst/>
                <a:defRPr/>
              </a:pP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MICROSOFT</a:t>
              </a:r>
              <a:b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br>
              <a:r>
                <a:rPr kumimoji="0" lang="en-US" sz="10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Segoe UI Black" panose="020B0A02040204020203" pitchFamily="34" charset="0"/>
                  <a:cs typeface="Segoe UI" panose="020B0502040204020203" pitchFamily="34" charset="0"/>
                </a:rPr>
                <a:t>THREAT EXPERTS</a:t>
              </a:r>
              <a:endParaRPr kumimoji="0" lang="en-US" sz="80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70" name="Graphic 68">
              <a:extLst>
                <a:ext uri="{FF2B5EF4-FFF2-40B4-BE49-F238E27FC236}">
                  <a16:creationId xmlns:a16="http://schemas.microsoft.com/office/drawing/2014/main" id="{4CC1661E-12EE-41D0-85BA-A9EDDCFBAB1F}"/>
                </a:ext>
              </a:extLst>
            </p:cNvPr>
            <p:cNvGrpSpPr/>
            <p:nvPr/>
          </p:nvGrpSpPr>
          <p:grpSpPr>
            <a:xfrm>
              <a:off x="10651538" y="3601240"/>
              <a:ext cx="610120" cy="661598"/>
              <a:chOff x="5943599" y="2914066"/>
              <a:chExt cx="610120" cy="661598"/>
            </a:xfrm>
          </p:grpSpPr>
          <p:sp>
            <p:nvSpPr>
              <p:cNvPr id="71" name="Freeform: Shape 70">
                <a:extLst>
                  <a:ext uri="{FF2B5EF4-FFF2-40B4-BE49-F238E27FC236}">
                    <a16:creationId xmlns:a16="http://schemas.microsoft.com/office/drawing/2014/main" id="{A90C4F84-1275-487A-AA00-9B21EEC97EA6}"/>
                  </a:ext>
                </a:extLst>
              </p:cNvPr>
              <p:cNvSpPr/>
              <p:nvPr/>
            </p:nvSpPr>
            <p:spPr>
              <a:xfrm>
                <a:off x="6019864" y="2914066"/>
                <a:ext cx="305060" cy="285993"/>
              </a:xfrm>
              <a:custGeom>
                <a:avLst/>
                <a:gdLst>
                  <a:gd name="connsiteX0" fmla="*/ 152530 w 305059"/>
                  <a:gd name="connsiteY0" fmla="*/ 303153 h 285993"/>
                  <a:gd name="connsiteX1" fmla="*/ 152530 w 305059"/>
                  <a:gd name="connsiteY1" fmla="*/ 303153 h 285993"/>
                  <a:gd name="connsiteX2" fmla="*/ 305060 w 305059"/>
                  <a:gd name="connsiteY2" fmla="*/ 152530 h 285993"/>
                  <a:gd name="connsiteX3" fmla="*/ 215448 w 305059"/>
                  <a:gd name="connsiteY3" fmla="*/ 13346 h 285993"/>
                  <a:gd name="connsiteX4" fmla="*/ 152530 w 305059"/>
                  <a:gd name="connsiteY4" fmla="*/ 0 h 285993"/>
                  <a:gd name="connsiteX5" fmla="*/ 89611 w 305059"/>
                  <a:gd name="connsiteY5" fmla="*/ 13346 h 285993"/>
                  <a:gd name="connsiteX6" fmla="*/ 0 w 305059"/>
                  <a:gd name="connsiteY6" fmla="*/ 150623 h 285993"/>
                  <a:gd name="connsiteX7" fmla="*/ 152530 w 305059"/>
                  <a:gd name="connsiteY7" fmla="*/ 303153 h 285993"/>
                  <a:gd name="connsiteX8" fmla="*/ 152530 w 305059"/>
                  <a:gd name="connsiteY8" fmla="*/ 303153 h 2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59" h="285993">
                    <a:moveTo>
                      <a:pt x="152530" y="303153"/>
                    </a:moveTo>
                    <a:lnTo>
                      <a:pt x="152530" y="303153"/>
                    </a:lnTo>
                    <a:cubicBezTo>
                      <a:pt x="236421" y="303153"/>
                      <a:pt x="305060" y="234515"/>
                      <a:pt x="305060" y="152530"/>
                    </a:cubicBezTo>
                    <a:cubicBezTo>
                      <a:pt x="305060" y="89611"/>
                      <a:pt x="268834" y="38132"/>
                      <a:pt x="215448" y="13346"/>
                    </a:cubicBezTo>
                    <a:cubicBezTo>
                      <a:pt x="196382" y="3813"/>
                      <a:pt x="175409" y="0"/>
                      <a:pt x="152530" y="0"/>
                    </a:cubicBezTo>
                    <a:cubicBezTo>
                      <a:pt x="129650" y="0"/>
                      <a:pt x="106771" y="3813"/>
                      <a:pt x="89611" y="13346"/>
                    </a:cubicBezTo>
                    <a:cubicBezTo>
                      <a:pt x="36226" y="38132"/>
                      <a:pt x="0" y="89611"/>
                      <a:pt x="0" y="150623"/>
                    </a:cubicBezTo>
                    <a:cubicBezTo>
                      <a:pt x="0" y="234515"/>
                      <a:pt x="68638" y="303153"/>
                      <a:pt x="152530" y="303153"/>
                    </a:cubicBezTo>
                    <a:lnTo>
                      <a:pt x="152530" y="303153"/>
                    </a:lnTo>
                    <a:close/>
                  </a:path>
                </a:pathLst>
              </a:custGeom>
              <a:solidFill>
                <a:schemeClr val="bg1">
                  <a:lumMod val="50000"/>
                </a:schemeClr>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2" name="Freeform: Shape 71">
                <a:extLst>
                  <a:ext uri="{FF2B5EF4-FFF2-40B4-BE49-F238E27FC236}">
                    <a16:creationId xmlns:a16="http://schemas.microsoft.com/office/drawing/2014/main" id="{D2B94119-F27E-4C14-A1A4-891A45B3BE4E}"/>
                  </a:ext>
                </a:extLst>
              </p:cNvPr>
              <p:cNvSpPr/>
              <p:nvPr/>
            </p:nvSpPr>
            <p:spPr>
              <a:xfrm>
                <a:off x="5943599" y="3255351"/>
                <a:ext cx="343192" cy="228795"/>
              </a:xfrm>
              <a:custGeom>
                <a:avLst/>
                <a:gdLst>
                  <a:gd name="connsiteX0" fmla="*/ 291713 w 343191"/>
                  <a:gd name="connsiteY0" fmla="*/ 202102 h 228794"/>
                  <a:gd name="connsiteX1" fmla="*/ 276460 w 343191"/>
                  <a:gd name="connsiteY1" fmla="*/ 122024 h 228794"/>
                  <a:gd name="connsiteX2" fmla="*/ 276460 w 343191"/>
                  <a:gd name="connsiteY2" fmla="*/ 51479 h 228794"/>
                  <a:gd name="connsiteX3" fmla="*/ 287900 w 343191"/>
                  <a:gd name="connsiteY3" fmla="*/ 49572 h 228794"/>
                  <a:gd name="connsiteX4" fmla="*/ 348912 w 343191"/>
                  <a:gd name="connsiteY4" fmla="*/ 34319 h 228794"/>
                  <a:gd name="connsiteX5" fmla="*/ 228795 w 343191"/>
                  <a:gd name="connsiteY5" fmla="*/ 0 h 228794"/>
                  <a:gd name="connsiteX6" fmla="*/ 0 w 343191"/>
                  <a:gd name="connsiteY6" fmla="*/ 228795 h 228794"/>
                  <a:gd name="connsiteX7" fmla="*/ 303153 w 343191"/>
                  <a:gd name="connsiteY7" fmla="*/ 228795 h 228794"/>
                  <a:gd name="connsiteX8" fmla="*/ 291713 w 343191"/>
                  <a:gd name="connsiteY8" fmla="*/ 202102 h 22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191" h="228794">
                    <a:moveTo>
                      <a:pt x="291713" y="202102"/>
                    </a:moveTo>
                    <a:cubicBezTo>
                      <a:pt x="282180" y="175409"/>
                      <a:pt x="276460" y="146810"/>
                      <a:pt x="276460" y="122024"/>
                    </a:cubicBezTo>
                    <a:lnTo>
                      <a:pt x="276460" y="51479"/>
                    </a:lnTo>
                    <a:lnTo>
                      <a:pt x="287900" y="49572"/>
                    </a:lnTo>
                    <a:cubicBezTo>
                      <a:pt x="305060" y="45759"/>
                      <a:pt x="324126" y="41946"/>
                      <a:pt x="348912" y="34319"/>
                    </a:cubicBezTo>
                    <a:cubicBezTo>
                      <a:pt x="314593" y="13346"/>
                      <a:pt x="272647" y="0"/>
                      <a:pt x="228795" y="0"/>
                    </a:cubicBezTo>
                    <a:cubicBezTo>
                      <a:pt x="102958" y="0"/>
                      <a:pt x="0" y="101051"/>
                      <a:pt x="0" y="228795"/>
                    </a:cubicBezTo>
                    <a:lnTo>
                      <a:pt x="303153" y="228795"/>
                    </a:lnTo>
                    <a:cubicBezTo>
                      <a:pt x="299340" y="219262"/>
                      <a:pt x="295526" y="209728"/>
                      <a:pt x="291713" y="202102"/>
                    </a:cubicBezTo>
                    <a:close/>
                  </a:path>
                </a:pathLst>
              </a:custGeom>
              <a:solidFill>
                <a:schemeClr val="bg1">
                  <a:lumMod val="50000"/>
                </a:schemeClr>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3" name="Freeform: Shape 72">
                <a:extLst>
                  <a:ext uri="{FF2B5EF4-FFF2-40B4-BE49-F238E27FC236}">
                    <a16:creationId xmlns:a16="http://schemas.microsoft.com/office/drawing/2014/main" id="{081EA9E7-2AD1-4C12-9512-EFB4153E9E08}"/>
                  </a:ext>
                </a:extLst>
              </p:cNvPr>
              <p:cNvSpPr/>
              <p:nvPr/>
            </p:nvSpPr>
            <p:spPr>
              <a:xfrm>
                <a:off x="6248659" y="3270604"/>
                <a:ext cx="305060" cy="305060"/>
              </a:xfrm>
              <a:custGeom>
                <a:avLst/>
                <a:gdLst>
                  <a:gd name="connsiteX0" fmla="*/ 200195 w 305059"/>
                  <a:gd name="connsiteY0" fmla="*/ 13346 h 305059"/>
                  <a:gd name="connsiteX1" fmla="*/ 200195 w 305059"/>
                  <a:gd name="connsiteY1" fmla="*/ 13346 h 305059"/>
                  <a:gd name="connsiteX2" fmla="*/ 156343 w 305059"/>
                  <a:gd name="connsiteY2" fmla="*/ 0 h 305059"/>
                  <a:gd name="connsiteX3" fmla="*/ 112491 w 305059"/>
                  <a:gd name="connsiteY3" fmla="*/ 11440 h 305059"/>
                  <a:gd name="connsiteX4" fmla="*/ 53385 w 305059"/>
                  <a:gd name="connsiteY4" fmla="*/ 41946 h 305059"/>
                  <a:gd name="connsiteX5" fmla="*/ 0 w 305059"/>
                  <a:gd name="connsiteY5" fmla="*/ 55292 h 305059"/>
                  <a:gd name="connsiteX6" fmla="*/ 0 w 305059"/>
                  <a:gd name="connsiteY6" fmla="*/ 102958 h 305059"/>
                  <a:gd name="connsiteX7" fmla="*/ 13346 w 305059"/>
                  <a:gd name="connsiteY7" fmla="*/ 173503 h 305059"/>
                  <a:gd name="connsiteX8" fmla="*/ 49572 w 305059"/>
                  <a:gd name="connsiteY8" fmla="*/ 236421 h 305059"/>
                  <a:gd name="connsiteX9" fmla="*/ 102958 w 305059"/>
                  <a:gd name="connsiteY9" fmla="*/ 289807 h 305059"/>
                  <a:gd name="connsiteX10" fmla="*/ 139183 w 305059"/>
                  <a:gd name="connsiteY10" fmla="*/ 312686 h 305059"/>
                  <a:gd name="connsiteX11" fmla="*/ 156343 w 305059"/>
                  <a:gd name="connsiteY11" fmla="*/ 322219 h 305059"/>
                  <a:gd name="connsiteX12" fmla="*/ 167783 w 305059"/>
                  <a:gd name="connsiteY12" fmla="*/ 316499 h 305059"/>
                  <a:gd name="connsiteX13" fmla="*/ 207822 w 305059"/>
                  <a:gd name="connsiteY13" fmla="*/ 289807 h 305059"/>
                  <a:gd name="connsiteX14" fmla="*/ 261207 w 305059"/>
                  <a:gd name="connsiteY14" fmla="*/ 236421 h 305059"/>
                  <a:gd name="connsiteX15" fmla="*/ 297433 w 305059"/>
                  <a:gd name="connsiteY15" fmla="*/ 173503 h 305059"/>
                  <a:gd name="connsiteX16" fmla="*/ 310779 w 305059"/>
                  <a:gd name="connsiteY16" fmla="*/ 102958 h 305059"/>
                  <a:gd name="connsiteX17" fmla="*/ 310779 w 305059"/>
                  <a:gd name="connsiteY17" fmla="*/ 55292 h 305059"/>
                  <a:gd name="connsiteX18" fmla="*/ 272647 w 305059"/>
                  <a:gd name="connsiteY18" fmla="*/ 45759 h 305059"/>
                  <a:gd name="connsiteX19" fmla="*/ 259301 w 305059"/>
                  <a:gd name="connsiteY19" fmla="*/ 41946 h 305059"/>
                  <a:gd name="connsiteX20" fmla="*/ 200195 w 305059"/>
                  <a:gd name="connsiteY20" fmla="*/ 13346 h 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9" h="305059">
                    <a:moveTo>
                      <a:pt x="200195" y="13346"/>
                    </a:moveTo>
                    <a:lnTo>
                      <a:pt x="200195" y="13346"/>
                    </a:lnTo>
                    <a:cubicBezTo>
                      <a:pt x="188756" y="3813"/>
                      <a:pt x="173503" y="0"/>
                      <a:pt x="156343" y="0"/>
                    </a:cubicBezTo>
                    <a:cubicBezTo>
                      <a:pt x="139183" y="0"/>
                      <a:pt x="125837" y="3813"/>
                      <a:pt x="112491" y="11440"/>
                    </a:cubicBezTo>
                    <a:cubicBezTo>
                      <a:pt x="93424" y="24786"/>
                      <a:pt x="72452" y="36226"/>
                      <a:pt x="53385" y="41946"/>
                    </a:cubicBezTo>
                    <a:cubicBezTo>
                      <a:pt x="32413" y="47666"/>
                      <a:pt x="15253" y="51479"/>
                      <a:pt x="0" y="55292"/>
                    </a:cubicBezTo>
                    <a:lnTo>
                      <a:pt x="0" y="102958"/>
                    </a:lnTo>
                    <a:cubicBezTo>
                      <a:pt x="0" y="125837"/>
                      <a:pt x="3813" y="150623"/>
                      <a:pt x="13346" y="173503"/>
                    </a:cubicBezTo>
                    <a:cubicBezTo>
                      <a:pt x="22879" y="196382"/>
                      <a:pt x="34319" y="217355"/>
                      <a:pt x="49572" y="236421"/>
                    </a:cubicBezTo>
                    <a:cubicBezTo>
                      <a:pt x="64825" y="255487"/>
                      <a:pt x="83891" y="274554"/>
                      <a:pt x="102958" y="289807"/>
                    </a:cubicBezTo>
                    <a:cubicBezTo>
                      <a:pt x="114397" y="299340"/>
                      <a:pt x="127744" y="306966"/>
                      <a:pt x="139183" y="312686"/>
                    </a:cubicBezTo>
                    <a:cubicBezTo>
                      <a:pt x="144903" y="316499"/>
                      <a:pt x="150623" y="318406"/>
                      <a:pt x="156343" y="322219"/>
                    </a:cubicBezTo>
                    <a:cubicBezTo>
                      <a:pt x="160156" y="320313"/>
                      <a:pt x="163969" y="318406"/>
                      <a:pt x="167783" y="316499"/>
                    </a:cubicBezTo>
                    <a:cubicBezTo>
                      <a:pt x="181129" y="308873"/>
                      <a:pt x="196382" y="301246"/>
                      <a:pt x="207822" y="289807"/>
                    </a:cubicBezTo>
                    <a:cubicBezTo>
                      <a:pt x="226888" y="274554"/>
                      <a:pt x="245954" y="255487"/>
                      <a:pt x="261207" y="236421"/>
                    </a:cubicBezTo>
                    <a:cubicBezTo>
                      <a:pt x="276460" y="217355"/>
                      <a:pt x="289807" y="196382"/>
                      <a:pt x="297433" y="173503"/>
                    </a:cubicBezTo>
                    <a:cubicBezTo>
                      <a:pt x="306966" y="152530"/>
                      <a:pt x="310779" y="129650"/>
                      <a:pt x="310779" y="102958"/>
                    </a:cubicBezTo>
                    <a:lnTo>
                      <a:pt x="310779" y="55292"/>
                    </a:lnTo>
                    <a:cubicBezTo>
                      <a:pt x="297433" y="53385"/>
                      <a:pt x="285993" y="49572"/>
                      <a:pt x="272647" y="45759"/>
                    </a:cubicBezTo>
                    <a:lnTo>
                      <a:pt x="259301" y="41946"/>
                    </a:lnTo>
                    <a:cubicBezTo>
                      <a:pt x="238328" y="36226"/>
                      <a:pt x="217355" y="24786"/>
                      <a:pt x="200195" y="13346"/>
                    </a:cubicBezTo>
                    <a:close/>
                  </a:path>
                </a:pathLst>
              </a:custGeom>
              <a:solidFill>
                <a:schemeClr val="accent2"/>
              </a:solidFill>
              <a:ln w="190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75" name="Graphic 73">
              <a:extLst>
                <a:ext uri="{FF2B5EF4-FFF2-40B4-BE49-F238E27FC236}">
                  <a16:creationId xmlns:a16="http://schemas.microsoft.com/office/drawing/2014/main" id="{8E00D373-E916-4A8F-92A9-607C1D1F8BD9}"/>
                </a:ext>
              </a:extLst>
            </p:cNvPr>
            <p:cNvGrpSpPr/>
            <p:nvPr/>
          </p:nvGrpSpPr>
          <p:grpSpPr>
            <a:xfrm>
              <a:off x="8704409" y="3571613"/>
              <a:ext cx="548112" cy="639464"/>
              <a:chOff x="8710947" y="4594397"/>
              <a:chExt cx="548112" cy="639464"/>
            </a:xfrm>
          </p:grpSpPr>
          <p:sp>
            <p:nvSpPr>
              <p:cNvPr id="76" name="Freeform: Shape 75">
                <a:extLst>
                  <a:ext uri="{FF2B5EF4-FFF2-40B4-BE49-F238E27FC236}">
                    <a16:creationId xmlns:a16="http://schemas.microsoft.com/office/drawing/2014/main" id="{76872574-50D2-417B-837D-D4FB441BAE27}"/>
                  </a:ext>
                </a:extLst>
              </p:cNvPr>
              <p:cNvSpPr/>
              <p:nvPr/>
            </p:nvSpPr>
            <p:spPr>
              <a:xfrm>
                <a:off x="8710947" y="4594397"/>
                <a:ext cx="548112" cy="639464"/>
              </a:xfrm>
              <a:custGeom>
                <a:avLst/>
                <a:gdLst>
                  <a:gd name="connsiteX0" fmla="*/ 555420 w 548112"/>
                  <a:gd name="connsiteY0" fmla="*/ 160780 h 639464"/>
                  <a:gd name="connsiteX1" fmla="*/ 277710 w 548112"/>
                  <a:gd name="connsiteY1" fmla="*/ 0 h 639464"/>
                  <a:gd name="connsiteX2" fmla="*/ 0 w 548112"/>
                  <a:gd name="connsiteY2" fmla="*/ 160780 h 639464"/>
                  <a:gd name="connsiteX3" fmla="*/ 0 w 548112"/>
                  <a:gd name="connsiteY3" fmla="*/ 484166 h 639464"/>
                  <a:gd name="connsiteX4" fmla="*/ 279537 w 548112"/>
                  <a:gd name="connsiteY4" fmla="*/ 646772 h 639464"/>
                  <a:gd name="connsiteX5" fmla="*/ 378197 w 548112"/>
                  <a:gd name="connsiteY5" fmla="*/ 590134 h 639464"/>
                  <a:gd name="connsiteX6" fmla="*/ 317905 w 548112"/>
                  <a:gd name="connsiteY6" fmla="*/ 485993 h 639464"/>
                  <a:gd name="connsiteX7" fmla="*/ 279537 w 548112"/>
                  <a:gd name="connsiteY7" fmla="*/ 491474 h 639464"/>
                  <a:gd name="connsiteX8" fmla="*/ 116931 w 548112"/>
                  <a:gd name="connsiteY8" fmla="*/ 332521 h 639464"/>
                  <a:gd name="connsiteX9" fmla="*/ 279537 w 548112"/>
                  <a:gd name="connsiteY9" fmla="*/ 173569 h 639464"/>
                  <a:gd name="connsiteX10" fmla="*/ 442144 w 548112"/>
                  <a:gd name="connsiteY10" fmla="*/ 332521 h 639464"/>
                  <a:gd name="connsiteX11" fmla="*/ 409257 w 548112"/>
                  <a:gd name="connsiteY11" fmla="*/ 427527 h 639464"/>
                  <a:gd name="connsiteX12" fmla="*/ 471376 w 548112"/>
                  <a:gd name="connsiteY12" fmla="*/ 537150 h 639464"/>
                  <a:gd name="connsiteX13" fmla="*/ 557247 w 548112"/>
                  <a:gd name="connsiteY13" fmla="*/ 485993 h 639464"/>
                  <a:gd name="connsiteX14" fmla="*/ 557247 w 548112"/>
                  <a:gd name="connsiteY14" fmla="*/ 160780 h 639464"/>
                  <a:gd name="connsiteX15" fmla="*/ 555420 w 548112"/>
                  <a:gd name="connsiteY15" fmla="*/ 160780 h 639464"/>
                  <a:gd name="connsiteX16" fmla="*/ 555420 w 548112"/>
                  <a:gd name="connsiteY16" fmla="*/ 160780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8112" h="639464">
                    <a:moveTo>
                      <a:pt x="555420" y="160780"/>
                    </a:moveTo>
                    <a:lnTo>
                      <a:pt x="277710" y="0"/>
                    </a:lnTo>
                    <a:lnTo>
                      <a:pt x="0" y="160780"/>
                    </a:lnTo>
                    <a:lnTo>
                      <a:pt x="0" y="484166"/>
                    </a:lnTo>
                    <a:lnTo>
                      <a:pt x="279537" y="646772"/>
                    </a:lnTo>
                    <a:lnTo>
                      <a:pt x="378197" y="590134"/>
                    </a:lnTo>
                    <a:lnTo>
                      <a:pt x="317905" y="485993"/>
                    </a:lnTo>
                    <a:cubicBezTo>
                      <a:pt x="305116" y="487820"/>
                      <a:pt x="292326" y="491474"/>
                      <a:pt x="279537" y="491474"/>
                    </a:cubicBezTo>
                    <a:cubicBezTo>
                      <a:pt x="190012" y="491474"/>
                      <a:pt x="116931" y="420219"/>
                      <a:pt x="116931" y="332521"/>
                    </a:cubicBezTo>
                    <a:cubicBezTo>
                      <a:pt x="116931" y="244823"/>
                      <a:pt x="190012" y="173569"/>
                      <a:pt x="279537" y="173569"/>
                    </a:cubicBezTo>
                    <a:cubicBezTo>
                      <a:pt x="369062" y="173569"/>
                      <a:pt x="442144" y="244823"/>
                      <a:pt x="442144" y="332521"/>
                    </a:cubicBezTo>
                    <a:cubicBezTo>
                      <a:pt x="442144" y="367235"/>
                      <a:pt x="429354" y="400122"/>
                      <a:pt x="409257" y="427527"/>
                    </a:cubicBezTo>
                    <a:lnTo>
                      <a:pt x="471376" y="537150"/>
                    </a:lnTo>
                    <a:lnTo>
                      <a:pt x="557247" y="485993"/>
                    </a:lnTo>
                    <a:lnTo>
                      <a:pt x="557247" y="160780"/>
                    </a:lnTo>
                    <a:lnTo>
                      <a:pt x="555420" y="160780"/>
                    </a:lnTo>
                    <a:lnTo>
                      <a:pt x="555420" y="160780"/>
                    </a:lnTo>
                    <a:close/>
                  </a:path>
                </a:pathLst>
              </a:custGeom>
              <a:solidFill>
                <a:schemeClr val="bg1">
                  <a:lumMod val="50000"/>
                </a:schemeClr>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Shape 76">
                <a:extLst>
                  <a:ext uri="{FF2B5EF4-FFF2-40B4-BE49-F238E27FC236}">
                    <a16:creationId xmlns:a16="http://schemas.microsoft.com/office/drawing/2014/main" id="{E2463425-1A62-4A33-BB97-7C9A5EFED6B5}"/>
                  </a:ext>
                </a:extLst>
              </p:cNvPr>
              <p:cNvSpPr/>
              <p:nvPr/>
            </p:nvSpPr>
            <p:spPr>
              <a:xfrm>
                <a:off x="8884516" y="4859318"/>
                <a:ext cx="182704" cy="146163"/>
              </a:xfrm>
              <a:custGeom>
                <a:avLst/>
                <a:gdLst>
                  <a:gd name="connsiteX0" fmla="*/ 63946 w 182704"/>
                  <a:gd name="connsiteY0" fmla="*/ 155298 h 146163"/>
                  <a:gd name="connsiteX1" fmla="*/ 0 w 182704"/>
                  <a:gd name="connsiteY1" fmla="*/ 93179 h 146163"/>
                  <a:gd name="connsiteX2" fmla="*/ 25579 w 182704"/>
                  <a:gd name="connsiteY2" fmla="*/ 65773 h 146163"/>
                  <a:gd name="connsiteX3" fmla="*/ 62119 w 182704"/>
                  <a:gd name="connsiteY3" fmla="*/ 104141 h 146163"/>
                  <a:gd name="connsiteX4" fmla="*/ 164434 w 182704"/>
                  <a:gd name="connsiteY4" fmla="*/ 0 h 146163"/>
                  <a:gd name="connsiteX5" fmla="*/ 191839 w 182704"/>
                  <a:gd name="connsiteY5" fmla="*/ 25579 h 1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04" h="146163">
                    <a:moveTo>
                      <a:pt x="63946" y="155298"/>
                    </a:moveTo>
                    <a:lnTo>
                      <a:pt x="0" y="93179"/>
                    </a:lnTo>
                    <a:lnTo>
                      <a:pt x="25579" y="65773"/>
                    </a:lnTo>
                    <a:lnTo>
                      <a:pt x="62119" y="104141"/>
                    </a:lnTo>
                    <a:lnTo>
                      <a:pt x="164434" y="0"/>
                    </a:lnTo>
                    <a:lnTo>
                      <a:pt x="191839" y="25579"/>
                    </a:lnTo>
                    <a:close/>
                  </a:path>
                </a:pathLst>
              </a:custGeom>
              <a:solidFill>
                <a:schemeClr val="accent2"/>
              </a:solidFill>
              <a:ln w="18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79" name="Graphic 77">
              <a:extLst>
                <a:ext uri="{FF2B5EF4-FFF2-40B4-BE49-F238E27FC236}">
                  <a16:creationId xmlns:a16="http://schemas.microsoft.com/office/drawing/2014/main" id="{BAC72434-B3AD-4656-BBA9-15B40713358E}"/>
                </a:ext>
              </a:extLst>
            </p:cNvPr>
            <p:cNvGrpSpPr/>
            <p:nvPr/>
          </p:nvGrpSpPr>
          <p:grpSpPr>
            <a:xfrm>
              <a:off x="2900957" y="3617570"/>
              <a:ext cx="617744" cy="599515"/>
              <a:chOff x="5795227" y="3790588"/>
              <a:chExt cx="556089" cy="539680"/>
            </a:xfrm>
          </p:grpSpPr>
          <p:sp>
            <p:nvSpPr>
              <p:cNvPr id="80" name="Freeform: Shape 79">
                <a:extLst>
                  <a:ext uri="{FF2B5EF4-FFF2-40B4-BE49-F238E27FC236}">
                    <a16:creationId xmlns:a16="http://schemas.microsoft.com/office/drawing/2014/main" id="{A25E22B9-9B53-45FF-B777-35EFDD6752B7}"/>
                  </a:ext>
                </a:extLst>
              </p:cNvPr>
              <p:cNvSpPr/>
              <p:nvPr/>
            </p:nvSpPr>
            <p:spPr>
              <a:xfrm>
                <a:off x="5795227" y="4182593"/>
                <a:ext cx="147675" cy="147675"/>
              </a:xfrm>
              <a:custGeom>
                <a:avLst/>
                <a:gdLst>
                  <a:gd name="connsiteX0" fmla="*/ 121422 w 147675"/>
                  <a:gd name="connsiteY0" fmla="*/ 70556 h 147675"/>
                  <a:gd name="connsiteX1" fmla="*/ 123063 w 147675"/>
                  <a:gd name="connsiteY1" fmla="*/ 160802 h 147675"/>
                  <a:gd name="connsiteX2" fmla="*/ 162443 w 147675"/>
                  <a:gd name="connsiteY2" fmla="*/ 160802 h 147675"/>
                  <a:gd name="connsiteX3" fmla="*/ 162443 w 147675"/>
                  <a:gd name="connsiteY3" fmla="*/ 1641 h 147675"/>
                  <a:gd name="connsiteX4" fmla="*/ 0 w 147675"/>
                  <a:gd name="connsiteY4" fmla="*/ 0 h 147675"/>
                  <a:gd name="connsiteX5" fmla="*/ 0 w 147675"/>
                  <a:gd name="connsiteY5" fmla="*/ 39380 h 147675"/>
                  <a:gd name="connsiteX6" fmla="*/ 91887 w 147675"/>
                  <a:gd name="connsiteY6" fmla="*/ 41021 h 147675"/>
                  <a:gd name="connsiteX7" fmla="*/ 4923 w 147675"/>
                  <a:gd name="connsiteY7" fmla="*/ 129626 h 147675"/>
                  <a:gd name="connsiteX8" fmla="*/ 34458 w 147675"/>
                  <a:gd name="connsiteY8" fmla="*/ 15916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5" h="147675">
                    <a:moveTo>
                      <a:pt x="121422" y="70556"/>
                    </a:moveTo>
                    <a:lnTo>
                      <a:pt x="123063" y="160802"/>
                    </a:lnTo>
                    <a:lnTo>
                      <a:pt x="162443" y="160802"/>
                    </a:lnTo>
                    <a:lnTo>
                      <a:pt x="162443" y="1641"/>
                    </a:lnTo>
                    <a:lnTo>
                      <a:pt x="0" y="0"/>
                    </a:lnTo>
                    <a:lnTo>
                      <a:pt x="0" y="39380"/>
                    </a:lnTo>
                    <a:lnTo>
                      <a:pt x="91887" y="41021"/>
                    </a:lnTo>
                    <a:lnTo>
                      <a:pt x="4923" y="129626"/>
                    </a:lnTo>
                    <a:lnTo>
                      <a:pt x="34458" y="159161"/>
                    </a:lnTo>
                    <a:close/>
                  </a:path>
                </a:pathLst>
              </a:custGeom>
              <a:solidFill>
                <a:schemeClr val="bg1">
                  <a:lumMod val="50000"/>
                </a:schemeClr>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1" name="Freeform: Shape 80">
                <a:extLst>
                  <a:ext uri="{FF2B5EF4-FFF2-40B4-BE49-F238E27FC236}">
                    <a16:creationId xmlns:a16="http://schemas.microsoft.com/office/drawing/2014/main" id="{F89F8C29-FAC7-430F-B622-6AC351837055}"/>
                  </a:ext>
                </a:extLst>
              </p:cNvPr>
              <p:cNvSpPr/>
              <p:nvPr/>
            </p:nvSpPr>
            <p:spPr>
              <a:xfrm>
                <a:off x="6187232" y="3790588"/>
                <a:ext cx="164084" cy="147675"/>
              </a:xfrm>
              <a:custGeom>
                <a:avLst/>
                <a:gdLst>
                  <a:gd name="connsiteX0" fmla="*/ 159161 w 164083"/>
                  <a:gd name="connsiteY0" fmla="*/ 31176 h 147675"/>
                  <a:gd name="connsiteX1" fmla="*/ 129626 w 164083"/>
                  <a:gd name="connsiteY1" fmla="*/ 1641 h 147675"/>
                  <a:gd name="connsiteX2" fmla="*/ 41021 w 164083"/>
                  <a:gd name="connsiteY2" fmla="*/ 90246 h 147675"/>
                  <a:gd name="connsiteX3" fmla="*/ 39380 w 164083"/>
                  <a:gd name="connsiteY3" fmla="*/ 0 h 147675"/>
                  <a:gd name="connsiteX4" fmla="*/ 0 w 164083"/>
                  <a:gd name="connsiteY4" fmla="*/ 0 h 147675"/>
                  <a:gd name="connsiteX5" fmla="*/ 1641 w 164083"/>
                  <a:gd name="connsiteY5" fmla="*/ 159161 h 147675"/>
                  <a:gd name="connsiteX6" fmla="*/ 162443 w 164083"/>
                  <a:gd name="connsiteY6" fmla="*/ 160802 h 147675"/>
                  <a:gd name="connsiteX7" fmla="*/ 164084 w 164083"/>
                  <a:gd name="connsiteY7" fmla="*/ 121422 h 147675"/>
                  <a:gd name="connsiteX8" fmla="*/ 70556 w 164083"/>
                  <a:gd name="connsiteY8" fmla="*/ 119781 h 1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083" h="147675">
                    <a:moveTo>
                      <a:pt x="159161" y="31176"/>
                    </a:moveTo>
                    <a:lnTo>
                      <a:pt x="129626" y="1641"/>
                    </a:lnTo>
                    <a:lnTo>
                      <a:pt x="41021" y="90246"/>
                    </a:lnTo>
                    <a:lnTo>
                      <a:pt x="39380" y="0"/>
                    </a:lnTo>
                    <a:lnTo>
                      <a:pt x="0" y="0"/>
                    </a:lnTo>
                    <a:lnTo>
                      <a:pt x="1641" y="159161"/>
                    </a:lnTo>
                    <a:lnTo>
                      <a:pt x="162443" y="160802"/>
                    </a:lnTo>
                    <a:lnTo>
                      <a:pt x="164084" y="121422"/>
                    </a:lnTo>
                    <a:lnTo>
                      <a:pt x="70556" y="119781"/>
                    </a:lnTo>
                    <a:close/>
                  </a:path>
                </a:pathLst>
              </a:custGeom>
              <a:solidFill>
                <a:schemeClr val="bg1">
                  <a:lumMod val="50000"/>
                </a:schemeClr>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Shape 81">
                <a:extLst>
                  <a:ext uri="{FF2B5EF4-FFF2-40B4-BE49-F238E27FC236}">
                    <a16:creationId xmlns:a16="http://schemas.microsoft.com/office/drawing/2014/main" id="{8A7597DF-BC64-4995-9A7B-CCD16E2718F7}"/>
                  </a:ext>
                </a:extLst>
              </p:cNvPr>
              <p:cNvSpPr/>
              <p:nvPr/>
            </p:nvSpPr>
            <p:spPr>
              <a:xfrm>
                <a:off x="5864885" y="3860246"/>
                <a:ext cx="410209" cy="410209"/>
              </a:xfrm>
              <a:custGeom>
                <a:avLst/>
                <a:gdLst>
                  <a:gd name="connsiteX0" fmla="*/ 313400 w 410209"/>
                  <a:gd name="connsiteY0" fmla="*/ 123063 h 410209"/>
                  <a:gd name="connsiteX1" fmla="*/ 290428 w 410209"/>
                  <a:gd name="connsiteY1" fmla="*/ 123063 h 410209"/>
                  <a:gd name="connsiteX2" fmla="*/ 290428 w 410209"/>
                  <a:gd name="connsiteY2" fmla="*/ 98450 h 410209"/>
                  <a:gd name="connsiteX3" fmla="*/ 288787 w 410209"/>
                  <a:gd name="connsiteY3" fmla="*/ 0 h 410209"/>
                  <a:gd name="connsiteX4" fmla="*/ 0 w 410209"/>
                  <a:gd name="connsiteY4" fmla="*/ 0 h 410209"/>
                  <a:gd name="connsiteX5" fmla="*/ 0 w 410209"/>
                  <a:gd name="connsiteY5" fmla="*/ 290428 h 410209"/>
                  <a:gd name="connsiteX6" fmla="*/ 101732 w 410209"/>
                  <a:gd name="connsiteY6" fmla="*/ 290428 h 410209"/>
                  <a:gd name="connsiteX7" fmla="*/ 126344 w 410209"/>
                  <a:gd name="connsiteY7" fmla="*/ 292069 h 410209"/>
                  <a:gd name="connsiteX8" fmla="*/ 126344 w 410209"/>
                  <a:gd name="connsiteY8" fmla="*/ 315041 h 410209"/>
                  <a:gd name="connsiteX9" fmla="*/ 126344 w 410209"/>
                  <a:gd name="connsiteY9" fmla="*/ 413491 h 410209"/>
                  <a:gd name="connsiteX10" fmla="*/ 413491 w 410209"/>
                  <a:gd name="connsiteY10" fmla="*/ 413491 h 410209"/>
                  <a:gd name="connsiteX11" fmla="*/ 413491 w 410209"/>
                  <a:gd name="connsiteY11" fmla="*/ 124704 h 4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209" h="410209">
                    <a:moveTo>
                      <a:pt x="313400" y="123063"/>
                    </a:moveTo>
                    <a:lnTo>
                      <a:pt x="290428" y="123063"/>
                    </a:lnTo>
                    <a:lnTo>
                      <a:pt x="290428" y="98450"/>
                    </a:lnTo>
                    <a:lnTo>
                      <a:pt x="288787" y="0"/>
                    </a:lnTo>
                    <a:lnTo>
                      <a:pt x="0" y="0"/>
                    </a:lnTo>
                    <a:lnTo>
                      <a:pt x="0" y="290428"/>
                    </a:lnTo>
                    <a:lnTo>
                      <a:pt x="101732" y="290428"/>
                    </a:lnTo>
                    <a:lnTo>
                      <a:pt x="126344" y="292069"/>
                    </a:lnTo>
                    <a:lnTo>
                      <a:pt x="126344" y="315041"/>
                    </a:lnTo>
                    <a:lnTo>
                      <a:pt x="126344" y="413491"/>
                    </a:lnTo>
                    <a:lnTo>
                      <a:pt x="413491" y="413491"/>
                    </a:lnTo>
                    <a:lnTo>
                      <a:pt x="413491" y="124704"/>
                    </a:lnTo>
                    <a:close/>
                  </a:path>
                </a:pathLst>
              </a:custGeom>
              <a:solidFill>
                <a:schemeClr val="accent2"/>
              </a:solidFill>
              <a:ln w="161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93" name="Graphic 91">
              <a:extLst>
                <a:ext uri="{FF2B5EF4-FFF2-40B4-BE49-F238E27FC236}">
                  <a16:creationId xmlns:a16="http://schemas.microsoft.com/office/drawing/2014/main" id="{CA7092E5-3A0E-4BA3-BE2E-B4B2A8CF041B}"/>
                </a:ext>
              </a:extLst>
            </p:cNvPr>
            <p:cNvGrpSpPr/>
            <p:nvPr/>
          </p:nvGrpSpPr>
          <p:grpSpPr>
            <a:xfrm>
              <a:off x="1083822" y="3555033"/>
              <a:ext cx="434079" cy="651119"/>
              <a:chOff x="1311554" y="4617573"/>
              <a:chExt cx="434079" cy="651119"/>
            </a:xfrm>
          </p:grpSpPr>
          <p:sp>
            <p:nvSpPr>
              <p:cNvPr id="94" name="Freeform: Shape 93">
                <a:extLst>
                  <a:ext uri="{FF2B5EF4-FFF2-40B4-BE49-F238E27FC236}">
                    <a16:creationId xmlns:a16="http://schemas.microsoft.com/office/drawing/2014/main" id="{3C037E3A-531A-444E-B2C9-461ECB2280EE}"/>
                  </a:ext>
                </a:extLst>
              </p:cNvPr>
              <p:cNvSpPr/>
              <p:nvPr/>
            </p:nvSpPr>
            <p:spPr>
              <a:xfrm>
                <a:off x="1518176" y="4617573"/>
                <a:ext cx="208358" cy="243084"/>
              </a:xfrm>
              <a:custGeom>
                <a:avLst/>
                <a:gdLst>
                  <a:gd name="connsiteX0" fmla="*/ 208358 w 208357"/>
                  <a:gd name="connsiteY0" fmla="*/ 79871 h 243084"/>
                  <a:gd name="connsiteX1" fmla="*/ 0 w 208357"/>
                  <a:gd name="connsiteY1" fmla="*/ 0 h 243084"/>
                  <a:gd name="connsiteX2" fmla="*/ 0 w 208357"/>
                  <a:gd name="connsiteY2" fmla="*/ 138905 h 243084"/>
                  <a:gd name="connsiteX3" fmla="*/ 0 w 208357"/>
                  <a:gd name="connsiteY3" fmla="*/ 159741 h 243084"/>
                  <a:gd name="connsiteX4" fmla="*/ 0 w 208357"/>
                  <a:gd name="connsiteY4" fmla="*/ 256975 h 243084"/>
                  <a:gd name="connsiteX5" fmla="*/ 34726 w 208357"/>
                  <a:gd name="connsiteY5" fmla="*/ 256975 h 243084"/>
                  <a:gd name="connsiteX6" fmla="*/ 34726 w 208357"/>
                  <a:gd name="connsiteY6" fmla="*/ 145851 h 24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7" h="243084">
                    <a:moveTo>
                      <a:pt x="208358" y="79871"/>
                    </a:moveTo>
                    <a:lnTo>
                      <a:pt x="0" y="0"/>
                    </a:lnTo>
                    <a:lnTo>
                      <a:pt x="0" y="138905"/>
                    </a:lnTo>
                    <a:lnTo>
                      <a:pt x="0" y="159741"/>
                    </a:lnTo>
                    <a:lnTo>
                      <a:pt x="0" y="256975"/>
                    </a:lnTo>
                    <a:lnTo>
                      <a:pt x="34726" y="256975"/>
                    </a:lnTo>
                    <a:lnTo>
                      <a:pt x="34726" y="145851"/>
                    </a:lnTo>
                    <a:close/>
                  </a:path>
                </a:pathLst>
              </a:custGeom>
              <a:solidFill>
                <a:schemeClr val="accent2"/>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5" name="Freeform: Shape 94">
                <a:extLst>
                  <a:ext uri="{FF2B5EF4-FFF2-40B4-BE49-F238E27FC236}">
                    <a16:creationId xmlns:a16="http://schemas.microsoft.com/office/drawing/2014/main" id="{88F59608-A33B-47C2-A3D6-C8FE05561E83}"/>
                  </a:ext>
                </a:extLst>
              </p:cNvPr>
              <p:cNvSpPr/>
              <p:nvPr/>
            </p:nvSpPr>
            <p:spPr>
              <a:xfrm>
                <a:off x="1311554" y="4874548"/>
                <a:ext cx="434079" cy="156268"/>
              </a:xfrm>
              <a:custGeom>
                <a:avLst/>
                <a:gdLst>
                  <a:gd name="connsiteX0" fmla="*/ 0 w 434078"/>
                  <a:gd name="connsiteY0" fmla="*/ 36463 h 156268"/>
                  <a:gd name="connsiteX1" fmla="*/ 0 w 434078"/>
                  <a:gd name="connsiteY1" fmla="*/ 159741 h 156268"/>
                  <a:gd name="connsiteX2" fmla="*/ 441024 w 434078"/>
                  <a:gd name="connsiteY2" fmla="*/ 159741 h 156268"/>
                  <a:gd name="connsiteX3" fmla="*/ 441024 w 434078"/>
                  <a:gd name="connsiteY3" fmla="*/ 60771 h 156268"/>
                  <a:gd name="connsiteX4" fmla="*/ 441024 w 434078"/>
                  <a:gd name="connsiteY4" fmla="*/ 60771 h 156268"/>
                  <a:gd name="connsiteX5" fmla="*/ 441024 w 434078"/>
                  <a:gd name="connsiteY5" fmla="*/ 159741 h 156268"/>
                  <a:gd name="connsiteX6" fmla="*/ 442760 w 434078"/>
                  <a:gd name="connsiteY6" fmla="*/ 159741 h 156268"/>
                  <a:gd name="connsiteX7" fmla="*/ 442760 w 434078"/>
                  <a:gd name="connsiteY7" fmla="*/ 34726 h 156268"/>
                  <a:gd name="connsiteX8" fmla="*/ 345527 w 434078"/>
                  <a:gd name="connsiteY8" fmla="*/ 34726 h 156268"/>
                  <a:gd name="connsiteX9" fmla="*/ 345527 w 434078"/>
                  <a:gd name="connsiteY9" fmla="*/ 76398 h 156268"/>
                  <a:gd name="connsiteX10" fmla="*/ 279547 w 434078"/>
                  <a:gd name="connsiteY10" fmla="*/ 76398 h 156268"/>
                  <a:gd name="connsiteX11" fmla="*/ 279547 w 434078"/>
                  <a:gd name="connsiteY11" fmla="*/ 0 h 156268"/>
                  <a:gd name="connsiteX12" fmla="*/ 158005 w 434078"/>
                  <a:gd name="connsiteY12" fmla="*/ 0 h 156268"/>
                  <a:gd name="connsiteX13" fmla="*/ 158005 w 434078"/>
                  <a:gd name="connsiteY13" fmla="*/ 76398 h 156268"/>
                  <a:gd name="connsiteX14" fmla="*/ 93761 w 434078"/>
                  <a:gd name="connsiteY14" fmla="*/ 76398 h 156268"/>
                  <a:gd name="connsiteX15" fmla="*/ 93761 w 434078"/>
                  <a:gd name="connsiteY15" fmla="*/ 36463 h 15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078" h="156268">
                    <a:moveTo>
                      <a:pt x="0" y="36463"/>
                    </a:moveTo>
                    <a:lnTo>
                      <a:pt x="0" y="159741"/>
                    </a:lnTo>
                    <a:lnTo>
                      <a:pt x="441024" y="159741"/>
                    </a:lnTo>
                    <a:lnTo>
                      <a:pt x="441024" y="60771"/>
                    </a:lnTo>
                    <a:lnTo>
                      <a:pt x="441024" y="60771"/>
                    </a:lnTo>
                    <a:lnTo>
                      <a:pt x="441024" y="159741"/>
                    </a:lnTo>
                    <a:lnTo>
                      <a:pt x="442760" y="159741"/>
                    </a:lnTo>
                    <a:lnTo>
                      <a:pt x="442760" y="34726"/>
                    </a:lnTo>
                    <a:lnTo>
                      <a:pt x="345527" y="34726"/>
                    </a:lnTo>
                    <a:lnTo>
                      <a:pt x="345527" y="76398"/>
                    </a:lnTo>
                    <a:lnTo>
                      <a:pt x="279547" y="76398"/>
                    </a:lnTo>
                    <a:lnTo>
                      <a:pt x="279547" y="0"/>
                    </a:lnTo>
                    <a:lnTo>
                      <a:pt x="158005" y="0"/>
                    </a:lnTo>
                    <a:lnTo>
                      <a:pt x="158005" y="76398"/>
                    </a:lnTo>
                    <a:lnTo>
                      <a:pt x="93761" y="76398"/>
                    </a:lnTo>
                    <a:lnTo>
                      <a:pt x="93761" y="36463"/>
                    </a:lnTo>
                    <a:close/>
                  </a:path>
                </a:pathLst>
              </a:custGeom>
              <a:solidFill>
                <a:schemeClr val="bg1">
                  <a:lumMod val="50000"/>
                </a:schemeClr>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6" name="Freeform: Shape 95">
                <a:extLst>
                  <a:ext uri="{FF2B5EF4-FFF2-40B4-BE49-F238E27FC236}">
                    <a16:creationId xmlns:a16="http://schemas.microsoft.com/office/drawing/2014/main" id="{E751FB54-986C-4EC5-9C63-47EDCC6AECCB}"/>
                  </a:ext>
                </a:extLst>
              </p:cNvPr>
              <p:cNvSpPr/>
              <p:nvPr/>
            </p:nvSpPr>
            <p:spPr>
              <a:xfrm>
                <a:off x="1341071" y="5199239"/>
                <a:ext cx="381989" cy="69453"/>
              </a:xfrm>
              <a:custGeom>
                <a:avLst/>
                <a:gdLst>
                  <a:gd name="connsiteX0" fmla="*/ 0 w 381989"/>
                  <a:gd name="connsiteY0" fmla="*/ 0 h 69452"/>
                  <a:gd name="connsiteX1" fmla="*/ 383726 w 381989"/>
                  <a:gd name="connsiteY1" fmla="*/ 0 h 69452"/>
                  <a:gd name="connsiteX2" fmla="*/ 383726 w 381989"/>
                  <a:gd name="connsiteY2" fmla="*/ 76398 h 69452"/>
                  <a:gd name="connsiteX3" fmla="*/ 0 w 381989"/>
                  <a:gd name="connsiteY3" fmla="*/ 76398 h 69452"/>
                </a:gdLst>
                <a:ahLst/>
                <a:cxnLst>
                  <a:cxn ang="0">
                    <a:pos x="connsiteX0" y="connsiteY0"/>
                  </a:cxn>
                  <a:cxn ang="0">
                    <a:pos x="connsiteX1" y="connsiteY1"/>
                  </a:cxn>
                  <a:cxn ang="0">
                    <a:pos x="connsiteX2" y="connsiteY2"/>
                  </a:cxn>
                  <a:cxn ang="0">
                    <a:pos x="connsiteX3" y="connsiteY3"/>
                  </a:cxn>
                </a:cxnLst>
                <a:rect l="l" t="t" r="r" b="b"/>
                <a:pathLst>
                  <a:path w="381989" h="69452">
                    <a:moveTo>
                      <a:pt x="0" y="0"/>
                    </a:moveTo>
                    <a:lnTo>
                      <a:pt x="383726" y="0"/>
                    </a:lnTo>
                    <a:lnTo>
                      <a:pt x="383726" y="76398"/>
                    </a:lnTo>
                    <a:lnTo>
                      <a:pt x="0" y="76398"/>
                    </a:lnTo>
                    <a:close/>
                  </a:path>
                </a:pathLst>
              </a:custGeom>
              <a:solidFill>
                <a:schemeClr val="bg1">
                  <a:lumMod val="50000"/>
                </a:schemeClr>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7" name="Freeform: Shape 96">
                <a:extLst>
                  <a:ext uri="{FF2B5EF4-FFF2-40B4-BE49-F238E27FC236}">
                    <a16:creationId xmlns:a16="http://schemas.microsoft.com/office/drawing/2014/main" id="{2AFEAD74-5911-4DDF-BD6A-17B22D0EBCC2}"/>
                  </a:ext>
                </a:extLst>
              </p:cNvPr>
              <p:cNvSpPr/>
              <p:nvPr/>
            </p:nvSpPr>
            <p:spPr>
              <a:xfrm>
                <a:off x="1403579" y="5072488"/>
                <a:ext cx="243084" cy="86816"/>
              </a:xfrm>
              <a:custGeom>
                <a:avLst/>
                <a:gdLst>
                  <a:gd name="connsiteX0" fmla="*/ 0 w 243084"/>
                  <a:gd name="connsiteY0" fmla="*/ 0 h 86815"/>
                  <a:gd name="connsiteX1" fmla="*/ 258711 w 243084"/>
                  <a:gd name="connsiteY1" fmla="*/ 0 h 86815"/>
                  <a:gd name="connsiteX2" fmla="*/ 258711 w 243084"/>
                  <a:gd name="connsiteY2" fmla="*/ 88552 h 86815"/>
                  <a:gd name="connsiteX3" fmla="*/ 0 w 243084"/>
                  <a:gd name="connsiteY3" fmla="*/ 88552 h 86815"/>
                </a:gdLst>
                <a:ahLst/>
                <a:cxnLst>
                  <a:cxn ang="0">
                    <a:pos x="connsiteX0" y="connsiteY0"/>
                  </a:cxn>
                  <a:cxn ang="0">
                    <a:pos x="connsiteX1" y="connsiteY1"/>
                  </a:cxn>
                  <a:cxn ang="0">
                    <a:pos x="connsiteX2" y="connsiteY2"/>
                  </a:cxn>
                  <a:cxn ang="0">
                    <a:pos x="connsiteX3" y="connsiteY3"/>
                  </a:cxn>
                </a:cxnLst>
                <a:rect l="l" t="t" r="r" b="b"/>
                <a:pathLst>
                  <a:path w="243084" h="86815">
                    <a:moveTo>
                      <a:pt x="0" y="0"/>
                    </a:moveTo>
                    <a:lnTo>
                      <a:pt x="258711" y="0"/>
                    </a:lnTo>
                    <a:lnTo>
                      <a:pt x="258711" y="88552"/>
                    </a:lnTo>
                    <a:lnTo>
                      <a:pt x="0" y="88552"/>
                    </a:lnTo>
                    <a:close/>
                  </a:path>
                </a:pathLst>
              </a:custGeom>
              <a:solidFill>
                <a:schemeClr val="bg1">
                  <a:lumMod val="50000"/>
                </a:schemeClr>
              </a:solidFill>
              <a:ln w="1721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24" name="Group 23">
            <a:extLst>
              <a:ext uri="{FF2B5EF4-FFF2-40B4-BE49-F238E27FC236}">
                <a16:creationId xmlns:a16="http://schemas.microsoft.com/office/drawing/2014/main" id="{058AA71D-8D27-4B42-A3D8-F164D0E71AD4}"/>
              </a:ext>
            </a:extLst>
          </p:cNvPr>
          <p:cNvGrpSpPr/>
          <p:nvPr/>
        </p:nvGrpSpPr>
        <p:grpSpPr>
          <a:xfrm>
            <a:off x="3918328" y="5006389"/>
            <a:ext cx="4453041" cy="714852"/>
            <a:chOff x="3181135" y="5006389"/>
            <a:chExt cx="4453041" cy="714852"/>
          </a:xfrm>
        </p:grpSpPr>
        <p:grpSp>
          <p:nvGrpSpPr>
            <p:cNvPr id="23" name="Group 22">
              <a:extLst>
                <a:ext uri="{FF2B5EF4-FFF2-40B4-BE49-F238E27FC236}">
                  <a16:creationId xmlns:a16="http://schemas.microsoft.com/office/drawing/2014/main" id="{6C35B029-A551-4138-B309-C083353D2B61}"/>
                </a:ext>
              </a:extLst>
            </p:cNvPr>
            <p:cNvGrpSpPr/>
            <p:nvPr/>
          </p:nvGrpSpPr>
          <p:grpSpPr>
            <a:xfrm>
              <a:off x="3181135" y="5006389"/>
              <a:ext cx="4453041" cy="349290"/>
              <a:chOff x="3181135" y="5006389"/>
              <a:chExt cx="4453041" cy="349290"/>
            </a:xfrm>
          </p:grpSpPr>
          <p:sp>
            <p:nvSpPr>
              <p:cNvPr id="6" name="TextBox 5">
                <a:extLst>
                  <a:ext uri="{FF2B5EF4-FFF2-40B4-BE49-F238E27FC236}">
                    <a16:creationId xmlns:a16="http://schemas.microsoft.com/office/drawing/2014/main" id="{44FA8097-E578-44A4-9824-2FCFFAF5DEAF}"/>
                  </a:ext>
                </a:extLst>
              </p:cNvPr>
              <p:cNvSpPr txBox="1"/>
              <p:nvPr/>
            </p:nvSpPr>
            <p:spPr>
              <a:xfrm>
                <a:off x="3696155" y="5062156"/>
                <a:ext cx="3938021" cy="237757"/>
              </a:xfrm>
              <a:prstGeom prst="rect">
                <a:avLst/>
              </a:prstGeom>
              <a:ln>
                <a:noFill/>
              </a:ln>
            </p:spPr>
            <p:txBody>
              <a:bodyPr wrap="square" rtlCol="0">
                <a:spAutoFit/>
              </a:bodyPr>
              <a:lstStyle>
                <a:defPPr>
                  <a:defRPr lang="en-US"/>
                </a:defPPr>
                <a:lvl1pPr algn="ctr">
                  <a:defRPr sz="1200" b="1">
                    <a:gradFill>
                      <a:gsLst>
                        <a:gs pos="0">
                          <a:schemeClr val="tx1"/>
                        </a:gs>
                        <a:gs pos="100000">
                          <a:schemeClr val="tx1"/>
                        </a:gs>
                      </a:gsLst>
                      <a:lin ang="5400000" scaled="1"/>
                    </a:gradFill>
                    <a:latin typeface="Segoe UI" panose="020B0502040204020203" pitchFamily="34" charset="0"/>
                    <a:cs typeface="Segoe UI" panose="020B0502040204020203" pitchFamily="34" charset="0"/>
                  </a:defRPr>
                </a:lvl1pPr>
              </a:lstStyle>
              <a:p>
                <a:pPr marL="0" marR="0" lvl="0" indent="0" algn="l"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CENTRALIZED CONFIGURATION AND ADMINISTRATION</a:t>
                </a:r>
              </a:p>
            </p:txBody>
          </p:sp>
          <p:grpSp>
            <p:nvGrpSpPr>
              <p:cNvPr id="11" name="Group 8">
                <a:extLst>
                  <a:ext uri="{FF2B5EF4-FFF2-40B4-BE49-F238E27FC236}">
                    <a16:creationId xmlns:a16="http://schemas.microsoft.com/office/drawing/2014/main" id="{80248634-280E-44A4-84F0-94CB250D4A2A}"/>
                  </a:ext>
                </a:extLst>
              </p:cNvPr>
              <p:cNvGrpSpPr>
                <a:grpSpLocks noChangeAspect="1"/>
              </p:cNvGrpSpPr>
              <p:nvPr/>
            </p:nvGrpSpPr>
            <p:grpSpPr bwMode="auto">
              <a:xfrm>
                <a:off x="3181135" y="5006389"/>
                <a:ext cx="349290" cy="349290"/>
                <a:chOff x="3270" y="3361"/>
                <a:chExt cx="256" cy="256"/>
              </a:xfrm>
            </p:grpSpPr>
            <p:sp>
              <p:nvSpPr>
                <p:cNvPr id="12" name="AutoShape 7">
                  <a:extLst>
                    <a:ext uri="{FF2B5EF4-FFF2-40B4-BE49-F238E27FC236}">
                      <a16:creationId xmlns:a16="http://schemas.microsoft.com/office/drawing/2014/main" id="{07E08787-EF3F-4E22-A685-98FF64CE53EA}"/>
                    </a:ext>
                  </a:extLst>
                </p:cNvPr>
                <p:cNvSpPr>
                  <a:spLocks noChangeAspect="1" noChangeArrowheads="1" noTextEdit="1"/>
                </p:cNvSpPr>
                <p:nvPr/>
              </p:nvSpPr>
              <p:spPr bwMode="auto">
                <a:xfrm>
                  <a:off x="3270"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9">
                  <a:extLst>
                    <a:ext uri="{FF2B5EF4-FFF2-40B4-BE49-F238E27FC236}">
                      <a16:creationId xmlns:a16="http://schemas.microsoft.com/office/drawing/2014/main" id="{77F5D08B-2CD8-498B-AECD-C3A3C12E3A60}"/>
                    </a:ext>
                  </a:extLst>
                </p:cNvPr>
                <p:cNvSpPr>
                  <a:spLocks/>
                </p:cNvSpPr>
                <p:nvPr/>
              </p:nvSpPr>
              <p:spPr bwMode="auto">
                <a:xfrm>
                  <a:off x="3311" y="3393"/>
                  <a:ext cx="17" cy="29"/>
                </a:xfrm>
                <a:custGeom>
                  <a:avLst/>
                  <a:gdLst>
                    <a:gd name="T0" fmla="*/ 27 w 27"/>
                    <a:gd name="T1" fmla="*/ 0 h 46"/>
                    <a:gd name="T2" fmla="*/ 27 w 27"/>
                    <a:gd name="T3" fmla="*/ 0 h 46"/>
                    <a:gd name="T4" fmla="*/ 0 w 27"/>
                    <a:gd name="T5" fmla="*/ 0 h 46"/>
                    <a:gd name="T6" fmla="*/ 0 w 27"/>
                    <a:gd name="T7" fmla="*/ 46 h 46"/>
                    <a:gd name="T8" fmla="*/ 27 w 27"/>
                    <a:gd name="T9" fmla="*/ 46 h 46"/>
                    <a:gd name="T10" fmla="*/ 27 w 27"/>
                    <a:gd name="T11" fmla="*/ 0 h 46"/>
                  </a:gdLst>
                  <a:ahLst/>
                  <a:cxnLst>
                    <a:cxn ang="0">
                      <a:pos x="T0" y="T1"/>
                    </a:cxn>
                    <a:cxn ang="0">
                      <a:pos x="T2" y="T3"/>
                    </a:cxn>
                    <a:cxn ang="0">
                      <a:pos x="T4" y="T5"/>
                    </a:cxn>
                    <a:cxn ang="0">
                      <a:pos x="T6" y="T7"/>
                    </a:cxn>
                    <a:cxn ang="0">
                      <a:pos x="T8" y="T9"/>
                    </a:cxn>
                    <a:cxn ang="0">
                      <a:pos x="T10" y="T11"/>
                    </a:cxn>
                  </a:cxnLst>
                  <a:rect l="0" t="0" r="r" b="b"/>
                  <a:pathLst>
                    <a:path w="27" h="46">
                      <a:moveTo>
                        <a:pt x="27" y="0"/>
                      </a:moveTo>
                      <a:lnTo>
                        <a:pt x="27" y="0"/>
                      </a:lnTo>
                      <a:lnTo>
                        <a:pt x="0" y="0"/>
                      </a:lnTo>
                      <a:lnTo>
                        <a:pt x="0" y="46"/>
                      </a:lnTo>
                      <a:lnTo>
                        <a:pt x="27" y="46"/>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10">
                  <a:extLst>
                    <a:ext uri="{FF2B5EF4-FFF2-40B4-BE49-F238E27FC236}">
                      <a16:creationId xmlns:a16="http://schemas.microsoft.com/office/drawing/2014/main" id="{759DBE61-DA4E-4D50-9A6D-498C19049158}"/>
                    </a:ext>
                  </a:extLst>
                </p:cNvPr>
                <p:cNvSpPr>
                  <a:spLocks/>
                </p:cNvSpPr>
                <p:nvPr/>
              </p:nvSpPr>
              <p:spPr bwMode="auto">
                <a:xfrm>
                  <a:off x="3311" y="3472"/>
                  <a:ext cx="17" cy="116"/>
                </a:xfrm>
                <a:custGeom>
                  <a:avLst/>
                  <a:gdLst>
                    <a:gd name="T0" fmla="*/ 0 w 27"/>
                    <a:gd name="T1" fmla="*/ 187 h 187"/>
                    <a:gd name="T2" fmla="*/ 0 w 27"/>
                    <a:gd name="T3" fmla="*/ 187 h 187"/>
                    <a:gd name="T4" fmla="*/ 27 w 27"/>
                    <a:gd name="T5" fmla="*/ 187 h 187"/>
                    <a:gd name="T6" fmla="*/ 27 w 27"/>
                    <a:gd name="T7" fmla="*/ 0 h 187"/>
                    <a:gd name="T8" fmla="*/ 0 w 27"/>
                    <a:gd name="T9" fmla="*/ 0 h 187"/>
                    <a:gd name="T10" fmla="*/ 0 w 27"/>
                    <a:gd name="T11" fmla="*/ 187 h 187"/>
                  </a:gdLst>
                  <a:ahLst/>
                  <a:cxnLst>
                    <a:cxn ang="0">
                      <a:pos x="T0" y="T1"/>
                    </a:cxn>
                    <a:cxn ang="0">
                      <a:pos x="T2" y="T3"/>
                    </a:cxn>
                    <a:cxn ang="0">
                      <a:pos x="T4" y="T5"/>
                    </a:cxn>
                    <a:cxn ang="0">
                      <a:pos x="T6" y="T7"/>
                    </a:cxn>
                    <a:cxn ang="0">
                      <a:pos x="T8" y="T9"/>
                    </a:cxn>
                    <a:cxn ang="0">
                      <a:pos x="T10" y="T11"/>
                    </a:cxn>
                  </a:cxnLst>
                  <a:rect l="0" t="0" r="r" b="b"/>
                  <a:pathLst>
                    <a:path w="27" h="187">
                      <a:moveTo>
                        <a:pt x="0" y="187"/>
                      </a:moveTo>
                      <a:lnTo>
                        <a:pt x="0" y="187"/>
                      </a:lnTo>
                      <a:lnTo>
                        <a:pt x="27" y="187"/>
                      </a:lnTo>
                      <a:lnTo>
                        <a:pt x="27" y="0"/>
                      </a:lnTo>
                      <a:lnTo>
                        <a:pt x="0" y="0"/>
                      </a:lnTo>
                      <a:lnTo>
                        <a:pt x="0" y="187"/>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1">
                  <a:extLst>
                    <a:ext uri="{FF2B5EF4-FFF2-40B4-BE49-F238E27FC236}">
                      <a16:creationId xmlns:a16="http://schemas.microsoft.com/office/drawing/2014/main" id="{BB72276C-83B8-496F-8C4A-83C6467EB9BB}"/>
                    </a:ext>
                  </a:extLst>
                </p:cNvPr>
                <p:cNvSpPr>
                  <a:spLocks/>
                </p:cNvSpPr>
                <p:nvPr/>
              </p:nvSpPr>
              <p:spPr bwMode="auto">
                <a:xfrm>
                  <a:off x="3394" y="3569"/>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2">
                  <a:extLst>
                    <a:ext uri="{FF2B5EF4-FFF2-40B4-BE49-F238E27FC236}">
                      <a16:creationId xmlns:a16="http://schemas.microsoft.com/office/drawing/2014/main" id="{E25F3E4A-F22D-4AF3-9643-B44818E4319B}"/>
                    </a:ext>
                  </a:extLst>
                </p:cNvPr>
                <p:cNvSpPr>
                  <a:spLocks/>
                </p:cNvSpPr>
                <p:nvPr/>
              </p:nvSpPr>
              <p:spPr bwMode="auto">
                <a:xfrm>
                  <a:off x="3394" y="3393"/>
                  <a:ext cx="16" cy="125"/>
                </a:xfrm>
                <a:custGeom>
                  <a:avLst/>
                  <a:gdLst>
                    <a:gd name="T0" fmla="*/ 27 w 27"/>
                    <a:gd name="T1" fmla="*/ 0 h 201"/>
                    <a:gd name="T2" fmla="*/ 27 w 27"/>
                    <a:gd name="T3" fmla="*/ 0 h 201"/>
                    <a:gd name="T4" fmla="*/ 0 w 27"/>
                    <a:gd name="T5" fmla="*/ 0 h 201"/>
                    <a:gd name="T6" fmla="*/ 0 w 27"/>
                    <a:gd name="T7" fmla="*/ 201 h 201"/>
                    <a:gd name="T8" fmla="*/ 27 w 27"/>
                    <a:gd name="T9" fmla="*/ 201 h 201"/>
                    <a:gd name="T10" fmla="*/ 27 w 27"/>
                    <a:gd name="T11" fmla="*/ 0 h 201"/>
                  </a:gdLst>
                  <a:ahLst/>
                  <a:cxnLst>
                    <a:cxn ang="0">
                      <a:pos x="T0" y="T1"/>
                    </a:cxn>
                    <a:cxn ang="0">
                      <a:pos x="T2" y="T3"/>
                    </a:cxn>
                    <a:cxn ang="0">
                      <a:pos x="T4" y="T5"/>
                    </a:cxn>
                    <a:cxn ang="0">
                      <a:pos x="T6" y="T7"/>
                    </a:cxn>
                    <a:cxn ang="0">
                      <a:pos x="T8" y="T9"/>
                    </a:cxn>
                    <a:cxn ang="0">
                      <a:pos x="T10" y="T11"/>
                    </a:cxn>
                  </a:cxnLst>
                  <a:rect l="0" t="0" r="r" b="b"/>
                  <a:pathLst>
                    <a:path w="27" h="201">
                      <a:moveTo>
                        <a:pt x="27" y="0"/>
                      </a:moveTo>
                      <a:lnTo>
                        <a:pt x="27" y="0"/>
                      </a:lnTo>
                      <a:lnTo>
                        <a:pt x="0" y="0"/>
                      </a:lnTo>
                      <a:lnTo>
                        <a:pt x="0" y="201"/>
                      </a:lnTo>
                      <a:lnTo>
                        <a:pt x="27" y="201"/>
                      </a:lnTo>
                      <a:lnTo>
                        <a:pt x="27"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3">
                  <a:extLst>
                    <a:ext uri="{FF2B5EF4-FFF2-40B4-BE49-F238E27FC236}">
                      <a16:creationId xmlns:a16="http://schemas.microsoft.com/office/drawing/2014/main" id="{C7B99EEE-63F3-4B74-8E2A-F69F45F32584}"/>
                    </a:ext>
                  </a:extLst>
                </p:cNvPr>
                <p:cNvSpPr>
                  <a:spLocks/>
                </p:cNvSpPr>
                <p:nvPr/>
              </p:nvSpPr>
              <p:spPr bwMode="auto">
                <a:xfrm>
                  <a:off x="3477" y="3519"/>
                  <a:ext cx="16" cy="69"/>
                </a:xfrm>
                <a:custGeom>
                  <a:avLst/>
                  <a:gdLst>
                    <a:gd name="T0" fmla="*/ 0 w 26"/>
                    <a:gd name="T1" fmla="*/ 110 h 110"/>
                    <a:gd name="T2" fmla="*/ 0 w 26"/>
                    <a:gd name="T3" fmla="*/ 110 h 110"/>
                    <a:gd name="T4" fmla="*/ 26 w 26"/>
                    <a:gd name="T5" fmla="*/ 110 h 110"/>
                    <a:gd name="T6" fmla="*/ 26 w 26"/>
                    <a:gd name="T7" fmla="*/ 0 h 110"/>
                    <a:gd name="T8" fmla="*/ 0 w 26"/>
                    <a:gd name="T9" fmla="*/ 0 h 110"/>
                    <a:gd name="T10" fmla="*/ 0 w 26"/>
                    <a:gd name="T11" fmla="*/ 110 h 110"/>
                  </a:gdLst>
                  <a:ahLst/>
                  <a:cxnLst>
                    <a:cxn ang="0">
                      <a:pos x="T0" y="T1"/>
                    </a:cxn>
                    <a:cxn ang="0">
                      <a:pos x="T2" y="T3"/>
                    </a:cxn>
                    <a:cxn ang="0">
                      <a:pos x="T4" y="T5"/>
                    </a:cxn>
                    <a:cxn ang="0">
                      <a:pos x="T6" y="T7"/>
                    </a:cxn>
                    <a:cxn ang="0">
                      <a:pos x="T8" y="T9"/>
                    </a:cxn>
                    <a:cxn ang="0">
                      <a:pos x="T10" y="T11"/>
                    </a:cxn>
                  </a:cxnLst>
                  <a:rect l="0" t="0" r="r" b="b"/>
                  <a:pathLst>
                    <a:path w="26" h="110">
                      <a:moveTo>
                        <a:pt x="0" y="110"/>
                      </a:moveTo>
                      <a:lnTo>
                        <a:pt x="0" y="110"/>
                      </a:lnTo>
                      <a:lnTo>
                        <a:pt x="26" y="110"/>
                      </a:lnTo>
                      <a:lnTo>
                        <a:pt x="26" y="0"/>
                      </a:lnTo>
                      <a:lnTo>
                        <a:pt x="0" y="0"/>
                      </a:lnTo>
                      <a:lnTo>
                        <a:pt x="0" y="11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4">
                  <a:extLst>
                    <a:ext uri="{FF2B5EF4-FFF2-40B4-BE49-F238E27FC236}">
                      <a16:creationId xmlns:a16="http://schemas.microsoft.com/office/drawing/2014/main" id="{A980C88C-182E-43DC-A467-1A70FDB69D2B}"/>
                    </a:ext>
                  </a:extLst>
                </p:cNvPr>
                <p:cNvSpPr>
                  <a:spLocks/>
                </p:cNvSpPr>
                <p:nvPr/>
              </p:nvSpPr>
              <p:spPr bwMode="auto">
                <a:xfrm>
                  <a:off x="3477" y="3393"/>
                  <a:ext cx="16" cy="75"/>
                </a:xfrm>
                <a:custGeom>
                  <a:avLst/>
                  <a:gdLst>
                    <a:gd name="T0" fmla="*/ 26 w 26"/>
                    <a:gd name="T1" fmla="*/ 0 h 121"/>
                    <a:gd name="T2" fmla="*/ 26 w 26"/>
                    <a:gd name="T3" fmla="*/ 0 h 121"/>
                    <a:gd name="T4" fmla="*/ 0 w 26"/>
                    <a:gd name="T5" fmla="*/ 0 h 121"/>
                    <a:gd name="T6" fmla="*/ 0 w 26"/>
                    <a:gd name="T7" fmla="*/ 121 h 121"/>
                    <a:gd name="T8" fmla="*/ 26 w 26"/>
                    <a:gd name="T9" fmla="*/ 121 h 121"/>
                    <a:gd name="T10" fmla="*/ 26 w 26"/>
                    <a:gd name="T11" fmla="*/ 0 h 121"/>
                  </a:gdLst>
                  <a:ahLst/>
                  <a:cxnLst>
                    <a:cxn ang="0">
                      <a:pos x="T0" y="T1"/>
                    </a:cxn>
                    <a:cxn ang="0">
                      <a:pos x="T2" y="T3"/>
                    </a:cxn>
                    <a:cxn ang="0">
                      <a:pos x="T4" y="T5"/>
                    </a:cxn>
                    <a:cxn ang="0">
                      <a:pos x="T6" y="T7"/>
                    </a:cxn>
                    <a:cxn ang="0">
                      <a:pos x="T8" y="T9"/>
                    </a:cxn>
                    <a:cxn ang="0">
                      <a:pos x="T10" y="T11"/>
                    </a:cxn>
                  </a:cxnLst>
                  <a:rect l="0" t="0" r="r" b="b"/>
                  <a:pathLst>
                    <a:path w="26" h="121">
                      <a:moveTo>
                        <a:pt x="26" y="0"/>
                      </a:moveTo>
                      <a:lnTo>
                        <a:pt x="26" y="0"/>
                      </a:lnTo>
                      <a:lnTo>
                        <a:pt x="0" y="0"/>
                      </a:lnTo>
                      <a:lnTo>
                        <a:pt x="0" y="121"/>
                      </a:lnTo>
                      <a:lnTo>
                        <a:pt x="26" y="121"/>
                      </a:lnTo>
                      <a:lnTo>
                        <a:pt x="2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5">
                  <a:extLst>
                    <a:ext uri="{FF2B5EF4-FFF2-40B4-BE49-F238E27FC236}">
                      <a16:creationId xmlns:a16="http://schemas.microsoft.com/office/drawing/2014/main" id="{5AAA989A-D7AA-4FEF-8DD4-CE12DB408FD8}"/>
                    </a:ext>
                  </a:extLst>
                </p:cNvPr>
                <p:cNvSpPr>
                  <a:spLocks/>
                </p:cNvSpPr>
                <p:nvPr/>
              </p:nvSpPr>
              <p:spPr bwMode="auto">
                <a:xfrm>
                  <a:off x="3294" y="3422"/>
                  <a:ext cx="50" cy="33"/>
                </a:xfrm>
                <a:custGeom>
                  <a:avLst/>
                  <a:gdLst>
                    <a:gd name="T0" fmla="*/ 27 w 80"/>
                    <a:gd name="T1" fmla="*/ 0 h 53"/>
                    <a:gd name="T2" fmla="*/ 27 w 80"/>
                    <a:gd name="T3" fmla="*/ 0 h 53"/>
                    <a:gd name="T4" fmla="*/ 0 w 80"/>
                    <a:gd name="T5" fmla="*/ 0 h 53"/>
                    <a:gd name="T6" fmla="*/ 0 w 80"/>
                    <a:gd name="T7" fmla="*/ 53 h 53"/>
                    <a:gd name="T8" fmla="*/ 27 w 80"/>
                    <a:gd name="T9" fmla="*/ 53 h 53"/>
                    <a:gd name="T10" fmla="*/ 54 w 80"/>
                    <a:gd name="T11" fmla="*/ 53 h 53"/>
                    <a:gd name="T12" fmla="*/ 80 w 80"/>
                    <a:gd name="T13" fmla="*/ 53 h 53"/>
                    <a:gd name="T14" fmla="*/ 80 w 80"/>
                    <a:gd name="T15" fmla="*/ 0 h 53"/>
                    <a:gd name="T16" fmla="*/ 54 w 80"/>
                    <a:gd name="T17" fmla="*/ 0 h 53"/>
                    <a:gd name="T18" fmla="*/ 27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27" y="0"/>
                      </a:moveTo>
                      <a:lnTo>
                        <a:pt x="27" y="0"/>
                      </a:lnTo>
                      <a:lnTo>
                        <a:pt x="0" y="0"/>
                      </a:lnTo>
                      <a:lnTo>
                        <a:pt x="0" y="53"/>
                      </a:lnTo>
                      <a:lnTo>
                        <a:pt x="27" y="53"/>
                      </a:lnTo>
                      <a:lnTo>
                        <a:pt x="54" y="53"/>
                      </a:lnTo>
                      <a:lnTo>
                        <a:pt x="80" y="53"/>
                      </a:lnTo>
                      <a:lnTo>
                        <a:pt x="80" y="0"/>
                      </a:lnTo>
                      <a:lnTo>
                        <a:pt x="54" y="0"/>
                      </a:lnTo>
                      <a:lnTo>
                        <a:pt x="27"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6">
                  <a:extLst>
                    <a:ext uri="{FF2B5EF4-FFF2-40B4-BE49-F238E27FC236}">
                      <a16:creationId xmlns:a16="http://schemas.microsoft.com/office/drawing/2014/main" id="{D181325B-7114-4DB0-A6F1-0CFE1B2315E5}"/>
                    </a:ext>
                  </a:extLst>
                </p:cNvPr>
                <p:cNvSpPr>
                  <a:spLocks/>
                </p:cNvSpPr>
                <p:nvPr/>
              </p:nvSpPr>
              <p:spPr bwMode="auto">
                <a:xfrm>
                  <a:off x="3377" y="3518"/>
                  <a:ext cx="50" cy="34"/>
                </a:xfrm>
                <a:custGeom>
                  <a:avLst/>
                  <a:gdLst>
                    <a:gd name="T0" fmla="*/ 26 w 80"/>
                    <a:gd name="T1" fmla="*/ 0 h 54"/>
                    <a:gd name="T2" fmla="*/ 26 w 80"/>
                    <a:gd name="T3" fmla="*/ 0 h 54"/>
                    <a:gd name="T4" fmla="*/ 0 w 80"/>
                    <a:gd name="T5" fmla="*/ 0 h 54"/>
                    <a:gd name="T6" fmla="*/ 0 w 80"/>
                    <a:gd name="T7" fmla="*/ 54 h 54"/>
                    <a:gd name="T8" fmla="*/ 26 w 80"/>
                    <a:gd name="T9" fmla="*/ 54 h 54"/>
                    <a:gd name="T10" fmla="*/ 53 w 80"/>
                    <a:gd name="T11" fmla="*/ 54 h 54"/>
                    <a:gd name="T12" fmla="*/ 80 w 80"/>
                    <a:gd name="T13" fmla="*/ 54 h 54"/>
                    <a:gd name="T14" fmla="*/ 80 w 80"/>
                    <a:gd name="T15" fmla="*/ 0 h 54"/>
                    <a:gd name="T16" fmla="*/ 53 w 80"/>
                    <a:gd name="T17" fmla="*/ 0 h 54"/>
                    <a:gd name="T18" fmla="*/ 26 w 80"/>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4">
                      <a:moveTo>
                        <a:pt x="26" y="0"/>
                      </a:moveTo>
                      <a:lnTo>
                        <a:pt x="26" y="0"/>
                      </a:lnTo>
                      <a:lnTo>
                        <a:pt x="0" y="0"/>
                      </a:lnTo>
                      <a:lnTo>
                        <a:pt x="0" y="54"/>
                      </a:lnTo>
                      <a:lnTo>
                        <a:pt x="26" y="54"/>
                      </a:lnTo>
                      <a:lnTo>
                        <a:pt x="53" y="54"/>
                      </a:lnTo>
                      <a:lnTo>
                        <a:pt x="80" y="54"/>
                      </a:lnTo>
                      <a:lnTo>
                        <a:pt x="80" y="0"/>
                      </a:lnTo>
                      <a:lnTo>
                        <a:pt x="53" y="0"/>
                      </a:lnTo>
                      <a:lnTo>
                        <a:pt x="26"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7">
                  <a:extLst>
                    <a:ext uri="{FF2B5EF4-FFF2-40B4-BE49-F238E27FC236}">
                      <a16:creationId xmlns:a16="http://schemas.microsoft.com/office/drawing/2014/main" id="{D11FBC66-11CF-4D2C-8EF7-7D9BADA28E39}"/>
                    </a:ext>
                  </a:extLst>
                </p:cNvPr>
                <p:cNvSpPr>
                  <a:spLocks/>
                </p:cNvSpPr>
                <p:nvPr/>
              </p:nvSpPr>
              <p:spPr bwMode="auto">
                <a:xfrm>
                  <a:off x="3460" y="3468"/>
                  <a:ext cx="50" cy="33"/>
                </a:xfrm>
                <a:custGeom>
                  <a:avLst/>
                  <a:gdLst>
                    <a:gd name="T0" fmla="*/ 53 w 80"/>
                    <a:gd name="T1" fmla="*/ 0 h 53"/>
                    <a:gd name="T2" fmla="*/ 53 w 80"/>
                    <a:gd name="T3" fmla="*/ 0 h 53"/>
                    <a:gd name="T4" fmla="*/ 27 w 80"/>
                    <a:gd name="T5" fmla="*/ 0 h 53"/>
                    <a:gd name="T6" fmla="*/ 0 w 80"/>
                    <a:gd name="T7" fmla="*/ 0 h 53"/>
                    <a:gd name="T8" fmla="*/ 0 w 80"/>
                    <a:gd name="T9" fmla="*/ 53 h 53"/>
                    <a:gd name="T10" fmla="*/ 27 w 80"/>
                    <a:gd name="T11" fmla="*/ 53 h 53"/>
                    <a:gd name="T12" fmla="*/ 53 w 80"/>
                    <a:gd name="T13" fmla="*/ 53 h 53"/>
                    <a:gd name="T14" fmla="*/ 80 w 80"/>
                    <a:gd name="T15" fmla="*/ 53 h 53"/>
                    <a:gd name="T16" fmla="*/ 80 w 80"/>
                    <a:gd name="T17" fmla="*/ 0 h 53"/>
                    <a:gd name="T18" fmla="*/ 53 w 8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53" y="0"/>
                      </a:moveTo>
                      <a:lnTo>
                        <a:pt x="53" y="0"/>
                      </a:lnTo>
                      <a:lnTo>
                        <a:pt x="27" y="0"/>
                      </a:lnTo>
                      <a:lnTo>
                        <a:pt x="0" y="0"/>
                      </a:lnTo>
                      <a:lnTo>
                        <a:pt x="0" y="53"/>
                      </a:lnTo>
                      <a:lnTo>
                        <a:pt x="27" y="53"/>
                      </a:lnTo>
                      <a:lnTo>
                        <a:pt x="53" y="53"/>
                      </a:lnTo>
                      <a:lnTo>
                        <a:pt x="80" y="53"/>
                      </a:lnTo>
                      <a:lnTo>
                        <a:pt x="80" y="0"/>
                      </a:lnTo>
                      <a:lnTo>
                        <a:pt x="53"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0" name="Group 9">
              <a:extLst>
                <a:ext uri="{FF2B5EF4-FFF2-40B4-BE49-F238E27FC236}">
                  <a16:creationId xmlns:a16="http://schemas.microsoft.com/office/drawing/2014/main" id="{F8F52E77-1B47-4FC2-9432-D409CA756798}"/>
                </a:ext>
              </a:extLst>
            </p:cNvPr>
            <p:cNvGrpSpPr/>
            <p:nvPr/>
          </p:nvGrpSpPr>
          <p:grpSpPr>
            <a:xfrm>
              <a:off x="4263850" y="5441841"/>
              <a:ext cx="2287610" cy="279400"/>
              <a:chOff x="3216080" y="5583601"/>
              <a:chExt cx="2287610" cy="279400"/>
            </a:xfrm>
          </p:grpSpPr>
          <p:sp>
            <p:nvSpPr>
              <p:cNvPr id="56" name="Freeform 5">
                <a:extLst>
                  <a:ext uri="{FF2B5EF4-FFF2-40B4-BE49-F238E27FC236}">
                    <a16:creationId xmlns:a16="http://schemas.microsoft.com/office/drawing/2014/main" id="{4C561051-CE5A-48D4-8D0C-D7CA20E8607C}"/>
                  </a:ext>
                </a:extLst>
              </p:cNvPr>
              <p:cNvSpPr>
                <a:spLocks noEditPoints="1"/>
              </p:cNvSpPr>
              <p:nvPr/>
            </p:nvSpPr>
            <p:spPr bwMode="auto">
              <a:xfrm>
                <a:off x="3216080" y="5583601"/>
                <a:ext cx="279400" cy="2794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TextBox 91">
                <a:extLst>
                  <a:ext uri="{FF2B5EF4-FFF2-40B4-BE49-F238E27FC236}">
                    <a16:creationId xmlns:a16="http://schemas.microsoft.com/office/drawing/2014/main" id="{2F5CD651-024C-405F-BD1A-779880C041B3}"/>
                  </a:ext>
                </a:extLst>
              </p:cNvPr>
              <p:cNvSpPr txBox="1"/>
              <p:nvPr/>
            </p:nvSpPr>
            <p:spPr>
              <a:xfrm>
                <a:off x="3696155" y="5604423"/>
                <a:ext cx="1807535" cy="237757"/>
              </a:xfrm>
              <a:prstGeom prst="rect">
                <a:avLst/>
              </a:prstGeom>
              <a:noFill/>
            </p:spPr>
            <p:txBody>
              <a:bodyPr wrap="square">
                <a:spAutoFit/>
              </a:bodyPr>
              <a:lstStyle/>
              <a:p>
                <a:pPr marL="0" marR="0" lvl="0" indent="0" algn="l" defTabSz="489844" rtl="0" eaLnBrk="1" fontAlgn="auto" latinLnBrk="0" hangingPunct="1">
                  <a:lnSpc>
                    <a:spcPct val="90000"/>
                  </a:lnSpc>
                  <a:spcBef>
                    <a:spcPts val="321"/>
                  </a:spcBef>
                  <a:spcAft>
                    <a:spcPts val="3000"/>
                  </a:spcAft>
                  <a:buClrTx/>
                  <a:buSzTx/>
                  <a:buFontTx/>
                  <a:buNone/>
                  <a:tabLst/>
                  <a:defRPr/>
                </a:pPr>
                <a:r>
                  <a:rPr kumimoji="0" lang="en-US" sz="1050" b="1" i="0" u="none" strike="noStrike" kern="0" cap="none" spc="0" normalizeH="0" baseline="0" noProof="0">
                    <a:ln>
                      <a:noFill/>
                    </a:ln>
                    <a:gradFill>
                      <a:gsLst>
                        <a:gs pos="2917">
                          <a:srgbClr val="282828"/>
                        </a:gs>
                        <a:gs pos="100000">
                          <a:srgbClr val="282828"/>
                        </a:gs>
                      </a:gsLst>
                      <a:lin ang="5400000" scaled="0"/>
                    </a:gradFill>
                    <a:effectLst/>
                    <a:uLnTx/>
                    <a:uFillTx/>
                    <a:latin typeface="Segoe UI" panose="020B0502040204020203" pitchFamily="34" charset="0"/>
                    <a:ea typeface="+mn-ea"/>
                    <a:cs typeface="Segoe UI" panose="020B0502040204020203" pitchFamily="34" charset="0"/>
                  </a:rPr>
                  <a:t>APIS AND INTEGRATION</a:t>
                </a:r>
              </a:p>
            </p:txBody>
          </p:sp>
        </p:grpSp>
      </p:grpSp>
      <p:sp>
        <p:nvSpPr>
          <p:cNvPr id="7" name="TextBox 6">
            <a:extLst>
              <a:ext uri="{FF2B5EF4-FFF2-40B4-BE49-F238E27FC236}">
                <a16:creationId xmlns:a16="http://schemas.microsoft.com/office/drawing/2014/main" id="{EAE192BA-89B5-4D9A-A358-628406D184BF}"/>
              </a:ext>
            </a:extLst>
          </p:cNvPr>
          <p:cNvSpPr txBox="1"/>
          <p:nvPr/>
        </p:nvSpPr>
        <p:spPr>
          <a:xfrm>
            <a:off x="5024180" y="1647312"/>
            <a:ext cx="2276585" cy="338554"/>
          </a:xfrm>
          <a:prstGeom prst="rect">
            <a:avLst/>
          </a:prstGeom>
          <a:noFill/>
        </p:spPr>
        <p:txBody>
          <a:bodyPr wrap="none" rtlCol="0">
            <a:spAutoFit/>
          </a:bodyPr>
          <a:lstStyle/>
          <a:p>
            <a:pPr marL="0" marR="0" lvl="0" indent="0" algn="l" defTabSz="244893"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gradFill>
                  <a:gsLst>
                    <a:gs pos="2917">
                      <a:srgbClr val="6C6E6C"/>
                    </a:gs>
                    <a:gs pos="100000">
                      <a:srgbClr val="6C6E6C"/>
                    </a:gs>
                  </a:gsLst>
                  <a:lin ang="5400000" scaled="0"/>
                </a:gradFill>
                <a:effectLst/>
                <a:uLnTx/>
                <a:uFillTx/>
                <a:latin typeface="Segoe UI"/>
                <a:ea typeface="+mn-ea"/>
                <a:cs typeface="+mn-cs"/>
              </a:rPr>
              <a:t>Threats are no match.</a:t>
            </a:r>
          </a:p>
        </p:txBody>
      </p:sp>
    </p:spTree>
    <p:extLst>
      <p:ext uri="{BB962C8B-B14F-4D97-AF65-F5344CB8AC3E}">
        <p14:creationId xmlns:p14="http://schemas.microsoft.com/office/powerpoint/2010/main" val="27356736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EF515D8-0F4C-40EF-89DD-49D1AFC9B2BD}"/>
              </a:ext>
              <a:ext uri="{C183D7F6-B498-43B3-948B-1728B52AA6E4}">
                <adec:decorative xmlns:adec="http://schemas.microsoft.com/office/drawing/2017/decorative" val="1"/>
              </a:ext>
            </a:extLst>
          </p:cNvPr>
          <p:cNvSpPr/>
          <p:nvPr/>
        </p:nvSpPr>
        <p:spPr bwMode="auto">
          <a:xfrm>
            <a:off x="3610162" y="229061"/>
            <a:ext cx="8407905" cy="6402764"/>
          </a:xfrm>
          <a:prstGeom prst="rect">
            <a:avLst/>
          </a:prstGeom>
          <a:solidFill>
            <a:schemeClr val="bg1"/>
          </a:solidFill>
          <a:ln w="9525" cap="flat" cmpd="sng" algn="ctr">
            <a:noFill/>
            <a:prstDash val="solid"/>
            <a:headEnd type="none" w="med" len="med"/>
            <a:tailEnd type="none" w="med" len="med"/>
          </a:ln>
          <a:effectLst>
            <a:outerShdw blurRad="190500" dist="50800" dir="2700000" algn="ctr" rotWithShape="0">
              <a:prstClr val="black">
                <a:alpha val="20000"/>
              </a:prstClr>
            </a:outerShdw>
          </a:effectLst>
        </p:spPr>
        <p:txBody>
          <a:bodyPr rot="0" spcFirstLastPara="0" vertOverflow="overflow" horzOverflow="overflow" vert="horz" wrap="square" lIns="179183" tIns="182880" rIns="179183" bIns="143346" numCol="1" spcCol="0" rtlCol="0" fromWordArt="0" anchor="t" anchorCtr="0" forceAA="0" compatLnSpc="1">
            <a:prstTxWarp prst="textNoShape">
              <a:avLst/>
            </a:prstTxWarp>
            <a:noAutofit/>
          </a:bodyPr>
          <a:lstStyle/>
          <a:p>
            <a:pPr marL="0" marR="0" lvl="0" indent="0" algn="ctr" defTabSz="913400" rtl="0" eaLnBrk="1" fontAlgn="base" latinLnBrk="0" hangingPunct="1">
              <a:lnSpc>
                <a:spcPct val="90000"/>
              </a:lnSpc>
              <a:spcBef>
                <a:spcPct val="0"/>
              </a:spcBef>
              <a:spcAft>
                <a:spcPts val="300"/>
              </a:spcAft>
              <a:buClrTx/>
              <a:buSzTx/>
              <a:buFontTx/>
              <a:buNone/>
              <a:tabLst/>
              <a:defRPr/>
            </a:pPr>
            <a:endParaRPr kumimoji="0" lang="en-US" sz="1765" b="0"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panose="020B0702040204020203" pitchFamily="34" charset="0"/>
              <a:ea typeface="Segoe UI" pitchFamily="34" charset="0"/>
              <a:cs typeface="Segoe UI Semibold" panose="020B0702040204020203" pitchFamily="34" charset="0"/>
            </a:endParaRPr>
          </a:p>
        </p:txBody>
      </p:sp>
      <p:grpSp>
        <p:nvGrpSpPr>
          <p:cNvPr id="2" name="Group 1">
            <a:extLst>
              <a:ext uri="{FF2B5EF4-FFF2-40B4-BE49-F238E27FC236}">
                <a16:creationId xmlns:a16="http://schemas.microsoft.com/office/drawing/2014/main" id="{6C406AF8-3906-45A7-B559-49F7BF2FF19B}"/>
              </a:ext>
            </a:extLst>
          </p:cNvPr>
          <p:cNvGrpSpPr/>
          <p:nvPr/>
        </p:nvGrpSpPr>
        <p:grpSpPr>
          <a:xfrm>
            <a:off x="282344" y="2542813"/>
            <a:ext cx="2942652" cy="1772373"/>
            <a:chOff x="6461232" y="4735570"/>
            <a:chExt cx="2942652" cy="1772373"/>
          </a:xfrm>
        </p:grpSpPr>
        <p:sp>
          <p:nvSpPr>
            <p:cNvPr id="5" name="Oval 4">
              <a:extLst>
                <a:ext uri="{FF2B5EF4-FFF2-40B4-BE49-F238E27FC236}">
                  <a16:creationId xmlns:a16="http://schemas.microsoft.com/office/drawing/2014/main" id="{D0F2C68B-3A53-4492-9A32-010E0A63B4C1}"/>
                </a:ext>
              </a:extLst>
            </p:cNvPr>
            <p:cNvSpPr/>
            <p:nvPr/>
          </p:nvSpPr>
          <p:spPr bwMode="auto">
            <a:xfrm>
              <a:off x="6461232" y="4735570"/>
              <a:ext cx="2942652" cy="177237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P2</a:t>
              </a:r>
            </a:p>
          </p:txBody>
        </p:sp>
        <p:sp>
          <p:nvSpPr>
            <p:cNvPr id="8" name="Oval 7">
              <a:extLst>
                <a:ext uri="{FF2B5EF4-FFF2-40B4-BE49-F238E27FC236}">
                  <a16:creationId xmlns:a16="http://schemas.microsoft.com/office/drawing/2014/main" id="{DA151ABF-F937-49F3-AA6B-ACEE283F7372}"/>
                </a:ext>
              </a:extLst>
            </p:cNvPr>
            <p:cNvSpPr/>
            <p:nvPr/>
          </p:nvSpPr>
          <p:spPr bwMode="auto">
            <a:xfrm>
              <a:off x="7253046" y="5332981"/>
              <a:ext cx="1657101" cy="1003199"/>
            </a:xfrm>
            <a:prstGeom prst="ellips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P1</a:t>
              </a:r>
            </a:p>
          </p:txBody>
        </p:sp>
      </p:grpSp>
      <p:sp>
        <p:nvSpPr>
          <p:cNvPr id="19" name="TextBox 18">
            <a:extLst>
              <a:ext uri="{FF2B5EF4-FFF2-40B4-BE49-F238E27FC236}">
                <a16:creationId xmlns:a16="http://schemas.microsoft.com/office/drawing/2014/main" id="{7FCD274A-A6B6-4BE2-8B0D-367D79387D42}"/>
              </a:ext>
            </a:extLst>
          </p:cNvPr>
          <p:cNvSpPr txBox="1"/>
          <p:nvPr/>
        </p:nvSpPr>
        <p:spPr>
          <a:xfrm>
            <a:off x="282344" y="453749"/>
            <a:ext cx="3358927" cy="1588127"/>
          </a:xfrm>
          <a:prstGeom prst="rect">
            <a:avLst/>
          </a:prstGeom>
          <a:noFill/>
        </p:spPr>
        <p:txBody>
          <a:bodyPr wrap="square" rtlCol="0">
            <a:spAutoFit/>
          </a:bodyPr>
          <a:lstStyle/>
          <a:p>
            <a:pPr marL="0" marR="0" lvl="0" indent="0" algn="l"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solidFill>
                  <a:prstClr val="black"/>
                </a:solidFill>
                <a:effectLst/>
                <a:uLnTx/>
                <a:uFillTx/>
                <a:latin typeface="Segoe UI"/>
                <a:ea typeface="+mn-ea"/>
                <a:cs typeface="+mn-cs"/>
              </a:rPr>
              <a:t>Microsoft Defender</a:t>
            </a:r>
          </a:p>
          <a:p>
            <a:pPr marL="0" marR="0" lvl="0" indent="0" algn="l"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solidFill>
                  <a:prstClr val="black"/>
                </a:solidFill>
                <a:effectLst/>
                <a:uLnTx/>
                <a:uFillTx/>
                <a:latin typeface="Segoe UI"/>
                <a:ea typeface="+mn-ea"/>
                <a:cs typeface="+mn-cs"/>
              </a:rPr>
              <a:t>for Endpoint</a:t>
            </a:r>
          </a:p>
          <a:p>
            <a:pPr marL="0" marR="0" lvl="0" indent="0" algn="l" defTabSz="244893" rtl="0" eaLnBrk="1" fontAlgn="auto" latinLnBrk="0" hangingPunct="1">
              <a:lnSpc>
                <a:spcPct val="90000"/>
              </a:lnSpc>
              <a:spcBef>
                <a:spcPts val="0"/>
              </a:spcBef>
              <a:spcAft>
                <a:spcPts val="0"/>
              </a:spcAft>
              <a:buClrTx/>
              <a:buSzTx/>
              <a:buFontTx/>
              <a:buNone/>
              <a:tabLst/>
              <a:defRPr/>
            </a:pPr>
            <a:endParaRPr kumimoji="0" lang="en-US" sz="2000" b="1" i="0" u="none" strike="noStrike" kern="0" cap="none" spc="0" normalizeH="0" baseline="0" noProof="0">
              <a:ln>
                <a:noFill/>
              </a:ln>
              <a:solidFill>
                <a:prstClr val="black"/>
              </a:solidFill>
              <a:effectLst/>
              <a:uLnTx/>
              <a:uFillTx/>
              <a:latin typeface="Segoe UI"/>
              <a:ea typeface="+mn-ea"/>
              <a:cs typeface="+mn-cs"/>
            </a:endParaRPr>
          </a:p>
          <a:p>
            <a:pPr marL="0" marR="0" lvl="0" indent="0" algn="l" defTabSz="244893" rtl="0" eaLnBrk="1" fontAlgn="auto" latinLnBrk="0" hangingPunct="1">
              <a:lnSpc>
                <a:spcPct val="9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solidFill>
                <a:effectLst/>
                <a:uLnTx/>
                <a:uFillTx/>
                <a:latin typeface="Segoe UI"/>
                <a:ea typeface="+mn-ea"/>
                <a:cs typeface="+mn-cs"/>
              </a:rPr>
              <a:t>P1 vs P2 capability comparison</a:t>
            </a:r>
          </a:p>
        </p:txBody>
      </p:sp>
      <p:graphicFrame>
        <p:nvGraphicFramePr>
          <p:cNvPr id="12" name="Table 11">
            <a:extLst>
              <a:ext uri="{FF2B5EF4-FFF2-40B4-BE49-F238E27FC236}">
                <a16:creationId xmlns:a16="http://schemas.microsoft.com/office/drawing/2014/main" id="{9FBE3836-E95E-4095-8A1F-B5C1F4E8A7B8}"/>
              </a:ext>
            </a:extLst>
          </p:cNvPr>
          <p:cNvGraphicFramePr>
            <a:graphicFrameLocks noGrp="1"/>
          </p:cNvGraphicFramePr>
          <p:nvPr/>
        </p:nvGraphicFramePr>
        <p:xfrm>
          <a:off x="3718217" y="558053"/>
          <a:ext cx="7267988" cy="5744780"/>
        </p:xfrm>
        <a:graphic>
          <a:graphicData uri="http://schemas.openxmlformats.org/drawingml/2006/table">
            <a:tbl>
              <a:tblPr firstRow="1">
                <a:effectLst/>
              </a:tblPr>
              <a:tblGrid>
                <a:gridCol w="5550104">
                  <a:extLst>
                    <a:ext uri="{9D8B030D-6E8A-4147-A177-3AD203B41FA5}">
                      <a16:colId xmlns:a16="http://schemas.microsoft.com/office/drawing/2014/main" val="17103889"/>
                    </a:ext>
                  </a:extLst>
                </a:gridCol>
                <a:gridCol w="858942">
                  <a:extLst>
                    <a:ext uri="{9D8B030D-6E8A-4147-A177-3AD203B41FA5}">
                      <a16:colId xmlns:a16="http://schemas.microsoft.com/office/drawing/2014/main" val="4028934198"/>
                    </a:ext>
                  </a:extLst>
                </a:gridCol>
                <a:gridCol w="858942">
                  <a:extLst>
                    <a:ext uri="{9D8B030D-6E8A-4147-A177-3AD203B41FA5}">
                      <a16:colId xmlns:a16="http://schemas.microsoft.com/office/drawing/2014/main" val="1334808150"/>
                    </a:ext>
                  </a:extLst>
                </a:gridCol>
              </a:tblGrid>
              <a:tr h="472840">
                <a:tc>
                  <a:txBody>
                    <a:bodyPr/>
                    <a:lstStyle/>
                    <a:p>
                      <a:pPr marL="0" algn="l" defTabSz="932742" rtl="0" eaLnBrk="1" fontAlgn="ctr" latinLnBrk="0" hangingPunct="1"/>
                      <a:r>
                        <a:rPr lang="en-US" sz="1600" b="1" i="0" u="none" strike="noStrike" kern="1200">
                          <a:solidFill>
                            <a:srgbClr val="1CADE4"/>
                          </a:solidFill>
                          <a:effectLst/>
                          <a:latin typeface="Segoe UI"/>
                          <a:ea typeface="+mn-ea"/>
                          <a:cs typeface="Segoe UI"/>
                        </a:rPr>
                        <a:t>Capabilities</a:t>
                      </a:r>
                    </a:p>
                  </a:txBody>
                  <a:tcPr marL="45720" marR="4572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solidFill>
                  </a:tcPr>
                </a:tc>
                <a:tc>
                  <a:txBody>
                    <a:bodyPr/>
                    <a:lstStyle/>
                    <a:p>
                      <a:pPr marL="0" algn="ctr" defTabSz="932742" rtl="0" eaLnBrk="1" fontAlgn="ctr" latinLnBrk="0" hangingPunct="1"/>
                      <a:r>
                        <a:rPr lang="en-US" sz="1600" b="1" i="0" u="none" strike="noStrike" kern="1200">
                          <a:solidFill>
                            <a:srgbClr val="FFFFFF"/>
                          </a:solidFill>
                          <a:effectLst/>
                          <a:latin typeface="Segoe UI"/>
                          <a:ea typeface="+mn-ea"/>
                          <a:cs typeface="Segoe UI"/>
                        </a:rPr>
                        <a:t>P1</a:t>
                      </a: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algn="ctr" defTabSz="932742" rtl="0" eaLnBrk="1" fontAlgn="ctr" latinLnBrk="0" hangingPunct="1"/>
                      <a:r>
                        <a:rPr lang="en-US" sz="1600" b="1" i="0" u="none" strike="noStrike" kern="1200">
                          <a:solidFill>
                            <a:srgbClr val="FFFFFF"/>
                          </a:solidFill>
                          <a:effectLst/>
                          <a:latin typeface="Segoe UI"/>
                          <a:ea typeface="+mn-ea"/>
                          <a:cs typeface="Segoe UI"/>
                        </a:rPr>
                        <a:t>P2</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232327789"/>
                  </a:ext>
                </a:extLst>
              </a:tr>
              <a:tr h="349970">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1" i="0" u="none" strike="noStrike" kern="1200">
                          <a:solidFill>
                            <a:schemeClr val="tx1"/>
                          </a:solidFill>
                          <a:effectLst/>
                          <a:latin typeface="Segoe UI"/>
                          <a:ea typeface="+mn-ea"/>
                          <a:cs typeface="Segoe UI"/>
                        </a:rPr>
                        <a:t>Centralized management </a:t>
                      </a:r>
                      <a:r>
                        <a:rPr lang="en-US" sz="1400" b="0" i="0" u="none" strike="noStrike" kern="1200">
                          <a:solidFill>
                            <a:schemeClr val="tx1"/>
                          </a:solidFill>
                          <a:effectLst/>
                          <a:latin typeface="Segoe UI"/>
                          <a:ea typeface="+mn-ea"/>
                          <a:cs typeface="Segoe UI"/>
                        </a:rPr>
                        <a:t>(reporting, triage, response actions)</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fontAlgn="ctr"/>
                      <a:r>
                        <a:rPr lang="en-US" sz="1400" b="1" i="0" u="none" strike="noStrike">
                          <a:solidFill>
                            <a:schemeClr val="tx1"/>
                          </a:solidFill>
                          <a:effectLst/>
                          <a:latin typeface="Wingdings"/>
                          <a:sym typeface="Wingdings"/>
                        </a:rPr>
                        <a:t>ü</a:t>
                      </a: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noFill/>
                      <a:prstDash val="dot"/>
                      <a:round/>
                      <a:headEnd type="none" w="med" len="med"/>
                      <a:tailEnd type="none" w="med" len="med"/>
                    </a:lnT>
                    <a:lnB w="6350" cap="flat" cmpd="sng" algn="ctr">
                      <a:noFill/>
                      <a:prstDash val="dot"/>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noFill/>
                      <a:prstDash val="dot"/>
                      <a:round/>
                      <a:headEnd type="none" w="med" len="med"/>
                      <a:tailEnd type="none" w="med" len="med"/>
                    </a:lnT>
                    <a:lnB w="6350" cap="flat" cmpd="sng" algn="ctr">
                      <a:noFill/>
                      <a:prstDash val="dot"/>
                      <a:round/>
                      <a:headEnd type="none" w="med" len="med"/>
                      <a:tailEnd type="none" w="med" len="med"/>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844368149"/>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kern="1200">
                          <a:solidFill>
                            <a:schemeClr val="tx1"/>
                          </a:solidFill>
                          <a:effectLst/>
                          <a:latin typeface="Segoe UI"/>
                          <a:ea typeface="+mn-ea"/>
                          <a:cs typeface="Segoe UI"/>
                        </a:rPr>
                        <a:t>Next-generation antimalware</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noFill/>
                      <a:prstDash val="dot"/>
                      <a:round/>
                      <a:headEnd type="none" w="med" len="med"/>
                      <a:tailEnd type="none" w="med" len="med"/>
                    </a:lnT>
                    <a:lnB>
                      <a:noFill/>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noFill/>
                      <a:prstDash val="dot"/>
                      <a:round/>
                      <a:headEnd type="none" w="med" len="med"/>
                      <a:tailEnd type="none" w="med" len="med"/>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807684673"/>
                  </a:ext>
                </a:extLst>
              </a:tr>
              <a:tr h="298169">
                <a:tc>
                  <a:txBody>
                    <a:bodyPr/>
                    <a:lstStyle/>
                    <a:p>
                      <a:pPr algn="l" rtl="0" fontAlgn="ctr"/>
                      <a:r>
                        <a:rPr lang="en-US" sz="1400" b="0" i="0" u="none" strike="noStrike">
                          <a:solidFill>
                            <a:schemeClr val="tx1"/>
                          </a:solidFill>
                          <a:effectLst/>
                          <a:latin typeface="Segoe UI"/>
                          <a:cs typeface="Segoe UI"/>
                        </a:rPr>
                        <a:t>Device control (e.g.: USB)</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2489503757"/>
                  </a:ext>
                </a:extLst>
              </a:tr>
              <a:tr h="298169">
                <a:tc>
                  <a:txBody>
                    <a:bodyPr/>
                    <a:lstStyle/>
                    <a:p>
                      <a:pPr algn="l" rtl="0" fontAlgn="ctr"/>
                      <a:r>
                        <a:rPr lang="en-US" sz="1400" b="0" i="0" u="none" strike="noStrike">
                          <a:solidFill>
                            <a:schemeClr val="tx1"/>
                          </a:solidFill>
                          <a:effectLst/>
                          <a:latin typeface="Segoe UI"/>
                          <a:cs typeface="Segoe UI"/>
                        </a:rPr>
                        <a:t>Endpoint firewall</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2390696115"/>
                  </a:ext>
                </a:extLst>
              </a:tr>
              <a:tr h="298169">
                <a:tc>
                  <a:txBody>
                    <a:bodyPr/>
                    <a:lstStyle/>
                    <a:p>
                      <a:pPr algn="l" rtl="0" fontAlgn="ctr"/>
                      <a:r>
                        <a:rPr lang="en-US" sz="1400" b="0" i="0" u="none" strike="noStrike">
                          <a:solidFill>
                            <a:schemeClr val="tx1"/>
                          </a:solidFill>
                          <a:effectLst/>
                          <a:latin typeface="Segoe UI"/>
                          <a:cs typeface="Segoe UI"/>
                        </a:rPr>
                        <a:t>Attack Surface Reduction rules</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53839050"/>
                  </a:ext>
                </a:extLst>
              </a:tr>
              <a:tr h="298169">
                <a:tc>
                  <a:txBody>
                    <a:bodyPr/>
                    <a:lstStyle/>
                    <a:p>
                      <a:pPr algn="l" rtl="0" fontAlgn="ctr"/>
                      <a:r>
                        <a:rPr lang="en-US" sz="1400" b="1" i="0" u="none" strike="noStrike">
                          <a:solidFill>
                            <a:schemeClr val="tx1"/>
                          </a:solidFill>
                          <a:effectLst/>
                          <a:latin typeface="Segoe UI"/>
                          <a:cs typeface="Segoe UI"/>
                        </a:rPr>
                        <a:t>Network protection</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2380033145"/>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1" i="0" u="none" strike="noStrike">
                          <a:solidFill>
                            <a:schemeClr val="tx1"/>
                          </a:solidFill>
                          <a:effectLst/>
                          <a:latin typeface="Segoe UI"/>
                          <a:cs typeface="Segoe UI"/>
                        </a:rPr>
                        <a:t>Web control / category-based URL blocking</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3084078359"/>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a:solidFill>
                            <a:schemeClr val="tx1"/>
                          </a:solidFill>
                          <a:effectLst/>
                          <a:latin typeface="Segoe UI"/>
                          <a:cs typeface="Segoe UI"/>
                        </a:rPr>
                        <a:t>Device-based conditional access</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kern="1200">
                        <a:effectLst/>
                        <a:latin typeface="Wingdings"/>
                        <a:ea typeface="+mn-ea"/>
                        <a:cs typeface="Segoe UI" panose="020B0502040204020203" pitchFamily="34" charset="0"/>
                        <a:sym typeface="Wingdings"/>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tc>
                  <a:txBody>
                    <a:bodyPr/>
                    <a:lstStyle/>
                    <a:p>
                      <a:pPr marL="0" algn="ctr" defTabSz="914400" rtl="0" eaLnBrk="1" fontAlgn="ctr" latinLnBrk="0" hangingPunct="1"/>
                      <a:r>
                        <a:rPr kumimoji="0" lang="en-US" sz="1400" b="1" i="0" u="none" strike="noStrike" kern="1200" cap="none" spc="0" normalizeH="0" baseline="0" noProof="0">
                          <a:ln>
                            <a:noFill/>
                          </a:ln>
                          <a:effectLst/>
                          <a:uLnTx/>
                          <a:uFillTx/>
                          <a:latin typeface="Wingdings"/>
                          <a:ea typeface="+mn-ea"/>
                          <a:cs typeface="+mn-cs"/>
                          <a:sym typeface="Wingdings"/>
                        </a:rPr>
                        <a:t>ü</a:t>
                      </a:r>
                      <a:endParaRPr kumimoji="0" lang="en-US" sz="1400" b="1" i="0" u="none" strike="noStrike" kern="1200" cap="none" spc="0" normalizeH="0" baseline="0">
                        <a:ln>
                          <a:noFill/>
                        </a:ln>
                        <a:effectLst/>
                        <a:uLnTx/>
                        <a:uFillTx/>
                        <a:latin typeface="Wingdings"/>
                        <a:ea typeface="+mn-ea"/>
                        <a:cs typeface="+mn-cs"/>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2355187484"/>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a:solidFill>
                            <a:schemeClr val="tx1"/>
                          </a:solidFill>
                          <a:effectLst/>
                          <a:latin typeface="Segoe UI"/>
                          <a:cs typeface="Segoe UI"/>
                        </a:rPr>
                        <a:t>Ransomware mitigation</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kern="1200">
                        <a:effectLst/>
                        <a:latin typeface="Wingdings"/>
                        <a:ea typeface="+mn-ea"/>
                        <a:cs typeface="Segoe UI" panose="020B0502040204020203" pitchFamily="34" charset="0"/>
                        <a:sym typeface="Wingdings"/>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kern="1200">
                        <a:effectLst/>
                        <a:latin typeface="Wingdings"/>
                        <a:ea typeface="+mn-ea"/>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3931173385"/>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a:solidFill>
                            <a:schemeClr val="tx1"/>
                          </a:solidFill>
                          <a:effectLst/>
                          <a:latin typeface="Segoe UI"/>
                          <a:cs typeface="Segoe UI"/>
                        </a:rPr>
                        <a:t>API’s, SIEM connector, custom TI</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kern="1200">
                        <a:effectLst/>
                        <a:latin typeface="Wingdings"/>
                        <a:ea typeface="+mn-ea"/>
                        <a:cs typeface="Segoe UI" panose="020B0502040204020203" pitchFamily="34" charset="0"/>
                        <a:sym typeface="Wingdings"/>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kern="1200">
                        <a:effectLst/>
                        <a:latin typeface="Wingdings"/>
                        <a:ea typeface="+mn-ea"/>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1178934567"/>
                  </a:ext>
                </a:extLst>
              </a:tr>
              <a:tr h="298169">
                <a:tc>
                  <a:txBody>
                    <a:bodyPr/>
                    <a:lstStyle/>
                    <a:p>
                      <a:pPr marL="0" marR="0" lvl="0" indent="0" algn="l" rtl="0" eaLnBrk="1" fontAlgn="ctr" latinLnBrk="0" hangingPunct="1">
                        <a:lnSpc>
                          <a:spcPct val="100000"/>
                        </a:lnSpc>
                        <a:spcBef>
                          <a:spcPts val="0"/>
                        </a:spcBef>
                        <a:spcAft>
                          <a:spcPts val="0"/>
                        </a:spcAft>
                        <a:buClrTx/>
                        <a:buSzTx/>
                        <a:buFontTx/>
                        <a:buNone/>
                      </a:pPr>
                      <a:r>
                        <a:rPr lang="en-US" sz="1400" b="0" i="0" u="none" strike="noStrike">
                          <a:solidFill>
                            <a:schemeClr val="tx1"/>
                          </a:solidFill>
                          <a:effectLst/>
                          <a:latin typeface="Segoe UI"/>
                          <a:cs typeface="Segoe UI"/>
                        </a:rPr>
                        <a:t>Application control </a:t>
                      </a:r>
                      <a:endParaRPr lang="en-US" sz="1400" b="0"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fontAlgn="ctr"/>
                      <a:endParaRPr lang="en-US" sz="1400" b="0"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0"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537114122"/>
                  </a:ext>
                </a:extLst>
              </a:tr>
              <a:tr h="349970">
                <a:tc>
                  <a:txBody>
                    <a:bodyPr/>
                    <a:lstStyle/>
                    <a:p>
                      <a:pPr marL="0" marR="0" lvl="0" indent="0" algn="l" rtl="0" eaLnBrk="1" fontAlgn="ctr" latinLnBrk="0" hangingPunct="1">
                        <a:lnSpc>
                          <a:spcPct val="100000"/>
                        </a:lnSpc>
                        <a:spcBef>
                          <a:spcPts val="0"/>
                        </a:spcBef>
                        <a:spcAft>
                          <a:spcPts val="0"/>
                        </a:spcAft>
                        <a:buClrTx/>
                        <a:buSzTx/>
                        <a:buFontTx/>
                        <a:buNone/>
                      </a:pPr>
                      <a:r>
                        <a:rPr lang="en-US" sz="1400" b="0" i="0" u="none" strike="noStrike">
                          <a:solidFill>
                            <a:schemeClr val="tx1"/>
                          </a:solidFill>
                          <a:effectLst/>
                          <a:latin typeface="Segoe UI"/>
                          <a:cs typeface="Segoe UI"/>
                        </a:rPr>
                        <a:t>Endpoint Detection and Response </a:t>
                      </a:r>
                      <a:endParaRPr lang="en-US" sz="1400" b="0"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en-US" sz="1400" b="1"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4099469119"/>
                  </a:ext>
                </a:extLst>
              </a:tr>
              <a:tr h="298169">
                <a:tc>
                  <a:txBody>
                    <a:bodyPr/>
                    <a:lstStyle/>
                    <a:p>
                      <a:pPr marL="0" marR="0" lvl="0" indent="0" algn="l" rtl="0" eaLnBrk="1" fontAlgn="ctr" latinLnBrk="0" hangingPunct="1">
                        <a:lnSpc>
                          <a:spcPct val="100000"/>
                        </a:lnSpc>
                        <a:spcBef>
                          <a:spcPts val="0"/>
                        </a:spcBef>
                        <a:spcAft>
                          <a:spcPts val="0"/>
                        </a:spcAft>
                        <a:buClrTx/>
                        <a:buSzTx/>
                        <a:buFontTx/>
                        <a:buNone/>
                      </a:pPr>
                      <a:r>
                        <a:rPr lang="en-US" sz="1400" b="0" i="0" u="none" strike="noStrike" kern="1200">
                          <a:solidFill>
                            <a:schemeClr val="tx1"/>
                          </a:solidFill>
                          <a:effectLst/>
                          <a:latin typeface="Segoe UI"/>
                          <a:ea typeface="+mn-ea"/>
                          <a:cs typeface="Segoe UI"/>
                        </a:rPr>
                        <a:t>Automated investigation and remediation </a:t>
                      </a:r>
                      <a:endParaRPr lang="en-US" sz="1400" b="0" i="0" u="none" strike="noStrike" kern="1200">
                        <a:solidFill>
                          <a:schemeClr val="tx1"/>
                        </a:solidFill>
                        <a:effectLst/>
                        <a:latin typeface="Segoe UI" panose="020B0502040204020203" pitchFamily="34" charset="0"/>
                        <a:ea typeface="+mn-ea"/>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fontAlgn="ctr"/>
                      <a:endParaRPr lang="en-US" sz="1400" b="1"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2730624473"/>
                  </a:ext>
                </a:extLst>
              </a:tr>
              <a:tr h="298169">
                <a:tc>
                  <a:txBody>
                    <a:bodyPr/>
                    <a:lstStyle/>
                    <a:p>
                      <a:pPr algn="l" rtl="0" fontAlgn="ctr"/>
                      <a:r>
                        <a:rPr lang="en-US" sz="1400" b="0" i="0" u="none" strike="noStrike" kern="1200">
                          <a:solidFill>
                            <a:schemeClr val="tx1"/>
                          </a:solidFill>
                          <a:effectLst/>
                          <a:latin typeface="Segoe UI"/>
                          <a:ea typeface="+mn-ea"/>
                          <a:cs typeface="Segoe UI"/>
                        </a:rPr>
                        <a:t>Threat and vulnerability management</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en-US" sz="1400" b="1"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1182560295"/>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kern="1200">
                          <a:solidFill>
                            <a:schemeClr val="tx1"/>
                          </a:solidFill>
                          <a:effectLst/>
                          <a:latin typeface="Segoe UI"/>
                          <a:ea typeface="+mn-ea"/>
                          <a:cs typeface="Segoe UI"/>
                        </a:rPr>
                        <a:t>Threat intelligence (Threat Analytics)</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fontAlgn="ctr"/>
                      <a:endParaRPr lang="en-US" sz="1400" b="1"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531841243"/>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kern="1200">
                          <a:solidFill>
                            <a:schemeClr val="tx1"/>
                          </a:solidFill>
                          <a:effectLst/>
                          <a:latin typeface="Segoe UI"/>
                          <a:ea typeface="+mn-ea"/>
                          <a:cs typeface="Segoe UI"/>
                        </a:rPr>
                        <a:t>Sandbox (deep analysis)</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554" rtl="0" eaLnBrk="1" fontAlgn="ctr" latinLnBrk="0" hangingPunct="1">
                        <a:lnSpc>
                          <a:spcPct val="100000"/>
                        </a:lnSpc>
                        <a:spcBef>
                          <a:spcPts val="0"/>
                        </a:spcBef>
                        <a:spcAft>
                          <a:spcPts val="0"/>
                        </a:spcAft>
                        <a:buClrTx/>
                        <a:buSzTx/>
                        <a:buFontTx/>
                        <a:buNone/>
                        <a:tabLst/>
                        <a:defRPr/>
                      </a:pPr>
                      <a:endParaRPr lang="en-US" sz="1400" b="1"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554"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448826086"/>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kern="1200">
                          <a:solidFill>
                            <a:schemeClr val="tx1"/>
                          </a:solidFill>
                          <a:effectLst/>
                          <a:latin typeface="Segoe UI"/>
                          <a:ea typeface="+mn-ea"/>
                          <a:cs typeface="Segoe UI"/>
                        </a:rPr>
                        <a:t>Microsoft Threat Experts</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endParaRPr lang="en-US" sz="1400" b="1"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dirty="0">
                        <a:effectLst/>
                        <a:latin typeface="Wingdings"/>
                        <a:cs typeface="Segoe UI" panose="020B0502040204020203" pitchFamily="34" charset="0"/>
                        <a:sym typeface="Wingdings"/>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159138305"/>
                  </a:ext>
                </a:extLst>
              </a:tr>
            </a:tbl>
          </a:graphicData>
        </a:graphic>
      </p:graphicFrame>
    </p:spTree>
    <p:extLst>
      <p:ext uri="{BB962C8B-B14F-4D97-AF65-F5344CB8AC3E}">
        <p14:creationId xmlns:p14="http://schemas.microsoft.com/office/powerpoint/2010/main" val="22808685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EF515D8-0F4C-40EF-89DD-49D1AFC9B2BD}"/>
              </a:ext>
              <a:ext uri="{C183D7F6-B498-43B3-948B-1728B52AA6E4}">
                <adec:decorative xmlns:adec="http://schemas.microsoft.com/office/drawing/2017/decorative" val="1"/>
              </a:ext>
            </a:extLst>
          </p:cNvPr>
          <p:cNvSpPr/>
          <p:nvPr/>
        </p:nvSpPr>
        <p:spPr bwMode="auto">
          <a:xfrm>
            <a:off x="3610162" y="229061"/>
            <a:ext cx="8407905" cy="6402764"/>
          </a:xfrm>
          <a:prstGeom prst="rect">
            <a:avLst/>
          </a:prstGeom>
          <a:solidFill>
            <a:schemeClr val="bg1"/>
          </a:solidFill>
          <a:ln w="9525" cap="flat" cmpd="sng" algn="ctr">
            <a:noFill/>
            <a:prstDash val="solid"/>
            <a:headEnd type="none" w="med" len="med"/>
            <a:tailEnd type="none" w="med" len="med"/>
          </a:ln>
          <a:effectLst>
            <a:outerShdw blurRad="190500" dist="50800" dir="2700000" algn="ctr" rotWithShape="0">
              <a:prstClr val="black">
                <a:alpha val="20000"/>
              </a:prstClr>
            </a:outerShdw>
          </a:effectLst>
        </p:spPr>
        <p:txBody>
          <a:bodyPr rot="0" spcFirstLastPara="0" vertOverflow="overflow" horzOverflow="overflow" vert="horz" wrap="square" lIns="179183" tIns="182880" rIns="179183" bIns="143346" numCol="1" spcCol="0" rtlCol="0" fromWordArt="0" anchor="t" anchorCtr="0" forceAA="0" compatLnSpc="1">
            <a:prstTxWarp prst="textNoShape">
              <a:avLst/>
            </a:prstTxWarp>
            <a:noAutofit/>
          </a:bodyPr>
          <a:lstStyle/>
          <a:p>
            <a:pPr marL="0" marR="0" lvl="0" indent="0" algn="ctr" defTabSz="913400" rtl="0" eaLnBrk="1" fontAlgn="base" latinLnBrk="0" hangingPunct="1">
              <a:lnSpc>
                <a:spcPct val="90000"/>
              </a:lnSpc>
              <a:spcBef>
                <a:spcPct val="0"/>
              </a:spcBef>
              <a:spcAft>
                <a:spcPts val="300"/>
              </a:spcAft>
              <a:buClrTx/>
              <a:buSzTx/>
              <a:buFontTx/>
              <a:buNone/>
              <a:tabLst/>
              <a:defRPr/>
            </a:pPr>
            <a:endParaRPr kumimoji="0" lang="en-US" sz="1765" b="0" i="0" u="none" strike="noStrike" kern="0" cap="none" spc="0" normalizeH="0" baseline="0" noProof="0">
              <a:ln>
                <a:noFill/>
              </a:ln>
              <a:gradFill>
                <a:gsLst>
                  <a:gs pos="83000">
                    <a:srgbClr val="0078D4"/>
                  </a:gs>
                  <a:gs pos="100000">
                    <a:srgbClr val="0078D4"/>
                  </a:gs>
                </a:gsLst>
                <a:lin ang="5400000" scaled="1"/>
              </a:gradFill>
              <a:effectLst/>
              <a:uLnTx/>
              <a:uFillTx/>
              <a:latin typeface="Segoe UI Semibold" panose="020B0702040204020203" pitchFamily="34" charset="0"/>
              <a:ea typeface="Segoe UI" pitchFamily="34" charset="0"/>
              <a:cs typeface="Segoe UI Semibold" panose="020B0702040204020203" pitchFamily="34" charset="0"/>
            </a:endParaRPr>
          </a:p>
        </p:txBody>
      </p:sp>
      <p:grpSp>
        <p:nvGrpSpPr>
          <p:cNvPr id="2" name="Group 1">
            <a:extLst>
              <a:ext uri="{FF2B5EF4-FFF2-40B4-BE49-F238E27FC236}">
                <a16:creationId xmlns:a16="http://schemas.microsoft.com/office/drawing/2014/main" id="{6C406AF8-3906-45A7-B559-49F7BF2FF19B}"/>
              </a:ext>
            </a:extLst>
          </p:cNvPr>
          <p:cNvGrpSpPr/>
          <p:nvPr/>
        </p:nvGrpSpPr>
        <p:grpSpPr>
          <a:xfrm>
            <a:off x="282344" y="2542813"/>
            <a:ext cx="2942652" cy="1772373"/>
            <a:chOff x="6461232" y="4735570"/>
            <a:chExt cx="2942652" cy="1772373"/>
          </a:xfrm>
        </p:grpSpPr>
        <p:sp>
          <p:nvSpPr>
            <p:cNvPr id="5" name="Oval 4">
              <a:extLst>
                <a:ext uri="{FF2B5EF4-FFF2-40B4-BE49-F238E27FC236}">
                  <a16:creationId xmlns:a16="http://schemas.microsoft.com/office/drawing/2014/main" id="{D0F2C68B-3A53-4492-9A32-010E0A63B4C1}"/>
                </a:ext>
              </a:extLst>
            </p:cNvPr>
            <p:cNvSpPr/>
            <p:nvPr/>
          </p:nvSpPr>
          <p:spPr bwMode="auto">
            <a:xfrm>
              <a:off x="6461232" y="4735570"/>
              <a:ext cx="2942652" cy="1772373"/>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P2</a:t>
              </a:r>
            </a:p>
          </p:txBody>
        </p:sp>
        <p:sp>
          <p:nvSpPr>
            <p:cNvPr id="8" name="Oval 7">
              <a:extLst>
                <a:ext uri="{FF2B5EF4-FFF2-40B4-BE49-F238E27FC236}">
                  <a16:creationId xmlns:a16="http://schemas.microsoft.com/office/drawing/2014/main" id="{DA151ABF-F937-49F3-AA6B-ACEE283F7372}"/>
                </a:ext>
              </a:extLst>
            </p:cNvPr>
            <p:cNvSpPr/>
            <p:nvPr/>
          </p:nvSpPr>
          <p:spPr bwMode="auto">
            <a:xfrm>
              <a:off x="7253046" y="5332981"/>
              <a:ext cx="1657101" cy="1003199"/>
            </a:xfrm>
            <a:prstGeom prst="ellips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P1</a:t>
              </a:r>
            </a:p>
          </p:txBody>
        </p:sp>
      </p:grpSp>
      <p:sp>
        <p:nvSpPr>
          <p:cNvPr id="19" name="TextBox 18">
            <a:extLst>
              <a:ext uri="{FF2B5EF4-FFF2-40B4-BE49-F238E27FC236}">
                <a16:creationId xmlns:a16="http://schemas.microsoft.com/office/drawing/2014/main" id="{7FCD274A-A6B6-4BE2-8B0D-367D79387D42}"/>
              </a:ext>
            </a:extLst>
          </p:cNvPr>
          <p:cNvSpPr txBox="1"/>
          <p:nvPr/>
        </p:nvSpPr>
        <p:spPr>
          <a:xfrm>
            <a:off x="282344" y="453749"/>
            <a:ext cx="3358927" cy="1588127"/>
          </a:xfrm>
          <a:prstGeom prst="rect">
            <a:avLst/>
          </a:prstGeom>
          <a:noFill/>
        </p:spPr>
        <p:txBody>
          <a:bodyPr wrap="square" rtlCol="0">
            <a:spAutoFit/>
          </a:bodyPr>
          <a:lstStyle/>
          <a:p>
            <a:pPr marL="0" marR="0" lvl="0" indent="0" algn="l"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solidFill>
                  <a:prstClr val="black"/>
                </a:solidFill>
                <a:effectLst/>
                <a:uLnTx/>
                <a:uFillTx/>
                <a:latin typeface="Segoe UI"/>
                <a:ea typeface="+mn-ea"/>
                <a:cs typeface="+mn-cs"/>
              </a:rPr>
              <a:t>Microsoft Defender</a:t>
            </a:r>
          </a:p>
          <a:p>
            <a:pPr marL="0" marR="0" lvl="0" indent="0" algn="l" defTabSz="244893" rtl="0"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a:ln>
                  <a:noFill/>
                </a:ln>
                <a:solidFill>
                  <a:prstClr val="black"/>
                </a:solidFill>
                <a:effectLst/>
                <a:uLnTx/>
                <a:uFillTx/>
                <a:latin typeface="Segoe UI"/>
                <a:ea typeface="+mn-ea"/>
                <a:cs typeface="+mn-cs"/>
              </a:rPr>
              <a:t>for Endpoint</a:t>
            </a:r>
          </a:p>
          <a:p>
            <a:pPr marL="0" marR="0" lvl="0" indent="0" algn="l" defTabSz="244893" rtl="0" eaLnBrk="1" fontAlgn="auto" latinLnBrk="0" hangingPunct="1">
              <a:lnSpc>
                <a:spcPct val="90000"/>
              </a:lnSpc>
              <a:spcBef>
                <a:spcPts val="0"/>
              </a:spcBef>
              <a:spcAft>
                <a:spcPts val="0"/>
              </a:spcAft>
              <a:buClrTx/>
              <a:buSzTx/>
              <a:buFontTx/>
              <a:buNone/>
              <a:tabLst/>
              <a:defRPr/>
            </a:pPr>
            <a:endParaRPr kumimoji="0" lang="en-US" sz="2000" b="1" i="0" u="none" strike="noStrike" kern="0" cap="none" spc="0" normalizeH="0" baseline="0" noProof="0">
              <a:ln>
                <a:noFill/>
              </a:ln>
              <a:solidFill>
                <a:prstClr val="black"/>
              </a:solidFill>
              <a:effectLst/>
              <a:uLnTx/>
              <a:uFillTx/>
              <a:latin typeface="Segoe UI"/>
              <a:ea typeface="+mn-ea"/>
              <a:cs typeface="+mn-cs"/>
            </a:endParaRPr>
          </a:p>
          <a:p>
            <a:pPr marL="0" marR="0" lvl="0" indent="0" algn="l" defTabSz="244893" rtl="0" eaLnBrk="1" fontAlgn="auto" latinLnBrk="0" hangingPunct="1">
              <a:lnSpc>
                <a:spcPct val="9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solidFill>
                <a:effectLst/>
                <a:uLnTx/>
                <a:uFillTx/>
                <a:latin typeface="Segoe UI"/>
                <a:ea typeface="+mn-ea"/>
                <a:cs typeface="+mn-cs"/>
              </a:rPr>
              <a:t>P1 vs P2 capability comparison</a:t>
            </a:r>
          </a:p>
        </p:txBody>
      </p:sp>
      <p:graphicFrame>
        <p:nvGraphicFramePr>
          <p:cNvPr id="12" name="Table 11">
            <a:extLst>
              <a:ext uri="{FF2B5EF4-FFF2-40B4-BE49-F238E27FC236}">
                <a16:creationId xmlns:a16="http://schemas.microsoft.com/office/drawing/2014/main" id="{9FBE3836-E95E-4095-8A1F-B5C1F4E8A7B8}"/>
              </a:ext>
            </a:extLst>
          </p:cNvPr>
          <p:cNvGraphicFramePr>
            <a:graphicFrameLocks noGrp="1"/>
          </p:cNvGraphicFramePr>
          <p:nvPr/>
        </p:nvGraphicFramePr>
        <p:xfrm>
          <a:off x="3718217" y="535393"/>
          <a:ext cx="8140145" cy="5790100"/>
        </p:xfrm>
        <a:graphic>
          <a:graphicData uri="http://schemas.openxmlformats.org/drawingml/2006/table">
            <a:tbl>
              <a:tblPr firstRow="1">
                <a:effectLst/>
              </a:tblPr>
              <a:tblGrid>
                <a:gridCol w="5550104">
                  <a:extLst>
                    <a:ext uri="{9D8B030D-6E8A-4147-A177-3AD203B41FA5}">
                      <a16:colId xmlns:a16="http://schemas.microsoft.com/office/drawing/2014/main" val="17103889"/>
                    </a:ext>
                  </a:extLst>
                </a:gridCol>
                <a:gridCol w="863347">
                  <a:extLst>
                    <a:ext uri="{9D8B030D-6E8A-4147-A177-3AD203B41FA5}">
                      <a16:colId xmlns:a16="http://schemas.microsoft.com/office/drawing/2014/main" val="4028934198"/>
                    </a:ext>
                  </a:extLst>
                </a:gridCol>
                <a:gridCol w="863347">
                  <a:extLst>
                    <a:ext uri="{9D8B030D-6E8A-4147-A177-3AD203B41FA5}">
                      <a16:colId xmlns:a16="http://schemas.microsoft.com/office/drawing/2014/main" val="1334808150"/>
                    </a:ext>
                  </a:extLst>
                </a:gridCol>
                <a:gridCol w="863347">
                  <a:extLst>
                    <a:ext uri="{9D8B030D-6E8A-4147-A177-3AD203B41FA5}">
                      <a16:colId xmlns:a16="http://schemas.microsoft.com/office/drawing/2014/main" val="45423241"/>
                    </a:ext>
                  </a:extLst>
                </a:gridCol>
              </a:tblGrid>
              <a:tr h="376830">
                <a:tc>
                  <a:txBody>
                    <a:bodyPr/>
                    <a:lstStyle/>
                    <a:p>
                      <a:pPr marL="0" algn="l" defTabSz="932742" rtl="0" eaLnBrk="1" fontAlgn="ctr" latinLnBrk="0" hangingPunct="1"/>
                      <a:r>
                        <a:rPr lang="en-US" sz="1600" b="1" i="0" u="none" strike="noStrike" kern="1200">
                          <a:solidFill>
                            <a:srgbClr val="1CADE4"/>
                          </a:solidFill>
                          <a:effectLst/>
                          <a:latin typeface="Segoe UI"/>
                          <a:ea typeface="+mn-ea"/>
                          <a:cs typeface="Segoe UI"/>
                        </a:rPr>
                        <a:t>Capabilities</a:t>
                      </a:r>
                    </a:p>
                  </a:txBody>
                  <a:tcPr marL="45720" marR="45720" anchor="ctr">
                    <a:lnL>
                      <a:noFill/>
                    </a:lnL>
                    <a:lnR w="12700" cap="flat" cmpd="sng" algn="ctr">
                      <a:solidFill>
                        <a:schemeClr val="bg1">
                          <a:lumMod val="85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solidFill>
                  </a:tcPr>
                </a:tc>
                <a:tc>
                  <a:txBody>
                    <a:bodyPr/>
                    <a:lstStyle/>
                    <a:p>
                      <a:pPr marL="0" algn="ctr" defTabSz="932742" rtl="0" eaLnBrk="1" fontAlgn="ctr" latinLnBrk="0" hangingPunct="1"/>
                      <a:r>
                        <a:rPr lang="en-US" sz="1400" b="1" i="0" u="none" strike="noStrike" kern="1200" baseline="0" dirty="0">
                          <a:solidFill>
                            <a:schemeClr val="bg1"/>
                          </a:solidFill>
                          <a:effectLst/>
                          <a:latin typeface="Segoe UI"/>
                          <a:ea typeface="+mn-ea"/>
                          <a:cs typeface="Segoe UI"/>
                        </a:rPr>
                        <a:t>P1</a:t>
                      </a: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algn="ctr" defTabSz="932742" rtl="0" eaLnBrk="1" fontAlgn="ctr" latinLnBrk="0" hangingPunct="1"/>
                      <a:r>
                        <a:rPr lang="en-US" sz="1400" b="1" i="0" u="none" strike="noStrike" kern="1200" baseline="0" dirty="0">
                          <a:solidFill>
                            <a:schemeClr val="bg1"/>
                          </a:solidFill>
                          <a:effectLst/>
                          <a:latin typeface="Segoe UI"/>
                          <a:ea typeface="+mn-ea"/>
                          <a:cs typeface="Segoe UI"/>
                        </a:rPr>
                        <a:t>P2</a:t>
                      </a: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lvl="0" algn="ctr" defTabSz="932742" rtl="0" eaLnBrk="1" fontAlgn="ctr" latinLnBrk="0" hangingPunct="1">
                        <a:buNone/>
                      </a:pPr>
                      <a:r>
                        <a:rPr lang="en-US" sz="1400" b="1" i="0" u="none" strike="noStrike" kern="1200" baseline="0" dirty="0">
                          <a:solidFill>
                            <a:schemeClr val="bg1"/>
                          </a:solidFill>
                          <a:effectLst/>
                          <a:latin typeface="Segoe UI"/>
                          <a:ea typeface="+mn-ea"/>
                          <a:cs typeface="Segoe UI"/>
                        </a:rPr>
                        <a:t>Falcon </a:t>
                      </a:r>
                      <a:br>
                        <a:rPr lang="en-US" sz="1400" b="1" i="0" u="none" strike="noStrike" kern="1200" baseline="0" dirty="0">
                          <a:solidFill>
                            <a:schemeClr val="bg1"/>
                          </a:solidFill>
                          <a:effectLst/>
                          <a:latin typeface="Segoe UI"/>
                          <a:ea typeface="+mn-ea"/>
                          <a:cs typeface="Segoe UI"/>
                        </a:rPr>
                      </a:br>
                      <a:r>
                        <a:rPr lang="en-US" sz="1400" b="1" i="0" u="none" strike="noStrike" kern="1200" baseline="0" dirty="0">
                          <a:solidFill>
                            <a:schemeClr val="bg1"/>
                          </a:solidFill>
                          <a:effectLst/>
                          <a:latin typeface="Segoe UI"/>
                          <a:ea typeface="+mn-ea"/>
                          <a:cs typeface="Segoe UI"/>
                        </a:rPr>
                        <a:t>Pro</a:t>
                      </a:r>
                    </a:p>
                  </a:txBody>
                  <a:tcPr marL="45720" marR="45720" anchor="ctr">
                    <a:lnL w="12700" cap="flat" cmpd="sng" algn="ctr">
                      <a:solidFill>
                        <a:schemeClr val="bg1">
                          <a:lumMod val="85000"/>
                        </a:schemeClr>
                      </a:solidFill>
                      <a:prstDash val="solid"/>
                      <a:round/>
                      <a:headEnd type="none" w="med" len="med"/>
                      <a:tailEnd type="none" w="med" len="med"/>
                    </a:lnL>
                    <a:lnR w="0">
                      <a:noFill/>
                    </a:lnR>
                    <a:lnT w="0">
                      <a:noFill/>
                    </a:lnT>
                    <a:lnB w="0">
                      <a:noFill/>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2232327789"/>
                  </a:ext>
                </a:extLst>
              </a:tr>
              <a:tr h="349970">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kern="1200" dirty="0">
                          <a:solidFill>
                            <a:schemeClr val="tx1"/>
                          </a:solidFill>
                          <a:effectLst/>
                          <a:latin typeface="Segoe UI"/>
                          <a:ea typeface="+mn-ea"/>
                          <a:cs typeface="Segoe UI"/>
                        </a:rPr>
                        <a:t>Centralized management (reporting, triage, response actions)</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400" b="1" i="0" u="none" strike="noStrike" baseline="0">
                          <a:solidFill>
                            <a:schemeClr val="tx1"/>
                          </a:solidFill>
                          <a:effectLst/>
                          <a:latin typeface="Wingdings"/>
                          <a:sym typeface="Wingdings"/>
                        </a:rPr>
                        <a:t>ü</a:t>
                      </a: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noFill/>
                      <a:prstDash val="dot"/>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baseline="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noFill/>
                      <a:prstDash val="dot"/>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a:ln>
                            <a:noFill/>
                          </a:ln>
                          <a:effectLst/>
                          <a:uLnTx/>
                          <a:uFillTx/>
                          <a:latin typeface="Wingdings"/>
                          <a:ea typeface="+mn-ea"/>
                          <a:cs typeface="+mn-cs"/>
                          <a:sym typeface="Wingdings"/>
                        </a:rPr>
                        <a:t>ü</a:t>
                      </a:r>
                      <a:endParaRPr lang="en-US" sz="1400" b="1" i="0" u="none" strike="noStrike" baseline="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0">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844368149"/>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kern="1200" dirty="0">
                          <a:solidFill>
                            <a:schemeClr val="tx1"/>
                          </a:solidFill>
                          <a:effectLst/>
                          <a:latin typeface="Segoe UI"/>
                          <a:ea typeface="+mn-ea"/>
                          <a:cs typeface="Segoe UI"/>
                        </a:rPr>
                        <a:t>Next-generation antimalware</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807684673"/>
                  </a:ext>
                </a:extLst>
              </a:tr>
              <a:tr h="298169">
                <a:tc>
                  <a:txBody>
                    <a:bodyPr/>
                    <a:lstStyle/>
                    <a:p>
                      <a:pPr algn="l" rtl="0" fontAlgn="ctr"/>
                      <a:r>
                        <a:rPr lang="en-US" sz="1400" b="0" i="0" u="none" strike="noStrike" dirty="0">
                          <a:solidFill>
                            <a:schemeClr val="tx1"/>
                          </a:solidFill>
                          <a:effectLst/>
                          <a:latin typeface="Segoe UI"/>
                          <a:cs typeface="Segoe UI"/>
                        </a:rPr>
                        <a:t>Device control (e.g.: USB)</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tx1">
                              <a:lumMod val="50000"/>
                              <a:lumOff val="50000"/>
                            </a:schemeClr>
                          </a:solidFill>
                          <a:effectLst/>
                          <a:latin typeface="Wingdings" panose="05000000000000000000" pitchFamily="2" charset="2"/>
                        </a:rPr>
                        <a:t>ü</a:t>
                      </a: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2489503757"/>
                  </a:ext>
                </a:extLst>
              </a:tr>
              <a:tr h="298169">
                <a:tc>
                  <a:txBody>
                    <a:bodyPr/>
                    <a:lstStyle/>
                    <a:p>
                      <a:pPr algn="l" rtl="0" fontAlgn="ctr"/>
                      <a:r>
                        <a:rPr lang="en-US" sz="1400" b="0" i="0" u="none" strike="noStrike" dirty="0">
                          <a:solidFill>
                            <a:schemeClr val="tx1"/>
                          </a:solidFill>
                          <a:effectLst/>
                          <a:latin typeface="Segoe UI"/>
                          <a:cs typeface="Segoe UI"/>
                        </a:rPr>
                        <a:t>Endpoint firewall</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u="none" strike="noStrike" dirty="0">
                          <a:solidFill>
                            <a:schemeClr val="tx1">
                              <a:lumMod val="50000"/>
                              <a:lumOff val="50000"/>
                            </a:schemeClr>
                          </a:solidFill>
                          <a:effectLst/>
                          <a:latin typeface="Wingdings" panose="05000000000000000000" pitchFamily="2" charset="2"/>
                        </a:rPr>
                        <a:t>ü</a:t>
                      </a: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2390696115"/>
                  </a:ext>
                </a:extLst>
              </a:tr>
              <a:tr h="298169">
                <a:tc>
                  <a:txBody>
                    <a:bodyPr/>
                    <a:lstStyle/>
                    <a:p>
                      <a:pPr algn="l" rtl="0" fontAlgn="ctr"/>
                      <a:r>
                        <a:rPr lang="en-US" sz="1400" b="0" i="0" u="none" strike="noStrike" dirty="0">
                          <a:solidFill>
                            <a:schemeClr val="tx1"/>
                          </a:solidFill>
                          <a:effectLst/>
                          <a:latin typeface="Segoe UI"/>
                          <a:cs typeface="Segoe UI"/>
                        </a:rPr>
                        <a:t>Attack Surface Reduction rules</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lvl="0" algn="ctr">
                        <a:buNone/>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3839050"/>
                  </a:ext>
                </a:extLst>
              </a:tr>
              <a:tr h="298169">
                <a:tc>
                  <a:txBody>
                    <a:bodyPr/>
                    <a:lstStyle/>
                    <a:p>
                      <a:pPr algn="l" rtl="0" fontAlgn="ctr"/>
                      <a:r>
                        <a:rPr lang="en-US" sz="1400" b="0" i="0" u="none" strike="noStrike" dirty="0">
                          <a:solidFill>
                            <a:schemeClr val="tx1"/>
                          </a:solidFill>
                          <a:effectLst/>
                          <a:latin typeface="Segoe UI"/>
                          <a:cs typeface="Segoe UI"/>
                        </a:rPr>
                        <a:t>Network protection</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lvl="0" algn="ctr">
                        <a:buNone/>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80033145"/>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a:solidFill>
                            <a:schemeClr val="tx1"/>
                          </a:solidFill>
                          <a:effectLst/>
                          <a:latin typeface="Segoe UI"/>
                          <a:cs typeface="Segoe UI"/>
                        </a:rPr>
                        <a:t>Web control / category-based URL blocking</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lvl="0" algn="ctr">
                        <a:buNone/>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4078359"/>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tx1"/>
                          </a:solidFill>
                          <a:effectLst/>
                          <a:latin typeface="Segoe UI"/>
                          <a:cs typeface="Segoe UI"/>
                        </a:rPr>
                        <a:t>Device-based conditional access</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kern="1200" baseline="0" dirty="0">
                        <a:effectLst/>
                        <a:latin typeface="Wingdings"/>
                        <a:ea typeface="+mn-ea"/>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algn="ctr" defTabSz="914400" rtl="0" eaLnBrk="1" fontAlgn="ctr" latinLnBrk="0" hangingPunct="1"/>
                      <a:r>
                        <a:rPr kumimoji="0" lang="en-US" sz="1400" b="1" i="0" u="none" strike="noStrike" kern="1200" cap="none" spc="0" normalizeH="0" baseline="0" noProof="0" dirty="0">
                          <a:ln>
                            <a:noFill/>
                          </a:ln>
                          <a:effectLst/>
                          <a:uLnTx/>
                          <a:uFillTx/>
                          <a:latin typeface="Wingdings"/>
                          <a:ea typeface="+mn-ea"/>
                          <a:cs typeface="+mn-cs"/>
                          <a:sym typeface="Wingdings"/>
                        </a:rPr>
                        <a:t>ü</a:t>
                      </a:r>
                      <a:endParaRPr kumimoji="0" lang="en-US" sz="1400" b="1" i="0" u="none" strike="noStrike" kern="1200" cap="none" spc="0" normalizeH="0" baseline="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lvl="0" algn="ctr" defTabSz="914400">
                        <a:buNone/>
                      </a:pPr>
                      <a:endParaRPr kumimoji="0"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55187484"/>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tx1"/>
                          </a:solidFill>
                          <a:effectLst/>
                          <a:latin typeface="Segoe UI"/>
                          <a:cs typeface="Segoe UI"/>
                        </a:rPr>
                        <a:t>Ransomware mitigation</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kern="1200" baseline="0" dirty="0">
                        <a:effectLst/>
                        <a:latin typeface="Wingdings"/>
                        <a:ea typeface="+mn-ea"/>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kern="1200" baseline="0" dirty="0">
                        <a:effectLst/>
                        <a:latin typeface="Wingdings"/>
                        <a:ea typeface="+mn-ea"/>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lvl="0" indent="0" algn="ctr" defTabSz="914400">
                        <a:lnSpc>
                          <a:spcPct val="100000"/>
                        </a:lnSpc>
                        <a:spcBef>
                          <a:spcPts val="0"/>
                        </a:spcBef>
                        <a:spcAft>
                          <a:spcPts val="0"/>
                        </a:spcAft>
                        <a:buNone/>
                        <a:tabLst/>
                        <a:defRPr/>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1173385"/>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a:solidFill>
                            <a:schemeClr val="tx1"/>
                          </a:solidFill>
                          <a:effectLst/>
                          <a:latin typeface="Segoe UI"/>
                          <a:cs typeface="Segoe UI"/>
                        </a:rPr>
                        <a:t>API’s, SIEM connector, custom TI</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kern="1200" baseline="0" dirty="0">
                        <a:effectLst/>
                        <a:latin typeface="Wingdings"/>
                        <a:ea typeface="+mn-ea"/>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kern="1200" baseline="0" dirty="0">
                        <a:effectLst/>
                        <a:latin typeface="Wingdings"/>
                        <a:ea typeface="+mn-ea"/>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kern="1200" baseline="0" dirty="0">
                        <a:effectLst/>
                        <a:latin typeface="Wingdings"/>
                        <a:ea typeface="+mn-ea"/>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extLst>
                  <a:ext uri="{0D108BD9-81ED-4DB2-BD59-A6C34878D82A}">
                    <a16:rowId xmlns:a16="http://schemas.microsoft.com/office/drawing/2014/main" val="1178934567"/>
                  </a:ext>
                </a:extLst>
              </a:tr>
              <a:tr h="298169">
                <a:tc>
                  <a:txBody>
                    <a:bodyPr/>
                    <a:lstStyle/>
                    <a:p>
                      <a:pPr marL="0" marR="0" lvl="0" indent="0" algn="l" rtl="0" eaLnBrk="1" fontAlgn="ctr" latinLnBrk="0" hangingPunct="1">
                        <a:lnSpc>
                          <a:spcPct val="100000"/>
                        </a:lnSpc>
                        <a:spcBef>
                          <a:spcPts val="0"/>
                        </a:spcBef>
                        <a:spcAft>
                          <a:spcPts val="0"/>
                        </a:spcAft>
                        <a:buClrTx/>
                        <a:buSzTx/>
                        <a:buFontTx/>
                        <a:buNone/>
                      </a:pPr>
                      <a:r>
                        <a:rPr lang="en-US" sz="1400" b="0" i="0" u="none" strike="noStrike" dirty="0">
                          <a:solidFill>
                            <a:schemeClr val="tx1"/>
                          </a:solidFill>
                          <a:effectLst/>
                          <a:latin typeface="Segoe UI"/>
                          <a:cs typeface="Segoe UI"/>
                        </a:rPr>
                        <a:t>Application control </a:t>
                      </a:r>
                      <a:endParaRPr lang="en-US" sz="1400" b="0" i="0" u="none" strike="noStrike" dirty="0">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endParaRPr lang="en-US" sz="1400" b="0" i="0" u="none" strike="noStrike" baseline="0" dirty="0">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0"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lvl="0" algn="ctr">
                        <a:buNone/>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37114122"/>
                  </a:ext>
                </a:extLst>
              </a:tr>
              <a:tr h="349970">
                <a:tc>
                  <a:txBody>
                    <a:bodyPr/>
                    <a:lstStyle/>
                    <a:p>
                      <a:pPr marL="0" marR="0" lvl="0" indent="0" algn="l" rtl="0" eaLnBrk="1" fontAlgn="ctr" latinLnBrk="0" hangingPunct="1">
                        <a:lnSpc>
                          <a:spcPct val="100000"/>
                        </a:lnSpc>
                        <a:spcBef>
                          <a:spcPts val="0"/>
                        </a:spcBef>
                        <a:spcAft>
                          <a:spcPts val="0"/>
                        </a:spcAft>
                        <a:buClrTx/>
                        <a:buSzTx/>
                        <a:buFontTx/>
                        <a:buNone/>
                      </a:pPr>
                      <a:r>
                        <a:rPr lang="en-US" sz="1400" b="0" i="0" u="none" strike="noStrike">
                          <a:solidFill>
                            <a:schemeClr val="tx1"/>
                          </a:solidFill>
                          <a:effectLst/>
                          <a:latin typeface="Segoe UI"/>
                          <a:cs typeface="Segoe UI"/>
                        </a:rPr>
                        <a:t>Endpoint Detection and Response </a:t>
                      </a:r>
                      <a:endParaRPr lang="en-US" sz="1400" b="0" i="0" u="none" strike="noStrike">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endParaRPr lang="en-US" sz="1400" b="1" i="0" u="none" strike="noStrike" baseline="0" dirty="0">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lvl="0" algn="ctr">
                        <a:buNone/>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9469119"/>
                  </a:ext>
                </a:extLst>
              </a:tr>
              <a:tr h="298169">
                <a:tc>
                  <a:txBody>
                    <a:bodyPr/>
                    <a:lstStyle/>
                    <a:p>
                      <a:pPr marL="0" marR="0" lvl="0" indent="0" algn="l" rtl="0" eaLnBrk="1" fontAlgn="ctr" latinLnBrk="0" hangingPunct="1">
                        <a:lnSpc>
                          <a:spcPct val="100000"/>
                        </a:lnSpc>
                        <a:spcBef>
                          <a:spcPts val="0"/>
                        </a:spcBef>
                        <a:spcAft>
                          <a:spcPts val="0"/>
                        </a:spcAft>
                        <a:buClrTx/>
                        <a:buSzTx/>
                        <a:buFontTx/>
                        <a:buNone/>
                      </a:pPr>
                      <a:r>
                        <a:rPr lang="en-US" sz="1400" b="0" i="0" u="none" strike="noStrike" kern="1200" dirty="0">
                          <a:solidFill>
                            <a:schemeClr val="tx1"/>
                          </a:solidFill>
                          <a:effectLst/>
                          <a:latin typeface="Segoe UI"/>
                          <a:ea typeface="+mn-ea"/>
                          <a:cs typeface="Segoe UI"/>
                        </a:rPr>
                        <a:t>Automated investigation and remediation </a:t>
                      </a:r>
                      <a:endParaRPr lang="en-US" sz="1400" b="0" i="0" u="none" strike="noStrike" kern="1200" dirty="0">
                        <a:solidFill>
                          <a:schemeClr val="tx1"/>
                        </a:solidFill>
                        <a:effectLst/>
                        <a:latin typeface="Segoe UI" panose="020B0502040204020203" pitchFamily="34" charset="0"/>
                        <a:ea typeface="+mn-ea"/>
                        <a:cs typeface="Segoe UI" panose="020B0502040204020203" pitchFamily="34" charset="0"/>
                      </a:endParaRP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endParaRPr lang="en-US" sz="1400" b="1" i="0" u="none" strike="noStrike" baseline="0" dirty="0">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lvl="0" algn="ctr">
                        <a:buNone/>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0624473"/>
                  </a:ext>
                </a:extLst>
              </a:tr>
              <a:tr h="298169">
                <a:tc>
                  <a:txBody>
                    <a:bodyPr/>
                    <a:lstStyle/>
                    <a:p>
                      <a:pPr algn="l" rtl="0" fontAlgn="ctr"/>
                      <a:r>
                        <a:rPr lang="en-US" sz="1400" b="0" i="0" u="none" strike="noStrike" kern="1200" dirty="0">
                          <a:solidFill>
                            <a:schemeClr val="tx1"/>
                          </a:solidFill>
                          <a:effectLst/>
                          <a:latin typeface="Segoe UI"/>
                          <a:ea typeface="+mn-ea"/>
                          <a:cs typeface="Segoe UI"/>
                        </a:rPr>
                        <a:t>Threat and vulnerability management</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endParaRPr lang="en-US" sz="1400" b="1" i="0" u="none" strike="noStrike" baseline="0" dirty="0">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u="none" strike="noStrike" dirty="0">
                          <a:solidFill>
                            <a:schemeClr val="tx1">
                              <a:lumMod val="50000"/>
                              <a:lumOff val="50000"/>
                            </a:schemeClr>
                          </a:solidFill>
                          <a:effectLst/>
                          <a:latin typeface="Wingdings" panose="05000000000000000000" pitchFamily="2" charset="2"/>
                        </a:rPr>
                        <a:t>ü</a:t>
                      </a: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182560295"/>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kern="1200" dirty="0">
                          <a:solidFill>
                            <a:schemeClr val="tx1"/>
                          </a:solidFill>
                          <a:effectLst/>
                          <a:latin typeface="Segoe UI"/>
                          <a:ea typeface="+mn-ea"/>
                          <a:cs typeface="Segoe UI"/>
                        </a:rPr>
                        <a:t>Threat intelligence (Threat Analytics)</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endParaRPr lang="en-US" sz="1400" b="1" i="0" u="none" strike="noStrike" baseline="0" dirty="0">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lvl="0" algn="ctr">
                        <a:buNone/>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31841243"/>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kern="1200" dirty="0">
                          <a:solidFill>
                            <a:schemeClr val="tx1"/>
                          </a:solidFill>
                          <a:effectLst/>
                          <a:latin typeface="Segoe UI"/>
                          <a:ea typeface="+mn-ea"/>
                          <a:cs typeface="Segoe UI"/>
                        </a:rPr>
                        <a:t>Sandbox (deep analysis)</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554" rtl="0" eaLnBrk="1" fontAlgn="ctr" latinLnBrk="0" hangingPunct="1">
                        <a:lnSpc>
                          <a:spcPct val="100000"/>
                        </a:lnSpc>
                        <a:spcBef>
                          <a:spcPts val="0"/>
                        </a:spcBef>
                        <a:spcAft>
                          <a:spcPts val="0"/>
                        </a:spcAft>
                        <a:buClrTx/>
                        <a:buSzTx/>
                        <a:buFontTx/>
                        <a:buNone/>
                        <a:tabLst/>
                        <a:defRPr/>
                      </a:pPr>
                      <a:endParaRPr lang="en-US" sz="1400" b="1" i="0" u="none" strike="noStrike" baseline="0" dirty="0">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554"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lvl="0" indent="0" algn="ctr" defTabSz="914554">
                        <a:lnSpc>
                          <a:spcPct val="100000"/>
                        </a:lnSpc>
                        <a:spcBef>
                          <a:spcPts val="0"/>
                        </a:spcBef>
                        <a:spcAft>
                          <a:spcPts val="0"/>
                        </a:spcAft>
                        <a:buNone/>
                        <a:tabLst/>
                        <a:defRPr/>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48826086"/>
                  </a:ext>
                </a:extLst>
              </a:tr>
              <a:tr h="298169">
                <a:tc>
                  <a:txBody>
                    <a:bodyPr/>
                    <a:lstStyle/>
                    <a:p>
                      <a:pPr marL="0" marR="0" lvl="0" indent="0" algn="l" defTabSz="914554" rtl="0" eaLnBrk="1" fontAlgn="ctr" latinLnBrk="0" hangingPunct="1">
                        <a:lnSpc>
                          <a:spcPct val="100000"/>
                        </a:lnSpc>
                        <a:spcBef>
                          <a:spcPts val="0"/>
                        </a:spcBef>
                        <a:spcAft>
                          <a:spcPts val="0"/>
                        </a:spcAft>
                        <a:buClrTx/>
                        <a:buSzTx/>
                        <a:buFontTx/>
                        <a:buNone/>
                        <a:tabLst/>
                        <a:defRPr/>
                      </a:pPr>
                      <a:r>
                        <a:rPr lang="en-US" sz="1400" b="0" i="0" u="none" strike="noStrike" kern="1200" dirty="0">
                          <a:solidFill>
                            <a:schemeClr val="tx1"/>
                          </a:solidFill>
                          <a:effectLst/>
                          <a:latin typeface="Segoe UI"/>
                          <a:ea typeface="+mn-ea"/>
                          <a:cs typeface="Segoe UI"/>
                        </a:rPr>
                        <a:t>Microsoft Threat Experts</a:t>
                      </a:r>
                    </a:p>
                  </a:txBody>
                  <a:tcPr marL="45720" marR="45720"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endParaRPr lang="en-US" sz="1400" b="1" i="0" u="none" strike="noStrike" baseline="0" dirty="0">
                        <a:solidFill>
                          <a:schemeClr val="tx1"/>
                        </a:solidFill>
                        <a:effectLst/>
                        <a:latin typeface="Segoe UI" panose="020B0502040204020203" pitchFamily="34" charset="0"/>
                        <a:cs typeface="Segoe UI" panose="020B0502040204020203" pitchFamily="34" charset="0"/>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Wingdings"/>
                          <a:ea typeface="+mn-ea"/>
                          <a:cs typeface="+mn-cs"/>
                          <a:sym typeface="Wingdings"/>
                        </a:rPr>
                        <a:t>ü</a:t>
                      </a:r>
                      <a:endParaRPr lang="en-US" sz="1400" b="1" i="0" u="none" strike="noStrike" baseline="0" dirty="0">
                        <a:effectLst/>
                        <a:latin typeface="Wingdings"/>
                        <a:cs typeface="Segoe UI" panose="020B0502040204020203" pitchFamily="34" charset="0"/>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07C10">
                        <a:alpha val="20000"/>
                      </a:srgbClr>
                    </a:solidFill>
                  </a:tcPr>
                </a:tc>
                <a:tc>
                  <a:txBody>
                    <a:bodyPr/>
                    <a:lstStyle/>
                    <a:p>
                      <a:pPr marL="0" lvl="0" indent="0" algn="ctr" defTabSz="932742">
                        <a:lnSpc>
                          <a:spcPct val="100000"/>
                        </a:lnSpc>
                        <a:spcBef>
                          <a:spcPts val="0"/>
                        </a:spcBef>
                        <a:spcAft>
                          <a:spcPts val="0"/>
                        </a:spcAft>
                        <a:buNone/>
                        <a:tabLst/>
                        <a:defRPr/>
                      </a:pPr>
                      <a:endParaRPr lang="en-US" sz="1400" b="1" i="0" u="none" strike="noStrike" kern="1200" cap="none" spc="0" normalizeH="0" baseline="0" noProof="0" dirty="0">
                        <a:ln>
                          <a:noFill/>
                        </a:ln>
                        <a:effectLst/>
                        <a:uLnTx/>
                        <a:uFillTx/>
                        <a:latin typeface="Wingdings"/>
                        <a:ea typeface="+mn-ea"/>
                        <a:cs typeface="+mn-cs"/>
                        <a:sym typeface="Wingdings"/>
                      </a:endParaRPr>
                    </a:p>
                  </a:txBody>
                  <a:tcPr marL="45720" marR="45720" anchor="ctr">
                    <a:lnL w="12700" cap="flat" cmpd="sng" algn="ctr">
                      <a:solidFill>
                        <a:schemeClr val="bg1">
                          <a:lumMod val="85000"/>
                        </a:schemeClr>
                      </a:solidFill>
                      <a:prstDash val="solid"/>
                      <a:round/>
                      <a:headEnd type="none" w="med" len="med"/>
                      <a:tailEnd type="none" w="med" len="med"/>
                    </a:lnL>
                    <a:lnR w="0">
                      <a:noFill/>
                    </a:lnR>
                    <a:lnT w="12700" cap="flat" cmpd="sng" algn="ctr">
                      <a:solidFill>
                        <a:schemeClr val="bg1">
                          <a:lumMod val="85000"/>
                        </a:schemeClr>
                      </a:solidFill>
                      <a:prstDash val="solid"/>
                      <a:round/>
                      <a:headEnd type="none" w="med" len="med"/>
                      <a:tailEnd type="none" w="med" len="med"/>
                    </a:lnT>
                    <a:lnB w="0">
                      <a:noFill/>
                    </a:lnB>
                    <a:lnTlToBr w="12700" cmpd="sng">
                      <a:noFill/>
                      <a:prstDash val="solid"/>
                    </a:lnTlToBr>
                    <a:lnBlToTr w="12700" cmpd="sng">
                      <a:noFill/>
                      <a:prstDash val="solid"/>
                    </a:lnBlToTr>
                    <a:noFill/>
                  </a:tcPr>
                </a:tc>
                <a:extLst>
                  <a:ext uri="{0D108BD9-81ED-4DB2-BD59-A6C34878D82A}">
                    <a16:rowId xmlns:a16="http://schemas.microsoft.com/office/drawing/2014/main" val="159138305"/>
                  </a:ext>
                </a:extLst>
              </a:tr>
            </a:tbl>
          </a:graphicData>
        </a:graphic>
      </p:graphicFrame>
      <p:grpSp>
        <p:nvGrpSpPr>
          <p:cNvPr id="9" name="Group 8">
            <a:extLst>
              <a:ext uri="{FF2B5EF4-FFF2-40B4-BE49-F238E27FC236}">
                <a16:creationId xmlns:a16="http://schemas.microsoft.com/office/drawing/2014/main" id="{A597F191-5606-4040-B105-EC9F417E1B8E}"/>
              </a:ext>
            </a:extLst>
          </p:cNvPr>
          <p:cNvGrpSpPr/>
          <p:nvPr/>
        </p:nvGrpSpPr>
        <p:grpSpPr>
          <a:xfrm>
            <a:off x="1303019" y="5606147"/>
            <a:ext cx="1838878" cy="1355318"/>
            <a:chOff x="10457274" y="4495983"/>
            <a:chExt cx="2299624" cy="1382494"/>
          </a:xfrm>
        </p:grpSpPr>
        <p:sp>
          <p:nvSpPr>
            <p:cNvPr id="10" name="Rectangle 9">
              <a:extLst>
                <a:ext uri="{FF2B5EF4-FFF2-40B4-BE49-F238E27FC236}">
                  <a16:creationId xmlns:a16="http://schemas.microsoft.com/office/drawing/2014/main" id="{5052D21C-65EA-48EB-93F6-F0A5B7A28CB1}"/>
                </a:ext>
              </a:extLst>
            </p:cNvPr>
            <p:cNvSpPr>
              <a:spLocks/>
            </p:cNvSpPr>
            <p:nvPr/>
          </p:nvSpPr>
          <p:spPr>
            <a:xfrm>
              <a:off x="11120804" y="5039660"/>
              <a:ext cx="1636094" cy="44359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rPr>
                <a:t>Elective component (additional cost)</a:t>
              </a:r>
            </a:p>
          </p:txBody>
        </p:sp>
        <p:sp>
          <p:nvSpPr>
            <p:cNvPr id="11" name="TextBox 10">
              <a:extLst>
                <a:ext uri="{FF2B5EF4-FFF2-40B4-BE49-F238E27FC236}">
                  <a16:creationId xmlns:a16="http://schemas.microsoft.com/office/drawing/2014/main" id="{F143FF52-A735-42E7-92F1-A68730BD1022}"/>
                </a:ext>
              </a:extLst>
            </p:cNvPr>
            <p:cNvSpPr txBox="1"/>
            <p:nvPr/>
          </p:nvSpPr>
          <p:spPr>
            <a:xfrm>
              <a:off x="10712556" y="5102472"/>
              <a:ext cx="185201" cy="251158"/>
            </a:xfrm>
            <a:prstGeom prst="rect">
              <a:avLst/>
            </a:prstGeom>
            <a:noFill/>
          </p:spPr>
          <p:txBody>
            <a:bodyPr wrap="square">
              <a:spAutoFit/>
            </a:bodyPr>
            <a:lstStyle/>
            <a:p>
              <a:pPr marL="0" marR="0" lvl="0" indent="0" algn="ctr" defTabSz="896386"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D2D2D2">
                      <a:lumMod val="75000"/>
                    </a:srgbClr>
                  </a:solidFill>
                  <a:effectLst/>
                  <a:uLnTx/>
                  <a:uFillTx/>
                  <a:latin typeface="Wingdings"/>
                  <a:ea typeface="+mn-ea"/>
                  <a:cs typeface="+mn-cs"/>
                  <a:sym typeface="Wingdings"/>
                </a:rPr>
                <a:t>ü</a:t>
              </a:r>
              <a:endParaRPr kumimoji="0" lang="en-US" sz="1000" b="0" i="0" u="none" strike="noStrike" kern="1200" cap="none" spc="0" normalizeH="0" baseline="0" noProof="0">
                <a:ln>
                  <a:noFill/>
                </a:ln>
                <a:solidFill>
                  <a:srgbClr val="D2D2D2">
                    <a:lumMod val="75000"/>
                  </a:srgbClr>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A674CD9A-E8E0-4626-AF2C-C766D6DA2267}"/>
                </a:ext>
              </a:extLst>
            </p:cNvPr>
            <p:cNvSpPr txBox="1"/>
            <p:nvPr/>
          </p:nvSpPr>
          <p:spPr>
            <a:xfrm>
              <a:off x="10715014" y="4577625"/>
              <a:ext cx="185201" cy="251158"/>
            </a:xfrm>
            <a:prstGeom prst="rect">
              <a:avLst/>
            </a:prstGeom>
            <a:noFill/>
          </p:spPr>
          <p:txBody>
            <a:bodyPr wrap="square">
              <a:spAutoFit/>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594A"/>
                  </a:solidFill>
                  <a:effectLst/>
                  <a:uLnTx/>
                  <a:uFillTx/>
                  <a:latin typeface="Wingdings" panose="05000000000000000000" pitchFamily="2" charset="2"/>
                  <a:ea typeface="+mn-ea"/>
                  <a:cs typeface="+mn-cs"/>
                </a:rPr>
                <a:t>ü</a:t>
              </a:r>
            </a:p>
          </p:txBody>
        </p:sp>
        <p:sp>
          <p:nvSpPr>
            <p:cNvPr id="15" name="Rectangle 14">
              <a:extLst>
                <a:ext uri="{FF2B5EF4-FFF2-40B4-BE49-F238E27FC236}">
                  <a16:creationId xmlns:a16="http://schemas.microsoft.com/office/drawing/2014/main" id="{4200E873-4AC8-4CB8-A6D4-2CE7542122CC}"/>
                </a:ext>
              </a:extLst>
            </p:cNvPr>
            <p:cNvSpPr>
              <a:spLocks/>
            </p:cNvSpPr>
            <p:nvPr/>
          </p:nvSpPr>
          <p:spPr>
            <a:xfrm>
              <a:off x="11120804" y="4495983"/>
              <a:ext cx="1636094" cy="443597"/>
            </a:xfrm>
            <a:prstGeom prst="rect">
              <a:avLst/>
            </a:prstGeom>
            <a:solidFill>
              <a:srgbClr val="D9ECD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D2D2D2">
                      <a:lumMod val="50000"/>
                    </a:srgbClr>
                  </a:solidFill>
                  <a:effectLst/>
                  <a:uLnTx/>
                  <a:uFillTx/>
                  <a:latin typeface="Segoe UI"/>
                  <a:ea typeface="+mn-ea"/>
                  <a:cs typeface="+mn-cs"/>
                </a:rPr>
                <a:t>Included in product</a:t>
              </a:r>
            </a:p>
          </p:txBody>
        </p:sp>
        <p:sp>
          <p:nvSpPr>
            <p:cNvPr id="16" name="TextBox 15">
              <a:extLst>
                <a:ext uri="{FF2B5EF4-FFF2-40B4-BE49-F238E27FC236}">
                  <a16:creationId xmlns:a16="http://schemas.microsoft.com/office/drawing/2014/main" id="{2A105015-F51D-4E9A-90D8-DCD4B68ED298}"/>
                </a:ext>
              </a:extLst>
            </p:cNvPr>
            <p:cNvSpPr txBox="1"/>
            <p:nvPr/>
          </p:nvSpPr>
          <p:spPr>
            <a:xfrm>
              <a:off x="10457274" y="5627319"/>
              <a:ext cx="695764" cy="251158"/>
            </a:xfrm>
            <a:prstGeom prst="rect">
              <a:avLst/>
            </a:prstGeom>
            <a:noFill/>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8C00"/>
                </a:solidFill>
                <a:effectLst/>
                <a:uLnTx/>
                <a:uFillTx/>
                <a:latin typeface="Wingdings" panose="05000000000000000000" pitchFamily="2" charset="2"/>
                <a:ea typeface="+mn-ea"/>
                <a:cs typeface="+mn-cs"/>
              </a:endParaRPr>
            </a:p>
          </p:txBody>
        </p:sp>
      </p:grpSp>
    </p:spTree>
    <p:extLst>
      <p:ext uri="{BB962C8B-B14F-4D97-AF65-F5344CB8AC3E}">
        <p14:creationId xmlns:p14="http://schemas.microsoft.com/office/powerpoint/2010/main" val="20833498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AB6AC1C1-42E8-415A-A6FB-50E35B7A7C7D}"/>
              </a:ext>
            </a:extLst>
          </p:cNvPr>
          <p:cNvSpPr txBox="1">
            <a:spLocks/>
          </p:cNvSpPr>
          <p:nvPr/>
        </p:nvSpPr>
        <p:spPr>
          <a:xfrm>
            <a:off x="426425" y="190313"/>
            <a:ext cx="11336038" cy="758022"/>
          </a:xfrm>
          <a:prstGeom prst="rect">
            <a:avLst/>
          </a:prstGeom>
        </p:spPr>
        <p:txBody>
          <a:bodyPr vert="horz" wrap="square" lIns="0" tIns="164592" rIns="0" bIns="0" rtlCol="0" anchor="t">
            <a:noAutofit/>
          </a:bodyPr>
          <a:lstStyle>
            <a:lvl1pPr algn="l" defTabSz="914554" rtl="0" eaLnBrk="1" latinLnBrk="0" hangingPunct="1">
              <a:lnSpc>
                <a:spcPct val="90000"/>
              </a:lnSpc>
              <a:spcBef>
                <a:spcPct val="0"/>
              </a:spcBef>
              <a:buNone/>
              <a:defRPr lang="en-US" sz="3138" b="0" kern="1200" cap="none" spc="-147" baseline="0" dirty="0">
                <a:ln w="3175">
                  <a:noFill/>
                </a:ln>
                <a:gradFill>
                  <a:gsLst>
                    <a:gs pos="83000">
                      <a:schemeClr val="tx2"/>
                    </a:gs>
                    <a:gs pos="100000">
                      <a:schemeClr val="tx1"/>
                    </a:gs>
                  </a:gsLst>
                  <a:lin ang="5400000" scaled="1"/>
                </a:gradFill>
                <a:effectLst/>
                <a:latin typeface="+mj-lt"/>
                <a:ea typeface="+mn-ea"/>
                <a:cs typeface="Segoe UI" pitchFamily="34" charset="0"/>
              </a:defRPr>
            </a:lvl1pPr>
          </a:lstStyle>
          <a:p>
            <a:pPr marL="0" marR="0" lvl="0" indent="0" algn="l" defTabSz="914554" rtl="0" eaLnBrk="1" fontAlgn="auto" latinLnBrk="0" hangingPunct="1">
              <a:lnSpc>
                <a:spcPct val="90000"/>
              </a:lnSpc>
              <a:spcBef>
                <a:spcPct val="0"/>
              </a:spcBef>
              <a:spcAft>
                <a:spcPts val="0"/>
              </a:spcAft>
              <a:buClrTx/>
              <a:buSzTx/>
              <a:buFontTx/>
              <a:buNone/>
              <a:tabLst/>
              <a:defRPr/>
            </a:pPr>
            <a:r>
              <a:rPr kumimoji="0" lang="en-US" sz="3138" b="0" i="0" u="none" strike="noStrike" kern="1200" cap="none" spc="-147" normalizeH="0" baseline="0" noProof="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Plan 1 will be offered in two SKUs</a:t>
            </a:r>
          </a:p>
        </p:txBody>
      </p:sp>
      <p:grpSp>
        <p:nvGrpSpPr>
          <p:cNvPr id="38" name="Group 37">
            <a:extLst>
              <a:ext uri="{FF2B5EF4-FFF2-40B4-BE49-F238E27FC236}">
                <a16:creationId xmlns:a16="http://schemas.microsoft.com/office/drawing/2014/main" id="{18E4F4A5-ABAB-4C01-95CD-0C191148A31B}"/>
              </a:ext>
            </a:extLst>
          </p:cNvPr>
          <p:cNvGrpSpPr/>
          <p:nvPr/>
        </p:nvGrpSpPr>
        <p:grpSpPr>
          <a:xfrm>
            <a:off x="602965" y="3575018"/>
            <a:ext cx="2764012" cy="2958791"/>
            <a:chOff x="602965" y="3575018"/>
            <a:chExt cx="2764012" cy="2958791"/>
          </a:xfrm>
        </p:grpSpPr>
        <p:sp>
          <p:nvSpPr>
            <p:cNvPr id="39" name="Rectangle 38">
              <a:extLst>
                <a:ext uri="{FF2B5EF4-FFF2-40B4-BE49-F238E27FC236}">
                  <a16:creationId xmlns:a16="http://schemas.microsoft.com/office/drawing/2014/main" id="{3C54B4EA-448C-4223-934C-A27723821622}"/>
                </a:ext>
              </a:extLst>
            </p:cNvPr>
            <p:cNvSpPr>
              <a:spLocks/>
            </p:cNvSpPr>
            <p:nvPr/>
          </p:nvSpPr>
          <p:spPr>
            <a:xfrm>
              <a:off x="631659" y="4247809"/>
              <a:ext cx="2706624" cy="2286000"/>
            </a:xfrm>
            <a:prstGeom prst="rect">
              <a:avLst/>
            </a:prstGeom>
            <a:noFill/>
            <a:ln w="38100" cap="flat" cmpd="sng" algn="ctr">
              <a:solidFill>
                <a:srgbClr val="00B050"/>
              </a:solidFill>
              <a:prstDash val="solid"/>
            </a:ln>
            <a:effectLst/>
          </p:spPr>
          <p:txBody>
            <a:bodyPr rot="0" spcFirstLastPara="0" vertOverflow="overflow" horzOverflow="overflow" vert="horz" wrap="square" lIns="0" tIns="45694" rIns="0" bIns="45694" numCol="1" spcCol="0" rtlCol="0" fromWordArt="0" anchor="ctr" anchorCtr="0" forceAA="0" compatLnSpc="1">
              <a:prstTxWarp prst="textNoShape">
                <a:avLst/>
              </a:prstTxWarp>
              <a:no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272" b="0" i="0" u="none" strike="noStrike" kern="0" cap="none" spc="0" normalizeH="0" baseline="0" noProof="0">
                <a:ln>
                  <a:noFill/>
                </a:ln>
                <a:solidFill>
                  <a:srgbClr val="525252"/>
                </a:solidFill>
                <a:effectLst/>
                <a:uLnTx/>
                <a:uFillTx/>
                <a:latin typeface="Segoe UI Semibold"/>
                <a:ea typeface="+mn-ea"/>
                <a:cs typeface="Segoe UI Semibold" panose="020B0702040204020203" pitchFamily="34" charset="0"/>
              </a:endParaRPr>
            </a:p>
          </p:txBody>
        </p:sp>
        <p:sp>
          <p:nvSpPr>
            <p:cNvPr id="40" name="Rectangle 39">
              <a:extLst>
                <a:ext uri="{FF2B5EF4-FFF2-40B4-BE49-F238E27FC236}">
                  <a16:creationId xmlns:a16="http://schemas.microsoft.com/office/drawing/2014/main" id="{B7D3C12E-1D9F-4D81-8823-B8510CFA9517}"/>
                </a:ext>
              </a:extLst>
            </p:cNvPr>
            <p:cNvSpPr>
              <a:spLocks/>
            </p:cNvSpPr>
            <p:nvPr/>
          </p:nvSpPr>
          <p:spPr>
            <a:xfrm>
              <a:off x="874448" y="4247809"/>
              <a:ext cx="2221047" cy="547826"/>
            </a:xfrm>
            <a:prstGeom prst="rect">
              <a:avLst/>
            </a:prstGeom>
            <a:noFill/>
            <a:ln w="28575" cap="flat" cmpd="sng" algn="ctr">
              <a:noFill/>
              <a:prstDash val="solid"/>
            </a:ln>
            <a:effectLst/>
          </p:spPr>
          <p:txBody>
            <a:bodyPr rot="0" spcFirstLastPara="0" vertOverflow="overflow" horzOverflow="overflow" vert="horz" wrap="square" lIns="0" tIns="365760" rIns="0" bIns="45694" numCol="1" spcCol="0" rtlCol="0" fromWordArt="0" anchor="ctr" anchorCtr="0" forceAA="0" compatLnSpc="1">
              <a:prstTxWarp prst="textNoShape">
                <a:avLst/>
              </a:prstTxWarp>
              <a:noAutofit/>
            </a:bodyPr>
            <a:lstStyle/>
            <a:p>
              <a:pPr marL="0" marR="0" lvl="0" indent="0" algn="ctr" defTabSz="913874" rtl="0" eaLnBrk="1" fontAlgn="auto" latinLnBrk="0" hangingPunct="1">
                <a:lnSpc>
                  <a:spcPct val="100000"/>
                </a:lnSpc>
                <a:spcBef>
                  <a:spcPts val="0"/>
                </a:spcBef>
                <a:spcAft>
                  <a:spcPts val="0"/>
                </a:spcAft>
                <a:buClrTx/>
                <a:buSzTx/>
                <a:buFontTx/>
                <a:buNone/>
                <a:tabLst/>
                <a:defRPr/>
              </a:pPr>
              <a:r>
                <a:rPr kumimoji="0" lang="en-US" sz="3526" b="1" i="0" u="none" strike="noStrike" kern="0" cap="none" spc="-147" normalizeH="0" baseline="0" noProof="0">
                  <a:ln>
                    <a:noFill/>
                  </a:ln>
                  <a:solidFill>
                    <a:srgbClr val="0078D7"/>
                  </a:solidFill>
                  <a:effectLst/>
                  <a:uLnTx/>
                  <a:uFillTx/>
                  <a:latin typeface="Segoe UI"/>
                  <a:ea typeface="+mn-ea"/>
                  <a:cs typeface="Bodoni Std Bold Italic"/>
                </a:rPr>
                <a:t>$3 </a:t>
              </a:r>
              <a:r>
                <a:rPr kumimoji="0" lang="en-US" sz="1400" b="1" i="0" u="none" strike="noStrike" kern="0" cap="none" spc="-100" normalizeH="0" baseline="0" noProof="0">
                  <a:ln>
                    <a:noFill/>
                  </a:ln>
                  <a:solidFill>
                    <a:srgbClr val="000000">
                      <a:lumMod val="65000"/>
                      <a:lumOff val="35000"/>
                    </a:srgbClr>
                  </a:solidFill>
                  <a:effectLst/>
                  <a:uLnTx/>
                  <a:uFillTx/>
                  <a:latin typeface="Segoe UI"/>
                  <a:ea typeface="+mn-ea"/>
                  <a:cs typeface="+mn-cs"/>
                </a:rPr>
                <a:t>/ USER / MONTH</a:t>
              </a:r>
            </a:p>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272" b="0" i="0" u="none" strike="noStrike" kern="0" cap="none" spc="0" normalizeH="0" baseline="0" noProof="0">
                <a:ln>
                  <a:noFill/>
                </a:ln>
                <a:solidFill>
                  <a:srgbClr val="525252"/>
                </a:solidFill>
                <a:effectLst/>
                <a:uLnTx/>
                <a:uFillTx/>
                <a:latin typeface="Segoe UI Semibold"/>
                <a:ea typeface="+mn-ea"/>
                <a:cs typeface="Segoe UI Semibold" panose="020B0702040204020203" pitchFamily="34" charset="0"/>
              </a:endParaRPr>
            </a:p>
          </p:txBody>
        </p:sp>
        <p:sp>
          <p:nvSpPr>
            <p:cNvPr id="41" name="Rectangle 40">
              <a:extLst>
                <a:ext uri="{FF2B5EF4-FFF2-40B4-BE49-F238E27FC236}">
                  <a16:creationId xmlns:a16="http://schemas.microsoft.com/office/drawing/2014/main" id="{67FABD92-8073-47D7-B0AA-DADEB80A32CE}"/>
                </a:ext>
              </a:extLst>
            </p:cNvPr>
            <p:cNvSpPr>
              <a:spLocks/>
            </p:cNvSpPr>
            <p:nvPr/>
          </p:nvSpPr>
          <p:spPr>
            <a:xfrm>
              <a:off x="602965" y="3575018"/>
              <a:ext cx="2764012" cy="547826"/>
            </a:xfrm>
            <a:prstGeom prst="rect">
              <a:avLst/>
            </a:prstGeom>
            <a:noFill/>
            <a:ln w="28575" cap="flat" cmpd="sng" algn="ctr">
              <a:noFill/>
              <a:prstDash val="solid"/>
            </a:ln>
            <a:effectLst/>
          </p:spPr>
          <p:txBody>
            <a:bodyPr rot="0" spcFirstLastPara="0" vertOverflow="overflow" horzOverflow="overflow" vert="horz" wrap="square" lIns="0" tIns="45694" rIns="0" bIns="45694" numCol="1" spcCol="0" rtlCol="0" fromWordArt="0" anchor="ctr" anchorCtr="0" forceAA="0" compatLnSpc="1">
              <a:prstTxWarp prst="textNoShape">
                <a:avLst/>
              </a:prstTxWarp>
              <a:no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25252"/>
                  </a:solidFill>
                  <a:effectLst/>
                  <a:uLnTx/>
                  <a:uFillTx/>
                  <a:latin typeface="Segoe UI"/>
                  <a:ea typeface="+mn-ea"/>
                  <a:cs typeface="Segoe UI Semibold" panose="020B0702040204020203" pitchFamily="34" charset="0"/>
                </a:rPr>
                <a:t>Microsoft Defender for Endpoint</a:t>
              </a:r>
            </a:p>
            <a:p>
              <a:pPr marL="0" marR="0" lvl="0" indent="0" algn="ctr" defTabSz="913698"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25252"/>
                  </a:solidFill>
                  <a:effectLst/>
                  <a:uLnTx/>
                  <a:uFillTx/>
                  <a:latin typeface="Segoe UI"/>
                  <a:ea typeface="+mn-ea"/>
                  <a:cs typeface="Segoe UI Semibold" panose="020B0702040204020203" pitchFamily="34" charset="0"/>
                </a:rPr>
                <a:t>Plan 1</a:t>
              </a:r>
            </a:p>
          </p:txBody>
        </p:sp>
        <p:sp>
          <p:nvSpPr>
            <p:cNvPr id="42" name="TextBox 41">
              <a:extLst>
                <a:ext uri="{FF2B5EF4-FFF2-40B4-BE49-F238E27FC236}">
                  <a16:creationId xmlns:a16="http://schemas.microsoft.com/office/drawing/2014/main" id="{CAC7958A-FBBC-4683-91BB-0E7CB536ED3C}"/>
                </a:ext>
              </a:extLst>
            </p:cNvPr>
            <p:cNvSpPr txBox="1"/>
            <p:nvPr/>
          </p:nvSpPr>
          <p:spPr>
            <a:xfrm>
              <a:off x="732641" y="5049078"/>
              <a:ext cx="2504661" cy="1357295"/>
            </a:xfrm>
            <a:prstGeom prst="rect">
              <a:avLst/>
            </a:prstGeom>
            <a:noFill/>
          </p:spPr>
          <p:txBody>
            <a:bodyPr wrap="square" lIns="182880" tIns="146304" rIns="182880" bIns="146304" rtlCol="0">
              <a:spAutoFit/>
            </a:bodyPr>
            <a:lstStyle/>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Next gen protection</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Attack surface reduction</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Unified security experience</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APIs</a:t>
              </a:r>
            </a:p>
          </p:txBody>
        </p:sp>
      </p:grpSp>
      <p:sp>
        <p:nvSpPr>
          <p:cNvPr id="2" name="TextBox 1">
            <a:extLst>
              <a:ext uri="{FF2B5EF4-FFF2-40B4-BE49-F238E27FC236}">
                <a16:creationId xmlns:a16="http://schemas.microsoft.com/office/drawing/2014/main" id="{0FBE7DAA-14D4-46AA-AF86-BF34441E0637}"/>
              </a:ext>
            </a:extLst>
          </p:cNvPr>
          <p:cNvSpPr txBox="1"/>
          <p:nvPr/>
        </p:nvSpPr>
        <p:spPr>
          <a:xfrm>
            <a:off x="6825105" y="2402955"/>
            <a:ext cx="4901184" cy="258532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kumimoji="0" lang="en-US" sz="18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Sold as standalone SKU</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Priced at $3/user/month</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Entitlement for up to 5 devices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Generally available late 2021</a:t>
            </a: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kumimoji="0" lang="en-US" sz="18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Included as part of Microsoft 365 E3/A3</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All existing Microsoft 365 E3/A3 customers will be “upgraded” to Microsoft Defender for Endpoint Plan 1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grpSp>
        <p:nvGrpSpPr>
          <p:cNvPr id="26" name="Group 25">
            <a:extLst>
              <a:ext uri="{FF2B5EF4-FFF2-40B4-BE49-F238E27FC236}">
                <a16:creationId xmlns:a16="http://schemas.microsoft.com/office/drawing/2014/main" id="{B5356710-6369-479F-9393-6778C6B2AA50}"/>
              </a:ext>
            </a:extLst>
          </p:cNvPr>
          <p:cNvGrpSpPr/>
          <p:nvPr/>
        </p:nvGrpSpPr>
        <p:grpSpPr>
          <a:xfrm>
            <a:off x="3701474" y="831814"/>
            <a:ext cx="2721935" cy="5701995"/>
            <a:chOff x="6579030" y="831813"/>
            <a:chExt cx="2721935" cy="5701995"/>
          </a:xfrm>
        </p:grpSpPr>
        <p:sp>
          <p:nvSpPr>
            <p:cNvPr id="27" name="Rectangle 26">
              <a:extLst>
                <a:ext uri="{FF2B5EF4-FFF2-40B4-BE49-F238E27FC236}">
                  <a16:creationId xmlns:a16="http://schemas.microsoft.com/office/drawing/2014/main" id="{6D109162-BBB2-4B67-AA8F-C325812E4B8A}"/>
                </a:ext>
              </a:extLst>
            </p:cNvPr>
            <p:cNvSpPr>
              <a:spLocks/>
            </p:cNvSpPr>
            <p:nvPr/>
          </p:nvSpPr>
          <p:spPr>
            <a:xfrm>
              <a:off x="6586685" y="1403497"/>
              <a:ext cx="2706624" cy="5130311"/>
            </a:xfrm>
            <a:prstGeom prst="rect">
              <a:avLst/>
            </a:prstGeom>
            <a:noFill/>
            <a:ln w="38100" cap="flat" cmpd="sng" algn="ctr">
              <a:solidFill>
                <a:srgbClr val="00B050"/>
              </a:solidFill>
              <a:prstDash val="solid"/>
            </a:ln>
            <a:effectLst/>
          </p:spPr>
          <p:txBody>
            <a:bodyPr rot="0" spcFirstLastPara="0" vertOverflow="overflow" horzOverflow="overflow" vert="horz" wrap="square" lIns="0" tIns="45694" rIns="0" bIns="45694" numCol="1" spcCol="0" rtlCol="0" fromWordArt="0" anchor="ctr" anchorCtr="0" forceAA="0" compatLnSpc="1">
              <a:prstTxWarp prst="textNoShape">
                <a:avLst/>
              </a:prstTxWarp>
              <a:no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272" b="0" i="0" u="none" strike="noStrike" kern="0" cap="none" spc="0" normalizeH="0" baseline="0" noProof="0">
                <a:ln>
                  <a:noFill/>
                </a:ln>
                <a:solidFill>
                  <a:srgbClr val="525252"/>
                </a:solidFill>
                <a:effectLst/>
                <a:uLnTx/>
                <a:uFillTx/>
                <a:latin typeface="Segoe UI Semibold"/>
                <a:ea typeface="+mn-ea"/>
                <a:cs typeface="Segoe UI Semibold" panose="020B0702040204020203" pitchFamily="34" charset="0"/>
              </a:endParaRPr>
            </a:p>
          </p:txBody>
        </p:sp>
        <p:sp>
          <p:nvSpPr>
            <p:cNvPr id="28" name="Rectangle 27">
              <a:extLst>
                <a:ext uri="{FF2B5EF4-FFF2-40B4-BE49-F238E27FC236}">
                  <a16:creationId xmlns:a16="http://schemas.microsoft.com/office/drawing/2014/main" id="{FAE61A10-BEAD-42E2-9DD7-1FDFA2B69207}"/>
                </a:ext>
              </a:extLst>
            </p:cNvPr>
            <p:cNvSpPr>
              <a:spLocks/>
            </p:cNvSpPr>
            <p:nvPr/>
          </p:nvSpPr>
          <p:spPr>
            <a:xfrm>
              <a:off x="6579030" y="831813"/>
              <a:ext cx="2721935" cy="547826"/>
            </a:xfrm>
            <a:prstGeom prst="rect">
              <a:avLst/>
            </a:prstGeom>
            <a:noFill/>
            <a:ln w="28575" cap="flat" cmpd="sng" algn="ctr">
              <a:noFill/>
              <a:prstDash val="solid"/>
            </a:ln>
            <a:effectLst/>
          </p:spPr>
          <p:txBody>
            <a:bodyPr rot="0" spcFirstLastPara="0" vertOverflow="overflow" horzOverflow="overflow" vert="horz" wrap="square" lIns="0" tIns="45694" rIns="0" bIns="45694" numCol="1" spcCol="0" rtlCol="0" fromWordArt="0" anchor="ctr" anchorCtr="0" forceAA="0" compatLnSpc="1">
              <a:prstTxWarp prst="textNoShape">
                <a:avLst/>
              </a:prstTxWarp>
              <a:no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525252"/>
                  </a:solidFill>
                  <a:effectLst/>
                  <a:uLnTx/>
                  <a:uFillTx/>
                  <a:latin typeface="Segoe UI"/>
                  <a:ea typeface="+mn-ea"/>
                  <a:cs typeface="Segoe UI Semibold" panose="020B0702040204020203" pitchFamily="34" charset="0"/>
                </a:rPr>
                <a:t>Microsoft 365 E3</a:t>
              </a:r>
            </a:p>
          </p:txBody>
        </p:sp>
        <p:sp>
          <p:nvSpPr>
            <p:cNvPr id="29" name="Rectangle 28">
              <a:extLst>
                <a:ext uri="{FF2B5EF4-FFF2-40B4-BE49-F238E27FC236}">
                  <a16:creationId xmlns:a16="http://schemas.microsoft.com/office/drawing/2014/main" id="{CEE1AFB3-AFAD-41FC-88FC-971DE63F864F}"/>
                </a:ext>
              </a:extLst>
            </p:cNvPr>
            <p:cNvSpPr>
              <a:spLocks/>
            </p:cNvSpPr>
            <p:nvPr/>
          </p:nvSpPr>
          <p:spPr>
            <a:xfrm>
              <a:off x="6829474" y="1403497"/>
              <a:ext cx="2221047" cy="547826"/>
            </a:xfrm>
            <a:prstGeom prst="rect">
              <a:avLst/>
            </a:prstGeom>
            <a:noFill/>
            <a:ln w="28575" cap="flat" cmpd="sng" algn="ctr">
              <a:noFill/>
              <a:prstDash val="solid"/>
            </a:ln>
            <a:effectLst/>
          </p:spPr>
          <p:txBody>
            <a:bodyPr rot="0" spcFirstLastPara="0" vertOverflow="overflow" horzOverflow="overflow" vert="horz" wrap="square" lIns="0" tIns="365760" rIns="0" bIns="45694" numCol="1" spcCol="0" rtlCol="0" fromWordArt="0" anchor="ctr" anchorCtr="0" forceAA="0" compatLnSpc="1">
              <a:prstTxWarp prst="textNoShape">
                <a:avLst/>
              </a:prstTxWarp>
              <a:noAutofit/>
            </a:bodyPr>
            <a:lstStyle/>
            <a:p>
              <a:pPr marL="0" marR="0" lvl="0" indent="0" algn="ctr" defTabSz="913874" rtl="0" eaLnBrk="1" fontAlgn="auto" latinLnBrk="0" hangingPunct="1">
                <a:lnSpc>
                  <a:spcPct val="100000"/>
                </a:lnSpc>
                <a:spcBef>
                  <a:spcPts val="0"/>
                </a:spcBef>
                <a:spcAft>
                  <a:spcPts val="0"/>
                </a:spcAft>
                <a:buClrTx/>
                <a:buSzTx/>
                <a:buFontTx/>
                <a:buNone/>
                <a:tabLst/>
                <a:defRPr/>
              </a:pPr>
              <a:r>
                <a:rPr kumimoji="0" lang="en-US" sz="3526" b="1" i="0" u="none" strike="noStrike" kern="0" cap="none" spc="-147" normalizeH="0" baseline="0" noProof="0">
                  <a:ln>
                    <a:noFill/>
                  </a:ln>
                  <a:solidFill>
                    <a:srgbClr val="0078D7"/>
                  </a:solidFill>
                  <a:effectLst/>
                  <a:uLnTx/>
                  <a:uFillTx/>
                  <a:latin typeface="Segoe UI"/>
                  <a:ea typeface="+mn-ea"/>
                  <a:cs typeface="Bodoni Std Bold Italic"/>
                </a:rPr>
                <a:t>$32 </a:t>
              </a:r>
              <a:r>
                <a:rPr kumimoji="0" lang="en-US" sz="1400" b="1" i="0" u="none" strike="noStrike" kern="0" cap="none" spc="-100" normalizeH="0" baseline="0" noProof="0">
                  <a:ln>
                    <a:noFill/>
                  </a:ln>
                  <a:solidFill>
                    <a:srgbClr val="000000">
                      <a:lumMod val="65000"/>
                      <a:lumOff val="35000"/>
                    </a:srgbClr>
                  </a:solidFill>
                  <a:effectLst/>
                  <a:uLnTx/>
                  <a:uFillTx/>
                  <a:latin typeface="Segoe UI"/>
                  <a:ea typeface="+mn-ea"/>
                  <a:cs typeface="+mn-cs"/>
                </a:rPr>
                <a:t>/ USER / MONTH</a:t>
              </a:r>
            </a:p>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272" b="0" i="0" u="none" strike="noStrike" kern="0" cap="none" spc="0" normalizeH="0" baseline="0" noProof="0">
                <a:ln>
                  <a:noFill/>
                </a:ln>
                <a:solidFill>
                  <a:srgbClr val="525252"/>
                </a:solidFill>
                <a:effectLst/>
                <a:uLnTx/>
                <a:uFillTx/>
                <a:latin typeface="Segoe UI Semibold"/>
                <a:ea typeface="+mn-ea"/>
                <a:cs typeface="Segoe UI Semibold" panose="020B0702040204020203" pitchFamily="34" charset="0"/>
              </a:endParaRPr>
            </a:p>
          </p:txBody>
        </p:sp>
        <p:sp>
          <p:nvSpPr>
            <p:cNvPr id="30" name="TextBox 29">
              <a:extLst>
                <a:ext uri="{FF2B5EF4-FFF2-40B4-BE49-F238E27FC236}">
                  <a16:creationId xmlns:a16="http://schemas.microsoft.com/office/drawing/2014/main" id="{B90B837C-9B2E-4B80-8B97-216CB0D67579}"/>
                </a:ext>
              </a:extLst>
            </p:cNvPr>
            <p:cNvSpPr txBox="1"/>
            <p:nvPr/>
          </p:nvSpPr>
          <p:spPr>
            <a:xfrm>
              <a:off x="6687269" y="2117698"/>
              <a:ext cx="2505456" cy="4330810"/>
            </a:xfrm>
            <a:prstGeom prst="rect">
              <a:avLst/>
            </a:prstGeom>
            <a:noFill/>
          </p:spPr>
          <p:txBody>
            <a:bodyPr wrap="square" lIns="182880" tIns="146304" rIns="182880" bIns="146304" rtlCol="0">
              <a:noAutofit/>
            </a:bodyPr>
            <a:lstStyle/>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1" i="0" u="none" strike="noStrike" kern="1200" cap="none" spc="0" normalizeH="0" baseline="0" noProof="0">
                  <a:ln>
                    <a:noFill/>
                  </a:ln>
                  <a:solidFill>
                    <a:srgbClr val="00B050"/>
                  </a:solidFill>
                  <a:effectLst/>
                  <a:uLnTx/>
                  <a:uFillTx/>
                  <a:latin typeface="Segoe UI"/>
                  <a:ea typeface="+mn-ea"/>
                  <a:cs typeface="+mn-cs"/>
                </a:rPr>
                <a:t>Microsoft Defender for Endpoint Plan 1</a:t>
              </a:r>
              <a:endParaRPr kumimoji="0" lang="en-US" sz="1200" b="0" i="0" u="none" strike="noStrike" kern="1200" cap="none" spc="0" normalizeH="0" baseline="0" noProof="0">
                <a:ln>
                  <a:noFill/>
                </a:ln>
                <a:solidFill>
                  <a:srgbClr val="00B050"/>
                </a:solidFill>
                <a:effectLst/>
                <a:uLnTx/>
                <a:uFillTx/>
                <a:latin typeface="Segoe UI"/>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Office 365 Apps</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Email and calendar</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Meetings (Teams)</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Social and intranet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Files and content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Work management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MyAnalytics</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Device and app management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Identity and access management (AAD P1)</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Threat protection (ATA)</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Information protection (AIP P1)</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Security management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Compliance management</a:t>
              </a:r>
            </a:p>
          </p:txBody>
        </p:sp>
      </p:grpSp>
      <p:grpSp>
        <p:nvGrpSpPr>
          <p:cNvPr id="31" name="Group 30">
            <a:extLst>
              <a:ext uri="{FF2B5EF4-FFF2-40B4-BE49-F238E27FC236}">
                <a16:creationId xmlns:a16="http://schemas.microsoft.com/office/drawing/2014/main" id="{54B64AF1-A4FB-4933-B445-11FDD9FD7934}"/>
              </a:ext>
            </a:extLst>
          </p:cNvPr>
          <p:cNvGrpSpPr/>
          <p:nvPr/>
        </p:nvGrpSpPr>
        <p:grpSpPr>
          <a:xfrm>
            <a:off x="6732040" y="6104216"/>
            <a:ext cx="5169346" cy="457200"/>
            <a:chOff x="6732040" y="6104216"/>
            <a:chExt cx="5169346" cy="457200"/>
          </a:xfrm>
        </p:grpSpPr>
        <p:sp>
          <p:nvSpPr>
            <p:cNvPr id="32" name="TextBox 31">
              <a:extLst>
                <a:ext uri="{FF2B5EF4-FFF2-40B4-BE49-F238E27FC236}">
                  <a16:creationId xmlns:a16="http://schemas.microsoft.com/office/drawing/2014/main" id="{CC65141D-4ABE-4947-8DE4-B267188559E2}"/>
                </a:ext>
              </a:extLst>
            </p:cNvPr>
            <p:cNvSpPr txBox="1"/>
            <p:nvPr/>
          </p:nvSpPr>
          <p:spPr>
            <a:xfrm>
              <a:off x="7194708" y="6178928"/>
              <a:ext cx="4706678"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2917">
                        <a:prstClr val="black"/>
                      </a:gs>
                      <a:gs pos="30000">
                        <a:prstClr val="black"/>
                      </a:gs>
                    </a:gsLst>
                    <a:lin ang="5400000" scaled="0"/>
                  </a:gradFill>
                  <a:effectLst/>
                  <a:uLnTx/>
                  <a:uFillTx/>
                  <a:latin typeface="Segoe UI" panose="020B0502040204020203" pitchFamily="34" charset="0"/>
                  <a:ea typeface="+mn-ea"/>
                  <a:cs typeface="Segoe UI" panose="020B0502040204020203" pitchFamily="34" charset="0"/>
                </a:rPr>
                <a:t>Licensing details at: </a:t>
              </a:r>
              <a:r>
                <a:rPr kumimoji="0" lang="en-US" sz="2000" b="0" i="0" u="none" strike="noStrike" kern="1200" cap="none" spc="0" normalizeH="0" baseline="0" noProof="0">
                  <a:ln>
                    <a:noFill/>
                  </a:ln>
                  <a:gradFill>
                    <a:gsLst>
                      <a:gs pos="2917">
                        <a:prstClr val="black"/>
                      </a:gs>
                      <a:gs pos="30000">
                        <a:prstClr val="black"/>
                      </a:gs>
                    </a:gsLst>
                    <a:lin ang="5400000" scaled="0"/>
                  </a:gradFill>
                  <a:effectLst/>
                  <a:uLnTx/>
                  <a:uFillTx/>
                  <a:latin typeface="Segoe UI" panose="020B0502040204020203" pitchFamily="34" charset="0"/>
                  <a:ea typeface="+mn-ea"/>
                  <a:cs typeface="Segoe UI" panose="020B0502040204020203" pitchFamily="34" charset="0"/>
                  <a:hlinkClick r:id="rId3"/>
                </a:rPr>
                <a:t>aka.ms/mdelicensing</a:t>
              </a:r>
              <a:r>
                <a:rPr kumimoji="0" lang="en-US" sz="2000" b="0" i="0" u="none" strike="noStrike" kern="1200" cap="none" spc="0" normalizeH="0" baseline="0" noProof="0">
                  <a:ln>
                    <a:noFill/>
                  </a:ln>
                  <a:gradFill>
                    <a:gsLst>
                      <a:gs pos="2917">
                        <a:prstClr val="black"/>
                      </a:gs>
                      <a:gs pos="30000">
                        <a:prstClr val="black"/>
                      </a:gs>
                    </a:gsLst>
                    <a:lin ang="5400000" scaled="0"/>
                  </a:gradFill>
                  <a:effectLst/>
                  <a:uLnTx/>
                  <a:uFillTx/>
                  <a:latin typeface="Segoe UI" panose="020B0502040204020203" pitchFamily="34" charset="0"/>
                  <a:ea typeface="+mn-ea"/>
                  <a:cs typeface="Segoe UI" panose="020B0502040204020203" pitchFamily="34" charset="0"/>
                </a:rPr>
                <a:t> </a:t>
              </a:r>
            </a:p>
          </p:txBody>
        </p:sp>
        <p:pic>
          <p:nvPicPr>
            <p:cNvPr id="33" name="Graphic 32" descr="Newspaper">
              <a:extLst>
                <a:ext uri="{FF2B5EF4-FFF2-40B4-BE49-F238E27FC236}">
                  <a16:creationId xmlns:a16="http://schemas.microsoft.com/office/drawing/2014/main" id="{D1F8F73F-90F1-48E4-A757-123ADA0BEFE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32040" y="6104216"/>
              <a:ext cx="457200" cy="457200"/>
            </a:xfrm>
            <a:prstGeom prst="rect">
              <a:avLst/>
            </a:prstGeom>
          </p:spPr>
        </p:pic>
      </p:grpSp>
    </p:spTree>
    <p:extLst>
      <p:ext uri="{BB962C8B-B14F-4D97-AF65-F5344CB8AC3E}">
        <p14:creationId xmlns:p14="http://schemas.microsoft.com/office/powerpoint/2010/main" val="13019136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AB6AC1C1-42E8-415A-A6FB-50E35B7A7C7D}"/>
              </a:ext>
            </a:extLst>
          </p:cNvPr>
          <p:cNvSpPr txBox="1">
            <a:spLocks/>
          </p:cNvSpPr>
          <p:nvPr/>
        </p:nvSpPr>
        <p:spPr>
          <a:xfrm>
            <a:off x="426425" y="190313"/>
            <a:ext cx="11336038" cy="758022"/>
          </a:xfrm>
          <a:prstGeom prst="rect">
            <a:avLst/>
          </a:prstGeom>
        </p:spPr>
        <p:txBody>
          <a:bodyPr vert="horz" wrap="square" lIns="0" tIns="164592" rIns="0" bIns="0" rtlCol="0" anchor="t">
            <a:noAutofit/>
          </a:bodyPr>
          <a:lstStyle>
            <a:lvl1pPr algn="l" defTabSz="914554" rtl="0" eaLnBrk="1" latinLnBrk="0" hangingPunct="1">
              <a:lnSpc>
                <a:spcPct val="90000"/>
              </a:lnSpc>
              <a:spcBef>
                <a:spcPct val="0"/>
              </a:spcBef>
              <a:buNone/>
              <a:defRPr lang="en-US" sz="3138" b="0" kern="1200" cap="none" spc="-147" baseline="0" dirty="0">
                <a:ln w="3175">
                  <a:noFill/>
                </a:ln>
                <a:gradFill>
                  <a:gsLst>
                    <a:gs pos="83000">
                      <a:schemeClr val="tx2"/>
                    </a:gs>
                    <a:gs pos="100000">
                      <a:schemeClr val="tx1"/>
                    </a:gs>
                  </a:gsLst>
                  <a:lin ang="5400000" scaled="1"/>
                </a:gradFill>
                <a:effectLst/>
                <a:latin typeface="+mj-lt"/>
                <a:ea typeface="+mn-ea"/>
                <a:cs typeface="Segoe UI" pitchFamily="34" charset="0"/>
              </a:defRPr>
            </a:lvl1pPr>
          </a:lstStyle>
          <a:p>
            <a:pPr marL="0" marR="0" lvl="0" indent="0" algn="l" defTabSz="914554" rtl="0" eaLnBrk="1" fontAlgn="auto" latinLnBrk="0" hangingPunct="1">
              <a:lnSpc>
                <a:spcPct val="90000"/>
              </a:lnSpc>
              <a:spcBef>
                <a:spcPct val="0"/>
              </a:spcBef>
              <a:spcAft>
                <a:spcPts val="0"/>
              </a:spcAft>
              <a:buClrTx/>
              <a:buSzTx/>
              <a:buFontTx/>
              <a:buNone/>
              <a:tabLst/>
              <a:defRPr/>
            </a:pPr>
            <a:r>
              <a:rPr kumimoji="0" lang="en-US" sz="3138" b="0" i="0" u="none" strike="noStrike" kern="1200" cap="none" spc="-147" normalizeH="0" baseline="0" noProof="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No changes to traditional Microsoft Defender for Endpoint (Plan 2)</a:t>
            </a:r>
          </a:p>
        </p:txBody>
      </p:sp>
      <p:grpSp>
        <p:nvGrpSpPr>
          <p:cNvPr id="43" name="Group 42">
            <a:extLst>
              <a:ext uri="{FF2B5EF4-FFF2-40B4-BE49-F238E27FC236}">
                <a16:creationId xmlns:a16="http://schemas.microsoft.com/office/drawing/2014/main" id="{EBABB3A0-512B-4ACF-94BC-E77F052EFBCF}"/>
              </a:ext>
            </a:extLst>
          </p:cNvPr>
          <p:cNvGrpSpPr/>
          <p:nvPr/>
        </p:nvGrpSpPr>
        <p:grpSpPr>
          <a:xfrm>
            <a:off x="614294" y="2316827"/>
            <a:ext cx="2746008" cy="4216982"/>
            <a:chOff x="3590997" y="2316827"/>
            <a:chExt cx="2746008" cy="4216982"/>
          </a:xfrm>
        </p:grpSpPr>
        <p:sp>
          <p:nvSpPr>
            <p:cNvPr id="44" name="Rectangle 43">
              <a:extLst>
                <a:ext uri="{FF2B5EF4-FFF2-40B4-BE49-F238E27FC236}">
                  <a16:creationId xmlns:a16="http://schemas.microsoft.com/office/drawing/2014/main" id="{AB013929-9B61-40B9-A731-7C4FE38A4238}"/>
                </a:ext>
              </a:extLst>
            </p:cNvPr>
            <p:cNvSpPr>
              <a:spLocks/>
            </p:cNvSpPr>
            <p:nvPr/>
          </p:nvSpPr>
          <p:spPr>
            <a:xfrm>
              <a:off x="3610689" y="2876209"/>
              <a:ext cx="2706624" cy="3657600"/>
            </a:xfrm>
            <a:prstGeom prst="rect">
              <a:avLst/>
            </a:prstGeom>
            <a:noFill/>
            <a:ln w="28575" cap="flat" cmpd="sng" algn="ctr">
              <a:solidFill>
                <a:srgbClr val="0278D4"/>
              </a:solidFill>
              <a:prstDash val="solid"/>
            </a:ln>
            <a:effectLst/>
          </p:spPr>
          <p:txBody>
            <a:bodyPr rot="0" spcFirstLastPara="0" vertOverflow="overflow" horzOverflow="overflow" vert="horz" wrap="square" lIns="0" tIns="45694" rIns="0" bIns="45694" numCol="1" spcCol="0" rtlCol="0" fromWordArt="0" anchor="ctr" anchorCtr="0" forceAA="0" compatLnSpc="1">
              <a:prstTxWarp prst="textNoShape">
                <a:avLst/>
              </a:prstTxWarp>
              <a:no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272" b="0" i="0" u="none" strike="noStrike" kern="0" cap="none" spc="0" normalizeH="0" baseline="0" noProof="0">
                <a:ln>
                  <a:noFill/>
                </a:ln>
                <a:solidFill>
                  <a:srgbClr val="525252"/>
                </a:solidFill>
                <a:effectLst/>
                <a:uLnTx/>
                <a:uFillTx/>
                <a:latin typeface="Segoe UI Semibold"/>
                <a:ea typeface="+mn-ea"/>
                <a:cs typeface="Segoe UI Semibold" panose="020B0702040204020203" pitchFamily="34" charset="0"/>
              </a:endParaRPr>
            </a:p>
          </p:txBody>
        </p:sp>
        <p:sp>
          <p:nvSpPr>
            <p:cNvPr id="45" name="Rectangle 44">
              <a:extLst>
                <a:ext uri="{FF2B5EF4-FFF2-40B4-BE49-F238E27FC236}">
                  <a16:creationId xmlns:a16="http://schemas.microsoft.com/office/drawing/2014/main" id="{4D7D2D95-B110-478E-BDAB-D9CCF252D7C2}"/>
                </a:ext>
              </a:extLst>
            </p:cNvPr>
            <p:cNvSpPr>
              <a:spLocks/>
            </p:cNvSpPr>
            <p:nvPr/>
          </p:nvSpPr>
          <p:spPr>
            <a:xfrm>
              <a:off x="3853478" y="2876209"/>
              <a:ext cx="2221047" cy="547826"/>
            </a:xfrm>
            <a:prstGeom prst="rect">
              <a:avLst/>
            </a:prstGeom>
            <a:noFill/>
            <a:ln w="28575" cap="flat" cmpd="sng" algn="ctr">
              <a:noFill/>
              <a:prstDash val="solid"/>
            </a:ln>
            <a:effectLst/>
          </p:spPr>
          <p:txBody>
            <a:bodyPr rot="0" spcFirstLastPara="0" vertOverflow="overflow" horzOverflow="overflow" vert="horz" wrap="square" lIns="0" tIns="365760" rIns="0" bIns="45694" numCol="1" spcCol="0" rtlCol="0" fromWordArt="0" anchor="ctr" anchorCtr="0" forceAA="0" compatLnSpc="1">
              <a:prstTxWarp prst="textNoShape">
                <a:avLst/>
              </a:prstTxWarp>
              <a:noAutofit/>
            </a:bodyPr>
            <a:lstStyle/>
            <a:p>
              <a:pPr marL="0" marR="0" lvl="0" indent="0" algn="ctr" defTabSz="913874" rtl="0" eaLnBrk="1" fontAlgn="auto" latinLnBrk="0" hangingPunct="1">
                <a:lnSpc>
                  <a:spcPct val="100000"/>
                </a:lnSpc>
                <a:spcBef>
                  <a:spcPts val="0"/>
                </a:spcBef>
                <a:spcAft>
                  <a:spcPts val="0"/>
                </a:spcAft>
                <a:buClrTx/>
                <a:buSzTx/>
                <a:buFontTx/>
                <a:buNone/>
                <a:tabLst/>
                <a:defRPr/>
              </a:pPr>
              <a:r>
                <a:rPr kumimoji="0" lang="en-US" sz="3526" b="1" i="0" u="none" strike="noStrike" kern="0" cap="none" spc="-147" normalizeH="0" baseline="0" noProof="0">
                  <a:ln>
                    <a:noFill/>
                  </a:ln>
                  <a:solidFill>
                    <a:srgbClr val="0078D7"/>
                  </a:solidFill>
                  <a:effectLst/>
                  <a:uLnTx/>
                  <a:uFillTx/>
                  <a:latin typeface="Segoe UI"/>
                  <a:ea typeface="+mn-ea"/>
                  <a:cs typeface="Bodoni Std Bold Italic"/>
                </a:rPr>
                <a:t>$5 </a:t>
              </a:r>
              <a:r>
                <a:rPr kumimoji="0" lang="en-US" sz="1400" b="1" i="0" u="none" strike="noStrike" kern="0" cap="none" spc="-100" normalizeH="0" baseline="0" noProof="0">
                  <a:ln>
                    <a:noFill/>
                  </a:ln>
                  <a:solidFill>
                    <a:srgbClr val="000000">
                      <a:lumMod val="65000"/>
                      <a:lumOff val="35000"/>
                    </a:srgbClr>
                  </a:solidFill>
                  <a:effectLst/>
                  <a:uLnTx/>
                  <a:uFillTx/>
                  <a:latin typeface="Segoe UI"/>
                  <a:ea typeface="+mn-ea"/>
                  <a:cs typeface="+mn-cs"/>
                </a:rPr>
                <a:t>/ USER / MONTH</a:t>
              </a:r>
            </a:p>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272" b="0" i="0" u="none" strike="noStrike" kern="0" cap="none" spc="0" normalizeH="0" baseline="0" noProof="0">
                <a:ln>
                  <a:noFill/>
                </a:ln>
                <a:solidFill>
                  <a:srgbClr val="525252"/>
                </a:solidFill>
                <a:effectLst/>
                <a:uLnTx/>
                <a:uFillTx/>
                <a:latin typeface="Segoe UI Semibold"/>
                <a:ea typeface="+mn-ea"/>
                <a:cs typeface="Segoe UI Semibold" panose="020B0702040204020203" pitchFamily="34" charset="0"/>
              </a:endParaRPr>
            </a:p>
          </p:txBody>
        </p:sp>
        <p:sp>
          <p:nvSpPr>
            <p:cNvPr id="46" name="Rectangle 45">
              <a:extLst>
                <a:ext uri="{FF2B5EF4-FFF2-40B4-BE49-F238E27FC236}">
                  <a16:creationId xmlns:a16="http://schemas.microsoft.com/office/drawing/2014/main" id="{3DA76A26-AF82-4FC1-8814-48AF9226BEB4}"/>
                </a:ext>
              </a:extLst>
            </p:cNvPr>
            <p:cNvSpPr>
              <a:spLocks/>
            </p:cNvSpPr>
            <p:nvPr/>
          </p:nvSpPr>
          <p:spPr>
            <a:xfrm>
              <a:off x="3590997" y="2316827"/>
              <a:ext cx="2746008" cy="547826"/>
            </a:xfrm>
            <a:prstGeom prst="rect">
              <a:avLst/>
            </a:prstGeom>
            <a:noFill/>
            <a:ln w="28575" cap="flat" cmpd="sng" algn="ctr">
              <a:noFill/>
              <a:prstDash val="solid"/>
            </a:ln>
            <a:effectLst/>
          </p:spPr>
          <p:txBody>
            <a:bodyPr rot="0" spcFirstLastPara="0" vertOverflow="overflow" horzOverflow="overflow" vert="horz" wrap="square" lIns="0" tIns="45694" rIns="0" bIns="45694" numCol="1" spcCol="0" rtlCol="0" fromWordArt="0" anchor="ctr" anchorCtr="0" forceAA="0" compatLnSpc="1">
              <a:prstTxWarp prst="textNoShape">
                <a:avLst/>
              </a:prstTxWarp>
              <a:no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25252"/>
                  </a:solidFill>
                  <a:effectLst/>
                  <a:uLnTx/>
                  <a:uFillTx/>
                  <a:latin typeface="Segoe UI"/>
                  <a:ea typeface="+mn-ea"/>
                  <a:cs typeface="Segoe UI Semibold" panose="020B0702040204020203" pitchFamily="34" charset="0"/>
                </a:rPr>
                <a:t>Microsoft Defender for Endpoint</a:t>
              </a:r>
            </a:p>
            <a:p>
              <a:pPr marL="0" marR="0" lvl="0" indent="0" algn="ctr" defTabSz="913698"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25252"/>
                  </a:solidFill>
                  <a:effectLst/>
                  <a:uLnTx/>
                  <a:uFillTx/>
                  <a:latin typeface="Segoe UI"/>
                  <a:ea typeface="+mn-ea"/>
                  <a:cs typeface="Segoe UI Semibold" panose="020B0702040204020203" pitchFamily="34" charset="0"/>
                </a:rPr>
                <a:t>Plan 2</a:t>
              </a:r>
            </a:p>
          </p:txBody>
        </p:sp>
        <p:sp>
          <p:nvSpPr>
            <p:cNvPr id="47" name="TextBox 46">
              <a:extLst>
                <a:ext uri="{FF2B5EF4-FFF2-40B4-BE49-F238E27FC236}">
                  <a16:creationId xmlns:a16="http://schemas.microsoft.com/office/drawing/2014/main" id="{7BEF0BE5-DCB5-4D8E-A806-46708D9FBC50}"/>
                </a:ext>
              </a:extLst>
            </p:cNvPr>
            <p:cNvSpPr txBox="1"/>
            <p:nvPr/>
          </p:nvSpPr>
          <p:spPr>
            <a:xfrm>
              <a:off x="3711273" y="3627120"/>
              <a:ext cx="2505456" cy="2828467"/>
            </a:xfrm>
            <a:prstGeom prst="rect">
              <a:avLst/>
            </a:prstGeom>
            <a:noFill/>
          </p:spPr>
          <p:txBody>
            <a:bodyPr wrap="square" lIns="182880" tIns="146304" rIns="182880" bIns="146304" rtlCol="0">
              <a:spAutoFit/>
            </a:bodyPr>
            <a:lstStyle/>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Threat and vulnerability management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Next gen protection</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Attack surface reduction</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Endpoint detection and response</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Auto investigation and remediation</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Microsoft Threat Experts</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Unified security experience</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APIs</a:t>
              </a:r>
            </a:p>
          </p:txBody>
        </p:sp>
      </p:grpSp>
      <p:grpSp>
        <p:nvGrpSpPr>
          <p:cNvPr id="19" name="Group 18">
            <a:extLst>
              <a:ext uri="{FF2B5EF4-FFF2-40B4-BE49-F238E27FC236}">
                <a16:creationId xmlns:a16="http://schemas.microsoft.com/office/drawing/2014/main" id="{BCA3EF8A-32CA-4D2E-AA2F-CA8E93CBE19C}"/>
              </a:ext>
            </a:extLst>
          </p:cNvPr>
          <p:cNvGrpSpPr/>
          <p:nvPr/>
        </p:nvGrpSpPr>
        <p:grpSpPr>
          <a:xfrm>
            <a:off x="3702826" y="831814"/>
            <a:ext cx="2721935" cy="5701995"/>
            <a:chOff x="6579030" y="831813"/>
            <a:chExt cx="2721935" cy="5701995"/>
          </a:xfrm>
        </p:grpSpPr>
        <p:sp>
          <p:nvSpPr>
            <p:cNvPr id="20" name="Rectangle 19">
              <a:extLst>
                <a:ext uri="{FF2B5EF4-FFF2-40B4-BE49-F238E27FC236}">
                  <a16:creationId xmlns:a16="http://schemas.microsoft.com/office/drawing/2014/main" id="{D7F8597B-4C29-4D49-A818-1107F3EBAF74}"/>
                </a:ext>
              </a:extLst>
            </p:cNvPr>
            <p:cNvSpPr>
              <a:spLocks/>
            </p:cNvSpPr>
            <p:nvPr/>
          </p:nvSpPr>
          <p:spPr>
            <a:xfrm>
              <a:off x="6586685" y="1403497"/>
              <a:ext cx="2706624" cy="5130311"/>
            </a:xfrm>
            <a:prstGeom prst="rect">
              <a:avLst/>
            </a:prstGeom>
            <a:noFill/>
            <a:ln w="38100" cap="flat" cmpd="sng" algn="ctr">
              <a:solidFill>
                <a:srgbClr val="1080D7"/>
              </a:solidFill>
              <a:prstDash val="solid"/>
            </a:ln>
            <a:effectLst/>
          </p:spPr>
          <p:txBody>
            <a:bodyPr rot="0" spcFirstLastPara="0" vertOverflow="overflow" horzOverflow="overflow" vert="horz" wrap="square" lIns="0" tIns="45694" rIns="0" bIns="45694" numCol="1" spcCol="0" rtlCol="0" fromWordArt="0" anchor="ctr" anchorCtr="0" forceAA="0" compatLnSpc="1">
              <a:prstTxWarp prst="textNoShape">
                <a:avLst/>
              </a:prstTxWarp>
              <a:no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272" b="0" i="0" u="none" strike="noStrike" kern="0" cap="none" spc="0" normalizeH="0" baseline="0" noProof="0">
                <a:ln>
                  <a:noFill/>
                </a:ln>
                <a:solidFill>
                  <a:srgbClr val="525252"/>
                </a:solidFill>
                <a:effectLst/>
                <a:uLnTx/>
                <a:uFillTx/>
                <a:latin typeface="Segoe UI Semibold"/>
                <a:ea typeface="+mn-ea"/>
                <a:cs typeface="Segoe UI Semibold" panose="020B0702040204020203" pitchFamily="34" charset="0"/>
              </a:endParaRPr>
            </a:p>
          </p:txBody>
        </p:sp>
        <p:sp>
          <p:nvSpPr>
            <p:cNvPr id="21" name="Rectangle 20">
              <a:extLst>
                <a:ext uri="{FF2B5EF4-FFF2-40B4-BE49-F238E27FC236}">
                  <a16:creationId xmlns:a16="http://schemas.microsoft.com/office/drawing/2014/main" id="{C613E24D-8233-4373-AA70-7EB48811634C}"/>
                </a:ext>
              </a:extLst>
            </p:cNvPr>
            <p:cNvSpPr>
              <a:spLocks/>
            </p:cNvSpPr>
            <p:nvPr/>
          </p:nvSpPr>
          <p:spPr>
            <a:xfrm>
              <a:off x="6579030" y="831813"/>
              <a:ext cx="2721935" cy="547826"/>
            </a:xfrm>
            <a:prstGeom prst="rect">
              <a:avLst/>
            </a:prstGeom>
            <a:noFill/>
            <a:ln w="28575" cap="flat" cmpd="sng" algn="ctr">
              <a:noFill/>
              <a:prstDash val="solid"/>
            </a:ln>
            <a:effectLst/>
          </p:spPr>
          <p:txBody>
            <a:bodyPr rot="0" spcFirstLastPara="0" vertOverflow="overflow" horzOverflow="overflow" vert="horz" wrap="square" lIns="0" tIns="45694" rIns="0" bIns="45694" numCol="1" spcCol="0" rtlCol="0" fromWordArt="0" anchor="ctr" anchorCtr="0" forceAA="0" compatLnSpc="1">
              <a:prstTxWarp prst="textNoShape">
                <a:avLst/>
              </a:prstTxWarp>
              <a:no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25252"/>
                  </a:solidFill>
                  <a:effectLst/>
                  <a:uLnTx/>
                  <a:uFillTx/>
                  <a:latin typeface="Segoe UI"/>
                  <a:ea typeface="+mn-ea"/>
                  <a:cs typeface="Segoe UI Semibold" panose="020B0702040204020203" pitchFamily="34" charset="0"/>
                </a:rPr>
                <a:t>Microsoft 365 E5</a:t>
              </a:r>
            </a:p>
          </p:txBody>
        </p:sp>
        <p:sp>
          <p:nvSpPr>
            <p:cNvPr id="23" name="Rectangle 22">
              <a:extLst>
                <a:ext uri="{FF2B5EF4-FFF2-40B4-BE49-F238E27FC236}">
                  <a16:creationId xmlns:a16="http://schemas.microsoft.com/office/drawing/2014/main" id="{4A42E3BE-4557-4F40-ABE9-08B58ED97C7E}"/>
                </a:ext>
              </a:extLst>
            </p:cNvPr>
            <p:cNvSpPr>
              <a:spLocks/>
            </p:cNvSpPr>
            <p:nvPr/>
          </p:nvSpPr>
          <p:spPr>
            <a:xfrm>
              <a:off x="6829474" y="1403497"/>
              <a:ext cx="2221047" cy="547826"/>
            </a:xfrm>
            <a:prstGeom prst="rect">
              <a:avLst/>
            </a:prstGeom>
            <a:noFill/>
            <a:ln w="28575" cap="flat" cmpd="sng" algn="ctr">
              <a:noFill/>
              <a:prstDash val="solid"/>
            </a:ln>
            <a:effectLst/>
          </p:spPr>
          <p:txBody>
            <a:bodyPr rot="0" spcFirstLastPara="0" vertOverflow="overflow" horzOverflow="overflow" vert="horz" wrap="square" lIns="0" tIns="365760" rIns="0" bIns="45694" numCol="1" spcCol="0" rtlCol="0" fromWordArt="0" anchor="ctr" anchorCtr="0" forceAA="0" compatLnSpc="1">
              <a:prstTxWarp prst="textNoShape">
                <a:avLst/>
              </a:prstTxWarp>
              <a:noAutofit/>
            </a:bodyPr>
            <a:lstStyle/>
            <a:p>
              <a:pPr marL="0" marR="0" lvl="0" indent="0" algn="ctr" defTabSz="913874" rtl="0" eaLnBrk="1" fontAlgn="auto" latinLnBrk="0" hangingPunct="1">
                <a:lnSpc>
                  <a:spcPct val="100000"/>
                </a:lnSpc>
                <a:spcBef>
                  <a:spcPts val="0"/>
                </a:spcBef>
                <a:spcAft>
                  <a:spcPts val="0"/>
                </a:spcAft>
                <a:buClrTx/>
                <a:buSzTx/>
                <a:buFontTx/>
                <a:buNone/>
                <a:tabLst/>
                <a:defRPr/>
              </a:pPr>
              <a:r>
                <a:rPr kumimoji="0" lang="en-US" sz="3526" b="1" i="0" u="none" strike="noStrike" kern="0" cap="none" spc="-147" normalizeH="0" baseline="0" noProof="0">
                  <a:ln>
                    <a:noFill/>
                  </a:ln>
                  <a:solidFill>
                    <a:srgbClr val="0078D7"/>
                  </a:solidFill>
                  <a:effectLst/>
                  <a:uLnTx/>
                  <a:uFillTx/>
                  <a:latin typeface="Segoe UI"/>
                  <a:ea typeface="+mn-ea"/>
                  <a:cs typeface="Bodoni Std Bold Italic"/>
                </a:rPr>
                <a:t>$57 </a:t>
              </a:r>
              <a:r>
                <a:rPr kumimoji="0" lang="en-US" sz="1400" b="1" i="0" u="none" strike="noStrike" kern="0" cap="none" spc="-100" normalizeH="0" baseline="0" noProof="0">
                  <a:ln>
                    <a:noFill/>
                  </a:ln>
                  <a:solidFill>
                    <a:srgbClr val="000000">
                      <a:lumMod val="65000"/>
                      <a:lumOff val="35000"/>
                    </a:srgbClr>
                  </a:solidFill>
                  <a:effectLst/>
                  <a:uLnTx/>
                  <a:uFillTx/>
                  <a:latin typeface="Segoe UI"/>
                  <a:ea typeface="+mn-ea"/>
                  <a:cs typeface="+mn-cs"/>
                </a:rPr>
                <a:t>/ USER / MONTH</a:t>
              </a:r>
            </a:p>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272" b="0" i="0" u="none" strike="noStrike" kern="0" cap="none" spc="0" normalizeH="0" baseline="0" noProof="0">
                <a:ln>
                  <a:noFill/>
                </a:ln>
                <a:solidFill>
                  <a:srgbClr val="525252"/>
                </a:solidFill>
                <a:effectLst/>
                <a:uLnTx/>
                <a:uFillTx/>
                <a:latin typeface="Segoe UI Semibold"/>
                <a:ea typeface="+mn-ea"/>
                <a:cs typeface="Segoe UI Semibold" panose="020B0702040204020203" pitchFamily="34" charset="0"/>
              </a:endParaRPr>
            </a:p>
          </p:txBody>
        </p:sp>
        <p:sp>
          <p:nvSpPr>
            <p:cNvPr id="24" name="TextBox 23">
              <a:extLst>
                <a:ext uri="{FF2B5EF4-FFF2-40B4-BE49-F238E27FC236}">
                  <a16:creationId xmlns:a16="http://schemas.microsoft.com/office/drawing/2014/main" id="{06B05A31-B166-4B1B-B5F4-C029C789649D}"/>
                </a:ext>
              </a:extLst>
            </p:cNvPr>
            <p:cNvSpPr txBox="1"/>
            <p:nvPr/>
          </p:nvSpPr>
          <p:spPr>
            <a:xfrm>
              <a:off x="6687269" y="2117698"/>
              <a:ext cx="2505456" cy="4330810"/>
            </a:xfrm>
            <a:prstGeom prst="rect">
              <a:avLst/>
            </a:prstGeom>
            <a:noFill/>
          </p:spPr>
          <p:txBody>
            <a:bodyPr wrap="square" lIns="182880" tIns="146304" rIns="182880" bIns="146304" rtlCol="0">
              <a:noAutofit/>
            </a:bodyPr>
            <a:lstStyle/>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1" i="0" u="none" strike="noStrike" kern="1200" cap="none" spc="0" normalizeH="0" baseline="0" noProof="0">
                  <a:ln>
                    <a:noFill/>
                  </a:ln>
                  <a:solidFill>
                    <a:srgbClr val="1080D7"/>
                  </a:solidFill>
                  <a:effectLst/>
                  <a:uLnTx/>
                  <a:uFillTx/>
                  <a:latin typeface="Segoe UI"/>
                  <a:ea typeface="+mn-ea"/>
                  <a:cs typeface="+mn-cs"/>
                </a:rPr>
                <a:t>Microsoft Defender for Endpoint Plan 2</a:t>
              </a:r>
              <a:endParaRPr kumimoji="0" lang="en-US" sz="1200" b="0" i="0" u="none" strike="noStrike" kern="1200" cap="none" spc="0" normalizeH="0" baseline="0" noProof="0">
                <a:ln>
                  <a:noFill/>
                </a:ln>
                <a:solidFill>
                  <a:srgbClr val="1080D7"/>
                </a:solidFill>
                <a:effectLst/>
                <a:uLnTx/>
                <a:uFillTx/>
                <a:latin typeface="Segoe UI"/>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Office 365 Apps</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Email and calendar</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Meetings and voice</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Social and intranet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Files and content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Work management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Advanced analytics</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Device and app management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Identity and access management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Threat protection</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Information protection</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Security management</a:t>
              </a:r>
            </a:p>
            <a:p>
              <a:pPr marL="342900" marR="0" lvl="0" indent="-342900" algn="l" defTabSz="914400" rtl="0" eaLnBrk="1" fontAlgn="auto" latinLnBrk="0" hangingPunct="1">
                <a:lnSpc>
                  <a:spcPct val="90000"/>
                </a:lnSpc>
                <a:spcBef>
                  <a:spcPts val="0"/>
                </a:spcBef>
                <a:spcAft>
                  <a:spcPts val="600"/>
                </a:spcAft>
                <a:buClrTx/>
                <a:buSzTx/>
                <a:buFont typeface="Wingdings" panose="05000000000000000000" pitchFamily="2" charset="2"/>
                <a:buChar char="ü"/>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Compliance management</a:t>
              </a:r>
            </a:p>
          </p:txBody>
        </p:sp>
      </p:grpSp>
      <p:sp>
        <p:nvSpPr>
          <p:cNvPr id="2" name="TextBox 1">
            <a:extLst>
              <a:ext uri="{FF2B5EF4-FFF2-40B4-BE49-F238E27FC236}">
                <a16:creationId xmlns:a16="http://schemas.microsoft.com/office/drawing/2014/main" id="{29853F97-AAFC-4EC8-9D70-1FE0848A5CF9}"/>
              </a:ext>
            </a:extLst>
          </p:cNvPr>
          <p:cNvSpPr txBox="1"/>
          <p:nvPr/>
        </p:nvSpPr>
        <p:spPr>
          <a:xfrm>
            <a:off x="6825153" y="2402955"/>
            <a:ext cx="4898064" cy="175432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kumimoji="0" lang="en-US" sz="18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Sold as standalone SKU</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Priced at $5/user/month</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Entitlement for up to 5 devices</a:t>
            </a: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kumimoji="0" lang="en-US" sz="18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Included as part of Microsoft 365 E5/A5</a:t>
            </a: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kumimoji="0" lang="en-US" sz="1800" b="1"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Included as part of Microsoft 365 E5 Security</a:t>
            </a:r>
          </a:p>
        </p:txBody>
      </p:sp>
      <p:grpSp>
        <p:nvGrpSpPr>
          <p:cNvPr id="5" name="Group 4">
            <a:extLst>
              <a:ext uri="{FF2B5EF4-FFF2-40B4-BE49-F238E27FC236}">
                <a16:creationId xmlns:a16="http://schemas.microsoft.com/office/drawing/2014/main" id="{E2B13E2F-654A-493C-844F-E1AD9424E5A1}"/>
              </a:ext>
            </a:extLst>
          </p:cNvPr>
          <p:cNvGrpSpPr/>
          <p:nvPr/>
        </p:nvGrpSpPr>
        <p:grpSpPr>
          <a:xfrm>
            <a:off x="6732040" y="6104216"/>
            <a:ext cx="5169346" cy="457200"/>
            <a:chOff x="6732040" y="6104216"/>
            <a:chExt cx="5169346" cy="457200"/>
          </a:xfrm>
        </p:grpSpPr>
        <p:sp>
          <p:nvSpPr>
            <p:cNvPr id="3" name="TextBox 2">
              <a:extLst>
                <a:ext uri="{FF2B5EF4-FFF2-40B4-BE49-F238E27FC236}">
                  <a16:creationId xmlns:a16="http://schemas.microsoft.com/office/drawing/2014/main" id="{13B2CED4-6E28-4AA1-BDB6-7FEA656BF499}"/>
                </a:ext>
              </a:extLst>
            </p:cNvPr>
            <p:cNvSpPr txBox="1"/>
            <p:nvPr/>
          </p:nvSpPr>
          <p:spPr>
            <a:xfrm>
              <a:off x="7194708" y="6178928"/>
              <a:ext cx="4706678"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2917">
                        <a:prstClr val="black"/>
                      </a:gs>
                      <a:gs pos="30000">
                        <a:prstClr val="black"/>
                      </a:gs>
                    </a:gsLst>
                    <a:lin ang="5400000" scaled="0"/>
                  </a:gradFill>
                  <a:effectLst/>
                  <a:uLnTx/>
                  <a:uFillTx/>
                  <a:latin typeface="Segoe UI" panose="020B0502040204020203" pitchFamily="34" charset="0"/>
                  <a:ea typeface="+mn-ea"/>
                  <a:cs typeface="Segoe UI" panose="020B0502040204020203" pitchFamily="34" charset="0"/>
                </a:rPr>
                <a:t>Licensing details at: </a:t>
              </a:r>
              <a:r>
                <a:rPr kumimoji="0" lang="en-US" sz="2000" b="0" i="0" u="none" strike="noStrike" kern="1200" cap="none" spc="0" normalizeH="0" baseline="0" noProof="0">
                  <a:ln>
                    <a:noFill/>
                  </a:ln>
                  <a:gradFill>
                    <a:gsLst>
                      <a:gs pos="2917">
                        <a:prstClr val="black"/>
                      </a:gs>
                      <a:gs pos="30000">
                        <a:prstClr val="black"/>
                      </a:gs>
                    </a:gsLst>
                    <a:lin ang="5400000" scaled="0"/>
                  </a:gradFill>
                  <a:effectLst/>
                  <a:uLnTx/>
                  <a:uFillTx/>
                  <a:latin typeface="Segoe UI" panose="020B0502040204020203" pitchFamily="34" charset="0"/>
                  <a:ea typeface="+mn-ea"/>
                  <a:cs typeface="Segoe UI" panose="020B0502040204020203" pitchFamily="34" charset="0"/>
                  <a:hlinkClick r:id="rId3"/>
                </a:rPr>
                <a:t>aka.ms/mdelicensing</a:t>
              </a:r>
              <a:r>
                <a:rPr kumimoji="0" lang="en-US" sz="2000" b="0" i="0" u="none" strike="noStrike" kern="1200" cap="none" spc="0" normalizeH="0" baseline="0" noProof="0">
                  <a:ln>
                    <a:noFill/>
                  </a:ln>
                  <a:gradFill>
                    <a:gsLst>
                      <a:gs pos="2917">
                        <a:prstClr val="black"/>
                      </a:gs>
                      <a:gs pos="30000">
                        <a:prstClr val="black"/>
                      </a:gs>
                    </a:gsLst>
                    <a:lin ang="5400000" scaled="0"/>
                  </a:gradFill>
                  <a:effectLst/>
                  <a:uLnTx/>
                  <a:uFillTx/>
                  <a:latin typeface="Segoe UI" panose="020B0502040204020203" pitchFamily="34" charset="0"/>
                  <a:ea typeface="+mn-ea"/>
                  <a:cs typeface="Segoe UI" panose="020B0502040204020203" pitchFamily="34" charset="0"/>
                </a:rPr>
                <a:t> </a:t>
              </a:r>
            </a:p>
          </p:txBody>
        </p:sp>
        <p:pic>
          <p:nvPicPr>
            <p:cNvPr id="4" name="Graphic 3" descr="Newspaper">
              <a:extLst>
                <a:ext uri="{FF2B5EF4-FFF2-40B4-BE49-F238E27FC236}">
                  <a16:creationId xmlns:a16="http://schemas.microsoft.com/office/drawing/2014/main" id="{BF4CD3D6-D281-4821-9A28-835AC69A2D7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32040" y="6104216"/>
              <a:ext cx="457200" cy="457200"/>
            </a:xfrm>
            <a:prstGeom prst="rect">
              <a:avLst/>
            </a:prstGeom>
          </p:spPr>
        </p:pic>
      </p:grpSp>
    </p:spTree>
    <p:extLst>
      <p:ext uri="{BB962C8B-B14F-4D97-AF65-F5344CB8AC3E}">
        <p14:creationId xmlns:p14="http://schemas.microsoft.com/office/powerpoint/2010/main" val="21642586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57CDCA2-909F-4364-AF96-E9C8FD30538A}"/>
              </a:ext>
            </a:extLst>
          </p:cNvPr>
          <p:cNvPicPr>
            <a:picLocks noChangeAspect="1"/>
          </p:cNvPicPr>
          <p:nvPr/>
        </p:nvPicPr>
        <p:blipFill>
          <a:blip r:embed="rId2"/>
          <a:stretch>
            <a:fillRect/>
          </a:stretch>
        </p:blipFill>
        <p:spPr>
          <a:xfrm>
            <a:off x="1880349" y="25400"/>
            <a:ext cx="8431301" cy="2193074"/>
          </a:xfrm>
          <a:prstGeom prst="rect">
            <a:avLst/>
          </a:prstGeom>
        </p:spPr>
      </p:pic>
      <p:pic>
        <p:nvPicPr>
          <p:cNvPr id="10" name="Picture 9" descr="A screenshot of a computer&#10;&#10;Description automatically generated with medium confidence">
            <a:extLst>
              <a:ext uri="{FF2B5EF4-FFF2-40B4-BE49-F238E27FC236}">
                <a16:creationId xmlns:a16="http://schemas.microsoft.com/office/drawing/2014/main" id="{FCD6E893-FADE-4F66-8C1C-B46894AE1665}"/>
              </a:ext>
            </a:extLst>
          </p:cNvPr>
          <p:cNvPicPr>
            <a:picLocks noChangeAspect="1"/>
          </p:cNvPicPr>
          <p:nvPr/>
        </p:nvPicPr>
        <p:blipFill>
          <a:blip r:embed="rId3"/>
          <a:stretch>
            <a:fillRect/>
          </a:stretch>
        </p:blipFill>
        <p:spPr>
          <a:xfrm>
            <a:off x="533400" y="1638518"/>
            <a:ext cx="10920259" cy="5910406"/>
          </a:xfrm>
          <a:prstGeom prst="rect">
            <a:avLst/>
          </a:prstGeom>
        </p:spPr>
      </p:pic>
    </p:spTree>
    <p:extLst>
      <p:ext uri="{BB962C8B-B14F-4D97-AF65-F5344CB8AC3E}">
        <p14:creationId xmlns:p14="http://schemas.microsoft.com/office/powerpoint/2010/main" val="2612651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04R">
            <a:extLst>
              <a:ext uri="{FF2B5EF4-FFF2-40B4-BE49-F238E27FC236}">
                <a16:creationId xmlns:a16="http://schemas.microsoft.com/office/drawing/2014/main" id="{0585749D-F436-4A0F-83F3-896302956D24}"/>
              </a:ext>
            </a:extLst>
          </p:cNvPr>
          <p:cNvSpPr/>
          <p:nvPr/>
        </p:nvSpPr>
        <p:spPr bwMode="auto">
          <a:xfrm>
            <a:off x="434975" y="4644865"/>
            <a:ext cx="5856918" cy="1778911"/>
          </a:xfrm>
          <a:prstGeom prst="rect">
            <a:avLst/>
          </a:prstGeom>
          <a:solidFill>
            <a:schemeClr val="bg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a:ln>
                  <a:noFill/>
                </a:ln>
                <a:gradFill>
                  <a:gsLst>
                    <a:gs pos="83000">
                      <a:srgbClr val="0078D4"/>
                    </a:gs>
                    <a:gs pos="100000">
                      <a:srgbClr val="0078D4"/>
                    </a:gs>
                  </a:gsLst>
                  <a:lin ang="5400000" scaled="1"/>
                </a:gradFill>
                <a:effectLst/>
                <a:uLnTx/>
                <a:uFillTx/>
                <a:latin typeface="Segoe UI" panose="020B0502040204020203" pitchFamily="34" charset="0"/>
                <a:ea typeface="+mn-ea"/>
                <a:cs typeface="Segoe UI" panose="020B0502040204020203" pitchFamily="34" charset="0"/>
              </a:rPr>
              <a:t>     </a:t>
            </a:r>
          </a:p>
        </p:txBody>
      </p:sp>
      <p:sp>
        <p:nvSpPr>
          <p:cNvPr id="4" name="Title 3">
            <a:extLst>
              <a:ext uri="{FF2B5EF4-FFF2-40B4-BE49-F238E27FC236}">
                <a16:creationId xmlns:a16="http://schemas.microsoft.com/office/drawing/2014/main" id="{E7A7415F-8472-724A-8D09-F54F761CC10D}"/>
              </a:ext>
            </a:extLst>
          </p:cNvPr>
          <p:cNvSpPr>
            <a:spLocks noGrp="1"/>
          </p:cNvSpPr>
          <p:nvPr>
            <p:ph type="title"/>
          </p:nvPr>
        </p:nvSpPr>
        <p:spPr>
          <a:xfrm>
            <a:off x="588262" y="457200"/>
            <a:ext cx="11327487" cy="1292662"/>
          </a:xfrm>
        </p:spPr>
        <p:txBody>
          <a:bodyPr/>
          <a:lstStyle/>
          <a:p>
            <a:r>
              <a:rPr lang="en-US" dirty="0"/>
              <a:t>Microsoft Defender</a:t>
            </a:r>
            <a:br>
              <a:rPr lang="en-US" dirty="0"/>
            </a:br>
            <a:br>
              <a:rPr lang="en-US" sz="2400" dirty="0">
                <a:gradFill>
                  <a:gsLst>
                    <a:gs pos="64000">
                      <a:schemeClr val="accent1"/>
                    </a:gs>
                    <a:gs pos="100000">
                      <a:schemeClr val="accent1"/>
                    </a:gs>
                  </a:gsLst>
                  <a:path path="circle">
                    <a:fillToRect l="50000" t="50000" r="50000" b="50000"/>
                  </a:path>
                </a:gradFill>
              </a:rPr>
            </a:br>
            <a:endParaRPr lang="en-US" sz="2400" dirty="0">
              <a:gradFill>
                <a:gsLst>
                  <a:gs pos="64000">
                    <a:schemeClr val="accent1"/>
                  </a:gs>
                  <a:gs pos="100000">
                    <a:schemeClr val="accent1"/>
                  </a:gs>
                </a:gsLst>
                <a:path path="circle">
                  <a:fillToRect l="50000" t="50000" r="50000" b="50000"/>
                </a:path>
              </a:gradFill>
            </a:endParaRPr>
          </a:p>
        </p:txBody>
      </p:sp>
      <p:sp>
        <p:nvSpPr>
          <p:cNvPr id="30" name="Rectangle 29">
            <a:extLst>
              <a:ext uri="{FF2B5EF4-FFF2-40B4-BE49-F238E27FC236}">
                <a16:creationId xmlns:a16="http://schemas.microsoft.com/office/drawing/2014/main" id="{C3329D4A-01CF-4DA1-B816-5D9ACFAFA2E9}"/>
              </a:ext>
            </a:extLst>
          </p:cNvPr>
          <p:cNvSpPr/>
          <p:nvPr/>
        </p:nvSpPr>
        <p:spPr bwMode="auto">
          <a:xfrm>
            <a:off x="434976" y="4644865"/>
            <a:ext cx="1464226" cy="177890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83000">
                    <a:srgbClr val="0078D4"/>
                  </a:gs>
                  <a:gs pos="100000">
                    <a:srgbClr val="0078D4"/>
                  </a:gs>
                </a:gsLst>
                <a:lin ang="5400000" scaled="1"/>
              </a:gradFill>
              <a:effectLst/>
              <a:uLnTx/>
              <a:uFillTx/>
              <a:latin typeface="Segoe UI"/>
              <a:ea typeface="Segoe UI" pitchFamily="34" charset="0"/>
              <a:cs typeface="Segoe UI" pitchFamily="34" charset="0"/>
            </a:endParaRPr>
          </a:p>
        </p:txBody>
      </p:sp>
      <p:sp>
        <p:nvSpPr>
          <p:cNvPr id="142" name="Rectangle 141">
            <a:extLst>
              <a:ext uri="{FF2B5EF4-FFF2-40B4-BE49-F238E27FC236}">
                <a16:creationId xmlns:a16="http://schemas.microsoft.com/office/drawing/2014/main" id="{1C655B15-9B05-42BE-BD17-E3CA3FFB5208}"/>
              </a:ext>
            </a:extLst>
          </p:cNvPr>
          <p:cNvSpPr/>
          <p:nvPr/>
        </p:nvSpPr>
        <p:spPr bwMode="auto">
          <a:xfrm>
            <a:off x="3361100" y="4644865"/>
            <a:ext cx="1464226" cy="177890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83000">
                    <a:srgbClr val="0078D4"/>
                  </a:gs>
                  <a:gs pos="100000">
                    <a:srgbClr val="0078D4"/>
                  </a:gs>
                </a:gsLst>
                <a:lin ang="5400000" scaled="1"/>
              </a:gradFill>
              <a:effectLst/>
              <a:uLnTx/>
              <a:uFillTx/>
              <a:latin typeface="Segoe UI"/>
              <a:ea typeface="Segoe UI" pitchFamily="34" charset="0"/>
              <a:cs typeface="Segoe UI" pitchFamily="34" charset="0"/>
            </a:endParaRPr>
          </a:p>
        </p:txBody>
      </p:sp>
      <p:sp>
        <p:nvSpPr>
          <p:cNvPr id="93" name="04R">
            <a:extLst>
              <a:ext uri="{FF2B5EF4-FFF2-40B4-BE49-F238E27FC236}">
                <a16:creationId xmlns:a16="http://schemas.microsoft.com/office/drawing/2014/main" id="{CF0D8CA3-FB52-4A16-A3E7-AC034D5357BB}"/>
              </a:ext>
            </a:extLst>
          </p:cNvPr>
          <p:cNvSpPr/>
          <p:nvPr/>
        </p:nvSpPr>
        <p:spPr bwMode="auto">
          <a:xfrm>
            <a:off x="6513922" y="3414580"/>
            <a:ext cx="2567324" cy="365760"/>
          </a:xfrm>
          <a:prstGeom prst="rect">
            <a:avLst/>
          </a:prstGeom>
          <a:solidFill>
            <a:schemeClr val="accent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83000">
                      <a:srgbClr val="FFFFFF"/>
                    </a:gs>
                    <a:gs pos="100000">
                      <a:srgbClr val="FFFFFF"/>
                    </a:gs>
                  </a:gsLst>
                  <a:lin ang="5400000" scaled="1"/>
                </a:gradFill>
                <a:effectLst/>
                <a:uLnTx/>
                <a:uFillTx/>
                <a:latin typeface="Segoe UI" panose="020B0502040204020203" pitchFamily="34" charset="0"/>
                <a:ea typeface="+mn-ea"/>
                <a:cs typeface="Segoe UI" panose="020B0502040204020203" pitchFamily="34" charset="0"/>
              </a:rPr>
              <a:t>Azure Defender</a:t>
            </a:r>
          </a:p>
        </p:txBody>
      </p:sp>
      <p:grpSp>
        <p:nvGrpSpPr>
          <p:cNvPr id="65" name="Group 64">
            <a:extLst>
              <a:ext uri="{FF2B5EF4-FFF2-40B4-BE49-F238E27FC236}">
                <a16:creationId xmlns:a16="http://schemas.microsoft.com/office/drawing/2014/main" id="{A6AEAF21-5567-4429-ABCF-96AF4F9A7E95}"/>
              </a:ext>
            </a:extLst>
          </p:cNvPr>
          <p:cNvGrpSpPr/>
          <p:nvPr/>
        </p:nvGrpSpPr>
        <p:grpSpPr>
          <a:xfrm>
            <a:off x="7033439" y="3911001"/>
            <a:ext cx="1784278" cy="340901"/>
            <a:chOff x="7179265" y="3955605"/>
            <a:chExt cx="1784278" cy="340901"/>
          </a:xfrm>
        </p:grpSpPr>
        <p:sp>
          <p:nvSpPr>
            <p:cNvPr id="107" name="04R">
              <a:extLst>
                <a:ext uri="{FF2B5EF4-FFF2-40B4-BE49-F238E27FC236}">
                  <a16:creationId xmlns:a16="http://schemas.microsoft.com/office/drawing/2014/main" id="{FAC066BE-A7C8-4F42-8775-B714C04A3DCD}"/>
                </a:ext>
              </a:extLst>
            </p:cNvPr>
            <p:cNvSpPr/>
            <p:nvPr/>
          </p:nvSpPr>
          <p:spPr bwMode="auto">
            <a:xfrm>
              <a:off x="7639991" y="3955605"/>
              <a:ext cx="1323552" cy="340901"/>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89630" tIns="17926" rIns="89630" bIns="17926" numCol="1" spcCol="0" rtlCol="0" fromWordArt="0" anchor="ctr" anchorCtr="0" forceAA="0" compatLnSpc="1">
              <a:prstTxWarp prst="textNoShape">
                <a:avLst/>
              </a:prstTxWarp>
              <a:spAutoFit/>
            </a:bodyPr>
            <a:lstStyle/>
            <a:p>
              <a:pPr marL="0" marR="0" lvl="0" indent="0" algn="l" defTabSz="670921" rtl="0" eaLnBrk="1" fontAlgn="base" latinLnBrk="0" hangingPunct="1">
                <a:lnSpc>
                  <a:spcPct val="90000"/>
                </a:lnSpc>
                <a:spcBef>
                  <a:spcPts val="0"/>
                </a:spcBef>
                <a:spcAft>
                  <a:spcPts val="0"/>
                </a:spcAft>
                <a:buClrTx/>
                <a:buSzTx/>
                <a:buFontTx/>
                <a:buNone/>
                <a:tabLst/>
                <a:defRPr/>
              </a:pPr>
              <a:r>
                <a:rPr kumimoji="0" lang="en-US" sz="1100"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Cloud &amp; Hybrid Infrastructure</a:t>
              </a:r>
            </a:p>
          </p:txBody>
        </p:sp>
        <p:sp>
          <p:nvSpPr>
            <p:cNvPr id="108" name="Digital_Transformation" title="Icon of a cloud of which half is made of dots">
              <a:extLst>
                <a:ext uri="{FF2B5EF4-FFF2-40B4-BE49-F238E27FC236}">
                  <a16:creationId xmlns:a16="http://schemas.microsoft.com/office/drawing/2014/main" id="{5F0029EA-3666-4703-9957-EF1EB44BF4D5}"/>
                </a:ext>
              </a:extLst>
            </p:cNvPr>
            <p:cNvSpPr>
              <a:spLocks noChangeAspect="1" noEditPoints="1"/>
            </p:cNvSpPr>
            <p:nvPr/>
          </p:nvSpPr>
          <p:spPr bwMode="auto">
            <a:xfrm>
              <a:off x="7179265" y="3994097"/>
              <a:ext cx="418350" cy="223958"/>
            </a:xfrm>
            <a:custGeom>
              <a:avLst/>
              <a:gdLst>
                <a:gd name="T0" fmla="*/ 0 w 357"/>
                <a:gd name="T1" fmla="*/ 95 h 190"/>
                <a:gd name="T2" fmla="*/ 7 w 357"/>
                <a:gd name="T3" fmla="*/ 95 h 190"/>
                <a:gd name="T4" fmla="*/ 0 w 357"/>
                <a:gd name="T5" fmla="*/ 143 h 190"/>
                <a:gd name="T6" fmla="*/ 7 w 357"/>
                <a:gd name="T7" fmla="*/ 143 h 190"/>
                <a:gd name="T8" fmla="*/ 47 w 357"/>
                <a:gd name="T9" fmla="*/ 190 h 190"/>
                <a:gd name="T10" fmla="*/ 54 w 357"/>
                <a:gd name="T11" fmla="*/ 190 h 190"/>
                <a:gd name="T12" fmla="*/ 47 w 357"/>
                <a:gd name="T13" fmla="*/ 47 h 190"/>
                <a:gd name="T14" fmla="*/ 54 w 357"/>
                <a:gd name="T15" fmla="*/ 47 h 190"/>
                <a:gd name="T16" fmla="*/ 47 w 357"/>
                <a:gd name="T17" fmla="*/ 95 h 190"/>
                <a:gd name="T18" fmla="*/ 54 w 357"/>
                <a:gd name="T19" fmla="*/ 95 h 190"/>
                <a:gd name="T20" fmla="*/ 47 w 357"/>
                <a:gd name="T21" fmla="*/ 143 h 190"/>
                <a:gd name="T22" fmla="*/ 54 w 357"/>
                <a:gd name="T23" fmla="*/ 143 h 190"/>
                <a:gd name="T24" fmla="*/ 141 w 357"/>
                <a:gd name="T25" fmla="*/ 0 h 190"/>
                <a:gd name="T26" fmla="*/ 148 w 357"/>
                <a:gd name="T27" fmla="*/ 0 h 190"/>
                <a:gd name="T28" fmla="*/ 141 w 357"/>
                <a:gd name="T29" fmla="*/ 95 h 190"/>
                <a:gd name="T30" fmla="*/ 148 w 357"/>
                <a:gd name="T31" fmla="*/ 95 h 190"/>
                <a:gd name="T32" fmla="*/ 141 w 357"/>
                <a:gd name="T33" fmla="*/ 143 h 190"/>
                <a:gd name="T34" fmla="*/ 148 w 357"/>
                <a:gd name="T35" fmla="*/ 143 h 190"/>
                <a:gd name="T36" fmla="*/ 94 w 357"/>
                <a:gd name="T37" fmla="*/ 190 h 190"/>
                <a:gd name="T38" fmla="*/ 101 w 357"/>
                <a:gd name="T39" fmla="*/ 190 h 190"/>
                <a:gd name="T40" fmla="*/ 94 w 357"/>
                <a:gd name="T41" fmla="*/ 47 h 190"/>
                <a:gd name="T42" fmla="*/ 101 w 357"/>
                <a:gd name="T43" fmla="*/ 47 h 190"/>
                <a:gd name="T44" fmla="*/ 94 w 357"/>
                <a:gd name="T45" fmla="*/ 95 h 190"/>
                <a:gd name="T46" fmla="*/ 101 w 357"/>
                <a:gd name="T47" fmla="*/ 95 h 190"/>
                <a:gd name="T48" fmla="*/ 94 w 357"/>
                <a:gd name="T49" fmla="*/ 143 h 190"/>
                <a:gd name="T50" fmla="*/ 101 w 357"/>
                <a:gd name="T51" fmla="*/ 143 h 190"/>
                <a:gd name="T52" fmla="*/ 132 w 357"/>
                <a:gd name="T53" fmla="*/ 190 h 190"/>
                <a:gd name="T54" fmla="*/ 298 w 357"/>
                <a:gd name="T55" fmla="*/ 190 h 190"/>
                <a:gd name="T56" fmla="*/ 357 w 357"/>
                <a:gd name="T57" fmla="*/ 131 h 190"/>
                <a:gd name="T58" fmla="*/ 298 w 357"/>
                <a:gd name="T59" fmla="*/ 71 h 190"/>
                <a:gd name="T60" fmla="*/ 285 w 357"/>
                <a:gd name="T61" fmla="*/ 73 h 190"/>
                <a:gd name="T62" fmla="*/ 192 w 357"/>
                <a:gd name="T63" fmla="*/ 0 h 190"/>
                <a:gd name="T64" fmla="*/ 179 w 357"/>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7" h="190">
                  <a:moveTo>
                    <a:pt x="0" y="95"/>
                  </a:moveTo>
                  <a:cubicBezTo>
                    <a:pt x="7" y="95"/>
                    <a:pt x="7" y="95"/>
                    <a:pt x="7" y="95"/>
                  </a:cubicBezTo>
                  <a:moveTo>
                    <a:pt x="0" y="143"/>
                  </a:moveTo>
                  <a:cubicBezTo>
                    <a:pt x="7" y="143"/>
                    <a:pt x="7" y="143"/>
                    <a:pt x="7" y="143"/>
                  </a:cubicBezTo>
                  <a:moveTo>
                    <a:pt x="47" y="190"/>
                  </a:moveTo>
                  <a:cubicBezTo>
                    <a:pt x="54" y="190"/>
                    <a:pt x="54" y="190"/>
                    <a:pt x="54" y="190"/>
                  </a:cubicBezTo>
                  <a:moveTo>
                    <a:pt x="47" y="47"/>
                  </a:moveTo>
                  <a:cubicBezTo>
                    <a:pt x="54" y="47"/>
                    <a:pt x="54" y="47"/>
                    <a:pt x="54" y="47"/>
                  </a:cubicBezTo>
                  <a:moveTo>
                    <a:pt x="47" y="95"/>
                  </a:moveTo>
                  <a:cubicBezTo>
                    <a:pt x="54" y="95"/>
                    <a:pt x="54" y="95"/>
                    <a:pt x="54" y="95"/>
                  </a:cubicBezTo>
                  <a:moveTo>
                    <a:pt x="47" y="143"/>
                  </a:moveTo>
                  <a:cubicBezTo>
                    <a:pt x="54" y="143"/>
                    <a:pt x="54" y="143"/>
                    <a:pt x="54" y="143"/>
                  </a:cubicBezTo>
                  <a:moveTo>
                    <a:pt x="141" y="0"/>
                  </a:moveTo>
                  <a:cubicBezTo>
                    <a:pt x="148" y="0"/>
                    <a:pt x="148" y="0"/>
                    <a:pt x="148" y="0"/>
                  </a:cubicBezTo>
                  <a:moveTo>
                    <a:pt x="141" y="95"/>
                  </a:moveTo>
                  <a:cubicBezTo>
                    <a:pt x="148" y="95"/>
                    <a:pt x="148" y="95"/>
                    <a:pt x="148" y="95"/>
                  </a:cubicBezTo>
                  <a:moveTo>
                    <a:pt x="141" y="143"/>
                  </a:moveTo>
                  <a:cubicBezTo>
                    <a:pt x="148" y="143"/>
                    <a:pt x="148" y="143"/>
                    <a:pt x="148" y="143"/>
                  </a:cubicBezTo>
                  <a:moveTo>
                    <a:pt x="94" y="190"/>
                  </a:moveTo>
                  <a:cubicBezTo>
                    <a:pt x="101" y="190"/>
                    <a:pt x="101" y="190"/>
                    <a:pt x="101" y="190"/>
                  </a:cubicBezTo>
                  <a:moveTo>
                    <a:pt x="94" y="47"/>
                  </a:moveTo>
                  <a:cubicBezTo>
                    <a:pt x="101" y="47"/>
                    <a:pt x="101" y="47"/>
                    <a:pt x="101" y="47"/>
                  </a:cubicBezTo>
                  <a:moveTo>
                    <a:pt x="94" y="95"/>
                  </a:moveTo>
                  <a:cubicBezTo>
                    <a:pt x="101" y="95"/>
                    <a:pt x="101" y="95"/>
                    <a:pt x="101" y="95"/>
                  </a:cubicBezTo>
                  <a:moveTo>
                    <a:pt x="94" y="143"/>
                  </a:moveTo>
                  <a:cubicBezTo>
                    <a:pt x="101" y="143"/>
                    <a:pt x="101" y="143"/>
                    <a:pt x="101" y="143"/>
                  </a:cubicBezTo>
                  <a:moveTo>
                    <a:pt x="132" y="190"/>
                  </a:moveTo>
                  <a:cubicBezTo>
                    <a:pt x="155" y="190"/>
                    <a:pt x="279" y="190"/>
                    <a:pt x="298" y="190"/>
                  </a:cubicBezTo>
                  <a:cubicBezTo>
                    <a:pt x="330" y="190"/>
                    <a:pt x="357" y="163"/>
                    <a:pt x="357" y="131"/>
                  </a:cubicBezTo>
                  <a:cubicBezTo>
                    <a:pt x="357" y="98"/>
                    <a:pt x="330" y="71"/>
                    <a:pt x="298" y="71"/>
                  </a:cubicBezTo>
                  <a:cubicBezTo>
                    <a:pt x="293" y="71"/>
                    <a:pt x="289" y="72"/>
                    <a:pt x="285" y="73"/>
                  </a:cubicBezTo>
                  <a:cubicBezTo>
                    <a:pt x="275" y="31"/>
                    <a:pt x="237" y="0"/>
                    <a:pt x="192" y="0"/>
                  </a:cubicBezTo>
                  <a:cubicBezTo>
                    <a:pt x="179" y="0"/>
                    <a:pt x="179" y="0"/>
                    <a:pt x="179" y="0"/>
                  </a:cubicBezTo>
                </a:path>
              </a:pathLst>
            </a:custGeom>
            <a:noFill/>
            <a:ln w="19050" cap="sq">
              <a:solidFill>
                <a:schemeClr val="accent1"/>
              </a:solidFill>
              <a:prstDash val="solid"/>
              <a:miter lim="800000"/>
              <a:headEnd/>
              <a:tailEnd/>
            </a:ln>
          </p:spPr>
          <p:txBody>
            <a:bodyPr vert="horz" wrap="square" lIns="105336" tIns="52669" rIns="105336" bIns="52669" numCol="1" anchor="t" anchorCtr="0" compatLnSpc="1">
              <a:prstTxWarp prst="textNoShape">
                <a:avLst/>
              </a:prstTxWarp>
            </a:bodyPr>
            <a:lstStyle/>
            <a:p>
              <a:pPr marL="0" marR="0" lvl="0" indent="0" algn="l" defTabSz="526587" rtl="0" eaLnBrk="1" fontAlgn="auto" latinLnBrk="0" hangingPunct="1">
                <a:lnSpc>
                  <a:spcPct val="100000"/>
                </a:lnSpc>
                <a:spcBef>
                  <a:spcPts val="0"/>
                </a:spcBef>
                <a:spcAft>
                  <a:spcPts val="0"/>
                </a:spcAft>
                <a:buClrTx/>
                <a:buSzTx/>
                <a:buFontTx/>
                <a:buNone/>
                <a:tabLst/>
                <a:defRPr/>
              </a:pPr>
              <a:endParaRPr kumimoji="0" lang="en-US" sz="1037" b="0" i="0" u="none" strike="noStrike" kern="1200" cap="none" spc="0" normalizeH="0" baseline="0" noProof="0">
                <a:ln>
                  <a:noFill/>
                </a:ln>
                <a:gradFill>
                  <a:gsLst>
                    <a:gs pos="0">
                      <a:srgbClr val="505050"/>
                    </a:gs>
                    <a:gs pos="100000">
                      <a:srgbClr val="505050"/>
                    </a:gs>
                  </a:gsLst>
                  <a:lin ang="5400000" scaled="1"/>
                </a:gradFill>
                <a:effectLst/>
                <a:uLnTx/>
                <a:uFillTx/>
                <a:latin typeface="Segoe Pro Semibold"/>
                <a:ea typeface="+mn-ea"/>
                <a:cs typeface="+mn-cs"/>
              </a:endParaRPr>
            </a:p>
          </p:txBody>
        </p:sp>
      </p:grpSp>
      <p:sp>
        <p:nvSpPr>
          <p:cNvPr id="112" name="04R">
            <a:extLst>
              <a:ext uri="{FF2B5EF4-FFF2-40B4-BE49-F238E27FC236}">
                <a16:creationId xmlns:a16="http://schemas.microsoft.com/office/drawing/2014/main" id="{0DBDD488-0A1A-4CE3-9564-BB2DF39807F4}"/>
              </a:ext>
            </a:extLst>
          </p:cNvPr>
          <p:cNvSpPr/>
          <p:nvPr/>
        </p:nvSpPr>
        <p:spPr bwMode="auto">
          <a:xfrm>
            <a:off x="434975" y="3414580"/>
            <a:ext cx="5856918" cy="365760"/>
          </a:xfrm>
          <a:prstGeom prst="rect">
            <a:avLst/>
          </a:prstGeom>
          <a:solidFill>
            <a:schemeClr val="accent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a:ln>
                  <a:noFill/>
                </a:ln>
                <a:gradFill>
                  <a:gsLst>
                    <a:gs pos="83000">
                      <a:srgbClr val="FFFFFF"/>
                    </a:gs>
                    <a:gs pos="100000">
                      <a:srgbClr val="FFFFFF"/>
                    </a:gs>
                  </a:gsLst>
                  <a:lin ang="5400000" scaled="1"/>
                </a:gradFill>
                <a:effectLst/>
                <a:uLnTx/>
                <a:uFillTx/>
                <a:latin typeface="Segoe UI" panose="020B0502040204020203" pitchFamily="34" charset="0"/>
                <a:ea typeface="+mn-ea"/>
                <a:cs typeface="Segoe UI" panose="020B0502040204020203" pitchFamily="34" charset="0"/>
              </a:rPr>
              <a:t>Microsoft 365 Security Center</a:t>
            </a:r>
          </a:p>
        </p:txBody>
      </p:sp>
      <p:sp>
        <p:nvSpPr>
          <p:cNvPr id="116" name="04R">
            <a:extLst>
              <a:ext uri="{FF2B5EF4-FFF2-40B4-BE49-F238E27FC236}">
                <a16:creationId xmlns:a16="http://schemas.microsoft.com/office/drawing/2014/main" id="{9D9792F5-7806-4B53-A010-215F4AA04163}"/>
              </a:ext>
            </a:extLst>
          </p:cNvPr>
          <p:cNvSpPr/>
          <p:nvPr/>
        </p:nvSpPr>
        <p:spPr bwMode="auto">
          <a:xfrm>
            <a:off x="434975" y="1925216"/>
            <a:ext cx="11327488" cy="640029"/>
          </a:xfrm>
          <a:prstGeom prst="rect">
            <a:avLst/>
          </a:prstGeom>
          <a:solidFill>
            <a:schemeClr val="accent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83000">
                      <a:srgbClr val="FFFFFF"/>
                    </a:gs>
                    <a:gs pos="100000">
                      <a:srgbClr val="FFFFFF"/>
                    </a:gs>
                  </a:gsLst>
                  <a:lin ang="5400000" scaled="1"/>
                </a:gradFill>
                <a:effectLst/>
                <a:uLnTx/>
                <a:uFillTx/>
                <a:latin typeface="Segoe UI" panose="020B0502040204020203" pitchFamily="34" charset="0"/>
                <a:ea typeface="+mn-ea"/>
                <a:cs typeface="Segoe UI" panose="020B0502040204020203" pitchFamily="34" charset="0"/>
              </a:rPr>
              <a:t>Azure Sentinel</a:t>
            </a:r>
          </a:p>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gradFill>
                  <a:gsLst>
                    <a:gs pos="8300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   N</a:t>
            </a:r>
            <a:r>
              <a:rPr kumimoji="0" lang="en-US" sz="1200" b="0" i="0" u="none" strike="noStrike" kern="0" cap="none" spc="0" normalizeH="0" baseline="0" noProof="0" dirty="0" err="1">
                <a:ln>
                  <a:noFill/>
                </a:ln>
                <a:gradFill>
                  <a:gsLst>
                    <a:gs pos="8300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ext</a:t>
            </a:r>
            <a:r>
              <a:rPr kumimoji="0" lang="en-US" sz="1200" b="0" i="0" u="none" strike="noStrike" kern="0" cap="none" spc="0" normalizeH="0" baseline="0" noProof="0" dirty="0">
                <a:ln>
                  <a:noFill/>
                </a:ln>
                <a:gradFill>
                  <a:gsLst>
                    <a:gs pos="8300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-generation SIEM / SOAR</a:t>
            </a:r>
          </a:p>
        </p:txBody>
      </p:sp>
      <p:sp>
        <p:nvSpPr>
          <p:cNvPr id="119" name="04R">
            <a:extLst>
              <a:ext uri="{FF2B5EF4-FFF2-40B4-BE49-F238E27FC236}">
                <a16:creationId xmlns:a16="http://schemas.microsoft.com/office/drawing/2014/main" id="{68B6A30E-1F62-4E73-9B9C-CC7695BB3C7B}"/>
              </a:ext>
            </a:extLst>
          </p:cNvPr>
          <p:cNvSpPr/>
          <p:nvPr/>
        </p:nvSpPr>
        <p:spPr bwMode="auto">
          <a:xfrm>
            <a:off x="5057775" y="2633002"/>
            <a:ext cx="2076450" cy="319480"/>
          </a:xfrm>
          <a:prstGeom prst="rect">
            <a:avLst/>
          </a:prstGeom>
          <a:solidFill>
            <a:schemeClr val="bg1">
              <a:alpha val="70000"/>
            </a:schemeClr>
          </a:solidFill>
          <a:ln w="9525" cap="flat" cmpd="sng" algn="ctr">
            <a:noFill/>
            <a:prstDash val="solid"/>
            <a:headEnd type="none" w="med" len="med"/>
            <a:tailEnd type="none" w="med" len="med"/>
          </a:ln>
          <a:effectLst/>
        </p:spPr>
        <p:txBody>
          <a:bodyPr rot="0" spcFirstLastPara="0" vertOverflow="overflow" horzOverflow="overflow" vert="horz" wrap="square" lIns="105336"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1175"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rPr>
              <a:t>O</a:t>
            </a:r>
            <a:r>
              <a:rPr kumimoji="0" lang="en-US" sz="1175" b="0" i="0" u="none" strike="noStrike" kern="1200" cap="none" spc="0" normalizeH="0" baseline="0" noProof="0" dirty="0" err="1">
                <a:ln>
                  <a:noFill/>
                </a:ln>
                <a:gradFill>
                  <a:gsLst>
                    <a:gs pos="83000">
                      <a:srgbClr val="0078D4"/>
                    </a:gs>
                    <a:gs pos="100000">
                      <a:srgbClr val="0078D4"/>
                    </a:gs>
                  </a:gsLst>
                  <a:lin ang="5400000" scaled="1"/>
                </a:gradFill>
                <a:effectLst/>
                <a:uLnTx/>
                <a:uFillTx/>
                <a:latin typeface="Segoe UI Semibold"/>
                <a:ea typeface="+mn-ea"/>
                <a:cs typeface="Segoe UI" pitchFamily="34" charset="0"/>
              </a:rPr>
              <a:t>rchestration</a:t>
            </a:r>
            <a:endParaRPr kumimoji="0" lang="en-US" sz="1175"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endParaRPr>
          </a:p>
        </p:txBody>
      </p:sp>
      <p:grpSp>
        <p:nvGrpSpPr>
          <p:cNvPr id="120" name="Group 119">
            <a:extLst>
              <a:ext uri="{FF2B5EF4-FFF2-40B4-BE49-F238E27FC236}">
                <a16:creationId xmlns:a16="http://schemas.microsoft.com/office/drawing/2014/main" id="{C6FA5D94-0D15-4505-BE0D-D9B04A780570}"/>
              </a:ext>
            </a:extLst>
          </p:cNvPr>
          <p:cNvGrpSpPr>
            <a:grpSpLocks noChangeAspect="1"/>
          </p:cNvGrpSpPr>
          <p:nvPr/>
        </p:nvGrpSpPr>
        <p:grpSpPr bwMode="auto">
          <a:xfrm>
            <a:off x="5136778" y="2698058"/>
            <a:ext cx="209762" cy="189367"/>
            <a:chOff x="-905" y="13801"/>
            <a:chExt cx="216" cy="195"/>
          </a:xfrm>
          <a:solidFill>
            <a:schemeClr val="accent1"/>
          </a:solidFill>
        </p:grpSpPr>
        <p:sp>
          <p:nvSpPr>
            <p:cNvPr id="121" name="Freeform 5">
              <a:extLst>
                <a:ext uri="{FF2B5EF4-FFF2-40B4-BE49-F238E27FC236}">
                  <a16:creationId xmlns:a16="http://schemas.microsoft.com/office/drawing/2014/main" id="{2EB628F4-7E48-43DF-8BE3-55A326FDD01B}"/>
                </a:ext>
              </a:extLst>
            </p:cNvPr>
            <p:cNvSpPr>
              <a:spLocks/>
            </p:cNvSpPr>
            <p:nvPr/>
          </p:nvSpPr>
          <p:spPr bwMode="auto">
            <a:xfrm>
              <a:off x="-888" y="13880"/>
              <a:ext cx="17" cy="116"/>
            </a:xfrm>
            <a:custGeom>
              <a:avLst/>
              <a:gdLst>
                <a:gd name="T0" fmla="*/ 27 w 27"/>
                <a:gd name="T1" fmla="*/ 0 h 187"/>
                <a:gd name="T2" fmla="*/ 27 w 27"/>
                <a:gd name="T3" fmla="*/ 0 h 187"/>
                <a:gd name="T4" fmla="*/ 0 w 27"/>
                <a:gd name="T5" fmla="*/ 0 h 187"/>
                <a:gd name="T6" fmla="*/ 0 w 27"/>
                <a:gd name="T7" fmla="*/ 187 h 187"/>
                <a:gd name="T8" fmla="*/ 27 w 27"/>
                <a:gd name="T9" fmla="*/ 187 h 187"/>
                <a:gd name="T10" fmla="*/ 27 w 27"/>
                <a:gd name="T11" fmla="*/ 0 h 187"/>
              </a:gdLst>
              <a:ahLst/>
              <a:cxnLst>
                <a:cxn ang="0">
                  <a:pos x="T0" y="T1"/>
                </a:cxn>
                <a:cxn ang="0">
                  <a:pos x="T2" y="T3"/>
                </a:cxn>
                <a:cxn ang="0">
                  <a:pos x="T4" y="T5"/>
                </a:cxn>
                <a:cxn ang="0">
                  <a:pos x="T6" y="T7"/>
                </a:cxn>
                <a:cxn ang="0">
                  <a:pos x="T8" y="T9"/>
                </a:cxn>
                <a:cxn ang="0">
                  <a:pos x="T10" y="T11"/>
                </a:cxn>
              </a:cxnLst>
              <a:rect l="0" t="0" r="r" b="b"/>
              <a:pathLst>
                <a:path w="27" h="187">
                  <a:moveTo>
                    <a:pt x="27" y="0"/>
                  </a:moveTo>
                  <a:lnTo>
                    <a:pt x="27" y="0"/>
                  </a:lnTo>
                  <a:lnTo>
                    <a:pt x="0" y="0"/>
                  </a:lnTo>
                  <a:lnTo>
                    <a:pt x="0" y="187"/>
                  </a:lnTo>
                  <a:lnTo>
                    <a:pt x="27" y="187"/>
                  </a:lnTo>
                  <a:lnTo>
                    <a:pt x="27" y="0"/>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2" name="Freeform 6">
              <a:extLst>
                <a:ext uri="{FF2B5EF4-FFF2-40B4-BE49-F238E27FC236}">
                  <a16:creationId xmlns:a16="http://schemas.microsoft.com/office/drawing/2014/main" id="{212F4507-9715-42E2-9829-9E884A84C8C0}"/>
                </a:ext>
              </a:extLst>
            </p:cNvPr>
            <p:cNvSpPr>
              <a:spLocks/>
            </p:cNvSpPr>
            <p:nvPr/>
          </p:nvSpPr>
          <p:spPr bwMode="auto">
            <a:xfrm>
              <a:off x="-805" y="13977"/>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3" name="Freeform 7">
              <a:extLst>
                <a:ext uri="{FF2B5EF4-FFF2-40B4-BE49-F238E27FC236}">
                  <a16:creationId xmlns:a16="http://schemas.microsoft.com/office/drawing/2014/main" id="{52FB956D-0E35-4DE2-8F9F-473E234F5E26}"/>
                </a:ext>
              </a:extLst>
            </p:cNvPr>
            <p:cNvSpPr>
              <a:spLocks/>
            </p:cNvSpPr>
            <p:nvPr/>
          </p:nvSpPr>
          <p:spPr bwMode="auto">
            <a:xfrm>
              <a:off x="-722" y="13927"/>
              <a:ext cx="16" cy="69"/>
            </a:xfrm>
            <a:custGeom>
              <a:avLst/>
              <a:gdLst>
                <a:gd name="T0" fmla="*/ 26 w 26"/>
                <a:gd name="T1" fmla="*/ 0 h 110"/>
                <a:gd name="T2" fmla="*/ 26 w 26"/>
                <a:gd name="T3" fmla="*/ 0 h 110"/>
                <a:gd name="T4" fmla="*/ 0 w 26"/>
                <a:gd name="T5" fmla="*/ 0 h 110"/>
                <a:gd name="T6" fmla="*/ 0 w 26"/>
                <a:gd name="T7" fmla="*/ 110 h 110"/>
                <a:gd name="T8" fmla="*/ 26 w 26"/>
                <a:gd name="T9" fmla="*/ 110 h 110"/>
                <a:gd name="T10" fmla="*/ 26 w 26"/>
                <a:gd name="T11" fmla="*/ 0 h 110"/>
              </a:gdLst>
              <a:ahLst/>
              <a:cxnLst>
                <a:cxn ang="0">
                  <a:pos x="T0" y="T1"/>
                </a:cxn>
                <a:cxn ang="0">
                  <a:pos x="T2" y="T3"/>
                </a:cxn>
                <a:cxn ang="0">
                  <a:pos x="T4" y="T5"/>
                </a:cxn>
                <a:cxn ang="0">
                  <a:pos x="T6" y="T7"/>
                </a:cxn>
                <a:cxn ang="0">
                  <a:pos x="T8" y="T9"/>
                </a:cxn>
                <a:cxn ang="0">
                  <a:pos x="T10" y="T11"/>
                </a:cxn>
              </a:cxnLst>
              <a:rect l="0" t="0" r="r" b="b"/>
              <a:pathLst>
                <a:path w="26" h="110">
                  <a:moveTo>
                    <a:pt x="26" y="0"/>
                  </a:moveTo>
                  <a:lnTo>
                    <a:pt x="26" y="0"/>
                  </a:lnTo>
                  <a:lnTo>
                    <a:pt x="0" y="0"/>
                  </a:lnTo>
                  <a:lnTo>
                    <a:pt x="0" y="110"/>
                  </a:lnTo>
                  <a:lnTo>
                    <a:pt x="26" y="110"/>
                  </a:lnTo>
                  <a:lnTo>
                    <a:pt x="26" y="0"/>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4" name="Freeform 8">
              <a:extLst>
                <a:ext uri="{FF2B5EF4-FFF2-40B4-BE49-F238E27FC236}">
                  <a16:creationId xmlns:a16="http://schemas.microsoft.com/office/drawing/2014/main" id="{E1D19176-3AE1-4F87-A517-6FF611600F12}"/>
                </a:ext>
              </a:extLst>
            </p:cNvPr>
            <p:cNvSpPr>
              <a:spLocks/>
            </p:cNvSpPr>
            <p:nvPr/>
          </p:nvSpPr>
          <p:spPr bwMode="auto">
            <a:xfrm>
              <a:off x="-905" y="13801"/>
              <a:ext cx="50" cy="62"/>
            </a:xfrm>
            <a:custGeom>
              <a:avLst/>
              <a:gdLst>
                <a:gd name="T0" fmla="*/ 80 w 80"/>
                <a:gd name="T1" fmla="*/ 46 h 100"/>
                <a:gd name="T2" fmla="*/ 80 w 80"/>
                <a:gd name="T3" fmla="*/ 46 h 100"/>
                <a:gd name="T4" fmla="*/ 80 w 80"/>
                <a:gd name="T5" fmla="*/ 100 h 100"/>
                <a:gd name="T6" fmla="*/ 0 w 80"/>
                <a:gd name="T7" fmla="*/ 100 h 100"/>
                <a:gd name="T8" fmla="*/ 0 w 80"/>
                <a:gd name="T9" fmla="*/ 46 h 100"/>
                <a:gd name="T10" fmla="*/ 27 w 80"/>
                <a:gd name="T11" fmla="*/ 46 h 100"/>
                <a:gd name="T12" fmla="*/ 27 w 80"/>
                <a:gd name="T13" fmla="*/ 0 h 100"/>
                <a:gd name="T14" fmla="*/ 54 w 80"/>
                <a:gd name="T15" fmla="*/ 0 h 100"/>
                <a:gd name="T16" fmla="*/ 54 w 80"/>
                <a:gd name="T17" fmla="*/ 46 h 100"/>
                <a:gd name="T18" fmla="*/ 80 w 80"/>
                <a:gd name="T19" fmla="*/ 4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00">
                  <a:moveTo>
                    <a:pt x="80" y="46"/>
                  </a:moveTo>
                  <a:lnTo>
                    <a:pt x="80" y="46"/>
                  </a:lnTo>
                  <a:lnTo>
                    <a:pt x="80" y="100"/>
                  </a:lnTo>
                  <a:lnTo>
                    <a:pt x="0" y="100"/>
                  </a:lnTo>
                  <a:lnTo>
                    <a:pt x="0" y="46"/>
                  </a:lnTo>
                  <a:lnTo>
                    <a:pt x="27" y="46"/>
                  </a:lnTo>
                  <a:lnTo>
                    <a:pt x="27" y="0"/>
                  </a:lnTo>
                  <a:lnTo>
                    <a:pt x="54" y="0"/>
                  </a:lnTo>
                  <a:lnTo>
                    <a:pt x="54" y="46"/>
                  </a:lnTo>
                  <a:lnTo>
                    <a:pt x="80" y="46"/>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5" name="Freeform 9">
              <a:extLst>
                <a:ext uri="{FF2B5EF4-FFF2-40B4-BE49-F238E27FC236}">
                  <a16:creationId xmlns:a16="http://schemas.microsoft.com/office/drawing/2014/main" id="{97022E48-CB10-43EA-AB31-0AF1DB658F6A}"/>
                </a:ext>
              </a:extLst>
            </p:cNvPr>
            <p:cNvSpPr>
              <a:spLocks/>
            </p:cNvSpPr>
            <p:nvPr/>
          </p:nvSpPr>
          <p:spPr bwMode="auto">
            <a:xfrm>
              <a:off x="-822" y="13801"/>
              <a:ext cx="50" cy="159"/>
            </a:xfrm>
            <a:custGeom>
              <a:avLst/>
              <a:gdLst>
                <a:gd name="T0" fmla="*/ 80 w 80"/>
                <a:gd name="T1" fmla="*/ 201 h 255"/>
                <a:gd name="T2" fmla="*/ 80 w 80"/>
                <a:gd name="T3" fmla="*/ 201 h 255"/>
                <a:gd name="T4" fmla="*/ 80 w 80"/>
                <a:gd name="T5" fmla="*/ 255 h 255"/>
                <a:gd name="T6" fmla="*/ 0 w 80"/>
                <a:gd name="T7" fmla="*/ 255 h 255"/>
                <a:gd name="T8" fmla="*/ 0 w 80"/>
                <a:gd name="T9" fmla="*/ 201 h 255"/>
                <a:gd name="T10" fmla="*/ 26 w 80"/>
                <a:gd name="T11" fmla="*/ 201 h 255"/>
                <a:gd name="T12" fmla="*/ 26 w 80"/>
                <a:gd name="T13" fmla="*/ 0 h 255"/>
                <a:gd name="T14" fmla="*/ 53 w 80"/>
                <a:gd name="T15" fmla="*/ 0 h 255"/>
                <a:gd name="T16" fmla="*/ 53 w 80"/>
                <a:gd name="T17" fmla="*/ 201 h 255"/>
                <a:gd name="T18" fmla="*/ 80 w 80"/>
                <a:gd name="T19" fmla="*/ 20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55">
                  <a:moveTo>
                    <a:pt x="80" y="201"/>
                  </a:moveTo>
                  <a:lnTo>
                    <a:pt x="80" y="201"/>
                  </a:lnTo>
                  <a:lnTo>
                    <a:pt x="80" y="255"/>
                  </a:lnTo>
                  <a:lnTo>
                    <a:pt x="0" y="255"/>
                  </a:lnTo>
                  <a:lnTo>
                    <a:pt x="0" y="201"/>
                  </a:lnTo>
                  <a:lnTo>
                    <a:pt x="26" y="201"/>
                  </a:lnTo>
                  <a:lnTo>
                    <a:pt x="26" y="0"/>
                  </a:lnTo>
                  <a:lnTo>
                    <a:pt x="53" y="0"/>
                  </a:lnTo>
                  <a:lnTo>
                    <a:pt x="53" y="201"/>
                  </a:lnTo>
                  <a:lnTo>
                    <a:pt x="80" y="201"/>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6" name="Freeform 10">
              <a:extLst>
                <a:ext uri="{FF2B5EF4-FFF2-40B4-BE49-F238E27FC236}">
                  <a16:creationId xmlns:a16="http://schemas.microsoft.com/office/drawing/2014/main" id="{FE7D73B5-13DF-432C-81B0-00A56130170D}"/>
                </a:ext>
              </a:extLst>
            </p:cNvPr>
            <p:cNvSpPr>
              <a:spLocks/>
            </p:cNvSpPr>
            <p:nvPr/>
          </p:nvSpPr>
          <p:spPr bwMode="auto">
            <a:xfrm>
              <a:off x="-739" y="13801"/>
              <a:ext cx="50" cy="108"/>
            </a:xfrm>
            <a:custGeom>
              <a:avLst/>
              <a:gdLst>
                <a:gd name="T0" fmla="*/ 80 w 80"/>
                <a:gd name="T1" fmla="*/ 121 h 174"/>
                <a:gd name="T2" fmla="*/ 80 w 80"/>
                <a:gd name="T3" fmla="*/ 121 h 174"/>
                <a:gd name="T4" fmla="*/ 80 w 80"/>
                <a:gd name="T5" fmla="*/ 174 h 174"/>
                <a:gd name="T6" fmla="*/ 0 w 80"/>
                <a:gd name="T7" fmla="*/ 174 h 174"/>
                <a:gd name="T8" fmla="*/ 0 w 80"/>
                <a:gd name="T9" fmla="*/ 121 h 174"/>
                <a:gd name="T10" fmla="*/ 27 w 80"/>
                <a:gd name="T11" fmla="*/ 121 h 174"/>
                <a:gd name="T12" fmla="*/ 27 w 80"/>
                <a:gd name="T13" fmla="*/ 0 h 174"/>
                <a:gd name="T14" fmla="*/ 53 w 80"/>
                <a:gd name="T15" fmla="*/ 0 h 174"/>
                <a:gd name="T16" fmla="*/ 53 w 80"/>
                <a:gd name="T17" fmla="*/ 121 h 174"/>
                <a:gd name="T18" fmla="*/ 80 w 80"/>
                <a:gd name="T19" fmla="*/ 12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74">
                  <a:moveTo>
                    <a:pt x="80" y="121"/>
                  </a:moveTo>
                  <a:lnTo>
                    <a:pt x="80" y="121"/>
                  </a:lnTo>
                  <a:lnTo>
                    <a:pt x="80" y="174"/>
                  </a:lnTo>
                  <a:lnTo>
                    <a:pt x="0" y="174"/>
                  </a:lnTo>
                  <a:lnTo>
                    <a:pt x="0" y="121"/>
                  </a:lnTo>
                  <a:lnTo>
                    <a:pt x="27" y="121"/>
                  </a:lnTo>
                  <a:lnTo>
                    <a:pt x="27" y="0"/>
                  </a:lnTo>
                  <a:lnTo>
                    <a:pt x="53" y="0"/>
                  </a:lnTo>
                  <a:lnTo>
                    <a:pt x="53" y="121"/>
                  </a:lnTo>
                  <a:lnTo>
                    <a:pt x="80" y="121"/>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grpSp>
      <p:sp>
        <p:nvSpPr>
          <p:cNvPr id="95" name="04R">
            <a:extLst>
              <a:ext uri="{FF2B5EF4-FFF2-40B4-BE49-F238E27FC236}">
                <a16:creationId xmlns:a16="http://schemas.microsoft.com/office/drawing/2014/main" id="{B50BAC34-A2D4-4853-B6BF-9C8EF6B052DA}"/>
              </a:ext>
            </a:extLst>
          </p:cNvPr>
          <p:cNvSpPr/>
          <p:nvPr/>
        </p:nvSpPr>
        <p:spPr bwMode="auto">
          <a:xfrm>
            <a:off x="9303275" y="3414579"/>
            <a:ext cx="2453745" cy="365760"/>
          </a:xfrm>
          <a:prstGeom prst="rect">
            <a:avLst/>
          </a:prstGeom>
          <a:solidFill>
            <a:schemeClr val="bg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anose="020B0502040204020203" pitchFamily="34" charset="0"/>
              </a:rPr>
              <a:t>Sources de </a:t>
            </a:r>
            <a:r>
              <a:rPr kumimoji="0" lang="en-US" sz="1200" b="1" i="0" u="none" strike="noStrike" kern="0" cap="none" spc="0" normalizeH="0" baseline="0" noProof="0" dirty="0" err="1">
                <a:ln>
                  <a:noFill/>
                </a:ln>
                <a:gradFill>
                  <a:gsLst>
                    <a:gs pos="83000">
                      <a:srgbClr val="0078D4"/>
                    </a:gs>
                    <a:gs pos="100000">
                      <a:srgbClr val="0078D4"/>
                    </a:gs>
                  </a:gsLst>
                  <a:lin ang="5400000" scaled="1"/>
                </a:gradFill>
                <a:effectLst/>
                <a:uLnTx/>
                <a:uFillTx/>
                <a:latin typeface="Segoe UI Semibold"/>
                <a:ea typeface="+mn-ea"/>
                <a:cs typeface="Segoe UI" panose="020B0502040204020203" pitchFamily="34" charset="0"/>
              </a:rPr>
              <a:t>données</a:t>
            </a:r>
            <a:r>
              <a:rPr kumimoji="0" lang="en-US" sz="1200" b="1" i="0" u="none" strike="noStrike" kern="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anose="020B0502040204020203" pitchFamily="34" charset="0"/>
              </a:rPr>
              <a:t> tierces</a:t>
            </a:r>
          </a:p>
        </p:txBody>
      </p:sp>
      <p:sp>
        <p:nvSpPr>
          <p:cNvPr id="114" name="04R">
            <a:extLst>
              <a:ext uri="{FF2B5EF4-FFF2-40B4-BE49-F238E27FC236}">
                <a16:creationId xmlns:a16="http://schemas.microsoft.com/office/drawing/2014/main" id="{3441B36B-6704-4402-8A13-6D4B37332639}"/>
              </a:ext>
            </a:extLst>
          </p:cNvPr>
          <p:cNvSpPr/>
          <p:nvPr/>
        </p:nvSpPr>
        <p:spPr bwMode="auto">
          <a:xfrm>
            <a:off x="434975" y="3925618"/>
            <a:ext cx="5856918" cy="365760"/>
          </a:xfrm>
          <a:prstGeom prst="rect">
            <a:avLst/>
          </a:prstGeom>
          <a:solidFill>
            <a:schemeClr val="bg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anose="020B0502040204020203" pitchFamily="34" charset="0"/>
              </a:rPr>
              <a:t>     Microsoft 365 Defender</a:t>
            </a:r>
          </a:p>
        </p:txBody>
      </p:sp>
      <p:cxnSp>
        <p:nvCxnSpPr>
          <p:cNvPr id="5" name="Straight Connector 4">
            <a:extLst>
              <a:ext uri="{FF2B5EF4-FFF2-40B4-BE49-F238E27FC236}">
                <a16:creationId xmlns:a16="http://schemas.microsoft.com/office/drawing/2014/main" id="{678CD017-473C-46DC-AB23-F6FB81314F9A}"/>
              </a:ext>
            </a:extLst>
          </p:cNvPr>
          <p:cNvCxnSpPr/>
          <p:nvPr/>
        </p:nvCxnSpPr>
        <p:spPr>
          <a:xfrm>
            <a:off x="426423" y="3036318"/>
            <a:ext cx="11333777" cy="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BB7F5DA-AF51-4347-9EF6-E632C60790F5}"/>
              </a:ext>
            </a:extLst>
          </p:cNvPr>
          <p:cNvGrpSpPr/>
          <p:nvPr/>
        </p:nvGrpSpPr>
        <p:grpSpPr>
          <a:xfrm>
            <a:off x="3293271" y="2310696"/>
            <a:ext cx="177658" cy="500593"/>
            <a:chOff x="3806103" y="2355300"/>
            <a:chExt cx="177658" cy="500593"/>
          </a:xfrm>
        </p:grpSpPr>
        <p:sp>
          <p:nvSpPr>
            <p:cNvPr id="11" name="Freeform 6">
              <a:extLst>
                <a:ext uri="{FF2B5EF4-FFF2-40B4-BE49-F238E27FC236}">
                  <a16:creationId xmlns:a16="http://schemas.microsoft.com/office/drawing/2014/main" id="{A74874F1-699F-41AB-A90A-5DF2957E890E}"/>
                </a:ext>
              </a:extLst>
            </p:cNvPr>
            <p:cNvSpPr>
              <a:spLocks/>
            </p:cNvSpPr>
            <p:nvPr/>
          </p:nvSpPr>
          <p:spPr bwMode="auto">
            <a:xfrm>
              <a:off x="3806103" y="2766061"/>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83" name="Freeform 6">
              <a:extLst>
                <a:ext uri="{FF2B5EF4-FFF2-40B4-BE49-F238E27FC236}">
                  <a16:creationId xmlns:a16="http://schemas.microsoft.com/office/drawing/2014/main" id="{09813BC6-2C44-4686-9013-6180681DD0A6}"/>
                </a:ext>
              </a:extLst>
            </p:cNvPr>
            <p:cNvSpPr>
              <a:spLocks/>
            </p:cNvSpPr>
            <p:nvPr/>
          </p:nvSpPr>
          <p:spPr bwMode="auto">
            <a:xfrm rot="10800000">
              <a:off x="3806103" y="2355300"/>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86" name="Group 85">
            <a:extLst>
              <a:ext uri="{FF2B5EF4-FFF2-40B4-BE49-F238E27FC236}">
                <a16:creationId xmlns:a16="http://schemas.microsoft.com/office/drawing/2014/main" id="{5D06D43F-AF7C-4E93-81E5-143C8AE54003}"/>
              </a:ext>
            </a:extLst>
          </p:cNvPr>
          <p:cNvGrpSpPr/>
          <p:nvPr/>
        </p:nvGrpSpPr>
        <p:grpSpPr>
          <a:xfrm>
            <a:off x="7725048" y="2310696"/>
            <a:ext cx="177658" cy="500593"/>
            <a:chOff x="3806103" y="2355300"/>
            <a:chExt cx="177658" cy="500593"/>
          </a:xfrm>
        </p:grpSpPr>
        <p:sp>
          <p:nvSpPr>
            <p:cNvPr id="91" name="Freeform 6">
              <a:extLst>
                <a:ext uri="{FF2B5EF4-FFF2-40B4-BE49-F238E27FC236}">
                  <a16:creationId xmlns:a16="http://schemas.microsoft.com/office/drawing/2014/main" id="{3D46D8DB-18E6-41E0-ABC0-FF4D8CEC10A6}"/>
                </a:ext>
              </a:extLst>
            </p:cNvPr>
            <p:cNvSpPr>
              <a:spLocks/>
            </p:cNvSpPr>
            <p:nvPr/>
          </p:nvSpPr>
          <p:spPr bwMode="auto">
            <a:xfrm>
              <a:off x="3806103" y="2766061"/>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96" name="Freeform 6">
              <a:extLst>
                <a:ext uri="{FF2B5EF4-FFF2-40B4-BE49-F238E27FC236}">
                  <a16:creationId xmlns:a16="http://schemas.microsoft.com/office/drawing/2014/main" id="{73375E06-96E2-490E-86AE-C5008B67E076}"/>
                </a:ext>
              </a:extLst>
            </p:cNvPr>
            <p:cNvSpPr>
              <a:spLocks/>
            </p:cNvSpPr>
            <p:nvPr/>
          </p:nvSpPr>
          <p:spPr bwMode="auto">
            <a:xfrm rot="10800000">
              <a:off x="3806103" y="2355300"/>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00" name="Group 99">
            <a:extLst>
              <a:ext uri="{FF2B5EF4-FFF2-40B4-BE49-F238E27FC236}">
                <a16:creationId xmlns:a16="http://schemas.microsoft.com/office/drawing/2014/main" id="{AA45B10A-CE79-4641-9D77-C0664D51FC9A}"/>
              </a:ext>
            </a:extLst>
          </p:cNvPr>
          <p:cNvGrpSpPr/>
          <p:nvPr/>
        </p:nvGrpSpPr>
        <p:grpSpPr>
          <a:xfrm>
            <a:off x="10441318" y="2310696"/>
            <a:ext cx="177658" cy="500593"/>
            <a:chOff x="3806103" y="2355300"/>
            <a:chExt cx="177658" cy="500593"/>
          </a:xfrm>
        </p:grpSpPr>
        <p:sp>
          <p:nvSpPr>
            <p:cNvPr id="102" name="Freeform 6">
              <a:extLst>
                <a:ext uri="{FF2B5EF4-FFF2-40B4-BE49-F238E27FC236}">
                  <a16:creationId xmlns:a16="http://schemas.microsoft.com/office/drawing/2014/main" id="{17C6EE8F-A1A2-4A5F-BAD6-025B15FD0DEF}"/>
                </a:ext>
              </a:extLst>
            </p:cNvPr>
            <p:cNvSpPr>
              <a:spLocks/>
            </p:cNvSpPr>
            <p:nvPr/>
          </p:nvSpPr>
          <p:spPr bwMode="auto">
            <a:xfrm>
              <a:off x="3806103" y="2766061"/>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18" name="Freeform 6">
              <a:extLst>
                <a:ext uri="{FF2B5EF4-FFF2-40B4-BE49-F238E27FC236}">
                  <a16:creationId xmlns:a16="http://schemas.microsoft.com/office/drawing/2014/main" id="{9D4D73C2-37C9-42DB-988F-425422E10384}"/>
                </a:ext>
              </a:extLst>
            </p:cNvPr>
            <p:cNvSpPr>
              <a:spLocks/>
            </p:cNvSpPr>
            <p:nvPr/>
          </p:nvSpPr>
          <p:spPr bwMode="auto">
            <a:xfrm rot="10800000">
              <a:off x="3806103" y="2355300"/>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98" name="04R">
            <a:extLst>
              <a:ext uri="{FF2B5EF4-FFF2-40B4-BE49-F238E27FC236}">
                <a16:creationId xmlns:a16="http://schemas.microsoft.com/office/drawing/2014/main" id="{FF3D5D36-9AAB-49DA-AF8C-F547FDFAD722}"/>
              </a:ext>
            </a:extLst>
          </p:cNvPr>
          <p:cNvSpPr/>
          <p:nvPr/>
        </p:nvSpPr>
        <p:spPr bwMode="auto">
          <a:xfrm>
            <a:off x="643952" y="4665960"/>
            <a:ext cx="1022336" cy="319480"/>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err="1">
                <a:ln>
                  <a:noFill/>
                </a:ln>
                <a:gradFill>
                  <a:gsLst>
                    <a:gs pos="83000">
                      <a:srgbClr val="0078D4"/>
                    </a:gs>
                    <a:gs pos="100000">
                      <a:srgbClr val="0078D4"/>
                    </a:gs>
                  </a:gsLst>
                  <a:lin ang="5400000" scaled="1"/>
                </a:gradFill>
                <a:effectLst/>
                <a:uLnTx/>
                <a:uFillTx/>
                <a:latin typeface="Segoe UI Semibold"/>
                <a:ea typeface="+mn-ea"/>
                <a:cs typeface="Segoe UI" pitchFamily="34" charset="0"/>
              </a:rPr>
              <a:t>Identité</a:t>
            </a:r>
            <a:endParaRPr kumimoji="0" lang="en-US" sz="1200"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endParaRPr>
          </a:p>
        </p:txBody>
      </p:sp>
      <p:sp>
        <p:nvSpPr>
          <p:cNvPr id="104" name="04R">
            <a:extLst>
              <a:ext uri="{FF2B5EF4-FFF2-40B4-BE49-F238E27FC236}">
                <a16:creationId xmlns:a16="http://schemas.microsoft.com/office/drawing/2014/main" id="{CCC9300F-3783-47EF-8760-2E15BF7F896C}"/>
              </a:ext>
            </a:extLst>
          </p:cNvPr>
          <p:cNvSpPr/>
          <p:nvPr/>
        </p:nvSpPr>
        <p:spPr bwMode="auto">
          <a:xfrm>
            <a:off x="5026323" y="4665960"/>
            <a:ext cx="1022336" cy="319480"/>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Segoe UI" pitchFamily="34" charset="0"/>
              </a:rPr>
              <a:t>Applications</a:t>
            </a:r>
          </a:p>
        </p:txBody>
      </p:sp>
      <p:sp>
        <p:nvSpPr>
          <p:cNvPr id="110" name="04R">
            <a:extLst>
              <a:ext uri="{FF2B5EF4-FFF2-40B4-BE49-F238E27FC236}">
                <a16:creationId xmlns:a16="http://schemas.microsoft.com/office/drawing/2014/main" id="{1B1E87FF-51F5-41F3-BE14-DEAE46A2D06C}"/>
              </a:ext>
            </a:extLst>
          </p:cNvPr>
          <p:cNvSpPr/>
          <p:nvPr/>
        </p:nvSpPr>
        <p:spPr bwMode="auto">
          <a:xfrm>
            <a:off x="3525812" y="4665960"/>
            <a:ext cx="1089929" cy="319480"/>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rPr>
              <a:t> </a:t>
            </a:r>
            <a:r>
              <a:rPr kumimoji="0" lang="en-US" sz="1200" b="0" i="0" u="none" strike="noStrike" kern="1200" cap="none" spc="0" normalizeH="0" baseline="0" noProof="0" dirty="0" err="1">
                <a:ln>
                  <a:noFill/>
                </a:ln>
                <a:gradFill>
                  <a:gsLst>
                    <a:gs pos="83000">
                      <a:srgbClr val="0078D4"/>
                    </a:gs>
                    <a:gs pos="100000">
                      <a:srgbClr val="0078D4"/>
                    </a:gs>
                  </a:gsLst>
                  <a:lin ang="5400000" scaled="1"/>
                </a:gradFill>
                <a:effectLst/>
                <a:uLnTx/>
                <a:uFillTx/>
                <a:latin typeface="Segoe UI Semibold"/>
                <a:ea typeface="+mn-ea"/>
                <a:cs typeface="Segoe UI" pitchFamily="34" charset="0"/>
              </a:rPr>
              <a:t>Outils</a:t>
            </a:r>
            <a:r>
              <a:rPr kumimoji="0" lang="en-US" sz="1200"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rPr>
              <a:t> de collaboration</a:t>
            </a:r>
          </a:p>
        </p:txBody>
      </p:sp>
      <p:sp>
        <p:nvSpPr>
          <p:cNvPr id="101" name="04R">
            <a:extLst>
              <a:ext uri="{FF2B5EF4-FFF2-40B4-BE49-F238E27FC236}">
                <a16:creationId xmlns:a16="http://schemas.microsoft.com/office/drawing/2014/main" id="{1858DEEB-02DB-43BE-8543-1756428D2906}"/>
              </a:ext>
            </a:extLst>
          </p:cNvPr>
          <p:cNvSpPr/>
          <p:nvPr/>
        </p:nvSpPr>
        <p:spPr bwMode="auto">
          <a:xfrm>
            <a:off x="2106717" y="4665960"/>
            <a:ext cx="1022336" cy="319480"/>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err="1">
                <a:ln>
                  <a:noFill/>
                </a:ln>
                <a:gradFill>
                  <a:gsLst>
                    <a:gs pos="83000">
                      <a:srgbClr val="0078D4"/>
                    </a:gs>
                    <a:gs pos="100000">
                      <a:srgbClr val="0078D4"/>
                    </a:gs>
                  </a:gsLst>
                  <a:lin ang="5400000" scaled="1"/>
                </a:gradFill>
                <a:effectLst/>
                <a:uLnTx/>
                <a:uFillTx/>
                <a:latin typeface="Segoe UI Semibold"/>
                <a:ea typeface="+mn-ea"/>
                <a:cs typeface="Segoe UI" pitchFamily="34" charset="0"/>
              </a:rPr>
              <a:t>Terminaux</a:t>
            </a:r>
            <a:endParaRPr kumimoji="0" lang="en-US" sz="1200"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endParaRPr>
          </a:p>
        </p:txBody>
      </p:sp>
      <p:sp>
        <p:nvSpPr>
          <p:cNvPr id="77" name="04R">
            <a:extLst>
              <a:ext uri="{FF2B5EF4-FFF2-40B4-BE49-F238E27FC236}">
                <a16:creationId xmlns:a16="http://schemas.microsoft.com/office/drawing/2014/main" id="{A016726A-1645-4A9D-BE3E-F1A2B01B19B5}"/>
              </a:ext>
            </a:extLst>
          </p:cNvPr>
          <p:cNvSpPr/>
          <p:nvPr/>
        </p:nvSpPr>
        <p:spPr bwMode="auto">
          <a:xfrm>
            <a:off x="3473029" y="5241869"/>
            <a:ext cx="1210002" cy="316818"/>
          </a:xfrm>
          <a:prstGeom prst="rect">
            <a:avLst/>
          </a:prstGeom>
          <a:no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 Defender </a:t>
            </a:r>
          </a:p>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For Office 365</a:t>
            </a:r>
          </a:p>
        </p:txBody>
      </p:sp>
      <p:sp>
        <p:nvSpPr>
          <p:cNvPr id="78" name="04R">
            <a:extLst>
              <a:ext uri="{FF2B5EF4-FFF2-40B4-BE49-F238E27FC236}">
                <a16:creationId xmlns:a16="http://schemas.microsoft.com/office/drawing/2014/main" id="{D4BD89E3-4439-4DF0-9D59-5A79DB6BCC52}"/>
              </a:ext>
            </a:extLst>
          </p:cNvPr>
          <p:cNvSpPr/>
          <p:nvPr/>
        </p:nvSpPr>
        <p:spPr bwMode="auto">
          <a:xfrm>
            <a:off x="2011131" y="5241869"/>
            <a:ext cx="1210002" cy="316818"/>
          </a:xfrm>
          <a:prstGeom prst="rect">
            <a:avLst/>
          </a:prstGeom>
          <a:no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a:t>
            </a:r>
          </a:p>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Defender for Endpoint</a:t>
            </a:r>
          </a:p>
        </p:txBody>
      </p:sp>
      <p:grpSp>
        <p:nvGrpSpPr>
          <p:cNvPr id="21" name="Group 20">
            <a:extLst>
              <a:ext uri="{FF2B5EF4-FFF2-40B4-BE49-F238E27FC236}">
                <a16:creationId xmlns:a16="http://schemas.microsoft.com/office/drawing/2014/main" id="{F382BBE9-0285-4ED3-941E-1420E1795BF7}"/>
              </a:ext>
            </a:extLst>
          </p:cNvPr>
          <p:cNvGrpSpPr/>
          <p:nvPr/>
        </p:nvGrpSpPr>
        <p:grpSpPr>
          <a:xfrm>
            <a:off x="563012" y="5241869"/>
            <a:ext cx="1210002" cy="1145938"/>
            <a:chOff x="565613" y="5295900"/>
            <a:chExt cx="1210002" cy="1145938"/>
          </a:xfrm>
          <a:noFill/>
        </p:grpSpPr>
        <p:sp>
          <p:nvSpPr>
            <p:cNvPr id="74" name="04R">
              <a:extLst>
                <a:ext uri="{FF2B5EF4-FFF2-40B4-BE49-F238E27FC236}">
                  <a16:creationId xmlns:a16="http://schemas.microsoft.com/office/drawing/2014/main" id="{7AFD37E3-6012-4154-9876-5586DA212B09}"/>
                </a:ext>
              </a:extLst>
            </p:cNvPr>
            <p:cNvSpPr/>
            <p:nvPr/>
          </p:nvSpPr>
          <p:spPr bwMode="auto">
            <a:xfrm>
              <a:off x="565613" y="6125020"/>
              <a:ext cx="1210002" cy="316818"/>
            </a:xfrm>
            <a:prstGeom prst="rect">
              <a:avLst/>
            </a:prstGeom>
            <a:grp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a:t>
              </a:r>
              <a:b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b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Cloud App Security</a:t>
              </a:r>
            </a:p>
          </p:txBody>
        </p:sp>
        <p:sp>
          <p:nvSpPr>
            <p:cNvPr id="76" name="04R">
              <a:extLst>
                <a:ext uri="{FF2B5EF4-FFF2-40B4-BE49-F238E27FC236}">
                  <a16:creationId xmlns:a16="http://schemas.microsoft.com/office/drawing/2014/main" id="{BE19EF45-B9AA-4188-8597-5C243EF19D80}"/>
                </a:ext>
              </a:extLst>
            </p:cNvPr>
            <p:cNvSpPr/>
            <p:nvPr/>
          </p:nvSpPr>
          <p:spPr bwMode="auto">
            <a:xfrm>
              <a:off x="565613" y="5707757"/>
              <a:ext cx="1210002" cy="316818"/>
            </a:xfrm>
            <a:prstGeom prst="rect">
              <a:avLst/>
            </a:prstGeom>
            <a:grp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 Defender for</a:t>
              </a:r>
            </a:p>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Identity</a:t>
              </a:r>
            </a:p>
          </p:txBody>
        </p:sp>
        <p:sp>
          <p:nvSpPr>
            <p:cNvPr id="79" name="04R">
              <a:extLst>
                <a:ext uri="{FF2B5EF4-FFF2-40B4-BE49-F238E27FC236}">
                  <a16:creationId xmlns:a16="http://schemas.microsoft.com/office/drawing/2014/main" id="{26755004-076B-42BD-8830-0090D2B241BB}"/>
                </a:ext>
              </a:extLst>
            </p:cNvPr>
            <p:cNvSpPr/>
            <p:nvPr/>
          </p:nvSpPr>
          <p:spPr bwMode="auto">
            <a:xfrm>
              <a:off x="565613" y="5295900"/>
              <a:ext cx="1210002" cy="316818"/>
            </a:xfrm>
            <a:prstGeom prst="rect">
              <a:avLst/>
            </a:prstGeom>
            <a:grp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Azure Active </a:t>
              </a:r>
            </a:p>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Directory</a:t>
              </a:r>
            </a:p>
          </p:txBody>
        </p:sp>
      </p:grpSp>
      <p:sp>
        <p:nvSpPr>
          <p:cNvPr id="80" name="04R">
            <a:extLst>
              <a:ext uri="{FF2B5EF4-FFF2-40B4-BE49-F238E27FC236}">
                <a16:creationId xmlns:a16="http://schemas.microsoft.com/office/drawing/2014/main" id="{840C6580-E6F7-4C55-802D-A1A99869C04F}"/>
              </a:ext>
            </a:extLst>
          </p:cNvPr>
          <p:cNvSpPr/>
          <p:nvPr/>
        </p:nvSpPr>
        <p:spPr bwMode="auto">
          <a:xfrm>
            <a:off x="4932490" y="5241869"/>
            <a:ext cx="1210002" cy="316818"/>
          </a:xfrm>
          <a:prstGeom prst="rect">
            <a:avLst/>
          </a:prstGeom>
          <a:no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a:t>
            </a:r>
            <a:b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b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Cloud App Security</a:t>
            </a:r>
          </a:p>
        </p:txBody>
      </p:sp>
      <p:cxnSp>
        <p:nvCxnSpPr>
          <p:cNvPr id="139" name="Straight Connector 138">
            <a:extLst>
              <a:ext uri="{FF2B5EF4-FFF2-40B4-BE49-F238E27FC236}">
                <a16:creationId xmlns:a16="http://schemas.microsoft.com/office/drawing/2014/main" id="{A37CAC69-48C9-4AC5-AB8A-B49469BEA750}"/>
              </a:ext>
            </a:extLst>
          </p:cNvPr>
          <p:cNvCxnSpPr>
            <a:cxnSpLocks/>
          </p:cNvCxnSpPr>
          <p:nvPr/>
        </p:nvCxnSpPr>
        <p:spPr>
          <a:xfrm>
            <a:off x="3374282" y="3802887"/>
            <a:ext cx="0" cy="109194"/>
          </a:xfrm>
          <a:prstGeom prst="line">
            <a:avLst/>
          </a:prstGeom>
          <a:noFill/>
          <a:ln w="2222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40" name="Straight Connector 139">
            <a:extLst>
              <a:ext uri="{FF2B5EF4-FFF2-40B4-BE49-F238E27FC236}">
                <a16:creationId xmlns:a16="http://schemas.microsoft.com/office/drawing/2014/main" id="{06167F50-22F4-438A-B0FD-70DE49FA7350}"/>
              </a:ext>
            </a:extLst>
          </p:cNvPr>
          <p:cNvCxnSpPr>
            <a:cxnSpLocks/>
          </p:cNvCxnSpPr>
          <p:nvPr/>
        </p:nvCxnSpPr>
        <p:spPr>
          <a:xfrm>
            <a:off x="3374282" y="4346421"/>
            <a:ext cx="0" cy="164306"/>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22D4883-BC60-4414-8EF2-6346C93108A4}"/>
              </a:ext>
            </a:extLst>
          </p:cNvPr>
          <p:cNvCxnSpPr>
            <a:cxnSpLocks/>
          </p:cNvCxnSpPr>
          <p:nvPr/>
        </p:nvCxnSpPr>
        <p:spPr>
          <a:xfrm>
            <a:off x="434975" y="5004294"/>
            <a:ext cx="5852703" cy="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45048A2-916C-4D84-9C0B-825333415F4F}"/>
              </a:ext>
            </a:extLst>
          </p:cNvPr>
          <p:cNvCxnSpPr>
            <a:cxnSpLocks/>
          </p:cNvCxnSpPr>
          <p:nvPr/>
        </p:nvCxnSpPr>
        <p:spPr>
          <a:xfrm>
            <a:off x="3374282" y="3122802"/>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99" name="Straight Connector 98">
            <a:extLst>
              <a:ext uri="{FF2B5EF4-FFF2-40B4-BE49-F238E27FC236}">
                <a16:creationId xmlns:a16="http://schemas.microsoft.com/office/drawing/2014/main" id="{70730193-C268-43BB-9C7C-EBBC1A673D2B}"/>
              </a:ext>
            </a:extLst>
          </p:cNvPr>
          <p:cNvCxnSpPr>
            <a:cxnSpLocks/>
          </p:cNvCxnSpPr>
          <p:nvPr/>
        </p:nvCxnSpPr>
        <p:spPr>
          <a:xfrm>
            <a:off x="10530147" y="3122802"/>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44" name="Straight Connector 143">
            <a:extLst>
              <a:ext uri="{FF2B5EF4-FFF2-40B4-BE49-F238E27FC236}">
                <a16:creationId xmlns:a16="http://schemas.microsoft.com/office/drawing/2014/main" id="{56334956-C604-476F-9395-C999CAF2C175}"/>
              </a:ext>
            </a:extLst>
          </p:cNvPr>
          <p:cNvCxnSpPr>
            <a:cxnSpLocks/>
          </p:cNvCxnSpPr>
          <p:nvPr/>
        </p:nvCxnSpPr>
        <p:spPr>
          <a:xfrm>
            <a:off x="7815522" y="3122802"/>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50" name="Straight Connector 149">
            <a:extLst>
              <a:ext uri="{FF2B5EF4-FFF2-40B4-BE49-F238E27FC236}">
                <a16:creationId xmlns:a16="http://schemas.microsoft.com/office/drawing/2014/main" id="{13E6FBE1-2490-4541-9CEC-2A67A139794B}"/>
              </a:ext>
            </a:extLst>
          </p:cNvPr>
          <p:cNvCxnSpPr>
            <a:cxnSpLocks/>
          </p:cNvCxnSpPr>
          <p:nvPr/>
        </p:nvCxnSpPr>
        <p:spPr>
          <a:xfrm>
            <a:off x="4078030" y="4511515"/>
            <a:ext cx="0" cy="13335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12CC43DC-92EC-46AB-ABD3-E21A480951EE}"/>
              </a:ext>
            </a:extLst>
          </p:cNvPr>
          <p:cNvCxnSpPr>
            <a:cxnSpLocks/>
          </p:cNvCxnSpPr>
          <p:nvPr/>
        </p:nvCxnSpPr>
        <p:spPr>
          <a:xfrm>
            <a:off x="5538045" y="4511515"/>
            <a:ext cx="0" cy="13335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8F036F22-6161-4FE8-A287-F8D9A3F66428}"/>
              </a:ext>
            </a:extLst>
          </p:cNvPr>
          <p:cNvCxnSpPr>
            <a:cxnSpLocks/>
          </p:cNvCxnSpPr>
          <p:nvPr/>
        </p:nvCxnSpPr>
        <p:spPr>
          <a:xfrm>
            <a:off x="2609107" y="4511515"/>
            <a:ext cx="0" cy="13335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DA475559-1E88-40CF-9110-3B5FB81E8EB2}"/>
              </a:ext>
            </a:extLst>
          </p:cNvPr>
          <p:cNvCxnSpPr>
            <a:cxnSpLocks/>
          </p:cNvCxnSpPr>
          <p:nvPr/>
        </p:nvCxnSpPr>
        <p:spPr>
          <a:xfrm>
            <a:off x="1151782" y="4511515"/>
            <a:ext cx="0" cy="13335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576DE4F7-80AC-4BF0-8088-835A26A664E4}"/>
              </a:ext>
            </a:extLst>
          </p:cNvPr>
          <p:cNvCxnSpPr>
            <a:cxnSpLocks/>
          </p:cNvCxnSpPr>
          <p:nvPr/>
        </p:nvCxnSpPr>
        <p:spPr>
          <a:xfrm>
            <a:off x="1151782" y="4510385"/>
            <a:ext cx="4384624" cy="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1CDCA7ED-9E58-4761-965C-61A9EF141A54}"/>
              </a:ext>
            </a:extLst>
          </p:cNvPr>
          <p:cNvCxnSpPr>
            <a:cxnSpLocks/>
          </p:cNvCxnSpPr>
          <p:nvPr/>
        </p:nvCxnSpPr>
        <p:spPr>
          <a:xfrm>
            <a:off x="1150194" y="5061139"/>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3" name="Straight Connector 172">
            <a:extLst>
              <a:ext uri="{FF2B5EF4-FFF2-40B4-BE49-F238E27FC236}">
                <a16:creationId xmlns:a16="http://schemas.microsoft.com/office/drawing/2014/main" id="{2803B065-8492-49FA-8CAC-373750DE1D12}"/>
              </a:ext>
            </a:extLst>
          </p:cNvPr>
          <p:cNvCxnSpPr>
            <a:cxnSpLocks/>
          </p:cNvCxnSpPr>
          <p:nvPr/>
        </p:nvCxnSpPr>
        <p:spPr>
          <a:xfrm>
            <a:off x="1150194" y="5551676"/>
            <a:ext cx="0" cy="147295"/>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5" name="Straight Connector 174">
            <a:extLst>
              <a:ext uri="{FF2B5EF4-FFF2-40B4-BE49-F238E27FC236}">
                <a16:creationId xmlns:a16="http://schemas.microsoft.com/office/drawing/2014/main" id="{88CB04DC-CD9C-4C62-BB0F-FBE49CA2B781}"/>
              </a:ext>
            </a:extLst>
          </p:cNvPr>
          <p:cNvCxnSpPr>
            <a:cxnSpLocks/>
          </p:cNvCxnSpPr>
          <p:nvPr/>
        </p:nvCxnSpPr>
        <p:spPr>
          <a:xfrm>
            <a:off x="1150194" y="5954670"/>
            <a:ext cx="0" cy="147295"/>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6" name="Straight Connector 175">
            <a:extLst>
              <a:ext uri="{FF2B5EF4-FFF2-40B4-BE49-F238E27FC236}">
                <a16:creationId xmlns:a16="http://schemas.microsoft.com/office/drawing/2014/main" id="{BCB8670A-E9C4-45CA-9E7F-5AD94EE45FD5}"/>
              </a:ext>
            </a:extLst>
          </p:cNvPr>
          <p:cNvCxnSpPr>
            <a:cxnSpLocks/>
          </p:cNvCxnSpPr>
          <p:nvPr/>
        </p:nvCxnSpPr>
        <p:spPr>
          <a:xfrm>
            <a:off x="2597994" y="5061139"/>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7" name="Straight Connector 176">
            <a:extLst>
              <a:ext uri="{FF2B5EF4-FFF2-40B4-BE49-F238E27FC236}">
                <a16:creationId xmlns:a16="http://schemas.microsoft.com/office/drawing/2014/main" id="{46C703DF-E8C9-460D-82AF-D7F9345E2CA6}"/>
              </a:ext>
            </a:extLst>
          </p:cNvPr>
          <p:cNvCxnSpPr>
            <a:cxnSpLocks/>
          </p:cNvCxnSpPr>
          <p:nvPr/>
        </p:nvCxnSpPr>
        <p:spPr>
          <a:xfrm>
            <a:off x="4088656" y="5061139"/>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81" name="Straight Connector 180">
            <a:extLst>
              <a:ext uri="{FF2B5EF4-FFF2-40B4-BE49-F238E27FC236}">
                <a16:creationId xmlns:a16="http://schemas.microsoft.com/office/drawing/2014/main" id="{5C443FA9-1F3C-4221-A0F1-E4944CD88914}"/>
              </a:ext>
            </a:extLst>
          </p:cNvPr>
          <p:cNvCxnSpPr>
            <a:cxnSpLocks/>
          </p:cNvCxnSpPr>
          <p:nvPr/>
        </p:nvCxnSpPr>
        <p:spPr>
          <a:xfrm>
            <a:off x="5536406" y="5061139"/>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7" name="Group 6">
            <a:extLst>
              <a:ext uri="{FF2B5EF4-FFF2-40B4-BE49-F238E27FC236}">
                <a16:creationId xmlns:a16="http://schemas.microsoft.com/office/drawing/2014/main" id="{1622F3AA-5BD4-477F-A9C7-110295012672}"/>
              </a:ext>
            </a:extLst>
          </p:cNvPr>
          <p:cNvGrpSpPr/>
          <p:nvPr/>
        </p:nvGrpSpPr>
        <p:grpSpPr>
          <a:xfrm>
            <a:off x="4453092" y="2088005"/>
            <a:ext cx="573231" cy="314450"/>
            <a:chOff x="5480291" y="3097648"/>
            <a:chExt cx="1259440" cy="690875"/>
          </a:xfrm>
        </p:grpSpPr>
        <p:sp>
          <p:nvSpPr>
            <p:cNvPr id="68" name="Freeform 13" title="Icon of a cloud">
              <a:extLst>
                <a:ext uri="{FF2B5EF4-FFF2-40B4-BE49-F238E27FC236}">
                  <a16:creationId xmlns:a16="http://schemas.microsoft.com/office/drawing/2014/main" id="{EED5DB9A-0F1B-4F7E-A8BC-6400FB6B1768}"/>
                </a:ext>
              </a:extLst>
            </p:cNvPr>
            <p:cNvSpPr>
              <a:spLocks noChangeAspect="1"/>
            </p:cNvSpPr>
            <p:nvPr/>
          </p:nvSpPr>
          <p:spPr bwMode="auto">
            <a:xfrm>
              <a:off x="5480291" y="3097648"/>
              <a:ext cx="1259440" cy="690875"/>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solidFill>
              <a:schemeClr val="bg1"/>
            </a:solidFill>
            <a:ln w="19050">
              <a:no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vert="horz" wrap="square" lIns="89630" tIns="44814" rIns="89630" bIns="44814"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69" name="Freeform 22">
              <a:extLst>
                <a:ext uri="{FF2B5EF4-FFF2-40B4-BE49-F238E27FC236}">
                  <a16:creationId xmlns:a16="http://schemas.microsoft.com/office/drawing/2014/main" id="{49E7F3FC-334D-4878-8DDF-D6E79BA91E61}"/>
                </a:ext>
              </a:extLst>
            </p:cNvPr>
            <p:cNvSpPr>
              <a:spLocks/>
            </p:cNvSpPr>
            <p:nvPr/>
          </p:nvSpPr>
          <p:spPr bwMode="auto">
            <a:xfrm>
              <a:off x="5927437" y="3289665"/>
              <a:ext cx="381135" cy="377963"/>
            </a:xfrm>
            <a:custGeom>
              <a:avLst/>
              <a:gdLst>
                <a:gd name="T0" fmla="*/ 279 w 279"/>
                <a:gd name="T1" fmla="*/ 108 h 294"/>
                <a:gd name="T2" fmla="*/ 140 w 279"/>
                <a:gd name="T3" fmla="*/ 294 h 294"/>
                <a:gd name="T4" fmla="*/ 0 w 279"/>
                <a:gd name="T5" fmla="*/ 108 h 294"/>
                <a:gd name="T6" fmla="*/ 0 w 279"/>
                <a:gd name="T7" fmla="*/ 39 h 294"/>
                <a:gd name="T8" fmla="*/ 90 w 279"/>
                <a:gd name="T9" fmla="*/ 15 h 294"/>
                <a:gd name="T10" fmla="*/ 140 w 279"/>
                <a:gd name="T11" fmla="*/ 0 h 294"/>
                <a:gd name="T12" fmla="*/ 189 w 279"/>
                <a:gd name="T13" fmla="*/ 15 h 294"/>
                <a:gd name="T14" fmla="*/ 279 w 279"/>
                <a:gd name="T15" fmla="*/ 39 h 294"/>
                <a:gd name="T16" fmla="*/ 279 w 279"/>
                <a:gd name="T17" fmla="*/ 108 h 294"/>
                <a:gd name="T18" fmla="*/ 279 w 279"/>
                <a:gd name="T19" fmla="*/ 10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294">
                  <a:moveTo>
                    <a:pt x="279" y="108"/>
                  </a:moveTo>
                  <a:cubicBezTo>
                    <a:pt x="279" y="182"/>
                    <a:pt x="226" y="246"/>
                    <a:pt x="140" y="294"/>
                  </a:cubicBezTo>
                  <a:cubicBezTo>
                    <a:pt x="53" y="246"/>
                    <a:pt x="0" y="182"/>
                    <a:pt x="0" y="108"/>
                  </a:cubicBezTo>
                  <a:cubicBezTo>
                    <a:pt x="0" y="39"/>
                    <a:pt x="0" y="39"/>
                    <a:pt x="0" y="39"/>
                  </a:cubicBezTo>
                  <a:cubicBezTo>
                    <a:pt x="35" y="39"/>
                    <a:pt x="67" y="30"/>
                    <a:pt x="90" y="15"/>
                  </a:cubicBezTo>
                  <a:cubicBezTo>
                    <a:pt x="103" y="5"/>
                    <a:pt x="120" y="0"/>
                    <a:pt x="140" y="0"/>
                  </a:cubicBezTo>
                  <a:cubicBezTo>
                    <a:pt x="159" y="0"/>
                    <a:pt x="177" y="5"/>
                    <a:pt x="189" y="15"/>
                  </a:cubicBezTo>
                  <a:cubicBezTo>
                    <a:pt x="212" y="30"/>
                    <a:pt x="244" y="39"/>
                    <a:pt x="279" y="39"/>
                  </a:cubicBezTo>
                  <a:cubicBezTo>
                    <a:pt x="279" y="108"/>
                    <a:pt x="279" y="108"/>
                    <a:pt x="279" y="108"/>
                  </a:cubicBezTo>
                  <a:cubicBezTo>
                    <a:pt x="279" y="108"/>
                    <a:pt x="279" y="108"/>
                    <a:pt x="279" y="108"/>
                  </a:cubicBezTo>
                  <a:close/>
                </a:path>
              </a:pathLst>
            </a:custGeom>
            <a:solidFill>
              <a:schemeClr val="accent1"/>
            </a:solidFill>
            <a:ln w="19050" cap="sq">
              <a:noFill/>
              <a:prstDash val="solid"/>
              <a:miter lim="800000"/>
              <a:headEnd/>
              <a:tailEnd/>
            </a:ln>
          </p:spPr>
          <p:txBody>
            <a:bodyPr vert="horz" wrap="square" lIns="89630" tIns="44814" rIns="89630" bIns="44814"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grpSp>
      <p:sp>
        <p:nvSpPr>
          <p:cNvPr id="63" name="04R">
            <a:extLst>
              <a:ext uri="{FF2B5EF4-FFF2-40B4-BE49-F238E27FC236}">
                <a16:creationId xmlns:a16="http://schemas.microsoft.com/office/drawing/2014/main" id="{C5F6E3B6-43D4-4E5E-BD96-D45E9545BECB}"/>
              </a:ext>
            </a:extLst>
          </p:cNvPr>
          <p:cNvSpPr/>
          <p:nvPr/>
        </p:nvSpPr>
        <p:spPr bwMode="auto">
          <a:xfrm>
            <a:off x="2011131" y="5637852"/>
            <a:ext cx="1210002" cy="316818"/>
          </a:xfrm>
          <a:prstGeom prst="rect">
            <a:avLst/>
          </a:prstGeom>
          <a:no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a:t>
            </a:r>
          </a:p>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Endpoint Manager</a:t>
            </a:r>
          </a:p>
        </p:txBody>
      </p:sp>
      <p:cxnSp>
        <p:nvCxnSpPr>
          <p:cNvPr id="64" name="Straight Connector 63">
            <a:extLst>
              <a:ext uri="{FF2B5EF4-FFF2-40B4-BE49-F238E27FC236}">
                <a16:creationId xmlns:a16="http://schemas.microsoft.com/office/drawing/2014/main" id="{87F45B09-E233-4AE4-BF2B-4555091B5DA5}"/>
              </a:ext>
            </a:extLst>
          </p:cNvPr>
          <p:cNvCxnSpPr>
            <a:cxnSpLocks/>
          </p:cNvCxnSpPr>
          <p:nvPr/>
        </p:nvCxnSpPr>
        <p:spPr>
          <a:xfrm>
            <a:off x="2597994" y="5551676"/>
            <a:ext cx="2702" cy="126214"/>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66" name="Rectangle 65">
            <a:extLst>
              <a:ext uri="{FF2B5EF4-FFF2-40B4-BE49-F238E27FC236}">
                <a16:creationId xmlns:a16="http://schemas.microsoft.com/office/drawing/2014/main" id="{9873F5BE-C618-490F-B26A-05438E75EF7F}"/>
              </a:ext>
            </a:extLst>
          </p:cNvPr>
          <p:cNvSpPr/>
          <p:nvPr/>
        </p:nvSpPr>
        <p:spPr>
          <a:xfrm>
            <a:off x="1910599" y="4665960"/>
            <a:ext cx="1463680" cy="1757808"/>
          </a:xfrm>
          <a:prstGeom prst="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81756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B3ABDB-20A8-4605-BC25-343F66A2830C}"/>
              </a:ext>
            </a:extLst>
          </p:cNvPr>
          <p:cNvSpPr>
            <a:spLocks noGrp="1"/>
          </p:cNvSpPr>
          <p:nvPr>
            <p:ph type="title"/>
          </p:nvPr>
        </p:nvSpPr>
        <p:spPr>
          <a:xfrm>
            <a:off x="585216" y="3035808"/>
            <a:ext cx="9144000" cy="498598"/>
          </a:xfrm>
        </p:spPr>
        <p:txBody>
          <a:bodyPr/>
          <a:lstStyle/>
          <a:p>
            <a:r>
              <a:rPr lang="en-US"/>
              <a:t>Demo </a:t>
            </a:r>
            <a:r>
              <a:rPr lang="en-US" dirty="0"/>
              <a:t>- Threat &amp; Vulnerability Management</a:t>
            </a:r>
          </a:p>
        </p:txBody>
      </p:sp>
    </p:spTree>
    <p:extLst>
      <p:ext uri="{BB962C8B-B14F-4D97-AF65-F5344CB8AC3E}">
        <p14:creationId xmlns:p14="http://schemas.microsoft.com/office/powerpoint/2010/main" val="1262747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1153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BBE97-5D92-45A7-B915-8F4D67D77590}"/>
              </a:ext>
            </a:extLst>
          </p:cNvPr>
          <p:cNvSpPr>
            <a:spLocks noGrp="1"/>
          </p:cNvSpPr>
          <p:nvPr>
            <p:ph type="title"/>
          </p:nvPr>
        </p:nvSpPr>
        <p:spPr/>
        <p:txBody>
          <a:bodyPr/>
          <a:lstStyle/>
          <a:p>
            <a:r>
              <a:rPr lang="en-US"/>
              <a:t>Why we need to move beyond the basics</a:t>
            </a:r>
          </a:p>
        </p:txBody>
      </p:sp>
      <p:sp>
        <p:nvSpPr>
          <p:cNvPr id="3" name="Text Placeholder 2">
            <a:extLst>
              <a:ext uri="{FF2B5EF4-FFF2-40B4-BE49-F238E27FC236}">
                <a16:creationId xmlns:a16="http://schemas.microsoft.com/office/drawing/2014/main" id="{C22467AB-2F88-479B-B24B-C48D49EF269B}"/>
              </a:ext>
            </a:extLst>
          </p:cNvPr>
          <p:cNvSpPr>
            <a:spLocks noGrp="1"/>
          </p:cNvSpPr>
          <p:nvPr>
            <p:ph type="body" sz="quarter" idx="16"/>
          </p:nvPr>
        </p:nvSpPr>
        <p:spPr>
          <a:xfrm>
            <a:off x="582613" y="4142224"/>
            <a:ext cx="3475037" cy="276999"/>
          </a:xfrm>
        </p:spPr>
        <p:txBody>
          <a:bodyPr/>
          <a:lstStyle/>
          <a:p>
            <a:r>
              <a:rPr lang="en-US"/>
              <a:t>Increasing volume of threats</a:t>
            </a:r>
          </a:p>
        </p:txBody>
      </p:sp>
      <p:sp>
        <p:nvSpPr>
          <p:cNvPr id="5" name="Text Placeholder 4">
            <a:extLst>
              <a:ext uri="{FF2B5EF4-FFF2-40B4-BE49-F238E27FC236}">
                <a16:creationId xmlns:a16="http://schemas.microsoft.com/office/drawing/2014/main" id="{2539CF74-22D0-42E8-BF37-1AE96823F932}"/>
              </a:ext>
            </a:extLst>
          </p:cNvPr>
          <p:cNvSpPr>
            <a:spLocks noGrp="1"/>
          </p:cNvSpPr>
          <p:nvPr>
            <p:ph type="body" sz="quarter" idx="17"/>
          </p:nvPr>
        </p:nvSpPr>
        <p:spPr>
          <a:xfrm>
            <a:off x="4356101" y="4142224"/>
            <a:ext cx="3475037" cy="276999"/>
          </a:xfrm>
        </p:spPr>
        <p:txBody>
          <a:bodyPr/>
          <a:lstStyle/>
          <a:p>
            <a:r>
              <a:rPr lang="en-US"/>
              <a:t>More sophisticated threat actors</a:t>
            </a:r>
          </a:p>
        </p:txBody>
      </p:sp>
      <p:sp>
        <p:nvSpPr>
          <p:cNvPr id="7" name="Text Placeholder 6">
            <a:extLst>
              <a:ext uri="{FF2B5EF4-FFF2-40B4-BE49-F238E27FC236}">
                <a16:creationId xmlns:a16="http://schemas.microsoft.com/office/drawing/2014/main" id="{30A6AF9A-2BC8-4430-94E7-00ABCDB54AC8}"/>
              </a:ext>
            </a:extLst>
          </p:cNvPr>
          <p:cNvSpPr>
            <a:spLocks noGrp="1"/>
          </p:cNvSpPr>
          <p:nvPr>
            <p:ph type="body" sz="quarter" idx="19"/>
          </p:nvPr>
        </p:nvSpPr>
        <p:spPr>
          <a:xfrm>
            <a:off x="8134669" y="4142224"/>
            <a:ext cx="3475037" cy="553998"/>
          </a:xfrm>
        </p:spPr>
        <p:txBody>
          <a:bodyPr/>
          <a:lstStyle/>
          <a:p>
            <a:r>
              <a:rPr lang="en-US"/>
              <a:t>Reacting to threats; hard to set the “right” security</a:t>
            </a:r>
          </a:p>
        </p:txBody>
      </p:sp>
      <p:grpSp>
        <p:nvGrpSpPr>
          <p:cNvPr id="9" name="Group 8" descr="An icon of a chart to illustrate the growing volume of threats.">
            <a:extLst>
              <a:ext uri="{FF2B5EF4-FFF2-40B4-BE49-F238E27FC236}">
                <a16:creationId xmlns:a16="http://schemas.microsoft.com/office/drawing/2014/main" id="{D2B2D015-4662-4F61-9184-B3DBC5B87D4A}"/>
              </a:ext>
            </a:extLst>
          </p:cNvPr>
          <p:cNvGrpSpPr/>
          <p:nvPr/>
        </p:nvGrpSpPr>
        <p:grpSpPr>
          <a:xfrm>
            <a:off x="1413364" y="1733581"/>
            <a:ext cx="1573390" cy="1573390"/>
            <a:chOff x="1438010" y="1927540"/>
            <a:chExt cx="1675787" cy="1675787"/>
          </a:xfrm>
        </p:grpSpPr>
        <p:sp>
          <p:nvSpPr>
            <p:cNvPr id="10" name="Freeform: Shape 9">
              <a:extLst>
                <a:ext uri="{FF2B5EF4-FFF2-40B4-BE49-F238E27FC236}">
                  <a16:creationId xmlns:a16="http://schemas.microsoft.com/office/drawing/2014/main" id="{2A4E5989-6759-483E-85AF-6356CAED0717}"/>
                </a:ext>
              </a:extLst>
            </p:cNvPr>
            <p:cNvSpPr/>
            <p:nvPr/>
          </p:nvSpPr>
          <p:spPr>
            <a:xfrm>
              <a:off x="1438010" y="1927540"/>
              <a:ext cx="1675787" cy="1675787"/>
            </a:xfrm>
            <a:custGeom>
              <a:avLst/>
              <a:gdLst>
                <a:gd name="connsiteX0" fmla="*/ 147864 w 1675787"/>
                <a:gd name="connsiteY0" fmla="*/ 0 h 1675787"/>
                <a:gd name="connsiteX1" fmla="*/ 0 w 1675787"/>
                <a:gd name="connsiteY1" fmla="*/ 0 h 1675787"/>
                <a:gd name="connsiteX2" fmla="*/ 0 w 1675787"/>
                <a:gd name="connsiteY2" fmla="*/ 1675788 h 1675787"/>
                <a:gd name="connsiteX3" fmla="*/ 1675788 w 1675787"/>
                <a:gd name="connsiteY3" fmla="*/ 1675788 h 1675787"/>
                <a:gd name="connsiteX4" fmla="*/ 1675788 w 1675787"/>
                <a:gd name="connsiteY4" fmla="*/ 1527924 h 1675787"/>
                <a:gd name="connsiteX5" fmla="*/ 147864 w 1675787"/>
                <a:gd name="connsiteY5" fmla="*/ 1527924 h 167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5787" h="1675787">
                  <a:moveTo>
                    <a:pt x="147864" y="0"/>
                  </a:moveTo>
                  <a:lnTo>
                    <a:pt x="0" y="0"/>
                  </a:lnTo>
                  <a:lnTo>
                    <a:pt x="0" y="1675788"/>
                  </a:lnTo>
                  <a:lnTo>
                    <a:pt x="1675788" y="1675788"/>
                  </a:lnTo>
                  <a:lnTo>
                    <a:pt x="1675788" y="1527924"/>
                  </a:lnTo>
                  <a:lnTo>
                    <a:pt x="147864" y="1527924"/>
                  </a:lnTo>
                  <a:close/>
                </a:path>
              </a:pathLst>
            </a:custGeom>
            <a:solidFill>
              <a:srgbClr val="C1C1C1"/>
            </a:solidFill>
            <a:ln w="24606"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1" name="Freeform: Shape 10">
              <a:extLst>
                <a:ext uri="{FF2B5EF4-FFF2-40B4-BE49-F238E27FC236}">
                  <a16:creationId xmlns:a16="http://schemas.microsoft.com/office/drawing/2014/main" id="{900035EE-1350-4F25-8171-BD091164489E}"/>
                </a:ext>
              </a:extLst>
            </p:cNvPr>
            <p:cNvSpPr/>
            <p:nvPr/>
          </p:nvSpPr>
          <p:spPr>
            <a:xfrm>
              <a:off x="1681985" y="2346487"/>
              <a:ext cx="1431812" cy="840358"/>
            </a:xfrm>
            <a:custGeom>
              <a:avLst/>
              <a:gdLst>
                <a:gd name="connsiteX0" fmla="*/ 1037510 w 1431812"/>
                <a:gd name="connsiteY0" fmla="*/ 0 h 840358"/>
                <a:gd name="connsiteX1" fmla="*/ 1182909 w 1431812"/>
                <a:gd name="connsiteY1" fmla="*/ 145399 h 840358"/>
                <a:gd name="connsiteX2" fmla="*/ 988222 w 1431812"/>
                <a:gd name="connsiteY2" fmla="*/ 340086 h 840358"/>
                <a:gd name="connsiteX3" fmla="*/ 840358 w 1431812"/>
                <a:gd name="connsiteY3" fmla="*/ 192223 h 840358"/>
                <a:gd name="connsiteX4" fmla="*/ 593919 w 1431812"/>
                <a:gd name="connsiteY4" fmla="*/ 438662 h 840358"/>
                <a:gd name="connsiteX5" fmla="*/ 446055 w 1431812"/>
                <a:gd name="connsiteY5" fmla="*/ 290798 h 840358"/>
                <a:gd name="connsiteX6" fmla="*/ 0 w 1431812"/>
                <a:gd name="connsiteY6" fmla="*/ 736854 h 840358"/>
                <a:gd name="connsiteX7" fmla="*/ 103505 w 1431812"/>
                <a:gd name="connsiteY7" fmla="*/ 840358 h 840358"/>
                <a:gd name="connsiteX8" fmla="*/ 446055 w 1431812"/>
                <a:gd name="connsiteY8" fmla="*/ 497808 h 840358"/>
                <a:gd name="connsiteX9" fmla="*/ 593919 w 1431812"/>
                <a:gd name="connsiteY9" fmla="*/ 645671 h 840358"/>
                <a:gd name="connsiteX10" fmla="*/ 840358 w 1431812"/>
                <a:gd name="connsiteY10" fmla="*/ 399232 h 840358"/>
                <a:gd name="connsiteX11" fmla="*/ 988222 w 1431812"/>
                <a:gd name="connsiteY11" fmla="*/ 547095 h 840358"/>
                <a:gd name="connsiteX12" fmla="*/ 1286414 w 1431812"/>
                <a:gd name="connsiteY12" fmla="*/ 248904 h 840358"/>
                <a:gd name="connsiteX13" fmla="*/ 1431813 w 1431812"/>
                <a:gd name="connsiteY13" fmla="*/ 394303 h 840358"/>
                <a:gd name="connsiteX14" fmla="*/ 1431813 w 1431812"/>
                <a:gd name="connsiteY14" fmla="*/ 0 h 84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812" h="840358">
                  <a:moveTo>
                    <a:pt x="1037510" y="0"/>
                  </a:moveTo>
                  <a:lnTo>
                    <a:pt x="1182909" y="145399"/>
                  </a:lnTo>
                  <a:lnTo>
                    <a:pt x="988222" y="340086"/>
                  </a:lnTo>
                  <a:lnTo>
                    <a:pt x="840358" y="192223"/>
                  </a:lnTo>
                  <a:lnTo>
                    <a:pt x="593919" y="438662"/>
                  </a:lnTo>
                  <a:lnTo>
                    <a:pt x="446055" y="290798"/>
                  </a:lnTo>
                  <a:lnTo>
                    <a:pt x="0" y="736854"/>
                  </a:lnTo>
                  <a:lnTo>
                    <a:pt x="103505" y="840358"/>
                  </a:lnTo>
                  <a:lnTo>
                    <a:pt x="446055" y="497808"/>
                  </a:lnTo>
                  <a:lnTo>
                    <a:pt x="593919" y="645671"/>
                  </a:lnTo>
                  <a:lnTo>
                    <a:pt x="840358" y="399232"/>
                  </a:lnTo>
                  <a:lnTo>
                    <a:pt x="988222" y="547095"/>
                  </a:lnTo>
                  <a:lnTo>
                    <a:pt x="1286414" y="248904"/>
                  </a:lnTo>
                  <a:lnTo>
                    <a:pt x="1431813" y="394303"/>
                  </a:lnTo>
                  <a:lnTo>
                    <a:pt x="1431813" y="0"/>
                  </a:lnTo>
                  <a:close/>
                </a:path>
              </a:pathLst>
            </a:custGeom>
            <a:solidFill>
              <a:srgbClr val="0070C0"/>
            </a:solidFill>
            <a:ln w="24606" cap="flat">
              <a:solidFill>
                <a:srgbClr val="0070C0"/>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2" name="Group 11" descr="An icon showing a sophisticated threat actor.">
            <a:extLst>
              <a:ext uri="{FF2B5EF4-FFF2-40B4-BE49-F238E27FC236}">
                <a16:creationId xmlns:a16="http://schemas.microsoft.com/office/drawing/2014/main" id="{5E927FC9-EBDA-48D4-9036-848D4D4DD4DD}"/>
              </a:ext>
            </a:extLst>
          </p:cNvPr>
          <p:cNvGrpSpPr/>
          <p:nvPr/>
        </p:nvGrpSpPr>
        <p:grpSpPr>
          <a:xfrm>
            <a:off x="5227908" y="1669930"/>
            <a:ext cx="1293274" cy="1630853"/>
            <a:chOff x="4717573" y="609450"/>
            <a:chExt cx="4098916" cy="5168840"/>
          </a:xfrm>
        </p:grpSpPr>
        <p:pic>
          <p:nvPicPr>
            <p:cNvPr id="13" name="Graphic 12" descr="Sunglasses with solid fill">
              <a:extLst>
                <a:ext uri="{FF2B5EF4-FFF2-40B4-BE49-F238E27FC236}">
                  <a16:creationId xmlns:a16="http://schemas.microsoft.com/office/drawing/2014/main" id="{F578C68F-AEBB-4EE1-BB2A-E89C7380B8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3856" y="1134848"/>
              <a:ext cx="1698978" cy="1698978"/>
            </a:xfrm>
            <a:prstGeom prst="rect">
              <a:avLst/>
            </a:prstGeom>
          </p:spPr>
        </p:pic>
        <p:sp>
          <p:nvSpPr>
            <p:cNvPr id="14" name="Freeform: Shape 13">
              <a:extLst>
                <a:ext uri="{FF2B5EF4-FFF2-40B4-BE49-F238E27FC236}">
                  <a16:creationId xmlns:a16="http://schemas.microsoft.com/office/drawing/2014/main" id="{00D7381E-1132-4D9B-AEE0-68B820F5BB27}"/>
                </a:ext>
              </a:extLst>
            </p:cNvPr>
            <p:cNvSpPr/>
            <p:nvPr/>
          </p:nvSpPr>
          <p:spPr>
            <a:xfrm>
              <a:off x="4717573" y="609450"/>
              <a:ext cx="4098916" cy="4810061"/>
            </a:xfrm>
            <a:custGeom>
              <a:avLst/>
              <a:gdLst>
                <a:gd name="connsiteX0" fmla="*/ 2915999 w 4098916"/>
                <a:gd name="connsiteY0" fmla="*/ 2772930 h 4810061"/>
                <a:gd name="connsiteX1" fmla="*/ 3615312 w 4098916"/>
                <a:gd name="connsiteY1" fmla="*/ 3131709 h 4810061"/>
                <a:gd name="connsiteX2" fmla="*/ 3749094 w 4098916"/>
                <a:gd name="connsiteY2" fmla="*/ 3405353 h 4810061"/>
                <a:gd name="connsiteX3" fmla="*/ 3858552 w 4098916"/>
                <a:gd name="connsiteY3" fmla="*/ 4347906 h 4810061"/>
                <a:gd name="connsiteX4" fmla="*/ 3809904 w 4098916"/>
                <a:gd name="connsiteY4" fmla="*/ 4457364 h 4810061"/>
                <a:gd name="connsiteX5" fmla="*/ 3809904 w 4098916"/>
                <a:gd name="connsiteY5" fmla="*/ 4457364 h 4810061"/>
                <a:gd name="connsiteX6" fmla="*/ 3481531 w 4098916"/>
                <a:gd name="connsiteY6" fmla="*/ 4615470 h 4810061"/>
                <a:gd name="connsiteX7" fmla="*/ 3481531 w 4098916"/>
                <a:gd name="connsiteY7" fmla="*/ 4810061 h 4810061"/>
                <a:gd name="connsiteX8" fmla="*/ 3645717 w 4098916"/>
                <a:gd name="connsiteY8" fmla="*/ 4810061 h 4810061"/>
                <a:gd name="connsiteX9" fmla="*/ 3943686 w 4098916"/>
                <a:gd name="connsiteY9" fmla="*/ 4658037 h 4810061"/>
                <a:gd name="connsiteX10" fmla="*/ 3943686 w 4098916"/>
                <a:gd name="connsiteY10" fmla="*/ 4658037 h 4810061"/>
                <a:gd name="connsiteX11" fmla="*/ 4095710 w 4098916"/>
                <a:gd name="connsiteY11" fmla="*/ 4317501 h 4810061"/>
                <a:gd name="connsiteX12" fmla="*/ 3998415 w 4098916"/>
                <a:gd name="connsiteY12" fmla="*/ 3399272 h 4810061"/>
                <a:gd name="connsiteX13" fmla="*/ 3773418 w 4098916"/>
                <a:gd name="connsiteY13" fmla="*/ 2949279 h 4810061"/>
                <a:gd name="connsiteX14" fmla="*/ 3001133 w 4098916"/>
                <a:gd name="connsiteY14" fmla="*/ 2547934 h 4810061"/>
                <a:gd name="connsiteX15" fmla="*/ 2703164 w 4098916"/>
                <a:gd name="connsiteY15" fmla="*/ 2426314 h 4810061"/>
                <a:gd name="connsiteX16" fmla="*/ 2666678 w 4098916"/>
                <a:gd name="connsiteY16" fmla="*/ 2371585 h 4810061"/>
                <a:gd name="connsiteX17" fmla="*/ 2666678 w 4098916"/>
                <a:gd name="connsiteY17" fmla="*/ 2225641 h 4810061"/>
                <a:gd name="connsiteX18" fmla="*/ 3031538 w 4098916"/>
                <a:gd name="connsiteY18" fmla="*/ 1465518 h 4810061"/>
                <a:gd name="connsiteX19" fmla="*/ 3031538 w 4098916"/>
                <a:gd name="connsiteY19" fmla="*/ 1246603 h 4810061"/>
                <a:gd name="connsiteX20" fmla="*/ 3153157 w 4098916"/>
                <a:gd name="connsiteY20" fmla="*/ 1283088 h 4810061"/>
                <a:gd name="connsiteX21" fmla="*/ 3049781 w 4098916"/>
                <a:gd name="connsiteY21" fmla="*/ 979039 h 4810061"/>
                <a:gd name="connsiteX22" fmla="*/ 3019376 w 4098916"/>
                <a:gd name="connsiteY22" fmla="*/ 851338 h 4810061"/>
                <a:gd name="connsiteX23" fmla="*/ 2478168 w 4098916"/>
                <a:gd name="connsiteY23" fmla="*/ 109458 h 4810061"/>
                <a:gd name="connsiteX24" fmla="*/ 2399115 w 4098916"/>
                <a:gd name="connsiteY24" fmla="*/ 115539 h 4810061"/>
                <a:gd name="connsiteX25" fmla="*/ 2344386 w 4098916"/>
                <a:gd name="connsiteY25" fmla="*/ 158106 h 4810061"/>
                <a:gd name="connsiteX26" fmla="*/ 2283576 w 4098916"/>
                <a:gd name="connsiteY26" fmla="*/ 72972 h 4810061"/>
                <a:gd name="connsiteX27" fmla="*/ 2210604 w 4098916"/>
                <a:gd name="connsiteY27" fmla="*/ 18243 h 4810061"/>
                <a:gd name="connsiteX28" fmla="*/ 2046418 w 4098916"/>
                <a:gd name="connsiteY28" fmla="*/ 0 h 4810061"/>
                <a:gd name="connsiteX29" fmla="*/ 1079541 w 4098916"/>
                <a:gd name="connsiteY29" fmla="*/ 869581 h 4810061"/>
                <a:gd name="connsiteX30" fmla="*/ 1079541 w 4098916"/>
                <a:gd name="connsiteY30" fmla="*/ 912148 h 4810061"/>
                <a:gd name="connsiteX31" fmla="*/ 1079541 w 4098916"/>
                <a:gd name="connsiteY31" fmla="*/ 912148 h 4810061"/>
                <a:gd name="connsiteX32" fmla="*/ 1079541 w 4098916"/>
                <a:gd name="connsiteY32" fmla="*/ 1015525 h 4810061"/>
                <a:gd name="connsiteX33" fmla="*/ 1000488 w 4098916"/>
                <a:gd name="connsiteY33" fmla="*/ 1398627 h 4810061"/>
                <a:gd name="connsiteX34" fmla="*/ 897111 w 4098916"/>
                <a:gd name="connsiteY34" fmla="*/ 1641867 h 4810061"/>
                <a:gd name="connsiteX35" fmla="*/ 1091703 w 4098916"/>
                <a:gd name="connsiteY35" fmla="*/ 1587138 h 4810061"/>
                <a:gd name="connsiteX36" fmla="*/ 1444400 w 4098916"/>
                <a:gd name="connsiteY36" fmla="*/ 2213480 h 4810061"/>
                <a:gd name="connsiteX37" fmla="*/ 1444400 w 4098916"/>
                <a:gd name="connsiteY37" fmla="*/ 2365504 h 4810061"/>
                <a:gd name="connsiteX38" fmla="*/ 1407914 w 4098916"/>
                <a:gd name="connsiteY38" fmla="*/ 2420233 h 4810061"/>
                <a:gd name="connsiteX39" fmla="*/ 1109946 w 4098916"/>
                <a:gd name="connsiteY39" fmla="*/ 2541853 h 4810061"/>
                <a:gd name="connsiteX40" fmla="*/ 337660 w 4098916"/>
                <a:gd name="connsiteY40" fmla="*/ 2943198 h 4810061"/>
                <a:gd name="connsiteX41" fmla="*/ 106583 w 4098916"/>
                <a:gd name="connsiteY41" fmla="*/ 3393191 h 4810061"/>
                <a:gd name="connsiteX42" fmla="*/ 3206 w 4098916"/>
                <a:gd name="connsiteY42" fmla="*/ 4317501 h 4810061"/>
                <a:gd name="connsiteX43" fmla="*/ 155230 w 4098916"/>
                <a:gd name="connsiteY43" fmla="*/ 4658037 h 4810061"/>
                <a:gd name="connsiteX44" fmla="*/ 453199 w 4098916"/>
                <a:gd name="connsiteY44" fmla="*/ 4810061 h 4810061"/>
                <a:gd name="connsiteX45" fmla="*/ 623467 w 4098916"/>
                <a:gd name="connsiteY45" fmla="*/ 4810061 h 4810061"/>
                <a:gd name="connsiteX46" fmla="*/ 623467 w 4098916"/>
                <a:gd name="connsiteY46" fmla="*/ 4621551 h 4810061"/>
                <a:gd name="connsiteX47" fmla="*/ 295093 w 4098916"/>
                <a:gd name="connsiteY47" fmla="*/ 4463445 h 4810061"/>
                <a:gd name="connsiteX48" fmla="*/ 246445 w 4098916"/>
                <a:gd name="connsiteY48" fmla="*/ 4353987 h 4810061"/>
                <a:gd name="connsiteX49" fmla="*/ 349822 w 4098916"/>
                <a:gd name="connsiteY49" fmla="*/ 3417515 h 4810061"/>
                <a:gd name="connsiteX50" fmla="*/ 349822 w 4098916"/>
                <a:gd name="connsiteY50" fmla="*/ 3405353 h 4810061"/>
                <a:gd name="connsiteX51" fmla="*/ 489685 w 4098916"/>
                <a:gd name="connsiteY51" fmla="*/ 3131709 h 4810061"/>
                <a:gd name="connsiteX52" fmla="*/ 1188998 w 4098916"/>
                <a:gd name="connsiteY52" fmla="*/ 2772930 h 4810061"/>
                <a:gd name="connsiteX53" fmla="*/ 1286294 w 4098916"/>
                <a:gd name="connsiteY53" fmla="*/ 2742525 h 4810061"/>
                <a:gd name="connsiteX54" fmla="*/ 2052499 w 4098916"/>
                <a:gd name="connsiteY54" fmla="*/ 2918874 h 4810061"/>
                <a:gd name="connsiteX55" fmla="*/ 2824784 w 4098916"/>
                <a:gd name="connsiteY55" fmla="*/ 2742525 h 4810061"/>
                <a:gd name="connsiteX56" fmla="*/ 2915999 w 4098916"/>
                <a:gd name="connsiteY56" fmla="*/ 2772930 h 4810061"/>
                <a:gd name="connsiteX57" fmla="*/ 1322780 w 4098916"/>
                <a:gd name="connsiteY57" fmla="*/ 1514166 h 4810061"/>
                <a:gd name="connsiteX58" fmla="*/ 2599788 w 4098916"/>
                <a:gd name="connsiteY58" fmla="*/ 790528 h 4810061"/>
                <a:gd name="connsiteX59" fmla="*/ 2782217 w 4098916"/>
                <a:gd name="connsiteY59" fmla="*/ 1033768 h 4810061"/>
                <a:gd name="connsiteX60" fmla="*/ 2782217 w 4098916"/>
                <a:gd name="connsiteY60" fmla="*/ 1459437 h 4810061"/>
                <a:gd name="connsiteX61" fmla="*/ 2052499 w 4098916"/>
                <a:gd name="connsiteY61" fmla="*/ 2189156 h 4810061"/>
                <a:gd name="connsiteX62" fmla="*/ 1322780 w 4098916"/>
                <a:gd name="connsiteY62" fmla="*/ 1514166 h 4810061"/>
                <a:gd name="connsiteX63" fmla="*/ 1566020 w 4098916"/>
                <a:gd name="connsiteY63" fmla="*/ 2608744 h 4810061"/>
                <a:gd name="connsiteX64" fmla="*/ 1687639 w 4098916"/>
                <a:gd name="connsiteY64" fmla="*/ 2365504 h 4810061"/>
                <a:gd name="connsiteX65" fmla="*/ 1687639 w 4098916"/>
                <a:gd name="connsiteY65" fmla="*/ 2359423 h 4810061"/>
                <a:gd name="connsiteX66" fmla="*/ 2417358 w 4098916"/>
                <a:gd name="connsiteY66" fmla="*/ 2359423 h 4810061"/>
                <a:gd name="connsiteX67" fmla="*/ 2417358 w 4098916"/>
                <a:gd name="connsiteY67" fmla="*/ 2365504 h 4810061"/>
                <a:gd name="connsiteX68" fmla="*/ 2532897 w 4098916"/>
                <a:gd name="connsiteY68" fmla="*/ 2608744 h 4810061"/>
                <a:gd name="connsiteX69" fmla="*/ 2046418 w 4098916"/>
                <a:gd name="connsiteY69" fmla="*/ 2675635 h 4810061"/>
                <a:gd name="connsiteX70" fmla="*/ 1566020 w 4098916"/>
                <a:gd name="connsiteY70" fmla="*/ 2608744 h 481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098916" h="4810061">
                  <a:moveTo>
                    <a:pt x="2915999" y="2772930"/>
                  </a:moveTo>
                  <a:cubicBezTo>
                    <a:pt x="3171400" y="2864145"/>
                    <a:pt x="3414640" y="2967522"/>
                    <a:pt x="3615312" y="3131709"/>
                  </a:cubicBezTo>
                  <a:cubicBezTo>
                    <a:pt x="3700446" y="3198599"/>
                    <a:pt x="3749094" y="3295895"/>
                    <a:pt x="3749094" y="3405353"/>
                  </a:cubicBezTo>
                  <a:lnTo>
                    <a:pt x="3858552" y="4347906"/>
                  </a:lnTo>
                  <a:cubicBezTo>
                    <a:pt x="3864633" y="4390473"/>
                    <a:pt x="3846390" y="4433040"/>
                    <a:pt x="3809904" y="4457364"/>
                  </a:cubicBezTo>
                  <a:lnTo>
                    <a:pt x="3809904" y="4457364"/>
                  </a:lnTo>
                  <a:cubicBezTo>
                    <a:pt x="3706527" y="4524255"/>
                    <a:pt x="3597070" y="4578984"/>
                    <a:pt x="3481531" y="4615470"/>
                  </a:cubicBezTo>
                  <a:lnTo>
                    <a:pt x="3481531" y="4810061"/>
                  </a:lnTo>
                  <a:lnTo>
                    <a:pt x="3645717" y="4810061"/>
                  </a:lnTo>
                  <a:cubicBezTo>
                    <a:pt x="3749094" y="4767495"/>
                    <a:pt x="3852471" y="4718846"/>
                    <a:pt x="3943686" y="4658037"/>
                  </a:cubicBezTo>
                  <a:lnTo>
                    <a:pt x="3943686" y="4658037"/>
                  </a:lnTo>
                  <a:cubicBezTo>
                    <a:pt x="4053144" y="4585065"/>
                    <a:pt x="4113954" y="4451283"/>
                    <a:pt x="4095710" y="4317501"/>
                  </a:cubicBezTo>
                  <a:lnTo>
                    <a:pt x="3998415" y="3399272"/>
                  </a:lnTo>
                  <a:cubicBezTo>
                    <a:pt x="3992334" y="3222924"/>
                    <a:pt x="3913281" y="3058737"/>
                    <a:pt x="3773418" y="2949279"/>
                  </a:cubicBezTo>
                  <a:cubicBezTo>
                    <a:pt x="3548422" y="2760769"/>
                    <a:pt x="3280858" y="2645230"/>
                    <a:pt x="3001133" y="2547934"/>
                  </a:cubicBezTo>
                  <a:lnTo>
                    <a:pt x="2703164" y="2426314"/>
                  </a:lnTo>
                  <a:cubicBezTo>
                    <a:pt x="2678840" y="2414152"/>
                    <a:pt x="2666678" y="2395909"/>
                    <a:pt x="2666678" y="2371585"/>
                  </a:cubicBezTo>
                  <a:lnTo>
                    <a:pt x="2666678" y="2225641"/>
                  </a:lnTo>
                  <a:cubicBezTo>
                    <a:pt x="2897756" y="2043212"/>
                    <a:pt x="3031538" y="1763486"/>
                    <a:pt x="3031538" y="1465518"/>
                  </a:cubicBezTo>
                  <a:lnTo>
                    <a:pt x="3031538" y="1246603"/>
                  </a:lnTo>
                  <a:cubicBezTo>
                    <a:pt x="3068023" y="1270926"/>
                    <a:pt x="3110591" y="1277007"/>
                    <a:pt x="3153157" y="1283088"/>
                  </a:cubicBezTo>
                  <a:lnTo>
                    <a:pt x="3049781" y="979039"/>
                  </a:lnTo>
                  <a:cubicBezTo>
                    <a:pt x="3037618" y="936472"/>
                    <a:pt x="3025457" y="893905"/>
                    <a:pt x="3019376" y="851338"/>
                  </a:cubicBezTo>
                  <a:cubicBezTo>
                    <a:pt x="2970728" y="504722"/>
                    <a:pt x="2763974" y="261482"/>
                    <a:pt x="2478168" y="109458"/>
                  </a:cubicBezTo>
                  <a:cubicBezTo>
                    <a:pt x="2453844" y="97296"/>
                    <a:pt x="2423439" y="97296"/>
                    <a:pt x="2399115" y="115539"/>
                  </a:cubicBezTo>
                  <a:lnTo>
                    <a:pt x="2344386" y="158106"/>
                  </a:lnTo>
                  <a:lnTo>
                    <a:pt x="2283576" y="72972"/>
                  </a:lnTo>
                  <a:cubicBezTo>
                    <a:pt x="2265333" y="48648"/>
                    <a:pt x="2241009" y="24324"/>
                    <a:pt x="2210604" y="18243"/>
                  </a:cubicBezTo>
                  <a:cubicBezTo>
                    <a:pt x="2155876" y="6081"/>
                    <a:pt x="2101147" y="0"/>
                    <a:pt x="2046418" y="0"/>
                  </a:cubicBezTo>
                  <a:cubicBezTo>
                    <a:pt x="1566020" y="0"/>
                    <a:pt x="1164675" y="377021"/>
                    <a:pt x="1079541" y="869581"/>
                  </a:cubicBezTo>
                  <a:lnTo>
                    <a:pt x="1079541" y="912148"/>
                  </a:lnTo>
                  <a:lnTo>
                    <a:pt x="1079541" y="912148"/>
                  </a:lnTo>
                  <a:lnTo>
                    <a:pt x="1079541" y="1015525"/>
                  </a:lnTo>
                  <a:cubicBezTo>
                    <a:pt x="1079541" y="1149307"/>
                    <a:pt x="1055217" y="1277007"/>
                    <a:pt x="1000488" y="1398627"/>
                  </a:cubicBezTo>
                  <a:lnTo>
                    <a:pt x="897111" y="1641867"/>
                  </a:lnTo>
                  <a:cubicBezTo>
                    <a:pt x="897111" y="1641867"/>
                    <a:pt x="970083" y="1623624"/>
                    <a:pt x="1091703" y="1587138"/>
                  </a:cubicBezTo>
                  <a:cubicBezTo>
                    <a:pt x="1122108" y="1836458"/>
                    <a:pt x="1249808" y="2061455"/>
                    <a:pt x="1444400" y="2213480"/>
                  </a:cubicBezTo>
                  <a:lnTo>
                    <a:pt x="1444400" y="2365504"/>
                  </a:lnTo>
                  <a:cubicBezTo>
                    <a:pt x="1444400" y="2389828"/>
                    <a:pt x="1432238" y="2414152"/>
                    <a:pt x="1407914" y="2420233"/>
                  </a:cubicBezTo>
                  <a:lnTo>
                    <a:pt x="1109946" y="2541853"/>
                  </a:lnTo>
                  <a:cubicBezTo>
                    <a:pt x="830220" y="2639149"/>
                    <a:pt x="562657" y="2754687"/>
                    <a:pt x="337660" y="2943198"/>
                  </a:cubicBezTo>
                  <a:cubicBezTo>
                    <a:pt x="197797" y="3052656"/>
                    <a:pt x="112664" y="3216843"/>
                    <a:pt x="106583" y="3393191"/>
                  </a:cubicBezTo>
                  <a:lnTo>
                    <a:pt x="3206" y="4317501"/>
                  </a:lnTo>
                  <a:cubicBezTo>
                    <a:pt x="-15037" y="4451283"/>
                    <a:pt x="45773" y="4585065"/>
                    <a:pt x="155230" y="4658037"/>
                  </a:cubicBezTo>
                  <a:cubicBezTo>
                    <a:pt x="246445" y="4718846"/>
                    <a:pt x="349822" y="4767495"/>
                    <a:pt x="453199" y="4810061"/>
                  </a:cubicBezTo>
                  <a:lnTo>
                    <a:pt x="623467" y="4810061"/>
                  </a:lnTo>
                  <a:lnTo>
                    <a:pt x="623467" y="4621551"/>
                  </a:lnTo>
                  <a:cubicBezTo>
                    <a:pt x="507928" y="4578984"/>
                    <a:pt x="398470" y="4530336"/>
                    <a:pt x="295093" y="4463445"/>
                  </a:cubicBezTo>
                  <a:cubicBezTo>
                    <a:pt x="258607" y="4439121"/>
                    <a:pt x="240364" y="4396554"/>
                    <a:pt x="246445" y="4353987"/>
                  </a:cubicBezTo>
                  <a:lnTo>
                    <a:pt x="349822" y="3417515"/>
                  </a:lnTo>
                  <a:lnTo>
                    <a:pt x="349822" y="3405353"/>
                  </a:lnTo>
                  <a:cubicBezTo>
                    <a:pt x="349822" y="3295895"/>
                    <a:pt x="404551" y="3198599"/>
                    <a:pt x="489685" y="3131709"/>
                  </a:cubicBezTo>
                  <a:cubicBezTo>
                    <a:pt x="690357" y="2967522"/>
                    <a:pt x="933597" y="2864145"/>
                    <a:pt x="1188998" y="2772930"/>
                  </a:cubicBezTo>
                  <a:lnTo>
                    <a:pt x="1286294" y="2742525"/>
                  </a:lnTo>
                  <a:cubicBezTo>
                    <a:pt x="1462643" y="2851983"/>
                    <a:pt x="1742368" y="2918874"/>
                    <a:pt x="2052499" y="2918874"/>
                  </a:cubicBezTo>
                  <a:cubicBezTo>
                    <a:pt x="2362629" y="2918874"/>
                    <a:pt x="2642355" y="2851983"/>
                    <a:pt x="2824784" y="2742525"/>
                  </a:cubicBezTo>
                  <a:lnTo>
                    <a:pt x="2915999" y="2772930"/>
                  </a:lnTo>
                  <a:close/>
                  <a:moveTo>
                    <a:pt x="1322780" y="1514166"/>
                  </a:moveTo>
                  <a:cubicBezTo>
                    <a:pt x="1736287" y="1374303"/>
                    <a:pt x="2332224" y="1131064"/>
                    <a:pt x="2599788" y="790528"/>
                  </a:cubicBezTo>
                  <a:cubicBezTo>
                    <a:pt x="2654517" y="875662"/>
                    <a:pt x="2715326" y="954715"/>
                    <a:pt x="2782217" y="1033768"/>
                  </a:cubicBezTo>
                  <a:lnTo>
                    <a:pt x="2782217" y="1459437"/>
                  </a:lnTo>
                  <a:cubicBezTo>
                    <a:pt x="2782217" y="1860782"/>
                    <a:pt x="2453844" y="2189156"/>
                    <a:pt x="2052499" y="2189156"/>
                  </a:cubicBezTo>
                  <a:cubicBezTo>
                    <a:pt x="1669396" y="2189156"/>
                    <a:pt x="1353185" y="1897268"/>
                    <a:pt x="1322780" y="1514166"/>
                  </a:cubicBezTo>
                  <a:close/>
                  <a:moveTo>
                    <a:pt x="1566020" y="2608744"/>
                  </a:moveTo>
                  <a:cubicBezTo>
                    <a:pt x="1638992" y="2554015"/>
                    <a:pt x="1687639" y="2462800"/>
                    <a:pt x="1687639" y="2365504"/>
                  </a:cubicBezTo>
                  <a:lnTo>
                    <a:pt x="1687639" y="2359423"/>
                  </a:lnTo>
                  <a:cubicBezTo>
                    <a:pt x="1918717" y="2456719"/>
                    <a:pt x="2186280" y="2456719"/>
                    <a:pt x="2417358" y="2359423"/>
                  </a:cubicBezTo>
                  <a:lnTo>
                    <a:pt x="2417358" y="2365504"/>
                  </a:lnTo>
                  <a:cubicBezTo>
                    <a:pt x="2417358" y="2456719"/>
                    <a:pt x="2459925" y="2547934"/>
                    <a:pt x="2532897" y="2608744"/>
                  </a:cubicBezTo>
                  <a:cubicBezTo>
                    <a:pt x="2374791" y="2657392"/>
                    <a:pt x="2210604" y="2681716"/>
                    <a:pt x="2046418" y="2675635"/>
                  </a:cubicBezTo>
                  <a:cubicBezTo>
                    <a:pt x="1888312" y="2675635"/>
                    <a:pt x="1724125" y="2651311"/>
                    <a:pt x="1566020" y="2608744"/>
                  </a:cubicBezTo>
                  <a:close/>
                </a:path>
              </a:pathLst>
            </a:custGeom>
            <a:solidFill>
              <a:srgbClr val="0070C0"/>
            </a:solidFill>
            <a:ln w="60722" cap="flat">
              <a:solidFill>
                <a:srgbClr val="0070C0"/>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5" name="Freeform: Shape 14">
              <a:extLst>
                <a:ext uri="{FF2B5EF4-FFF2-40B4-BE49-F238E27FC236}">
                  <a16:creationId xmlns:a16="http://schemas.microsoft.com/office/drawing/2014/main" id="{DAD086D5-5AC8-43F9-9B73-54BA44F794D3}"/>
                </a:ext>
              </a:extLst>
            </p:cNvPr>
            <p:cNvSpPr/>
            <p:nvPr/>
          </p:nvSpPr>
          <p:spPr>
            <a:xfrm>
              <a:off x="5000504" y="3881022"/>
              <a:ext cx="3545215" cy="1897268"/>
            </a:xfrm>
            <a:custGeom>
              <a:avLst/>
              <a:gdLst>
                <a:gd name="connsiteX0" fmla="*/ 3083061 w 3545215"/>
                <a:gd name="connsiteY0" fmla="*/ 152025 h 1897268"/>
                <a:gd name="connsiteX1" fmla="*/ 2931036 w 3545215"/>
                <a:gd name="connsiteY1" fmla="*/ 0 h 1897268"/>
                <a:gd name="connsiteX2" fmla="*/ 2931036 w 3545215"/>
                <a:gd name="connsiteY2" fmla="*/ 0 h 1897268"/>
                <a:gd name="connsiteX3" fmla="*/ 614180 w 3545215"/>
                <a:gd name="connsiteY3" fmla="*/ 0 h 1897268"/>
                <a:gd name="connsiteX4" fmla="*/ 462155 w 3545215"/>
                <a:gd name="connsiteY4" fmla="*/ 152025 h 1897268"/>
                <a:gd name="connsiteX5" fmla="*/ 462155 w 3545215"/>
                <a:gd name="connsiteY5" fmla="*/ 152025 h 1897268"/>
                <a:gd name="connsiteX6" fmla="*/ 462155 w 3545215"/>
                <a:gd name="connsiteY6" fmla="*/ 1666190 h 1897268"/>
                <a:gd name="connsiteX7" fmla="*/ 0 w 3545215"/>
                <a:gd name="connsiteY7" fmla="*/ 1666190 h 1897268"/>
                <a:gd name="connsiteX8" fmla="*/ 0 w 3545215"/>
                <a:gd name="connsiteY8" fmla="*/ 1745244 h 1897268"/>
                <a:gd name="connsiteX9" fmla="*/ 152025 w 3545215"/>
                <a:gd name="connsiteY9" fmla="*/ 1897268 h 1897268"/>
                <a:gd name="connsiteX10" fmla="*/ 3393191 w 3545215"/>
                <a:gd name="connsiteY10" fmla="*/ 1897268 h 1897268"/>
                <a:gd name="connsiteX11" fmla="*/ 3545216 w 3545215"/>
                <a:gd name="connsiteY11" fmla="*/ 1745244 h 1897268"/>
                <a:gd name="connsiteX12" fmla="*/ 3545216 w 3545215"/>
                <a:gd name="connsiteY12" fmla="*/ 1666190 h 1897268"/>
                <a:gd name="connsiteX13" fmla="*/ 3083061 w 3545215"/>
                <a:gd name="connsiteY13" fmla="*/ 1666190 h 1897268"/>
                <a:gd name="connsiteX14" fmla="*/ 3083061 w 3545215"/>
                <a:gd name="connsiteY14" fmla="*/ 152025 h 1897268"/>
                <a:gd name="connsiteX15" fmla="*/ 1453356 w 3545215"/>
                <a:gd name="connsiteY15" fmla="*/ 1155388 h 1897268"/>
                <a:gd name="connsiteX16" fmla="*/ 1368222 w 3545215"/>
                <a:gd name="connsiteY16" fmla="*/ 1240521 h 1897268"/>
                <a:gd name="connsiteX17" fmla="*/ 1027687 w 3545215"/>
                <a:gd name="connsiteY17" fmla="*/ 899986 h 1897268"/>
                <a:gd name="connsiteX18" fmla="*/ 1368222 w 3545215"/>
                <a:gd name="connsiteY18" fmla="*/ 559451 h 1897268"/>
                <a:gd name="connsiteX19" fmla="*/ 1453356 w 3545215"/>
                <a:gd name="connsiteY19" fmla="*/ 644585 h 1897268"/>
                <a:gd name="connsiteX20" fmla="*/ 1197955 w 3545215"/>
                <a:gd name="connsiteY20" fmla="*/ 899986 h 1897268"/>
                <a:gd name="connsiteX21" fmla="*/ 1453356 w 3545215"/>
                <a:gd name="connsiteY21" fmla="*/ 1155388 h 1897268"/>
                <a:gd name="connsiteX22" fmla="*/ 1684434 w 3545215"/>
                <a:gd name="connsiteY22" fmla="*/ 1283089 h 1897268"/>
                <a:gd name="connsiteX23" fmla="*/ 1574976 w 3545215"/>
                <a:gd name="connsiteY23" fmla="*/ 1234440 h 1897268"/>
                <a:gd name="connsiteX24" fmla="*/ 1860782 w 3545215"/>
                <a:gd name="connsiteY24" fmla="*/ 547289 h 1897268"/>
                <a:gd name="connsiteX25" fmla="*/ 1970240 w 3545215"/>
                <a:gd name="connsiteY25" fmla="*/ 595937 h 1897268"/>
                <a:gd name="connsiteX26" fmla="*/ 1684434 w 3545215"/>
                <a:gd name="connsiteY26" fmla="*/ 1283089 h 1897268"/>
                <a:gd name="connsiteX27" fmla="*/ 2170913 w 3545215"/>
                <a:gd name="connsiteY27" fmla="*/ 1246603 h 1897268"/>
                <a:gd name="connsiteX28" fmla="*/ 2085779 w 3545215"/>
                <a:gd name="connsiteY28" fmla="*/ 1161469 h 1897268"/>
                <a:gd name="connsiteX29" fmla="*/ 2341180 w 3545215"/>
                <a:gd name="connsiteY29" fmla="*/ 906067 h 1897268"/>
                <a:gd name="connsiteX30" fmla="*/ 2085779 w 3545215"/>
                <a:gd name="connsiteY30" fmla="*/ 650666 h 1897268"/>
                <a:gd name="connsiteX31" fmla="*/ 2170913 w 3545215"/>
                <a:gd name="connsiteY31" fmla="*/ 565532 h 1897268"/>
                <a:gd name="connsiteX32" fmla="*/ 2511448 w 3545215"/>
                <a:gd name="connsiteY32" fmla="*/ 906067 h 1897268"/>
                <a:gd name="connsiteX33" fmla="*/ 2170913 w 3545215"/>
                <a:gd name="connsiteY33" fmla="*/ 1246603 h 1897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545215" h="1897268">
                  <a:moveTo>
                    <a:pt x="3083061" y="152025"/>
                  </a:moveTo>
                  <a:cubicBezTo>
                    <a:pt x="3083061" y="66891"/>
                    <a:pt x="3016170" y="0"/>
                    <a:pt x="2931036" y="0"/>
                  </a:cubicBezTo>
                  <a:lnTo>
                    <a:pt x="2931036" y="0"/>
                  </a:lnTo>
                  <a:lnTo>
                    <a:pt x="614180" y="0"/>
                  </a:lnTo>
                  <a:cubicBezTo>
                    <a:pt x="529046" y="0"/>
                    <a:pt x="462155" y="66891"/>
                    <a:pt x="462155" y="152025"/>
                  </a:cubicBezTo>
                  <a:lnTo>
                    <a:pt x="462155" y="152025"/>
                  </a:lnTo>
                  <a:lnTo>
                    <a:pt x="462155" y="1666190"/>
                  </a:lnTo>
                  <a:lnTo>
                    <a:pt x="0" y="1666190"/>
                  </a:lnTo>
                  <a:lnTo>
                    <a:pt x="0" y="1745244"/>
                  </a:lnTo>
                  <a:cubicBezTo>
                    <a:pt x="0" y="1830377"/>
                    <a:pt x="66891" y="1897268"/>
                    <a:pt x="152025" y="1897268"/>
                  </a:cubicBezTo>
                  <a:lnTo>
                    <a:pt x="3393191" y="1897268"/>
                  </a:lnTo>
                  <a:cubicBezTo>
                    <a:pt x="3478325" y="1897268"/>
                    <a:pt x="3545216" y="1830377"/>
                    <a:pt x="3545216" y="1745244"/>
                  </a:cubicBezTo>
                  <a:lnTo>
                    <a:pt x="3545216" y="1666190"/>
                  </a:lnTo>
                  <a:lnTo>
                    <a:pt x="3083061" y="1666190"/>
                  </a:lnTo>
                  <a:lnTo>
                    <a:pt x="3083061" y="152025"/>
                  </a:lnTo>
                  <a:close/>
                  <a:moveTo>
                    <a:pt x="1453356" y="1155388"/>
                  </a:moveTo>
                  <a:lnTo>
                    <a:pt x="1368222" y="1240521"/>
                  </a:lnTo>
                  <a:lnTo>
                    <a:pt x="1027687" y="899986"/>
                  </a:lnTo>
                  <a:lnTo>
                    <a:pt x="1368222" y="559451"/>
                  </a:lnTo>
                  <a:lnTo>
                    <a:pt x="1453356" y="644585"/>
                  </a:lnTo>
                  <a:lnTo>
                    <a:pt x="1197955" y="899986"/>
                  </a:lnTo>
                  <a:lnTo>
                    <a:pt x="1453356" y="1155388"/>
                  </a:lnTo>
                  <a:close/>
                  <a:moveTo>
                    <a:pt x="1684434" y="1283089"/>
                  </a:moveTo>
                  <a:lnTo>
                    <a:pt x="1574976" y="1234440"/>
                  </a:lnTo>
                  <a:lnTo>
                    <a:pt x="1860782" y="547289"/>
                  </a:lnTo>
                  <a:lnTo>
                    <a:pt x="1970240" y="595937"/>
                  </a:lnTo>
                  <a:lnTo>
                    <a:pt x="1684434" y="1283089"/>
                  </a:lnTo>
                  <a:close/>
                  <a:moveTo>
                    <a:pt x="2170913" y="1246603"/>
                  </a:moveTo>
                  <a:lnTo>
                    <a:pt x="2085779" y="1161469"/>
                  </a:lnTo>
                  <a:lnTo>
                    <a:pt x="2341180" y="906067"/>
                  </a:lnTo>
                  <a:lnTo>
                    <a:pt x="2085779" y="650666"/>
                  </a:lnTo>
                  <a:lnTo>
                    <a:pt x="2170913" y="565532"/>
                  </a:lnTo>
                  <a:lnTo>
                    <a:pt x="2511448" y="906067"/>
                  </a:lnTo>
                  <a:lnTo>
                    <a:pt x="2170913" y="1246603"/>
                  </a:lnTo>
                  <a:close/>
                </a:path>
              </a:pathLst>
            </a:custGeom>
            <a:solidFill>
              <a:srgbClr val="0070C0"/>
            </a:solidFill>
            <a:ln w="60722" cap="flat">
              <a:solidFill>
                <a:srgbClr val="0070C0"/>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6" name="Rectangle 15">
              <a:extLst>
                <a:ext uri="{FF2B5EF4-FFF2-40B4-BE49-F238E27FC236}">
                  <a16:creationId xmlns:a16="http://schemas.microsoft.com/office/drawing/2014/main" id="{65669196-C8DF-43B4-B803-060E90B48FB7}"/>
                </a:ext>
              </a:extLst>
            </p:cNvPr>
            <p:cNvSpPr/>
            <p:nvPr/>
          </p:nvSpPr>
          <p:spPr bwMode="auto">
            <a:xfrm>
              <a:off x="5745018" y="4276436"/>
              <a:ext cx="2096655" cy="979055"/>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17" name="Graphic 16" descr="Skull with solid fill">
              <a:extLst>
                <a:ext uri="{FF2B5EF4-FFF2-40B4-BE49-F238E27FC236}">
                  <a16:creationId xmlns:a16="http://schemas.microsoft.com/office/drawing/2014/main" id="{DD5A98A0-8A8B-4940-A2A4-E52879A57C3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94315" y="3863346"/>
              <a:ext cx="1798060" cy="1798060"/>
            </a:xfrm>
            <a:prstGeom prst="rect">
              <a:avLst/>
            </a:prstGeom>
          </p:spPr>
        </p:pic>
      </p:grpSp>
      <p:grpSp>
        <p:nvGrpSpPr>
          <p:cNvPr id="18" name="Group 17" descr="An icon showing various toggles / settings to represent customizations.">
            <a:extLst>
              <a:ext uri="{FF2B5EF4-FFF2-40B4-BE49-F238E27FC236}">
                <a16:creationId xmlns:a16="http://schemas.microsoft.com/office/drawing/2014/main" id="{A4471EC0-A18A-41AB-B07A-65BF91AB9E2C}"/>
              </a:ext>
            </a:extLst>
          </p:cNvPr>
          <p:cNvGrpSpPr/>
          <p:nvPr/>
        </p:nvGrpSpPr>
        <p:grpSpPr>
          <a:xfrm>
            <a:off x="8762337" y="1642636"/>
            <a:ext cx="1979556" cy="1979556"/>
            <a:chOff x="7879914" y="1387963"/>
            <a:chExt cx="3022322" cy="3022322"/>
          </a:xfrm>
        </p:grpSpPr>
        <p:pic>
          <p:nvPicPr>
            <p:cNvPr id="19" name="Graphic 18" descr="Settings with solid fill">
              <a:extLst>
                <a:ext uri="{FF2B5EF4-FFF2-40B4-BE49-F238E27FC236}">
                  <a16:creationId xmlns:a16="http://schemas.microsoft.com/office/drawing/2014/main" id="{4CA1819F-687F-4641-9EAB-1A89D8E4DFA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79914" y="1387963"/>
              <a:ext cx="3022322" cy="3022322"/>
            </a:xfrm>
            <a:prstGeom prst="rect">
              <a:avLst/>
            </a:prstGeom>
          </p:spPr>
        </p:pic>
        <p:cxnSp>
          <p:nvCxnSpPr>
            <p:cNvPr id="20" name="Straight Connector 19">
              <a:extLst>
                <a:ext uri="{FF2B5EF4-FFF2-40B4-BE49-F238E27FC236}">
                  <a16:creationId xmlns:a16="http://schemas.microsoft.com/office/drawing/2014/main" id="{F8A29E1A-4F1D-41B4-876A-22D1DC52F6BE}"/>
                </a:ext>
              </a:extLst>
            </p:cNvPr>
            <p:cNvCxnSpPr>
              <a:cxnSpLocks/>
            </p:cNvCxnSpPr>
            <p:nvPr/>
          </p:nvCxnSpPr>
          <p:spPr>
            <a:xfrm>
              <a:off x="8301038" y="2899124"/>
              <a:ext cx="2163762" cy="0"/>
            </a:xfrm>
            <a:prstGeom prst="line">
              <a:avLst/>
            </a:prstGeom>
            <a:ln w="190500">
              <a:solidFill>
                <a:srgbClr val="C1C1C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54E4906-77E9-4D9C-9306-67C13543506F}"/>
                </a:ext>
              </a:extLst>
            </p:cNvPr>
            <p:cNvCxnSpPr>
              <a:cxnSpLocks/>
            </p:cNvCxnSpPr>
            <p:nvPr/>
          </p:nvCxnSpPr>
          <p:spPr>
            <a:xfrm>
              <a:off x="8309193" y="3649471"/>
              <a:ext cx="2163762" cy="0"/>
            </a:xfrm>
            <a:prstGeom prst="line">
              <a:avLst/>
            </a:prstGeom>
            <a:ln w="190500">
              <a:solidFill>
                <a:srgbClr val="C1C1C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6E1AE8B9-6A33-4888-8EB6-1E559E6C1327}"/>
                </a:ext>
              </a:extLst>
            </p:cNvPr>
            <p:cNvSpPr/>
            <p:nvPr/>
          </p:nvSpPr>
          <p:spPr bwMode="auto">
            <a:xfrm>
              <a:off x="8634473" y="2583560"/>
              <a:ext cx="631128" cy="63112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3" name="Oval 22">
              <a:extLst>
                <a:ext uri="{FF2B5EF4-FFF2-40B4-BE49-F238E27FC236}">
                  <a16:creationId xmlns:a16="http://schemas.microsoft.com/office/drawing/2014/main" id="{9F8954A8-71B1-4DB7-8E0F-474F9241C1AC}"/>
                </a:ext>
              </a:extLst>
            </p:cNvPr>
            <p:cNvSpPr/>
            <p:nvPr/>
          </p:nvSpPr>
          <p:spPr bwMode="auto">
            <a:xfrm>
              <a:off x="9497991" y="3409949"/>
              <a:ext cx="466726" cy="466726"/>
            </a:xfrm>
            <a:prstGeom prst="ellipse">
              <a:avLst/>
            </a:prstGeom>
            <a:solidFill>
              <a:schemeClr val="bg1"/>
            </a:solidFill>
            <a:ln w="1778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cxnSp>
          <p:nvCxnSpPr>
            <p:cNvPr id="24" name="Straight Connector 23">
              <a:extLst>
                <a:ext uri="{FF2B5EF4-FFF2-40B4-BE49-F238E27FC236}">
                  <a16:creationId xmlns:a16="http://schemas.microsoft.com/office/drawing/2014/main" id="{F2124830-56DD-426A-8FF0-3F5E90EEC9BB}"/>
                </a:ext>
              </a:extLst>
            </p:cNvPr>
            <p:cNvCxnSpPr>
              <a:cxnSpLocks/>
            </p:cNvCxnSpPr>
            <p:nvPr/>
          </p:nvCxnSpPr>
          <p:spPr>
            <a:xfrm>
              <a:off x="8309193" y="2137407"/>
              <a:ext cx="2163762" cy="0"/>
            </a:xfrm>
            <a:prstGeom prst="line">
              <a:avLst/>
            </a:prstGeom>
            <a:ln w="190500">
              <a:solidFill>
                <a:srgbClr val="C1C1C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F4B09B83-659B-4D5E-80EE-11B1E73E4BC7}"/>
                </a:ext>
              </a:extLst>
            </p:cNvPr>
            <p:cNvSpPr/>
            <p:nvPr/>
          </p:nvSpPr>
          <p:spPr bwMode="auto">
            <a:xfrm>
              <a:off x="9637460" y="1904756"/>
              <a:ext cx="466726" cy="466726"/>
            </a:xfrm>
            <a:prstGeom prst="ellipse">
              <a:avLst/>
            </a:prstGeom>
            <a:solidFill>
              <a:schemeClr val="bg1"/>
            </a:solidFill>
            <a:ln w="17780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26" name="Text Placeholder 2">
            <a:extLst>
              <a:ext uri="{FF2B5EF4-FFF2-40B4-BE49-F238E27FC236}">
                <a16:creationId xmlns:a16="http://schemas.microsoft.com/office/drawing/2014/main" id="{7F87C004-D227-44EB-AC7A-6CF903743B2F}"/>
              </a:ext>
            </a:extLst>
          </p:cNvPr>
          <p:cNvSpPr txBox="1">
            <a:spLocks/>
          </p:cNvSpPr>
          <p:nvPr/>
        </p:nvSpPr>
        <p:spPr>
          <a:xfrm>
            <a:off x="582613" y="5031193"/>
            <a:ext cx="3475037" cy="1107996"/>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Human-operated ransomware are increasing as it becomes easier and more lucrative for attackers to carry out attacks.</a:t>
            </a:r>
          </a:p>
        </p:txBody>
      </p:sp>
      <p:sp>
        <p:nvSpPr>
          <p:cNvPr id="27" name="Text Placeholder 4">
            <a:extLst>
              <a:ext uri="{FF2B5EF4-FFF2-40B4-BE49-F238E27FC236}">
                <a16:creationId xmlns:a16="http://schemas.microsoft.com/office/drawing/2014/main" id="{54CE813F-4831-4004-BD01-96F07104C66F}"/>
              </a:ext>
            </a:extLst>
          </p:cNvPr>
          <p:cNvSpPr txBox="1">
            <a:spLocks/>
          </p:cNvSpPr>
          <p:nvPr/>
        </p:nvSpPr>
        <p:spPr>
          <a:xfrm>
            <a:off x="4356101" y="5031193"/>
            <a:ext cx="3475037" cy="1107996"/>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Attackers keep finding new techniques or using malware-as-a-service models to easily deploy complex attacks.</a:t>
            </a:r>
          </a:p>
        </p:txBody>
      </p:sp>
      <p:sp>
        <p:nvSpPr>
          <p:cNvPr id="28" name="Text Placeholder 6">
            <a:extLst>
              <a:ext uri="{FF2B5EF4-FFF2-40B4-BE49-F238E27FC236}">
                <a16:creationId xmlns:a16="http://schemas.microsoft.com/office/drawing/2014/main" id="{C2F63FA1-EC56-4E81-B8CD-ADA237CC8E2E}"/>
              </a:ext>
            </a:extLst>
          </p:cNvPr>
          <p:cNvSpPr txBox="1">
            <a:spLocks/>
          </p:cNvSpPr>
          <p:nvPr/>
        </p:nvSpPr>
        <p:spPr>
          <a:xfrm>
            <a:off x="8134669" y="5031193"/>
            <a:ext cx="3475037" cy="1107996"/>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Customizations and toggles are powerful and necessary; during an active attack it’s hard to know which to turn on.</a:t>
            </a:r>
          </a:p>
        </p:txBody>
      </p:sp>
    </p:spTree>
    <p:extLst>
      <p:ext uri="{BB962C8B-B14F-4D97-AF65-F5344CB8AC3E}">
        <p14:creationId xmlns:p14="http://schemas.microsoft.com/office/powerpoint/2010/main" val="252270028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FAFB87-2B06-4C22-9986-F726D4AFEBC1}"/>
              </a:ext>
            </a:extLst>
          </p:cNvPr>
          <p:cNvSpPr txBox="1"/>
          <p:nvPr/>
        </p:nvSpPr>
        <p:spPr>
          <a:xfrm>
            <a:off x="7405557" y="3036913"/>
            <a:ext cx="3551477" cy="1192634"/>
          </a:xfrm>
          <a:prstGeom prst="rect">
            <a:avLst/>
          </a:prstGeom>
          <a:noFill/>
        </p:spPr>
        <p:txBody>
          <a:bodyPr wrap="square" lIns="0" tIns="0" rIns="0" bIns="0" rtlCol="0">
            <a:spAutoFit/>
          </a:bodyPr>
          <a:lstStyle/>
          <a:p>
            <a:pPr marL="0" marR="0" lvl="0" indent="0" algn="l" defTabSz="609570" rtl="0" eaLnBrk="1" fontAlgn="auto" latinLnBrk="0" hangingPunct="1">
              <a:lnSpc>
                <a:spcPts val="3100"/>
              </a:lnSpc>
              <a:spcBef>
                <a:spcPts val="0"/>
              </a:spcBef>
              <a:spcAft>
                <a:spcPts val="0"/>
              </a:spcAft>
              <a:buClrTx/>
              <a:buSzTx/>
              <a:buFontTx/>
              <a:buNone/>
              <a:tabLst/>
              <a:defRPr/>
            </a:pPr>
            <a:r>
              <a:rPr kumimoji="0" lang="en-US" sz="2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panose="020B0502040204020203" pitchFamily="34" charset="0"/>
                <a:ea typeface="+mn-ea"/>
                <a:cs typeface="+mn-cs"/>
              </a:rPr>
              <a:t>Users, devices, apps, and data protected behind a DMZ/firewall</a:t>
            </a:r>
          </a:p>
        </p:txBody>
      </p:sp>
      <p:sp>
        <p:nvSpPr>
          <p:cNvPr id="20" name="Title 1">
            <a:extLst>
              <a:ext uri="{FF2B5EF4-FFF2-40B4-BE49-F238E27FC236}">
                <a16:creationId xmlns:a16="http://schemas.microsoft.com/office/drawing/2014/main" id="{FFAE5017-DB40-4E0C-B542-DAB582842A80}"/>
              </a:ext>
            </a:extLst>
          </p:cNvPr>
          <p:cNvSpPr txBox="1">
            <a:spLocks/>
          </p:cNvSpPr>
          <p:nvPr/>
        </p:nvSpPr>
        <p:spPr>
          <a:xfrm>
            <a:off x="588263" y="417786"/>
            <a:ext cx="11018520" cy="553999"/>
          </a:xfrm>
          <a:prstGeom prst="rect">
            <a:avLst/>
          </a:prstGeom>
        </p:spPr>
        <p:txBody>
          <a:bodyPr anchor="t"/>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00000"/>
                </a:solidFill>
                <a:effectLst/>
                <a:uLnTx/>
                <a:uFillTx/>
                <a:latin typeface="Segoe UI Semibold"/>
                <a:ea typeface="+mn-ea"/>
                <a:cs typeface="Segoe UI"/>
              </a:rPr>
              <a:t>Traditional Model</a:t>
            </a:r>
          </a:p>
        </p:txBody>
      </p:sp>
      <p:grpSp>
        <p:nvGrpSpPr>
          <p:cNvPr id="13" name="Group 12">
            <a:extLst>
              <a:ext uri="{FF2B5EF4-FFF2-40B4-BE49-F238E27FC236}">
                <a16:creationId xmlns:a16="http://schemas.microsoft.com/office/drawing/2014/main" id="{5793E0DE-6902-42B8-94CF-38FE9E93B8AA}"/>
              </a:ext>
            </a:extLst>
          </p:cNvPr>
          <p:cNvGrpSpPr/>
          <p:nvPr/>
        </p:nvGrpSpPr>
        <p:grpSpPr>
          <a:xfrm>
            <a:off x="2690622" y="1522827"/>
            <a:ext cx="3723546" cy="4314834"/>
            <a:chOff x="2555878" y="1618896"/>
            <a:chExt cx="3220946" cy="3732422"/>
          </a:xfrm>
        </p:grpSpPr>
        <p:sp>
          <p:nvSpPr>
            <p:cNvPr id="187" name="Oval 186">
              <a:extLst>
                <a:ext uri="{FF2B5EF4-FFF2-40B4-BE49-F238E27FC236}">
                  <a16:creationId xmlns:a16="http://schemas.microsoft.com/office/drawing/2014/main" id="{536FF2C6-AD16-45F0-91D0-0C81CAFD8B01}"/>
                </a:ext>
              </a:extLst>
            </p:cNvPr>
            <p:cNvSpPr/>
            <p:nvPr/>
          </p:nvSpPr>
          <p:spPr bwMode="auto">
            <a:xfrm>
              <a:off x="2555878" y="2130374"/>
              <a:ext cx="3220946" cy="3220944"/>
            </a:xfrm>
            <a:prstGeom prst="ellipse">
              <a:avLst/>
            </a:prstGeom>
            <a:solidFill>
              <a:schemeClr val="bg1"/>
            </a:solid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panose="020B0502040204020203" pitchFamily="34" charset="0"/>
                <a:ea typeface="+mn-ea"/>
                <a:cs typeface="Segoe UI" panose="020B0502040204020203" pitchFamily="34" charset="0"/>
              </a:endParaRPr>
            </a:p>
          </p:txBody>
        </p:sp>
        <p:grpSp>
          <p:nvGrpSpPr>
            <p:cNvPr id="11" name="Group 10">
              <a:extLst>
                <a:ext uri="{FF2B5EF4-FFF2-40B4-BE49-F238E27FC236}">
                  <a16:creationId xmlns:a16="http://schemas.microsoft.com/office/drawing/2014/main" id="{65B639FD-D0B3-4F9D-8675-E7D6EC75F3AA}"/>
                </a:ext>
              </a:extLst>
            </p:cNvPr>
            <p:cNvGrpSpPr/>
            <p:nvPr/>
          </p:nvGrpSpPr>
          <p:grpSpPr>
            <a:xfrm>
              <a:off x="3641364" y="1618896"/>
              <a:ext cx="1049975" cy="1049974"/>
              <a:chOff x="6723904" y="1856265"/>
              <a:chExt cx="1049975" cy="1049974"/>
            </a:xfrm>
          </p:grpSpPr>
          <p:sp>
            <p:nvSpPr>
              <p:cNvPr id="186" name="Oval 185">
                <a:extLst>
                  <a:ext uri="{FF2B5EF4-FFF2-40B4-BE49-F238E27FC236}">
                    <a16:creationId xmlns:a16="http://schemas.microsoft.com/office/drawing/2014/main" id="{B959CD49-7C9B-4347-8475-37B9C8088916}"/>
                  </a:ext>
                </a:extLst>
              </p:cNvPr>
              <p:cNvSpPr/>
              <p:nvPr/>
            </p:nvSpPr>
            <p:spPr bwMode="auto">
              <a:xfrm>
                <a:off x="6723904" y="1856265"/>
                <a:ext cx="1049975" cy="1049974"/>
              </a:xfrm>
              <a:prstGeom prst="ellipse">
                <a:avLst/>
              </a:prstGeom>
              <a:solidFill>
                <a:schemeClr val="accent1"/>
              </a:solidFill>
              <a:ln w="25400">
                <a:noFill/>
                <a:prstDash val="sysDot"/>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panose="020B0502040204020203" pitchFamily="34" charset="0"/>
                  <a:ea typeface="+mn-ea"/>
                  <a:cs typeface="Segoe UI" panose="020B0502040204020203" pitchFamily="34" charset="0"/>
                </a:endParaRPr>
              </a:p>
            </p:txBody>
          </p:sp>
          <p:pic>
            <p:nvPicPr>
              <p:cNvPr id="162" name="Graphic 161">
                <a:extLst>
                  <a:ext uri="{FF2B5EF4-FFF2-40B4-BE49-F238E27FC236}">
                    <a16:creationId xmlns:a16="http://schemas.microsoft.com/office/drawing/2014/main" id="{C8F462F3-70A4-4D46-8F73-E70A0709E79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972563" y="2139862"/>
                <a:ext cx="534235" cy="484018"/>
              </a:xfrm>
              <a:prstGeom prst="rect">
                <a:avLst/>
              </a:prstGeom>
            </p:spPr>
          </p:pic>
          <p:pic>
            <p:nvPicPr>
              <p:cNvPr id="164" name="Graphic 163">
                <a:extLst>
                  <a:ext uri="{FF2B5EF4-FFF2-40B4-BE49-F238E27FC236}">
                    <a16:creationId xmlns:a16="http://schemas.microsoft.com/office/drawing/2014/main" id="{CDE7F028-7E2E-493B-964F-3031C22F5919}"/>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60559" y="2090502"/>
                <a:ext cx="212918" cy="237460"/>
              </a:xfrm>
              <a:prstGeom prst="rect">
                <a:avLst/>
              </a:prstGeom>
            </p:spPr>
          </p:pic>
        </p:grpSp>
        <p:grpSp>
          <p:nvGrpSpPr>
            <p:cNvPr id="72" name="Group 71">
              <a:extLst>
                <a:ext uri="{FF2B5EF4-FFF2-40B4-BE49-F238E27FC236}">
                  <a16:creationId xmlns:a16="http://schemas.microsoft.com/office/drawing/2014/main" id="{F77A77F9-B477-43C3-ABFA-56884926D47D}"/>
                </a:ext>
              </a:extLst>
            </p:cNvPr>
            <p:cNvGrpSpPr/>
            <p:nvPr/>
          </p:nvGrpSpPr>
          <p:grpSpPr>
            <a:xfrm>
              <a:off x="3413451" y="2740578"/>
              <a:ext cx="1462226" cy="1563572"/>
              <a:chOff x="19897963" y="3127810"/>
              <a:chExt cx="277568" cy="296806"/>
            </a:xfrm>
          </p:grpSpPr>
          <p:sp>
            <p:nvSpPr>
              <p:cNvPr id="73" name="Freeform 12">
                <a:extLst>
                  <a:ext uri="{FF2B5EF4-FFF2-40B4-BE49-F238E27FC236}">
                    <a16:creationId xmlns:a16="http://schemas.microsoft.com/office/drawing/2014/main" id="{B4D8ACC5-2856-45AB-AE6C-670396C5B81B}"/>
                  </a:ext>
                </a:extLst>
              </p:cNvPr>
              <p:cNvSpPr>
                <a:spLocks noEditPoints="1"/>
              </p:cNvSpPr>
              <p:nvPr/>
            </p:nvSpPr>
            <p:spPr bwMode="auto">
              <a:xfrm>
                <a:off x="19897963" y="3181400"/>
                <a:ext cx="138784" cy="243216"/>
              </a:xfrm>
              <a:custGeom>
                <a:avLst/>
                <a:gdLst>
                  <a:gd name="T0" fmla="*/ 54 w 163"/>
                  <a:gd name="T1" fmla="*/ 54 h 285"/>
                  <a:gd name="T2" fmla="*/ 54 w 163"/>
                  <a:gd name="T3" fmla="*/ 54 h 285"/>
                  <a:gd name="T4" fmla="*/ 27 w 163"/>
                  <a:gd name="T5" fmla="*/ 54 h 285"/>
                  <a:gd name="T6" fmla="*/ 27 w 163"/>
                  <a:gd name="T7" fmla="*/ 27 h 285"/>
                  <a:gd name="T8" fmla="*/ 54 w 163"/>
                  <a:gd name="T9" fmla="*/ 27 h 285"/>
                  <a:gd name="T10" fmla="*/ 54 w 163"/>
                  <a:gd name="T11" fmla="*/ 54 h 285"/>
                  <a:gd name="T12" fmla="*/ 54 w 163"/>
                  <a:gd name="T13" fmla="*/ 108 h 285"/>
                  <a:gd name="T14" fmla="*/ 54 w 163"/>
                  <a:gd name="T15" fmla="*/ 108 h 285"/>
                  <a:gd name="T16" fmla="*/ 27 w 163"/>
                  <a:gd name="T17" fmla="*/ 108 h 285"/>
                  <a:gd name="T18" fmla="*/ 27 w 163"/>
                  <a:gd name="T19" fmla="*/ 81 h 285"/>
                  <a:gd name="T20" fmla="*/ 54 w 163"/>
                  <a:gd name="T21" fmla="*/ 81 h 285"/>
                  <a:gd name="T22" fmla="*/ 54 w 163"/>
                  <a:gd name="T23" fmla="*/ 108 h 285"/>
                  <a:gd name="T24" fmla="*/ 54 w 163"/>
                  <a:gd name="T25" fmla="*/ 163 h 285"/>
                  <a:gd name="T26" fmla="*/ 54 w 163"/>
                  <a:gd name="T27" fmla="*/ 163 h 285"/>
                  <a:gd name="T28" fmla="*/ 27 w 163"/>
                  <a:gd name="T29" fmla="*/ 163 h 285"/>
                  <a:gd name="T30" fmla="*/ 27 w 163"/>
                  <a:gd name="T31" fmla="*/ 135 h 285"/>
                  <a:gd name="T32" fmla="*/ 54 w 163"/>
                  <a:gd name="T33" fmla="*/ 135 h 285"/>
                  <a:gd name="T34" fmla="*/ 54 w 163"/>
                  <a:gd name="T35" fmla="*/ 163 h 285"/>
                  <a:gd name="T36" fmla="*/ 54 w 163"/>
                  <a:gd name="T37" fmla="*/ 217 h 285"/>
                  <a:gd name="T38" fmla="*/ 54 w 163"/>
                  <a:gd name="T39" fmla="*/ 217 h 285"/>
                  <a:gd name="T40" fmla="*/ 27 w 163"/>
                  <a:gd name="T41" fmla="*/ 217 h 285"/>
                  <a:gd name="T42" fmla="*/ 27 w 163"/>
                  <a:gd name="T43" fmla="*/ 190 h 285"/>
                  <a:gd name="T44" fmla="*/ 54 w 163"/>
                  <a:gd name="T45" fmla="*/ 190 h 285"/>
                  <a:gd name="T46" fmla="*/ 54 w 163"/>
                  <a:gd name="T47" fmla="*/ 217 h 285"/>
                  <a:gd name="T48" fmla="*/ 54 w 163"/>
                  <a:gd name="T49" fmla="*/ 271 h 285"/>
                  <a:gd name="T50" fmla="*/ 54 w 163"/>
                  <a:gd name="T51" fmla="*/ 271 h 285"/>
                  <a:gd name="T52" fmla="*/ 27 w 163"/>
                  <a:gd name="T53" fmla="*/ 271 h 285"/>
                  <a:gd name="T54" fmla="*/ 27 w 163"/>
                  <a:gd name="T55" fmla="*/ 244 h 285"/>
                  <a:gd name="T56" fmla="*/ 54 w 163"/>
                  <a:gd name="T57" fmla="*/ 244 h 285"/>
                  <a:gd name="T58" fmla="*/ 54 w 163"/>
                  <a:gd name="T59" fmla="*/ 271 h 285"/>
                  <a:gd name="T60" fmla="*/ 81 w 163"/>
                  <a:gd name="T61" fmla="*/ 27 h 285"/>
                  <a:gd name="T62" fmla="*/ 81 w 163"/>
                  <a:gd name="T63" fmla="*/ 27 h 285"/>
                  <a:gd name="T64" fmla="*/ 163 w 163"/>
                  <a:gd name="T65" fmla="*/ 27 h 285"/>
                  <a:gd name="T66" fmla="*/ 163 w 163"/>
                  <a:gd name="T67" fmla="*/ 0 h 285"/>
                  <a:gd name="T68" fmla="*/ 0 w 163"/>
                  <a:gd name="T69" fmla="*/ 0 h 285"/>
                  <a:gd name="T70" fmla="*/ 0 w 163"/>
                  <a:gd name="T71" fmla="*/ 285 h 285"/>
                  <a:gd name="T72" fmla="*/ 81 w 163"/>
                  <a:gd name="T73" fmla="*/ 285 h 285"/>
                  <a:gd name="T74" fmla="*/ 81 w 163"/>
                  <a:gd name="T75" fmla="*/ 2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285">
                    <a:moveTo>
                      <a:pt x="54" y="54"/>
                    </a:moveTo>
                    <a:lnTo>
                      <a:pt x="54" y="54"/>
                    </a:lnTo>
                    <a:lnTo>
                      <a:pt x="27" y="54"/>
                    </a:lnTo>
                    <a:lnTo>
                      <a:pt x="27" y="27"/>
                    </a:lnTo>
                    <a:lnTo>
                      <a:pt x="54" y="27"/>
                    </a:lnTo>
                    <a:lnTo>
                      <a:pt x="54" y="54"/>
                    </a:lnTo>
                    <a:close/>
                    <a:moveTo>
                      <a:pt x="54" y="108"/>
                    </a:moveTo>
                    <a:lnTo>
                      <a:pt x="54" y="108"/>
                    </a:lnTo>
                    <a:lnTo>
                      <a:pt x="27" y="108"/>
                    </a:lnTo>
                    <a:lnTo>
                      <a:pt x="27" y="81"/>
                    </a:lnTo>
                    <a:lnTo>
                      <a:pt x="54" y="81"/>
                    </a:lnTo>
                    <a:lnTo>
                      <a:pt x="54" y="108"/>
                    </a:lnTo>
                    <a:close/>
                    <a:moveTo>
                      <a:pt x="54" y="163"/>
                    </a:moveTo>
                    <a:lnTo>
                      <a:pt x="54" y="163"/>
                    </a:lnTo>
                    <a:lnTo>
                      <a:pt x="27" y="163"/>
                    </a:lnTo>
                    <a:lnTo>
                      <a:pt x="27" y="135"/>
                    </a:lnTo>
                    <a:lnTo>
                      <a:pt x="54" y="135"/>
                    </a:lnTo>
                    <a:lnTo>
                      <a:pt x="54" y="163"/>
                    </a:lnTo>
                    <a:close/>
                    <a:moveTo>
                      <a:pt x="54" y="217"/>
                    </a:moveTo>
                    <a:lnTo>
                      <a:pt x="54" y="217"/>
                    </a:lnTo>
                    <a:lnTo>
                      <a:pt x="27" y="217"/>
                    </a:lnTo>
                    <a:lnTo>
                      <a:pt x="27" y="190"/>
                    </a:lnTo>
                    <a:lnTo>
                      <a:pt x="54" y="190"/>
                    </a:lnTo>
                    <a:lnTo>
                      <a:pt x="54" y="217"/>
                    </a:lnTo>
                    <a:close/>
                    <a:moveTo>
                      <a:pt x="54" y="271"/>
                    </a:moveTo>
                    <a:lnTo>
                      <a:pt x="54" y="271"/>
                    </a:lnTo>
                    <a:lnTo>
                      <a:pt x="27" y="271"/>
                    </a:lnTo>
                    <a:lnTo>
                      <a:pt x="27" y="244"/>
                    </a:lnTo>
                    <a:lnTo>
                      <a:pt x="54" y="244"/>
                    </a:lnTo>
                    <a:lnTo>
                      <a:pt x="54" y="271"/>
                    </a:lnTo>
                    <a:close/>
                    <a:moveTo>
                      <a:pt x="81" y="27"/>
                    </a:moveTo>
                    <a:lnTo>
                      <a:pt x="81" y="27"/>
                    </a:lnTo>
                    <a:lnTo>
                      <a:pt x="163" y="27"/>
                    </a:lnTo>
                    <a:lnTo>
                      <a:pt x="163" y="0"/>
                    </a:lnTo>
                    <a:lnTo>
                      <a:pt x="0" y="0"/>
                    </a:lnTo>
                    <a:lnTo>
                      <a:pt x="0" y="285"/>
                    </a:lnTo>
                    <a:lnTo>
                      <a:pt x="81" y="285"/>
                    </a:lnTo>
                    <a:lnTo>
                      <a:pt x="81" y="27"/>
                    </a:lnTo>
                    <a:close/>
                  </a:path>
                </a:pathLst>
              </a:custGeom>
              <a:solidFill>
                <a:schemeClr val="bg2">
                  <a:lumMod val="50000"/>
                </a:schemeClr>
              </a:solidFill>
              <a:ln w="0">
                <a:noFill/>
                <a:prstDash val="solid"/>
                <a:round/>
                <a:headEnd/>
                <a:tailEnd/>
              </a:ln>
            </p:spPr>
            <p:txBody>
              <a:bodyPr vert="horz" wrap="square" lIns="109728" tIns="54864" rIns="109728" bIns="54864"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panose="020B0502040204020203" pitchFamily="34" charset="0"/>
                  <a:ea typeface="+mn-ea"/>
                  <a:cs typeface="+mn-cs"/>
                </a:endParaRPr>
              </a:p>
            </p:txBody>
          </p:sp>
          <p:sp>
            <p:nvSpPr>
              <p:cNvPr id="74" name="Freeform 13">
                <a:extLst>
                  <a:ext uri="{FF2B5EF4-FFF2-40B4-BE49-F238E27FC236}">
                    <a16:creationId xmlns:a16="http://schemas.microsoft.com/office/drawing/2014/main" id="{5A912100-CF30-4E49-8D0F-CB87141525F8}"/>
                  </a:ext>
                </a:extLst>
              </p:cNvPr>
              <p:cNvSpPr>
                <a:spLocks noEditPoints="1"/>
              </p:cNvSpPr>
              <p:nvPr/>
            </p:nvSpPr>
            <p:spPr bwMode="auto">
              <a:xfrm>
                <a:off x="19990027" y="3228119"/>
                <a:ext cx="116798" cy="196497"/>
              </a:xfrm>
              <a:custGeom>
                <a:avLst/>
                <a:gdLst>
                  <a:gd name="T0" fmla="*/ 82 w 136"/>
                  <a:gd name="T1" fmla="*/ 81 h 231"/>
                  <a:gd name="T2" fmla="*/ 82 w 136"/>
                  <a:gd name="T3" fmla="*/ 81 h 231"/>
                  <a:gd name="T4" fmla="*/ 109 w 136"/>
                  <a:gd name="T5" fmla="*/ 81 h 231"/>
                  <a:gd name="T6" fmla="*/ 109 w 136"/>
                  <a:gd name="T7" fmla="*/ 109 h 231"/>
                  <a:gd name="T8" fmla="*/ 82 w 136"/>
                  <a:gd name="T9" fmla="*/ 109 h 231"/>
                  <a:gd name="T10" fmla="*/ 82 w 136"/>
                  <a:gd name="T11" fmla="*/ 81 h 231"/>
                  <a:gd name="T12" fmla="*/ 55 w 136"/>
                  <a:gd name="T13" fmla="*/ 54 h 231"/>
                  <a:gd name="T14" fmla="*/ 55 w 136"/>
                  <a:gd name="T15" fmla="*/ 54 h 231"/>
                  <a:gd name="T16" fmla="*/ 28 w 136"/>
                  <a:gd name="T17" fmla="*/ 54 h 231"/>
                  <a:gd name="T18" fmla="*/ 28 w 136"/>
                  <a:gd name="T19" fmla="*/ 27 h 231"/>
                  <a:gd name="T20" fmla="*/ 55 w 136"/>
                  <a:gd name="T21" fmla="*/ 27 h 231"/>
                  <a:gd name="T22" fmla="*/ 55 w 136"/>
                  <a:gd name="T23" fmla="*/ 54 h 231"/>
                  <a:gd name="T24" fmla="*/ 55 w 136"/>
                  <a:gd name="T25" fmla="*/ 109 h 231"/>
                  <a:gd name="T26" fmla="*/ 55 w 136"/>
                  <a:gd name="T27" fmla="*/ 109 h 231"/>
                  <a:gd name="T28" fmla="*/ 28 w 136"/>
                  <a:gd name="T29" fmla="*/ 109 h 231"/>
                  <a:gd name="T30" fmla="*/ 28 w 136"/>
                  <a:gd name="T31" fmla="*/ 81 h 231"/>
                  <a:gd name="T32" fmla="*/ 55 w 136"/>
                  <a:gd name="T33" fmla="*/ 81 h 231"/>
                  <a:gd name="T34" fmla="*/ 55 w 136"/>
                  <a:gd name="T35" fmla="*/ 109 h 231"/>
                  <a:gd name="T36" fmla="*/ 82 w 136"/>
                  <a:gd name="T37" fmla="*/ 27 h 231"/>
                  <a:gd name="T38" fmla="*/ 82 w 136"/>
                  <a:gd name="T39" fmla="*/ 27 h 231"/>
                  <a:gd name="T40" fmla="*/ 109 w 136"/>
                  <a:gd name="T41" fmla="*/ 27 h 231"/>
                  <a:gd name="T42" fmla="*/ 109 w 136"/>
                  <a:gd name="T43" fmla="*/ 54 h 231"/>
                  <a:gd name="T44" fmla="*/ 82 w 136"/>
                  <a:gd name="T45" fmla="*/ 54 h 231"/>
                  <a:gd name="T46" fmla="*/ 82 w 136"/>
                  <a:gd name="T47" fmla="*/ 27 h 231"/>
                  <a:gd name="T48" fmla="*/ 136 w 136"/>
                  <a:gd name="T49" fmla="*/ 231 h 231"/>
                  <a:gd name="T50" fmla="*/ 136 w 136"/>
                  <a:gd name="T51" fmla="*/ 231 h 231"/>
                  <a:gd name="T52" fmla="*/ 136 w 136"/>
                  <a:gd name="T53" fmla="*/ 0 h 231"/>
                  <a:gd name="T54" fmla="*/ 0 w 136"/>
                  <a:gd name="T55" fmla="*/ 0 h 231"/>
                  <a:gd name="T56" fmla="*/ 0 w 136"/>
                  <a:gd name="T57" fmla="*/ 231 h 231"/>
                  <a:gd name="T58" fmla="*/ 28 w 136"/>
                  <a:gd name="T59" fmla="*/ 231 h 231"/>
                  <a:gd name="T60" fmla="*/ 28 w 136"/>
                  <a:gd name="T61" fmla="*/ 136 h 231"/>
                  <a:gd name="T62" fmla="*/ 109 w 136"/>
                  <a:gd name="T63" fmla="*/ 136 h 231"/>
                  <a:gd name="T64" fmla="*/ 109 w 136"/>
                  <a:gd name="T65" fmla="*/ 231 h 231"/>
                  <a:gd name="T66" fmla="*/ 136 w 136"/>
                  <a:gd name="T67"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31">
                    <a:moveTo>
                      <a:pt x="82" y="81"/>
                    </a:moveTo>
                    <a:lnTo>
                      <a:pt x="82" y="81"/>
                    </a:lnTo>
                    <a:lnTo>
                      <a:pt x="109" y="81"/>
                    </a:lnTo>
                    <a:lnTo>
                      <a:pt x="109" y="109"/>
                    </a:lnTo>
                    <a:lnTo>
                      <a:pt x="82" y="109"/>
                    </a:lnTo>
                    <a:lnTo>
                      <a:pt x="82" y="81"/>
                    </a:lnTo>
                    <a:close/>
                    <a:moveTo>
                      <a:pt x="55" y="54"/>
                    </a:moveTo>
                    <a:lnTo>
                      <a:pt x="55" y="54"/>
                    </a:lnTo>
                    <a:lnTo>
                      <a:pt x="28" y="54"/>
                    </a:lnTo>
                    <a:lnTo>
                      <a:pt x="28" y="27"/>
                    </a:lnTo>
                    <a:lnTo>
                      <a:pt x="55" y="27"/>
                    </a:lnTo>
                    <a:lnTo>
                      <a:pt x="55" y="54"/>
                    </a:lnTo>
                    <a:close/>
                    <a:moveTo>
                      <a:pt x="55" y="109"/>
                    </a:moveTo>
                    <a:lnTo>
                      <a:pt x="55" y="109"/>
                    </a:lnTo>
                    <a:lnTo>
                      <a:pt x="28" y="109"/>
                    </a:lnTo>
                    <a:lnTo>
                      <a:pt x="28" y="81"/>
                    </a:lnTo>
                    <a:lnTo>
                      <a:pt x="55" y="81"/>
                    </a:lnTo>
                    <a:lnTo>
                      <a:pt x="55" y="109"/>
                    </a:lnTo>
                    <a:close/>
                    <a:moveTo>
                      <a:pt x="82" y="27"/>
                    </a:moveTo>
                    <a:lnTo>
                      <a:pt x="82" y="27"/>
                    </a:lnTo>
                    <a:lnTo>
                      <a:pt x="109" y="27"/>
                    </a:lnTo>
                    <a:lnTo>
                      <a:pt x="109" y="54"/>
                    </a:lnTo>
                    <a:lnTo>
                      <a:pt x="82" y="54"/>
                    </a:lnTo>
                    <a:lnTo>
                      <a:pt x="82" y="27"/>
                    </a:lnTo>
                    <a:close/>
                    <a:moveTo>
                      <a:pt x="136" y="231"/>
                    </a:moveTo>
                    <a:lnTo>
                      <a:pt x="136" y="231"/>
                    </a:lnTo>
                    <a:lnTo>
                      <a:pt x="136" y="0"/>
                    </a:lnTo>
                    <a:lnTo>
                      <a:pt x="0" y="0"/>
                    </a:lnTo>
                    <a:lnTo>
                      <a:pt x="0" y="231"/>
                    </a:lnTo>
                    <a:lnTo>
                      <a:pt x="28" y="231"/>
                    </a:lnTo>
                    <a:lnTo>
                      <a:pt x="28" y="136"/>
                    </a:lnTo>
                    <a:lnTo>
                      <a:pt x="109" y="136"/>
                    </a:lnTo>
                    <a:lnTo>
                      <a:pt x="109" y="231"/>
                    </a:lnTo>
                    <a:lnTo>
                      <a:pt x="136" y="231"/>
                    </a:lnTo>
                    <a:close/>
                  </a:path>
                </a:pathLst>
              </a:custGeom>
              <a:solidFill>
                <a:schemeClr val="bg2">
                  <a:lumMod val="75000"/>
                </a:schemeClr>
              </a:solidFill>
              <a:ln w="0">
                <a:noFill/>
                <a:prstDash val="solid"/>
                <a:round/>
                <a:headEnd/>
                <a:tailEnd/>
              </a:ln>
            </p:spPr>
            <p:txBody>
              <a:bodyPr vert="horz" wrap="square" lIns="109728" tIns="54864" rIns="109728" bIns="54864"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panose="020B0502040204020203" pitchFamily="34" charset="0"/>
                  <a:ea typeface="+mn-ea"/>
                  <a:cs typeface="+mn-cs"/>
                </a:endParaRPr>
              </a:p>
            </p:txBody>
          </p:sp>
          <p:sp>
            <p:nvSpPr>
              <p:cNvPr id="75" name="Freeform 14">
                <a:extLst>
                  <a:ext uri="{FF2B5EF4-FFF2-40B4-BE49-F238E27FC236}">
                    <a16:creationId xmlns:a16="http://schemas.microsoft.com/office/drawing/2014/main" id="{4C8311D1-5288-4AB6-8CE3-C0F96704B08D}"/>
                  </a:ext>
                </a:extLst>
              </p:cNvPr>
              <p:cNvSpPr>
                <a:spLocks/>
              </p:cNvSpPr>
              <p:nvPr/>
            </p:nvSpPr>
            <p:spPr bwMode="auto">
              <a:xfrm>
                <a:off x="20036747" y="3366904"/>
                <a:ext cx="23360" cy="57712"/>
              </a:xfrm>
              <a:custGeom>
                <a:avLst/>
                <a:gdLst>
                  <a:gd name="T0" fmla="*/ 27 w 27"/>
                  <a:gd name="T1" fmla="*/ 0 h 68"/>
                  <a:gd name="T2" fmla="*/ 27 w 27"/>
                  <a:gd name="T3" fmla="*/ 0 h 68"/>
                  <a:gd name="T4" fmla="*/ 0 w 27"/>
                  <a:gd name="T5" fmla="*/ 0 h 68"/>
                  <a:gd name="T6" fmla="*/ 0 w 27"/>
                  <a:gd name="T7" fmla="*/ 68 h 68"/>
                  <a:gd name="T8" fmla="*/ 27 w 27"/>
                  <a:gd name="T9" fmla="*/ 68 h 68"/>
                  <a:gd name="T10" fmla="*/ 27 w 27"/>
                  <a:gd name="T11" fmla="*/ 0 h 68"/>
                </a:gdLst>
                <a:ahLst/>
                <a:cxnLst>
                  <a:cxn ang="0">
                    <a:pos x="T0" y="T1"/>
                  </a:cxn>
                  <a:cxn ang="0">
                    <a:pos x="T2" y="T3"/>
                  </a:cxn>
                  <a:cxn ang="0">
                    <a:pos x="T4" y="T5"/>
                  </a:cxn>
                  <a:cxn ang="0">
                    <a:pos x="T6" y="T7"/>
                  </a:cxn>
                  <a:cxn ang="0">
                    <a:pos x="T8" y="T9"/>
                  </a:cxn>
                  <a:cxn ang="0">
                    <a:pos x="T10" y="T11"/>
                  </a:cxn>
                </a:cxnLst>
                <a:rect l="0" t="0" r="r" b="b"/>
                <a:pathLst>
                  <a:path w="27" h="68">
                    <a:moveTo>
                      <a:pt x="27" y="0"/>
                    </a:moveTo>
                    <a:lnTo>
                      <a:pt x="27" y="0"/>
                    </a:lnTo>
                    <a:lnTo>
                      <a:pt x="0" y="0"/>
                    </a:lnTo>
                    <a:lnTo>
                      <a:pt x="0" y="68"/>
                    </a:lnTo>
                    <a:lnTo>
                      <a:pt x="27" y="68"/>
                    </a:lnTo>
                    <a:lnTo>
                      <a:pt x="27" y="0"/>
                    </a:lnTo>
                    <a:close/>
                  </a:path>
                </a:pathLst>
              </a:custGeom>
              <a:solidFill>
                <a:schemeClr val="bg2">
                  <a:lumMod val="75000"/>
                </a:schemeClr>
              </a:solidFill>
              <a:ln w="0">
                <a:noFill/>
                <a:prstDash val="solid"/>
                <a:round/>
                <a:headEnd/>
                <a:tailEnd/>
              </a:ln>
            </p:spPr>
            <p:txBody>
              <a:bodyPr vert="horz" wrap="square" lIns="109728" tIns="54864" rIns="109728" bIns="54864"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panose="020B0502040204020203" pitchFamily="34" charset="0"/>
                  <a:ea typeface="+mn-ea"/>
                  <a:cs typeface="+mn-cs"/>
                </a:endParaRPr>
              </a:p>
            </p:txBody>
          </p:sp>
          <p:sp>
            <p:nvSpPr>
              <p:cNvPr id="76" name="Freeform 15">
                <a:extLst>
                  <a:ext uri="{FF2B5EF4-FFF2-40B4-BE49-F238E27FC236}">
                    <a16:creationId xmlns:a16="http://schemas.microsoft.com/office/drawing/2014/main" id="{5F16F833-7B1E-4098-8B07-408604796E07}"/>
                  </a:ext>
                </a:extLst>
              </p:cNvPr>
              <p:cNvSpPr>
                <a:spLocks/>
              </p:cNvSpPr>
              <p:nvPr/>
            </p:nvSpPr>
            <p:spPr bwMode="auto">
              <a:xfrm>
                <a:off x="20106826" y="3127810"/>
                <a:ext cx="68705" cy="296806"/>
              </a:xfrm>
              <a:custGeom>
                <a:avLst/>
                <a:gdLst>
                  <a:gd name="T0" fmla="*/ 82 w 82"/>
                  <a:gd name="T1" fmla="*/ 348 h 348"/>
                  <a:gd name="T2" fmla="*/ 82 w 82"/>
                  <a:gd name="T3" fmla="*/ 348 h 348"/>
                  <a:gd name="T4" fmla="*/ 82 w 82"/>
                  <a:gd name="T5" fmla="*/ 82 h 348"/>
                  <a:gd name="T6" fmla="*/ 0 w 82"/>
                  <a:gd name="T7" fmla="*/ 0 h 348"/>
                  <a:gd name="T8" fmla="*/ 0 w 82"/>
                  <a:gd name="T9" fmla="*/ 90 h 348"/>
                  <a:gd name="T10" fmla="*/ 27 w 82"/>
                  <a:gd name="T11" fmla="*/ 90 h 348"/>
                  <a:gd name="T12" fmla="*/ 27 w 82"/>
                  <a:gd name="T13" fmla="*/ 348 h 348"/>
                  <a:gd name="T14" fmla="*/ 82 w 82"/>
                  <a:gd name="T15" fmla="*/ 348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348">
                    <a:moveTo>
                      <a:pt x="82" y="348"/>
                    </a:moveTo>
                    <a:lnTo>
                      <a:pt x="82" y="348"/>
                    </a:lnTo>
                    <a:lnTo>
                      <a:pt x="82" y="82"/>
                    </a:lnTo>
                    <a:lnTo>
                      <a:pt x="0" y="0"/>
                    </a:lnTo>
                    <a:lnTo>
                      <a:pt x="0" y="90"/>
                    </a:lnTo>
                    <a:lnTo>
                      <a:pt x="27" y="90"/>
                    </a:lnTo>
                    <a:lnTo>
                      <a:pt x="27" y="348"/>
                    </a:lnTo>
                    <a:lnTo>
                      <a:pt x="82" y="348"/>
                    </a:lnTo>
                    <a:close/>
                  </a:path>
                </a:pathLst>
              </a:custGeom>
              <a:solidFill>
                <a:schemeClr val="bg2">
                  <a:lumMod val="50000"/>
                </a:schemeClr>
              </a:solidFill>
              <a:ln w="0">
                <a:noFill/>
                <a:prstDash val="solid"/>
                <a:round/>
                <a:headEnd/>
                <a:tailEnd/>
              </a:ln>
            </p:spPr>
            <p:txBody>
              <a:bodyPr vert="horz" wrap="square" lIns="109728" tIns="54864" rIns="109728" bIns="54864"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panose="020B0502040204020203" pitchFamily="34" charset="0"/>
                  <a:ea typeface="+mn-ea"/>
                  <a:cs typeface="+mn-cs"/>
                </a:endParaRPr>
              </a:p>
            </p:txBody>
          </p:sp>
        </p:grpSp>
        <p:sp>
          <p:nvSpPr>
            <p:cNvPr id="77" name="Text Placeholder 2">
              <a:extLst>
                <a:ext uri="{FF2B5EF4-FFF2-40B4-BE49-F238E27FC236}">
                  <a16:creationId xmlns:a16="http://schemas.microsoft.com/office/drawing/2014/main" id="{7198FBC7-3E30-46A2-941F-F6409DE82C67}"/>
                </a:ext>
              </a:extLst>
            </p:cNvPr>
            <p:cNvSpPr txBox="1">
              <a:spLocks/>
            </p:cNvSpPr>
            <p:nvPr/>
          </p:nvSpPr>
          <p:spPr>
            <a:xfrm>
              <a:off x="3366659" y="4459130"/>
              <a:ext cx="1599384" cy="58571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200" b="0" i="0" u="none" strike="noStrike" kern="1200" cap="none" spc="0" normalizeH="0" baseline="0" noProof="0">
                  <a:ln>
                    <a:noFill/>
                  </a:ln>
                  <a:gradFill>
                    <a:gsLst>
                      <a:gs pos="1250">
                        <a:srgbClr val="000000"/>
                      </a:gs>
                      <a:gs pos="100000">
                        <a:srgbClr val="000000"/>
                      </a:gs>
                    </a:gsLst>
                    <a:lin ang="5400000" scaled="0"/>
                  </a:gradFill>
                  <a:effectLst/>
                  <a:uLnTx/>
                  <a:uFillTx/>
                  <a:latin typeface="Segoe UI Semibold"/>
                  <a:ea typeface="+mn-ea"/>
                  <a:cs typeface="Segoe UI" panose="020B0502040204020203" pitchFamily="34" charset="0"/>
                </a:rPr>
                <a:t>Corporate network</a:t>
              </a:r>
            </a:p>
          </p:txBody>
        </p:sp>
      </p:grpSp>
    </p:spTree>
    <p:extLst>
      <p:ext uri="{BB962C8B-B14F-4D97-AF65-F5344CB8AC3E}">
        <p14:creationId xmlns:p14="http://schemas.microsoft.com/office/powerpoint/2010/main" val="265171462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4" name="Straight Connector 283">
            <a:extLst>
              <a:ext uri="{FF2B5EF4-FFF2-40B4-BE49-F238E27FC236}">
                <a16:creationId xmlns:a16="http://schemas.microsoft.com/office/drawing/2014/main" id="{B5076C80-44BB-4252-88B9-3ADCE5756B81}"/>
              </a:ext>
            </a:extLst>
          </p:cNvPr>
          <p:cNvCxnSpPr>
            <a:cxnSpLocks/>
          </p:cNvCxnSpPr>
          <p:nvPr/>
        </p:nvCxnSpPr>
        <p:spPr>
          <a:xfrm flipH="1">
            <a:off x="5286090" y="4250532"/>
            <a:ext cx="390111" cy="1045177"/>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401" name="Straight Connector 400">
            <a:extLst>
              <a:ext uri="{FF2B5EF4-FFF2-40B4-BE49-F238E27FC236}">
                <a16:creationId xmlns:a16="http://schemas.microsoft.com/office/drawing/2014/main" id="{695F730F-76E1-49F3-9CFD-2E6B8EFAA6A2}"/>
              </a:ext>
            </a:extLst>
          </p:cNvPr>
          <p:cNvCxnSpPr>
            <a:cxnSpLocks/>
          </p:cNvCxnSpPr>
          <p:nvPr/>
        </p:nvCxnSpPr>
        <p:spPr>
          <a:xfrm flipH="1" flipV="1">
            <a:off x="2232919" y="2050763"/>
            <a:ext cx="850743" cy="326070"/>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74" name="City Vehicle line">
            <a:extLst>
              <a:ext uri="{FF2B5EF4-FFF2-40B4-BE49-F238E27FC236}">
                <a16:creationId xmlns:a16="http://schemas.microsoft.com/office/drawing/2014/main" id="{69504B86-EC7B-496C-B1FA-0AA8784D4D45}"/>
              </a:ext>
            </a:extLst>
          </p:cNvPr>
          <p:cNvCxnSpPr>
            <a:cxnSpLocks/>
          </p:cNvCxnSpPr>
          <p:nvPr/>
        </p:nvCxnSpPr>
        <p:spPr>
          <a:xfrm>
            <a:off x="1076585" y="5085162"/>
            <a:ext cx="1569682" cy="1015844"/>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598" name="Straight Connector 597">
            <a:extLst>
              <a:ext uri="{FF2B5EF4-FFF2-40B4-BE49-F238E27FC236}">
                <a16:creationId xmlns:a16="http://schemas.microsoft.com/office/drawing/2014/main" id="{C6F2E984-742B-4296-94E9-C85114EA5303}"/>
              </a:ext>
            </a:extLst>
          </p:cNvPr>
          <p:cNvCxnSpPr>
            <a:cxnSpLocks/>
          </p:cNvCxnSpPr>
          <p:nvPr/>
        </p:nvCxnSpPr>
        <p:spPr>
          <a:xfrm>
            <a:off x="5906447" y="1860326"/>
            <a:ext cx="1341848" cy="693557"/>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6" name="Straight Connector 5">
            <a:extLst>
              <a:ext uri="{FF2B5EF4-FFF2-40B4-BE49-F238E27FC236}">
                <a16:creationId xmlns:a16="http://schemas.microsoft.com/office/drawing/2014/main" id="{D236FE1A-9082-4CBD-9AA8-12FBDBA7F4CD}"/>
              </a:ext>
            </a:extLst>
          </p:cNvPr>
          <p:cNvCxnSpPr>
            <a:cxnSpLocks/>
          </p:cNvCxnSpPr>
          <p:nvPr/>
        </p:nvCxnSpPr>
        <p:spPr>
          <a:xfrm>
            <a:off x="1695852" y="3247186"/>
            <a:ext cx="520952" cy="645216"/>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35" name="Equipment Facotry line">
            <a:extLst>
              <a:ext uri="{FF2B5EF4-FFF2-40B4-BE49-F238E27FC236}">
                <a16:creationId xmlns:a16="http://schemas.microsoft.com/office/drawing/2014/main" id="{98ECA255-5849-4E65-B864-4770FEA2AFCE}"/>
              </a:ext>
            </a:extLst>
          </p:cNvPr>
          <p:cNvCxnSpPr>
            <a:cxnSpLocks/>
          </p:cNvCxnSpPr>
          <p:nvPr/>
        </p:nvCxnSpPr>
        <p:spPr>
          <a:xfrm flipH="1" flipV="1">
            <a:off x="2235790" y="3977134"/>
            <a:ext cx="1663533" cy="725958"/>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36" name="Equipment Vehicles line">
            <a:extLst>
              <a:ext uri="{FF2B5EF4-FFF2-40B4-BE49-F238E27FC236}">
                <a16:creationId xmlns:a16="http://schemas.microsoft.com/office/drawing/2014/main" id="{DC6184B4-3B97-481D-B63D-463D11436285}"/>
              </a:ext>
            </a:extLst>
          </p:cNvPr>
          <p:cNvCxnSpPr>
            <a:cxnSpLocks/>
          </p:cNvCxnSpPr>
          <p:nvPr/>
        </p:nvCxnSpPr>
        <p:spPr>
          <a:xfrm flipV="1">
            <a:off x="2181877" y="2375010"/>
            <a:ext cx="108949" cy="1392052"/>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41" name="Energy City line">
            <a:extLst>
              <a:ext uri="{FF2B5EF4-FFF2-40B4-BE49-F238E27FC236}">
                <a16:creationId xmlns:a16="http://schemas.microsoft.com/office/drawing/2014/main" id="{853C7433-01CC-4694-8B37-7649567B7787}"/>
              </a:ext>
            </a:extLst>
          </p:cNvPr>
          <p:cNvCxnSpPr>
            <a:cxnSpLocks/>
          </p:cNvCxnSpPr>
          <p:nvPr/>
        </p:nvCxnSpPr>
        <p:spPr>
          <a:xfrm flipV="1">
            <a:off x="4446843" y="1930971"/>
            <a:ext cx="1144317" cy="939614"/>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47" name="Energy node 1 line">
            <a:extLst>
              <a:ext uri="{FF2B5EF4-FFF2-40B4-BE49-F238E27FC236}">
                <a16:creationId xmlns:a16="http://schemas.microsoft.com/office/drawing/2014/main" id="{A752E9CF-75B1-4FB5-BB6B-28F8DF2CECFB}"/>
              </a:ext>
            </a:extLst>
          </p:cNvPr>
          <p:cNvCxnSpPr>
            <a:cxnSpLocks/>
          </p:cNvCxnSpPr>
          <p:nvPr/>
        </p:nvCxnSpPr>
        <p:spPr>
          <a:xfrm flipV="1">
            <a:off x="4203358" y="3909423"/>
            <a:ext cx="1380988" cy="793674"/>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76" name="Straight Connector 75">
            <a:extLst>
              <a:ext uri="{FF2B5EF4-FFF2-40B4-BE49-F238E27FC236}">
                <a16:creationId xmlns:a16="http://schemas.microsoft.com/office/drawing/2014/main" id="{57AC7487-FF98-4355-9A30-58FDA7293188}"/>
              </a:ext>
            </a:extLst>
          </p:cNvPr>
          <p:cNvCxnSpPr>
            <a:cxnSpLocks/>
          </p:cNvCxnSpPr>
          <p:nvPr/>
        </p:nvCxnSpPr>
        <p:spPr>
          <a:xfrm flipH="1">
            <a:off x="1076585" y="3944677"/>
            <a:ext cx="1059905" cy="1022555"/>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593" name="Straight Connector 592">
            <a:extLst>
              <a:ext uri="{FF2B5EF4-FFF2-40B4-BE49-F238E27FC236}">
                <a16:creationId xmlns:a16="http://schemas.microsoft.com/office/drawing/2014/main" id="{09CF5DA0-6274-4307-B70A-476AB8D0D767}"/>
              </a:ext>
            </a:extLst>
          </p:cNvPr>
          <p:cNvCxnSpPr>
            <a:cxnSpLocks/>
          </p:cNvCxnSpPr>
          <p:nvPr/>
        </p:nvCxnSpPr>
        <p:spPr>
          <a:xfrm flipH="1" flipV="1">
            <a:off x="8053631" y="1216839"/>
            <a:ext cx="1288379" cy="500794"/>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595" name="Straight Connector 594">
            <a:extLst>
              <a:ext uri="{FF2B5EF4-FFF2-40B4-BE49-F238E27FC236}">
                <a16:creationId xmlns:a16="http://schemas.microsoft.com/office/drawing/2014/main" id="{7248D40C-10BA-4ED6-87A7-EDB07C6BBDEE}"/>
              </a:ext>
            </a:extLst>
          </p:cNvPr>
          <p:cNvCxnSpPr>
            <a:cxnSpLocks/>
          </p:cNvCxnSpPr>
          <p:nvPr/>
        </p:nvCxnSpPr>
        <p:spPr>
          <a:xfrm flipH="1">
            <a:off x="7352020" y="1272997"/>
            <a:ext cx="588509" cy="1224775"/>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28" name="Sensor Partner Line">
            <a:extLst>
              <a:ext uri="{FF2B5EF4-FFF2-40B4-BE49-F238E27FC236}">
                <a16:creationId xmlns:a16="http://schemas.microsoft.com/office/drawing/2014/main" id="{8A4B9871-C159-439A-B6EF-EFF682C135C5}"/>
              </a:ext>
            </a:extLst>
          </p:cNvPr>
          <p:cNvCxnSpPr>
            <a:cxnSpLocks/>
          </p:cNvCxnSpPr>
          <p:nvPr/>
        </p:nvCxnSpPr>
        <p:spPr>
          <a:xfrm flipH="1" flipV="1">
            <a:off x="8834981" y="2553441"/>
            <a:ext cx="1892911" cy="1171253"/>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grpSp>
        <p:nvGrpSpPr>
          <p:cNvPr id="258" name="Group 257">
            <a:extLst>
              <a:ext uri="{FF2B5EF4-FFF2-40B4-BE49-F238E27FC236}">
                <a16:creationId xmlns:a16="http://schemas.microsoft.com/office/drawing/2014/main" id="{CE429271-ADC7-4E14-A779-780DB092E83E}"/>
              </a:ext>
            </a:extLst>
          </p:cNvPr>
          <p:cNvGrpSpPr/>
          <p:nvPr/>
        </p:nvGrpSpPr>
        <p:grpSpPr>
          <a:xfrm>
            <a:off x="4569433" y="-35574"/>
            <a:ext cx="6584066" cy="6948662"/>
            <a:chOff x="4648167" y="-947029"/>
            <a:chExt cx="7219755" cy="7619551"/>
          </a:xfrm>
        </p:grpSpPr>
        <p:grpSp>
          <p:nvGrpSpPr>
            <p:cNvPr id="256" name="Group 255">
              <a:extLst>
                <a:ext uri="{FF2B5EF4-FFF2-40B4-BE49-F238E27FC236}">
                  <a16:creationId xmlns:a16="http://schemas.microsoft.com/office/drawing/2014/main" id="{4C5CB4F0-EA5F-41E2-849C-98709A6CB7D8}"/>
                </a:ext>
              </a:extLst>
            </p:cNvPr>
            <p:cNvGrpSpPr/>
            <p:nvPr/>
          </p:nvGrpSpPr>
          <p:grpSpPr>
            <a:xfrm>
              <a:off x="4648167" y="2140339"/>
              <a:ext cx="7219755" cy="4532183"/>
              <a:chOff x="4648167" y="2140339"/>
              <a:chExt cx="7219755" cy="4532183"/>
            </a:xfrm>
          </p:grpSpPr>
          <p:grpSp>
            <p:nvGrpSpPr>
              <p:cNvPr id="254" name="Group 253">
                <a:extLst>
                  <a:ext uri="{FF2B5EF4-FFF2-40B4-BE49-F238E27FC236}">
                    <a16:creationId xmlns:a16="http://schemas.microsoft.com/office/drawing/2014/main" id="{664F62BB-86EB-4C7C-9682-2BF415491E37}"/>
                  </a:ext>
                </a:extLst>
              </p:cNvPr>
              <p:cNvGrpSpPr/>
              <p:nvPr/>
            </p:nvGrpSpPr>
            <p:grpSpPr>
              <a:xfrm>
                <a:off x="5466271" y="2140339"/>
                <a:ext cx="6120741" cy="4532183"/>
                <a:chOff x="5466271" y="2140339"/>
                <a:chExt cx="6120741" cy="4532183"/>
              </a:xfrm>
            </p:grpSpPr>
            <p:cxnSp>
              <p:nvCxnSpPr>
                <p:cNvPr id="179" name="Sensor Citizen line">
                  <a:extLst>
                    <a:ext uri="{FF2B5EF4-FFF2-40B4-BE49-F238E27FC236}">
                      <a16:creationId xmlns:a16="http://schemas.microsoft.com/office/drawing/2014/main" id="{C6EE5542-81AE-45E3-9EA8-7BE4E7A5BFA2}"/>
                    </a:ext>
                  </a:extLst>
                </p:cNvPr>
                <p:cNvCxnSpPr>
                  <a:cxnSpLocks/>
                </p:cNvCxnSpPr>
                <p:nvPr/>
              </p:nvCxnSpPr>
              <p:spPr>
                <a:xfrm flipH="1" flipV="1">
                  <a:off x="10232627" y="5287760"/>
                  <a:ext cx="1017664" cy="962751"/>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623" name="Mobile node 2 line">
                  <a:extLst>
                    <a:ext uri="{FF2B5EF4-FFF2-40B4-BE49-F238E27FC236}">
                      <a16:creationId xmlns:a16="http://schemas.microsoft.com/office/drawing/2014/main" id="{7BCB1691-7B28-4980-BF7C-01C7FD20F0D2}"/>
                    </a:ext>
                  </a:extLst>
                </p:cNvPr>
                <p:cNvCxnSpPr>
                  <a:cxnSpLocks/>
                </p:cNvCxnSpPr>
                <p:nvPr/>
              </p:nvCxnSpPr>
              <p:spPr>
                <a:xfrm>
                  <a:off x="7733479" y="6070911"/>
                  <a:ext cx="512142" cy="601611"/>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24" name="Cloud Mobile line">
                  <a:extLst>
                    <a:ext uri="{FF2B5EF4-FFF2-40B4-BE49-F238E27FC236}">
                      <a16:creationId xmlns:a16="http://schemas.microsoft.com/office/drawing/2014/main" id="{8E83EA59-9BAC-47C1-93CE-4CCCFF4631AC}"/>
                    </a:ext>
                  </a:extLst>
                </p:cNvPr>
                <p:cNvCxnSpPr>
                  <a:cxnSpLocks/>
                </p:cNvCxnSpPr>
                <p:nvPr/>
              </p:nvCxnSpPr>
              <p:spPr>
                <a:xfrm>
                  <a:off x="8834843" y="4335606"/>
                  <a:ext cx="1421205" cy="958213"/>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26" name="Citizien Mobile line">
                  <a:extLst>
                    <a:ext uri="{FF2B5EF4-FFF2-40B4-BE49-F238E27FC236}">
                      <a16:creationId xmlns:a16="http://schemas.microsoft.com/office/drawing/2014/main" id="{2C78DD63-F0CE-487D-A0F5-68AB5EEC8A45}"/>
                    </a:ext>
                  </a:extLst>
                </p:cNvPr>
                <p:cNvCxnSpPr>
                  <a:cxnSpLocks/>
                </p:cNvCxnSpPr>
                <p:nvPr/>
              </p:nvCxnSpPr>
              <p:spPr>
                <a:xfrm flipV="1">
                  <a:off x="7713625" y="5267012"/>
                  <a:ext cx="2474208" cy="683770"/>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27" name="Sensor Citizen line">
                  <a:extLst>
                    <a:ext uri="{FF2B5EF4-FFF2-40B4-BE49-F238E27FC236}">
                      <a16:creationId xmlns:a16="http://schemas.microsoft.com/office/drawing/2014/main" id="{81A9B224-A632-4421-B660-9E2A4EBEE4BA}"/>
                    </a:ext>
                  </a:extLst>
                </p:cNvPr>
                <p:cNvCxnSpPr>
                  <a:cxnSpLocks/>
                </p:cNvCxnSpPr>
                <p:nvPr/>
              </p:nvCxnSpPr>
              <p:spPr>
                <a:xfrm flipV="1">
                  <a:off x="8807315" y="2140339"/>
                  <a:ext cx="378268" cy="1976178"/>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29" name="On-premise Partner Line">
                  <a:extLst>
                    <a:ext uri="{FF2B5EF4-FFF2-40B4-BE49-F238E27FC236}">
                      <a16:creationId xmlns:a16="http://schemas.microsoft.com/office/drawing/2014/main" id="{8B316537-DF26-4AFF-ADB9-1833BAF6EDE1}"/>
                    </a:ext>
                  </a:extLst>
                </p:cNvPr>
                <p:cNvCxnSpPr>
                  <a:cxnSpLocks/>
                </p:cNvCxnSpPr>
                <p:nvPr/>
              </p:nvCxnSpPr>
              <p:spPr>
                <a:xfrm flipV="1">
                  <a:off x="10287555" y="3469414"/>
                  <a:ext cx="1261574" cy="1638355"/>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43" name="Mobile node 2 line">
                  <a:extLst>
                    <a:ext uri="{FF2B5EF4-FFF2-40B4-BE49-F238E27FC236}">
                      <a16:creationId xmlns:a16="http://schemas.microsoft.com/office/drawing/2014/main" id="{2605F014-643F-4FDC-B95F-2EF2BD4E7960}"/>
                    </a:ext>
                  </a:extLst>
                </p:cNvPr>
                <p:cNvCxnSpPr>
                  <a:cxnSpLocks/>
                </p:cNvCxnSpPr>
                <p:nvPr/>
              </p:nvCxnSpPr>
              <p:spPr>
                <a:xfrm>
                  <a:off x="6305513" y="3553327"/>
                  <a:ext cx="1337713" cy="2261017"/>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46" name="Partner node 1 line">
                  <a:extLst>
                    <a:ext uri="{FF2B5EF4-FFF2-40B4-BE49-F238E27FC236}">
                      <a16:creationId xmlns:a16="http://schemas.microsoft.com/office/drawing/2014/main" id="{CCB78403-C265-4B8E-B0FF-AB1DA4120F12}"/>
                    </a:ext>
                  </a:extLst>
                </p:cNvPr>
                <p:cNvCxnSpPr>
                  <a:cxnSpLocks/>
                </p:cNvCxnSpPr>
                <p:nvPr/>
              </p:nvCxnSpPr>
              <p:spPr>
                <a:xfrm flipV="1">
                  <a:off x="10394960" y="3363507"/>
                  <a:ext cx="1192052" cy="563384"/>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69" name="Partner node 1 line">
                  <a:extLst>
                    <a:ext uri="{FF2B5EF4-FFF2-40B4-BE49-F238E27FC236}">
                      <a16:creationId xmlns:a16="http://schemas.microsoft.com/office/drawing/2014/main" id="{0B90E8E3-EB11-4521-A6B5-54CDBE9ED11B}"/>
                    </a:ext>
                  </a:extLst>
                </p:cNvPr>
                <p:cNvCxnSpPr>
                  <a:cxnSpLocks/>
                </p:cNvCxnSpPr>
                <p:nvPr/>
              </p:nvCxnSpPr>
              <p:spPr>
                <a:xfrm flipH="1">
                  <a:off x="8344741" y="4538025"/>
                  <a:ext cx="328984" cy="484507"/>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79" name="Mobile node 2 line">
                  <a:extLst>
                    <a:ext uri="{FF2B5EF4-FFF2-40B4-BE49-F238E27FC236}">
                      <a16:creationId xmlns:a16="http://schemas.microsoft.com/office/drawing/2014/main" id="{0FEF82D6-7AE4-400F-9DEA-3F359137DD07}"/>
                    </a:ext>
                  </a:extLst>
                </p:cNvPr>
                <p:cNvCxnSpPr>
                  <a:cxnSpLocks/>
                </p:cNvCxnSpPr>
                <p:nvPr/>
              </p:nvCxnSpPr>
              <p:spPr>
                <a:xfrm>
                  <a:off x="5466271" y="5418701"/>
                  <a:ext cx="631118" cy="791285"/>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grpSp>
          <p:cxnSp>
            <p:nvCxnSpPr>
              <p:cNvPr id="213" name="Straight Connector 212">
                <a:extLst>
                  <a:ext uri="{FF2B5EF4-FFF2-40B4-BE49-F238E27FC236}">
                    <a16:creationId xmlns:a16="http://schemas.microsoft.com/office/drawing/2014/main" id="{77F15FDD-88E7-413F-82F6-75CF9D2D4BE0}"/>
                  </a:ext>
                </a:extLst>
              </p:cNvPr>
              <p:cNvCxnSpPr>
                <a:cxnSpLocks/>
              </p:cNvCxnSpPr>
              <p:nvPr/>
            </p:nvCxnSpPr>
            <p:spPr>
              <a:xfrm flipH="1" flipV="1">
                <a:off x="4648167" y="2525751"/>
                <a:ext cx="1443823" cy="618605"/>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8" name="Partner node 1 line">
                <a:extLst>
                  <a:ext uri="{FF2B5EF4-FFF2-40B4-BE49-F238E27FC236}">
                    <a16:creationId xmlns:a16="http://schemas.microsoft.com/office/drawing/2014/main" id="{68E51059-A823-4FDA-8DCA-45493FACDB58}"/>
                  </a:ext>
                </a:extLst>
              </p:cNvPr>
              <p:cNvCxnSpPr>
                <a:cxnSpLocks/>
              </p:cNvCxnSpPr>
              <p:nvPr/>
            </p:nvCxnSpPr>
            <p:spPr>
              <a:xfrm>
                <a:off x="11680033" y="3497262"/>
                <a:ext cx="187889" cy="685854"/>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grpSp>
        <p:cxnSp>
          <p:nvCxnSpPr>
            <p:cNvPr id="597" name="Straight Connector 596">
              <a:extLst>
                <a:ext uri="{FF2B5EF4-FFF2-40B4-BE49-F238E27FC236}">
                  <a16:creationId xmlns:a16="http://schemas.microsoft.com/office/drawing/2014/main" id="{EA89A0B2-3679-40CA-9EFD-366972482A1A}"/>
                </a:ext>
              </a:extLst>
            </p:cNvPr>
            <p:cNvCxnSpPr>
              <a:cxnSpLocks/>
            </p:cNvCxnSpPr>
            <p:nvPr/>
          </p:nvCxnSpPr>
          <p:spPr>
            <a:xfrm flipH="1">
              <a:off x="9380987" y="980148"/>
              <a:ext cx="464529" cy="751178"/>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591" name="Straight Connector 590">
              <a:extLst>
                <a:ext uri="{FF2B5EF4-FFF2-40B4-BE49-F238E27FC236}">
                  <a16:creationId xmlns:a16="http://schemas.microsoft.com/office/drawing/2014/main" id="{A0BB6381-2DD8-4AFC-A7A9-093E07A5CC5D}"/>
                </a:ext>
              </a:extLst>
            </p:cNvPr>
            <p:cNvCxnSpPr>
              <a:cxnSpLocks/>
            </p:cNvCxnSpPr>
            <p:nvPr/>
          </p:nvCxnSpPr>
          <p:spPr>
            <a:xfrm>
              <a:off x="11167960" y="452849"/>
              <a:ext cx="406712" cy="1178633"/>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592" name="Straight Connector 591">
              <a:extLst>
                <a:ext uri="{FF2B5EF4-FFF2-40B4-BE49-F238E27FC236}">
                  <a16:creationId xmlns:a16="http://schemas.microsoft.com/office/drawing/2014/main" id="{F84C7FEA-BC2F-465C-8803-44C3C974BFC6}"/>
                </a:ext>
              </a:extLst>
            </p:cNvPr>
            <p:cNvCxnSpPr>
              <a:cxnSpLocks/>
            </p:cNvCxnSpPr>
            <p:nvPr/>
          </p:nvCxnSpPr>
          <p:spPr>
            <a:xfrm flipV="1">
              <a:off x="9893616" y="427850"/>
              <a:ext cx="1240159" cy="512569"/>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cxnSp>
          <p:nvCxnSpPr>
            <p:cNvPr id="594" name="Straight Connector 593">
              <a:extLst>
                <a:ext uri="{FF2B5EF4-FFF2-40B4-BE49-F238E27FC236}">
                  <a16:creationId xmlns:a16="http://schemas.microsoft.com/office/drawing/2014/main" id="{625D1CDE-137B-4420-8BC8-4DBFA7C2DD66}"/>
                </a:ext>
              </a:extLst>
            </p:cNvPr>
            <p:cNvCxnSpPr>
              <a:cxnSpLocks/>
            </p:cNvCxnSpPr>
            <p:nvPr/>
          </p:nvCxnSpPr>
          <p:spPr>
            <a:xfrm flipV="1">
              <a:off x="11145856" y="-947029"/>
              <a:ext cx="378679" cy="1403759"/>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grpSp>
      <p:cxnSp>
        <p:nvCxnSpPr>
          <p:cNvPr id="34" name="Factory Supply line">
            <a:extLst>
              <a:ext uri="{FF2B5EF4-FFF2-40B4-BE49-F238E27FC236}">
                <a16:creationId xmlns:a16="http://schemas.microsoft.com/office/drawing/2014/main" id="{6D1A80FF-96EE-4D99-A4EA-C6B2768F45F8}"/>
              </a:ext>
            </a:extLst>
          </p:cNvPr>
          <p:cNvCxnSpPr>
            <a:cxnSpLocks/>
          </p:cNvCxnSpPr>
          <p:nvPr/>
        </p:nvCxnSpPr>
        <p:spPr>
          <a:xfrm flipH="1">
            <a:off x="2890645" y="5461529"/>
            <a:ext cx="2337135" cy="766595"/>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sp>
        <p:nvSpPr>
          <p:cNvPr id="9" name="Energy text">
            <a:extLst>
              <a:ext uri="{FF2B5EF4-FFF2-40B4-BE49-F238E27FC236}">
                <a16:creationId xmlns:a16="http://schemas.microsoft.com/office/drawing/2014/main" id="{3664EF90-C48B-4A43-BD4F-981A74F92AD5}"/>
              </a:ext>
            </a:extLst>
          </p:cNvPr>
          <p:cNvSpPr/>
          <p:nvPr/>
        </p:nvSpPr>
        <p:spPr>
          <a:xfrm>
            <a:off x="2844285" y="2802618"/>
            <a:ext cx="1299653" cy="303481"/>
          </a:xfrm>
          <a:prstGeom prst="rect">
            <a:avLst/>
          </a:prstGeom>
        </p:spPr>
        <p:txBody>
          <a:bodyPr wrap="square" lIns="179285" rIns="179285">
            <a:spAutoFit/>
          </a:bodyPr>
          <a:lstStyle/>
          <a:p>
            <a:pPr marL="0" marR="0" lvl="0" indent="0" algn="r" defTabSz="725536" rtl="0" eaLnBrk="1" fontAlgn="base" latinLnBrk="0" hangingPunct="1">
              <a:lnSpc>
                <a:spcPct val="100000"/>
              </a:lnSpc>
              <a:spcBef>
                <a:spcPct val="0"/>
              </a:spcBef>
              <a:spcAft>
                <a:spcPct val="0"/>
              </a:spcAft>
              <a:buClrTx/>
              <a:buSzTx/>
              <a:buFontTx/>
              <a:buNone/>
              <a:tabLst/>
              <a:defRPr/>
            </a:pPr>
            <a:r>
              <a:rPr kumimoji="0" lang="en-US" sz="137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702040204020203" pitchFamily="34" charset="0"/>
                <a:ea typeface="+mn-ea"/>
                <a:cs typeface="Segoe UI Semibold" panose="020B0702040204020203" pitchFamily="34" charset="0"/>
              </a:rPr>
              <a:t>IoT devices</a:t>
            </a:r>
          </a:p>
        </p:txBody>
      </p:sp>
      <p:sp>
        <p:nvSpPr>
          <p:cNvPr id="10" name="Supply text">
            <a:extLst>
              <a:ext uri="{FF2B5EF4-FFF2-40B4-BE49-F238E27FC236}">
                <a16:creationId xmlns:a16="http://schemas.microsoft.com/office/drawing/2014/main" id="{EC3F20F2-9A04-42DD-8CA5-DC2ACE9EF57B}"/>
              </a:ext>
            </a:extLst>
          </p:cNvPr>
          <p:cNvSpPr/>
          <p:nvPr/>
        </p:nvSpPr>
        <p:spPr>
          <a:xfrm>
            <a:off x="5434506" y="5360103"/>
            <a:ext cx="1248796" cy="303481"/>
          </a:xfrm>
          <a:prstGeom prst="rect">
            <a:avLst/>
          </a:prstGeom>
        </p:spPr>
        <p:txBody>
          <a:bodyPr wrap="square" lIns="179285">
            <a:spAutoFit/>
          </a:bodyPr>
          <a:lstStyle/>
          <a:p>
            <a:pPr marL="0" marR="0" lvl="0" indent="0" algn="l" defTabSz="725536" rtl="0" eaLnBrk="1" fontAlgn="base" latinLnBrk="0" hangingPunct="1">
              <a:lnSpc>
                <a:spcPct val="100000"/>
              </a:lnSpc>
              <a:spcBef>
                <a:spcPct val="0"/>
              </a:spcBef>
              <a:spcAft>
                <a:spcPct val="0"/>
              </a:spcAft>
              <a:buClrTx/>
              <a:buSzTx/>
              <a:buFontTx/>
              <a:buNone/>
              <a:tabLst/>
              <a:defRPr/>
            </a:pPr>
            <a:r>
              <a:rPr kumimoji="0" lang="en-US" sz="137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702040204020203" pitchFamily="34" charset="0"/>
                <a:ea typeface="+mn-ea"/>
                <a:cs typeface="Segoe UI Semibold" panose="020B0702040204020203" pitchFamily="34" charset="0"/>
              </a:rPr>
              <a:t>Customers</a:t>
            </a:r>
          </a:p>
        </p:txBody>
      </p:sp>
      <p:sp>
        <p:nvSpPr>
          <p:cNvPr id="12" name="Sensor text">
            <a:extLst>
              <a:ext uri="{FF2B5EF4-FFF2-40B4-BE49-F238E27FC236}">
                <a16:creationId xmlns:a16="http://schemas.microsoft.com/office/drawing/2014/main" id="{3F53D746-FE34-4836-A011-AC2D48B65C28}"/>
              </a:ext>
            </a:extLst>
          </p:cNvPr>
          <p:cNvSpPr/>
          <p:nvPr/>
        </p:nvSpPr>
        <p:spPr>
          <a:xfrm>
            <a:off x="8962595" y="2289393"/>
            <a:ext cx="1609697" cy="303481"/>
          </a:xfrm>
          <a:prstGeom prst="rect">
            <a:avLst/>
          </a:prstGeom>
        </p:spPr>
        <p:txBody>
          <a:bodyPr wrap="square" lIns="179285">
            <a:spAutoFit/>
          </a:bodyPr>
          <a:lstStyle/>
          <a:p>
            <a:pPr marL="0" marR="0" lvl="0" indent="0" algn="l" defTabSz="725536" rtl="0" eaLnBrk="1" fontAlgn="base" latinLnBrk="0" hangingPunct="1">
              <a:lnSpc>
                <a:spcPct val="100000"/>
              </a:lnSpc>
              <a:spcBef>
                <a:spcPct val="0"/>
              </a:spcBef>
              <a:spcAft>
                <a:spcPct val="0"/>
              </a:spcAft>
              <a:buClrTx/>
              <a:buSzTx/>
              <a:buFontTx/>
              <a:buNone/>
              <a:tabLst/>
              <a:defRPr/>
            </a:pPr>
            <a:r>
              <a:rPr kumimoji="0" lang="en-US" sz="137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702040204020203" pitchFamily="34" charset="0"/>
                <a:ea typeface="+mn-ea"/>
                <a:cs typeface="Segoe UI Semibold" panose="020B0702040204020203" pitchFamily="34" charset="0"/>
              </a:rPr>
              <a:t>Cloud services</a:t>
            </a:r>
          </a:p>
        </p:txBody>
      </p:sp>
      <p:sp>
        <p:nvSpPr>
          <p:cNvPr id="16" name="Partners text">
            <a:extLst>
              <a:ext uri="{FF2B5EF4-FFF2-40B4-BE49-F238E27FC236}">
                <a16:creationId xmlns:a16="http://schemas.microsoft.com/office/drawing/2014/main" id="{08621C40-9A52-4081-AD08-1F2B9ED2F417}"/>
              </a:ext>
            </a:extLst>
          </p:cNvPr>
          <p:cNvSpPr/>
          <p:nvPr/>
        </p:nvSpPr>
        <p:spPr>
          <a:xfrm>
            <a:off x="9624353" y="3707895"/>
            <a:ext cx="1069697" cy="304060"/>
          </a:xfrm>
          <a:prstGeom prst="rect">
            <a:avLst/>
          </a:prstGeom>
        </p:spPr>
        <p:txBody>
          <a:bodyPr wrap="square" lIns="179285" rIns="179285">
            <a:spAutoFit/>
          </a:bodyPr>
          <a:lstStyle/>
          <a:p>
            <a:pPr marL="0" marR="0" lvl="0" indent="0" algn="r" defTabSz="725536" rtl="0" eaLnBrk="1" fontAlgn="base" latinLnBrk="0" hangingPunct="1">
              <a:lnSpc>
                <a:spcPct val="100000"/>
              </a:lnSpc>
              <a:spcBef>
                <a:spcPct val="0"/>
              </a:spcBef>
              <a:spcAft>
                <a:spcPct val="0"/>
              </a:spcAft>
              <a:buClrTx/>
              <a:buSzTx/>
              <a:buFontTx/>
              <a:buNone/>
              <a:tabLst/>
              <a:defRPr/>
            </a:pPr>
            <a:r>
              <a:rPr kumimoji="0" lang="en-US" sz="137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702040204020203" pitchFamily="34" charset="0"/>
                <a:ea typeface="+mn-ea"/>
                <a:cs typeface="Segoe UI Semibold" panose="020B0702040204020203" pitchFamily="34" charset="0"/>
              </a:rPr>
              <a:t>Partners</a:t>
            </a:r>
          </a:p>
        </p:txBody>
      </p:sp>
      <p:sp>
        <p:nvSpPr>
          <p:cNvPr id="17" name="Customer text">
            <a:extLst>
              <a:ext uri="{FF2B5EF4-FFF2-40B4-BE49-F238E27FC236}">
                <a16:creationId xmlns:a16="http://schemas.microsoft.com/office/drawing/2014/main" id="{E80B91AA-D8AB-45A6-A56C-EBB87DD9F650}"/>
              </a:ext>
            </a:extLst>
          </p:cNvPr>
          <p:cNvSpPr/>
          <p:nvPr/>
        </p:nvSpPr>
        <p:spPr>
          <a:xfrm>
            <a:off x="2632677" y="4593370"/>
            <a:ext cx="1163574" cy="303481"/>
          </a:xfrm>
          <a:prstGeom prst="rect">
            <a:avLst/>
          </a:prstGeom>
        </p:spPr>
        <p:txBody>
          <a:bodyPr wrap="none" lIns="179285" rIns="179285">
            <a:spAutoFit/>
          </a:bodyPr>
          <a:lstStyle/>
          <a:p>
            <a:pPr marL="0" marR="0" lvl="0" indent="0" algn="r" defTabSz="725536" rtl="0" eaLnBrk="1" fontAlgn="base" latinLnBrk="0" hangingPunct="1">
              <a:lnSpc>
                <a:spcPct val="100000"/>
              </a:lnSpc>
              <a:spcBef>
                <a:spcPct val="0"/>
              </a:spcBef>
              <a:spcAft>
                <a:spcPct val="0"/>
              </a:spcAft>
              <a:buClrTx/>
              <a:buSzTx/>
              <a:buFontTx/>
              <a:buNone/>
              <a:tabLst/>
              <a:defRPr/>
            </a:pPr>
            <a:r>
              <a:rPr kumimoji="0" lang="en-US" sz="137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702040204020203" pitchFamily="34" charset="0"/>
                <a:ea typeface="+mn-ea"/>
                <a:cs typeface="Segoe UI Semibold" panose="020B0702040204020203" pitchFamily="34" charset="0"/>
              </a:rPr>
              <a:t>SaaS apps</a:t>
            </a:r>
          </a:p>
        </p:txBody>
      </p:sp>
      <p:sp>
        <p:nvSpPr>
          <p:cNvPr id="20" name="Equipment text">
            <a:extLst>
              <a:ext uri="{FF2B5EF4-FFF2-40B4-BE49-F238E27FC236}">
                <a16:creationId xmlns:a16="http://schemas.microsoft.com/office/drawing/2014/main" id="{DEB7E40C-A58D-4EB9-9717-2579DE6C93EB}"/>
              </a:ext>
            </a:extLst>
          </p:cNvPr>
          <p:cNvSpPr/>
          <p:nvPr/>
        </p:nvSpPr>
        <p:spPr>
          <a:xfrm>
            <a:off x="378692" y="3664382"/>
            <a:ext cx="1568592" cy="303481"/>
          </a:xfrm>
          <a:prstGeom prst="rect">
            <a:avLst/>
          </a:prstGeom>
        </p:spPr>
        <p:txBody>
          <a:bodyPr wrap="square" lIns="179285" rIns="179285">
            <a:spAutoFit/>
          </a:bodyPr>
          <a:lstStyle/>
          <a:p>
            <a:pPr marL="0" marR="0" lvl="0" indent="0" algn="r" defTabSz="725536" rtl="0" eaLnBrk="1" fontAlgn="base" latinLnBrk="0" hangingPunct="1">
              <a:lnSpc>
                <a:spcPct val="100000"/>
              </a:lnSpc>
              <a:spcBef>
                <a:spcPct val="0"/>
              </a:spcBef>
              <a:spcAft>
                <a:spcPct val="0"/>
              </a:spcAft>
              <a:buClrTx/>
              <a:buSzTx/>
              <a:buFontTx/>
              <a:buNone/>
              <a:tabLst/>
              <a:defRPr/>
            </a:pPr>
            <a:r>
              <a:rPr kumimoji="0" lang="en-US" sz="1372" b="0" i="0" u="none" strike="noStrike" kern="1200" cap="none" spc="0" normalizeH="0" baseline="0" noProof="0">
                <a:ln>
                  <a:noFill/>
                </a:ln>
                <a:gradFill>
                  <a:gsLst>
                    <a:gs pos="0">
                      <a:srgbClr val="1A1A1A"/>
                    </a:gs>
                    <a:gs pos="100000">
                      <a:srgbClr val="1A1A1A"/>
                    </a:gs>
                  </a:gsLst>
                  <a:lin ang="5400000" scaled="1"/>
                </a:gradFill>
                <a:effectLst/>
                <a:uLnTx/>
                <a:uFillTx/>
                <a:latin typeface="Segoe UI Semibold" panose="020B0702040204020203" pitchFamily="34" charset="0"/>
                <a:ea typeface="+mn-ea"/>
                <a:cs typeface="Segoe UI Semibold" panose="020B0702040204020203" pitchFamily="34" charset="0"/>
              </a:rPr>
              <a:t>Employees</a:t>
            </a:r>
          </a:p>
        </p:txBody>
      </p:sp>
      <p:sp>
        <p:nvSpPr>
          <p:cNvPr id="21" name="Vehicles text">
            <a:extLst>
              <a:ext uri="{FF2B5EF4-FFF2-40B4-BE49-F238E27FC236}">
                <a16:creationId xmlns:a16="http://schemas.microsoft.com/office/drawing/2014/main" id="{438D560A-E2AA-4997-AC74-5A28F331D3C9}"/>
              </a:ext>
            </a:extLst>
          </p:cNvPr>
          <p:cNvSpPr/>
          <p:nvPr/>
        </p:nvSpPr>
        <p:spPr>
          <a:xfrm>
            <a:off x="699143" y="1990950"/>
            <a:ext cx="1341763" cy="303481"/>
          </a:xfrm>
          <a:prstGeom prst="rect">
            <a:avLst/>
          </a:prstGeom>
        </p:spPr>
        <p:txBody>
          <a:bodyPr wrap="none" lIns="179285" rIns="179285">
            <a:spAutoFit/>
          </a:bodyPr>
          <a:lstStyle/>
          <a:p>
            <a:pPr marL="0" marR="0" lvl="0" indent="0" algn="r" defTabSz="725536" rtl="0" eaLnBrk="1" fontAlgn="base" latinLnBrk="0" hangingPunct="1">
              <a:lnSpc>
                <a:spcPct val="100000"/>
              </a:lnSpc>
              <a:spcBef>
                <a:spcPct val="0"/>
              </a:spcBef>
              <a:spcAft>
                <a:spcPct val="0"/>
              </a:spcAft>
              <a:buClrTx/>
              <a:buSzTx/>
              <a:buFontTx/>
              <a:buNone/>
              <a:tabLst/>
              <a:defRPr/>
            </a:pPr>
            <a:r>
              <a:rPr kumimoji="0" lang="en-US" sz="137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702040204020203" pitchFamily="34" charset="0"/>
                <a:ea typeface="+mn-ea"/>
                <a:cs typeface="Segoe UI Semibold" panose="020B0702040204020203" pitchFamily="34" charset="0"/>
              </a:rPr>
              <a:t>Home office</a:t>
            </a:r>
          </a:p>
        </p:txBody>
      </p:sp>
      <p:grpSp>
        <p:nvGrpSpPr>
          <p:cNvPr id="57" name="Group 56">
            <a:extLst>
              <a:ext uri="{FF2B5EF4-FFF2-40B4-BE49-F238E27FC236}">
                <a16:creationId xmlns:a16="http://schemas.microsoft.com/office/drawing/2014/main" id="{B7DC3CCD-9C47-4CE4-84E8-2026525935A1}"/>
              </a:ext>
            </a:extLst>
          </p:cNvPr>
          <p:cNvGrpSpPr/>
          <p:nvPr/>
        </p:nvGrpSpPr>
        <p:grpSpPr>
          <a:xfrm>
            <a:off x="10642406" y="3639209"/>
            <a:ext cx="583721" cy="583722"/>
            <a:chOff x="11307484" y="3082553"/>
            <a:chExt cx="640080" cy="640080"/>
          </a:xfrm>
        </p:grpSpPr>
        <p:sp>
          <p:nvSpPr>
            <p:cNvPr id="99" name="Oval 98">
              <a:extLst>
                <a:ext uri="{FF2B5EF4-FFF2-40B4-BE49-F238E27FC236}">
                  <a16:creationId xmlns:a16="http://schemas.microsoft.com/office/drawing/2014/main" id="{ED758700-9ECB-4769-9508-3BFABE78B24D}"/>
                </a:ext>
              </a:extLst>
            </p:cNvPr>
            <p:cNvSpPr/>
            <p:nvPr/>
          </p:nvSpPr>
          <p:spPr bwMode="auto">
            <a:xfrm>
              <a:off x="11307484" y="3082553"/>
              <a:ext cx="640080" cy="640080"/>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sp>
          <p:nvSpPr>
            <p:cNvPr id="169" name="Commitments_EC4D" title="Icon of a handshake">
              <a:extLst>
                <a:ext uri="{FF2B5EF4-FFF2-40B4-BE49-F238E27FC236}">
                  <a16:creationId xmlns:a16="http://schemas.microsoft.com/office/drawing/2014/main" id="{DBBCF486-FFD0-4275-AA24-2B7412F3270B}"/>
                </a:ext>
              </a:extLst>
            </p:cNvPr>
            <p:cNvSpPr>
              <a:spLocks noChangeAspect="1" noEditPoints="1"/>
            </p:cNvSpPr>
            <p:nvPr/>
          </p:nvSpPr>
          <p:spPr bwMode="auto">
            <a:xfrm>
              <a:off x="11466762" y="3251859"/>
              <a:ext cx="321525" cy="301469"/>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grpSp>
      <p:grpSp>
        <p:nvGrpSpPr>
          <p:cNvPr id="51" name="Group 50">
            <a:extLst>
              <a:ext uri="{FF2B5EF4-FFF2-40B4-BE49-F238E27FC236}">
                <a16:creationId xmlns:a16="http://schemas.microsoft.com/office/drawing/2014/main" id="{3C419257-3196-4CC8-BB51-3CD7CE402E31}"/>
              </a:ext>
            </a:extLst>
          </p:cNvPr>
          <p:cNvGrpSpPr/>
          <p:nvPr/>
        </p:nvGrpSpPr>
        <p:grpSpPr>
          <a:xfrm>
            <a:off x="1998365" y="1869955"/>
            <a:ext cx="583721" cy="583722"/>
            <a:chOff x="9962221" y="4931390"/>
            <a:chExt cx="640080" cy="640080"/>
          </a:xfrm>
        </p:grpSpPr>
        <p:sp>
          <p:nvSpPr>
            <p:cNvPr id="101" name="Oval 100">
              <a:extLst>
                <a:ext uri="{FF2B5EF4-FFF2-40B4-BE49-F238E27FC236}">
                  <a16:creationId xmlns:a16="http://schemas.microsoft.com/office/drawing/2014/main" id="{9435D432-3F8A-4F3B-B484-0735FCB4B606}"/>
                </a:ext>
              </a:extLst>
            </p:cNvPr>
            <p:cNvSpPr/>
            <p:nvPr/>
          </p:nvSpPr>
          <p:spPr bwMode="auto">
            <a:xfrm>
              <a:off x="9962221" y="4931390"/>
              <a:ext cx="640080" cy="640080"/>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grpSp>
          <p:nvGrpSpPr>
            <p:cNvPr id="193" name="Group 4">
              <a:extLst>
                <a:ext uri="{FF2B5EF4-FFF2-40B4-BE49-F238E27FC236}">
                  <a16:creationId xmlns:a16="http://schemas.microsoft.com/office/drawing/2014/main" id="{825F2F61-2D0E-4917-8D1F-0431C3DB5D20}"/>
                </a:ext>
              </a:extLst>
            </p:cNvPr>
            <p:cNvGrpSpPr>
              <a:grpSpLocks noChangeAspect="1"/>
            </p:cNvGrpSpPr>
            <p:nvPr/>
          </p:nvGrpSpPr>
          <p:grpSpPr bwMode="auto">
            <a:xfrm>
              <a:off x="10147517" y="5118886"/>
              <a:ext cx="269489" cy="265088"/>
              <a:chOff x="3794" y="2083"/>
              <a:chExt cx="245" cy="241"/>
            </a:xfrm>
          </p:grpSpPr>
          <p:sp>
            <p:nvSpPr>
              <p:cNvPr id="194" name="Rectangle 193">
                <a:extLst>
                  <a:ext uri="{FF2B5EF4-FFF2-40B4-BE49-F238E27FC236}">
                    <a16:creationId xmlns:a16="http://schemas.microsoft.com/office/drawing/2014/main" id="{DE280AD3-2218-498C-B69B-8C9747BA3A64}"/>
                  </a:ext>
                </a:extLst>
              </p:cNvPr>
              <p:cNvSpPr>
                <a:spLocks noChangeArrowheads="1"/>
              </p:cNvSpPr>
              <p:nvPr/>
            </p:nvSpPr>
            <p:spPr bwMode="auto">
              <a:xfrm>
                <a:off x="3794" y="2083"/>
                <a:ext cx="245" cy="138"/>
              </a:xfrm>
              <a:prstGeom prst="rect">
                <a:avLst/>
              </a:prstGeom>
              <a:noFill/>
              <a:ln w="15875" cap="rnd">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67" tIns="43934" rIns="87867" bIns="43934" numCol="1" anchor="t" anchorCtr="0" compatLnSpc="1">
                <a:prstTxWarp prst="textNoShape">
                  <a:avLst/>
                </a:prstTxWarp>
              </a:bodyPr>
              <a:lstStyle/>
              <a:p>
                <a:pPr marL="0" marR="0" lvl="0" indent="0" algn="l" defTabSz="896181" rtl="0" eaLnBrk="1" fontAlgn="auto" latinLnBrk="0" hangingPunct="1">
                  <a:lnSpc>
                    <a:spcPct val="100000"/>
                  </a:lnSpc>
                  <a:spcBef>
                    <a:spcPts val="0"/>
                  </a:spcBef>
                  <a:spcAft>
                    <a:spcPts val="0"/>
                  </a:spcAft>
                  <a:buClrTx/>
                  <a:buSzTx/>
                  <a:buFontTx/>
                  <a:buNone/>
                  <a:tabLst/>
                  <a:defRPr/>
                </a:pPr>
                <a:endParaRPr kumimoji="0" lang="en-US" sz="1729"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light"/>
                  <a:ea typeface="+mn-ea"/>
                  <a:cs typeface="+mn-cs"/>
                </a:endParaRPr>
              </a:p>
            </p:txBody>
          </p:sp>
          <p:sp>
            <p:nvSpPr>
              <p:cNvPr id="195" name="Freeform 6">
                <a:extLst>
                  <a:ext uri="{FF2B5EF4-FFF2-40B4-BE49-F238E27FC236}">
                    <a16:creationId xmlns:a16="http://schemas.microsoft.com/office/drawing/2014/main" id="{A7248FF2-3768-4906-BAD8-650C5DBFF375}"/>
                  </a:ext>
                </a:extLst>
              </p:cNvPr>
              <p:cNvSpPr>
                <a:spLocks/>
              </p:cNvSpPr>
              <p:nvPr/>
            </p:nvSpPr>
            <p:spPr bwMode="auto">
              <a:xfrm>
                <a:off x="3801" y="2287"/>
                <a:ext cx="231" cy="37"/>
              </a:xfrm>
              <a:custGeom>
                <a:avLst/>
                <a:gdLst>
                  <a:gd name="T0" fmla="*/ 26 w 231"/>
                  <a:gd name="T1" fmla="*/ 0 h 37"/>
                  <a:gd name="T2" fmla="*/ 205 w 231"/>
                  <a:gd name="T3" fmla="*/ 0 h 37"/>
                  <a:gd name="T4" fmla="*/ 231 w 231"/>
                  <a:gd name="T5" fmla="*/ 37 h 37"/>
                  <a:gd name="T6" fmla="*/ 0 w 231"/>
                  <a:gd name="T7" fmla="*/ 37 h 37"/>
                  <a:gd name="T8" fmla="*/ 26 w 231"/>
                  <a:gd name="T9" fmla="*/ 0 h 37"/>
                </a:gdLst>
                <a:ahLst/>
                <a:cxnLst>
                  <a:cxn ang="0">
                    <a:pos x="T0" y="T1"/>
                  </a:cxn>
                  <a:cxn ang="0">
                    <a:pos x="T2" y="T3"/>
                  </a:cxn>
                  <a:cxn ang="0">
                    <a:pos x="T4" y="T5"/>
                  </a:cxn>
                  <a:cxn ang="0">
                    <a:pos x="T6" y="T7"/>
                  </a:cxn>
                  <a:cxn ang="0">
                    <a:pos x="T8" y="T9"/>
                  </a:cxn>
                </a:cxnLst>
                <a:rect l="0" t="0" r="r" b="b"/>
                <a:pathLst>
                  <a:path w="231" h="37">
                    <a:moveTo>
                      <a:pt x="26" y="0"/>
                    </a:moveTo>
                    <a:lnTo>
                      <a:pt x="205" y="0"/>
                    </a:lnTo>
                    <a:lnTo>
                      <a:pt x="231" y="37"/>
                    </a:lnTo>
                    <a:lnTo>
                      <a:pt x="0" y="37"/>
                    </a:lnTo>
                    <a:lnTo>
                      <a:pt x="26" y="0"/>
                    </a:lnTo>
                    <a:close/>
                  </a:path>
                </a:pathLst>
              </a:custGeom>
              <a:noFill/>
              <a:ln w="15875" cap="rnd">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67" tIns="43934" rIns="87867" bIns="43934" numCol="1" anchor="t" anchorCtr="0" compatLnSpc="1">
                <a:prstTxWarp prst="textNoShape">
                  <a:avLst/>
                </a:prstTxWarp>
              </a:bodyPr>
              <a:lstStyle/>
              <a:p>
                <a:pPr marL="0" marR="0" lvl="0" indent="0" algn="l" defTabSz="896181" rtl="0" eaLnBrk="1" fontAlgn="auto" latinLnBrk="0" hangingPunct="1">
                  <a:lnSpc>
                    <a:spcPct val="100000"/>
                  </a:lnSpc>
                  <a:spcBef>
                    <a:spcPts val="0"/>
                  </a:spcBef>
                  <a:spcAft>
                    <a:spcPts val="0"/>
                  </a:spcAft>
                  <a:buClrTx/>
                  <a:buSzTx/>
                  <a:buFontTx/>
                  <a:buNone/>
                  <a:tabLst/>
                  <a:defRPr/>
                </a:pPr>
                <a:endParaRPr kumimoji="0" lang="en-US" sz="1729"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light"/>
                  <a:ea typeface="+mn-ea"/>
                  <a:cs typeface="+mn-cs"/>
                </a:endParaRPr>
              </a:p>
            </p:txBody>
          </p:sp>
          <p:sp>
            <p:nvSpPr>
              <p:cNvPr id="196" name="Line 7">
                <a:extLst>
                  <a:ext uri="{FF2B5EF4-FFF2-40B4-BE49-F238E27FC236}">
                    <a16:creationId xmlns:a16="http://schemas.microsoft.com/office/drawing/2014/main" id="{4C06B5B5-2072-4299-973D-2297D1667A8C}"/>
                  </a:ext>
                </a:extLst>
              </p:cNvPr>
              <p:cNvSpPr>
                <a:spLocks noChangeShapeType="1"/>
              </p:cNvSpPr>
              <p:nvPr/>
            </p:nvSpPr>
            <p:spPr bwMode="auto">
              <a:xfrm>
                <a:off x="3917" y="2221"/>
                <a:ext cx="0" cy="36"/>
              </a:xfrm>
              <a:prstGeom prst="line">
                <a:avLst/>
              </a:prstGeom>
              <a:noFill/>
              <a:ln w="15875" cap="rnd">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67" tIns="43934" rIns="87867" bIns="43934" numCol="1" anchor="t" anchorCtr="0" compatLnSpc="1">
                <a:prstTxWarp prst="textNoShape">
                  <a:avLst/>
                </a:prstTxWarp>
              </a:bodyPr>
              <a:lstStyle/>
              <a:p>
                <a:pPr marL="0" marR="0" lvl="0" indent="0" algn="l" defTabSz="896181" rtl="0" eaLnBrk="1" fontAlgn="auto" latinLnBrk="0" hangingPunct="1">
                  <a:lnSpc>
                    <a:spcPct val="100000"/>
                  </a:lnSpc>
                  <a:spcBef>
                    <a:spcPts val="0"/>
                  </a:spcBef>
                  <a:spcAft>
                    <a:spcPts val="0"/>
                  </a:spcAft>
                  <a:buClrTx/>
                  <a:buSzTx/>
                  <a:buFontTx/>
                  <a:buNone/>
                  <a:tabLst/>
                  <a:defRPr/>
                </a:pPr>
                <a:endParaRPr kumimoji="0" lang="en-US" sz="1729"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light"/>
                  <a:ea typeface="+mn-ea"/>
                  <a:cs typeface="+mn-cs"/>
                </a:endParaRPr>
              </a:p>
            </p:txBody>
          </p:sp>
          <p:sp>
            <p:nvSpPr>
              <p:cNvPr id="197" name="Line 8">
                <a:extLst>
                  <a:ext uri="{FF2B5EF4-FFF2-40B4-BE49-F238E27FC236}">
                    <a16:creationId xmlns:a16="http://schemas.microsoft.com/office/drawing/2014/main" id="{DB848366-F7E8-48B2-8DFB-18338FE7E934}"/>
                  </a:ext>
                </a:extLst>
              </p:cNvPr>
              <p:cNvSpPr>
                <a:spLocks noChangeShapeType="1"/>
              </p:cNvSpPr>
              <p:nvPr/>
            </p:nvSpPr>
            <p:spPr bwMode="auto">
              <a:xfrm>
                <a:off x="3873" y="2255"/>
                <a:ext cx="86" cy="0"/>
              </a:xfrm>
              <a:prstGeom prst="line">
                <a:avLst/>
              </a:prstGeom>
              <a:noFill/>
              <a:ln w="15875" cap="rnd">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67" tIns="43934" rIns="87867" bIns="43934" numCol="1" anchor="t" anchorCtr="0" compatLnSpc="1">
                <a:prstTxWarp prst="textNoShape">
                  <a:avLst/>
                </a:prstTxWarp>
              </a:bodyPr>
              <a:lstStyle/>
              <a:p>
                <a:pPr marL="0" marR="0" lvl="0" indent="0" algn="l" defTabSz="896181" rtl="0" eaLnBrk="1" fontAlgn="auto" latinLnBrk="0" hangingPunct="1">
                  <a:lnSpc>
                    <a:spcPct val="100000"/>
                  </a:lnSpc>
                  <a:spcBef>
                    <a:spcPts val="0"/>
                  </a:spcBef>
                  <a:spcAft>
                    <a:spcPts val="0"/>
                  </a:spcAft>
                  <a:buClrTx/>
                  <a:buSzTx/>
                  <a:buFontTx/>
                  <a:buNone/>
                  <a:tabLst/>
                  <a:defRPr/>
                </a:pPr>
                <a:endParaRPr kumimoji="0" lang="en-US" sz="1729"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light"/>
                  <a:ea typeface="+mn-ea"/>
                  <a:cs typeface="+mn-cs"/>
                </a:endParaRPr>
              </a:p>
            </p:txBody>
          </p:sp>
        </p:grpSp>
      </p:grpSp>
      <p:grpSp>
        <p:nvGrpSpPr>
          <p:cNvPr id="58" name="Group 57">
            <a:extLst>
              <a:ext uri="{FF2B5EF4-FFF2-40B4-BE49-F238E27FC236}">
                <a16:creationId xmlns:a16="http://schemas.microsoft.com/office/drawing/2014/main" id="{B2160913-A9E4-4793-9A9F-C7607B0CF6B7}"/>
              </a:ext>
            </a:extLst>
          </p:cNvPr>
          <p:cNvGrpSpPr/>
          <p:nvPr/>
        </p:nvGrpSpPr>
        <p:grpSpPr>
          <a:xfrm>
            <a:off x="7079226" y="6003362"/>
            <a:ext cx="583721" cy="583722"/>
            <a:chOff x="7400279" y="5674964"/>
            <a:chExt cx="640080" cy="640080"/>
          </a:xfrm>
        </p:grpSpPr>
        <p:sp>
          <p:nvSpPr>
            <p:cNvPr id="133" name="Oval 132">
              <a:extLst>
                <a:ext uri="{FF2B5EF4-FFF2-40B4-BE49-F238E27FC236}">
                  <a16:creationId xmlns:a16="http://schemas.microsoft.com/office/drawing/2014/main" id="{890A7B5C-DB7D-4E0E-912C-38912B26F05B}"/>
                </a:ext>
              </a:extLst>
            </p:cNvPr>
            <p:cNvSpPr/>
            <p:nvPr/>
          </p:nvSpPr>
          <p:spPr bwMode="auto">
            <a:xfrm>
              <a:off x="7400279" y="5674964"/>
              <a:ext cx="640080" cy="640080"/>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grpSp>
          <p:nvGrpSpPr>
            <p:cNvPr id="198" name="Group 197">
              <a:extLst>
                <a:ext uri="{FF2B5EF4-FFF2-40B4-BE49-F238E27FC236}">
                  <a16:creationId xmlns:a16="http://schemas.microsoft.com/office/drawing/2014/main" id="{1D066AFA-B4E2-4420-A7A5-9690FD0CB012}"/>
                </a:ext>
              </a:extLst>
            </p:cNvPr>
            <p:cNvGrpSpPr/>
            <p:nvPr/>
          </p:nvGrpSpPr>
          <p:grpSpPr>
            <a:xfrm>
              <a:off x="7635101" y="5853274"/>
              <a:ext cx="170436" cy="283461"/>
              <a:chOff x="5622072" y="3034107"/>
              <a:chExt cx="225306" cy="374720"/>
            </a:xfrm>
          </p:grpSpPr>
          <p:sp>
            <p:nvSpPr>
              <p:cNvPr id="199" name="Freeform 5">
                <a:extLst>
                  <a:ext uri="{FF2B5EF4-FFF2-40B4-BE49-F238E27FC236}">
                    <a16:creationId xmlns:a16="http://schemas.microsoft.com/office/drawing/2014/main" id="{44ED38AE-F15D-4BCF-90DF-50B66AA8C59B}"/>
                  </a:ext>
                </a:extLst>
              </p:cNvPr>
              <p:cNvSpPr>
                <a:spLocks noEditPoints="1"/>
              </p:cNvSpPr>
              <p:nvPr/>
            </p:nvSpPr>
            <p:spPr bwMode="auto">
              <a:xfrm>
                <a:off x="5622072" y="3034107"/>
                <a:ext cx="225306" cy="374720"/>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5875">
                <a:solidFill>
                  <a:schemeClr val="tx1"/>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87867" tIns="43934" rIns="87867" bIns="43934" numCol="1" anchor="t" anchorCtr="0" compatLnSpc="1">
                <a:prstTxWarp prst="textNoShape">
                  <a:avLst/>
                </a:prstTxWarp>
              </a:bodyPr>
              <a:lstStyle/>
              <a:p>
                <a:pPr marL="0" marR="0" lvl="0" indent="0" algn="l" defTabSz="878559" rtl="0" eaLnBrk="1" fontAlgn="auto" latinLnBrk="0" hangingPunct="1">
                  <a:lnSpc>
                    <a:spcPct val="100000"/>
                  </a:lnSpc>
                  <a:spcBef>
                    <a:spcPts val="0"/>
                  </a:spcBef>
                  <a:spcAft>
                    <a:spcPts val="0"/>
                  </a:spcAft>
                  <a:buClrTx/>
                  <a:buSzTx/>
                  <a:buFontTx/>
                  <a:buNone/>
                  <a:tabLst/>
                  <a:defRPr/>
                </a:pPr>
                <a:endParaRPr kumimoji="0" lang="en-US" sz="1729" b="0" i="0" u="none" strike="noStrike" kern="0" cap="none" spc="0" normalizeH="0" baseline="0" noProof="0">
                  <a:ln>
                    <a:noFill/>
                  </a:ln>
                  <a:gradFill>
                    <a:gsLst>
                      <a:gs pos="83000">
                        <a:srgbClr val="000000"/>
                      </a:gs>
                      <a:gs pos="100000">
                        <a:srgbClr val="000000"/>
                      </a:gs>
                    </a:gsLst>
                    <a:lin ang="5400000" scaled="1"/>
                  </a:gradFill>
                  <a:effectLst/>
                  <a:uLnTx/>
                  <a:uFillTx/>
                  <a:latin typeface="Segoe UI Semilight"/>
                  <a:ea typeface="+mn-ea"/>
                  <a:cs typeface="+mn-cs"/>
                </a:endParaRPr>
              </a:p>
            </p:txBody>
          </p:sp>
          <p:sp>
            <p:nvSpPr>
              <p:cNvPr id="200" name="Oval 199">
                <a:extLst>
                  <a:ext uri="{FF2B5EF4-FFF2-40B4-BE49-F238E27FC236}">
                    <a16:creationId xmlns:a16="http://schemas.microsoft.com/office/drawing/2014/main" id="{85761D21-AB56-41F0-AF31-460A4A2DE862}"/>
                  </a:ext>
                </a:extLst>
              </p:cNvPr>
              <p:cNvSpPr/>
              <p:nvPr/>
            </p:nvSpPr>
            <p:spPr bwMode="auto">
              <a:xfrm>
                <a:off x="5670550" y="3124200"/>
                <a:ext cx="107950" cy="107950"/>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6" tIns="140589" rIns="175736" bIns="140589" numCol="1" spcCol="0" rtlCol="0" fromWordArt="0" anchor="t" anchorCtr="0" forceAA="0" compatLnSpc="1">
                <a:prstTxWarp prst="textNoShape">
                  <a:avLst/>
                </a:prstTxWarp>
                <a:noAutofit/>
              </a:bodyPr>
              <a:lstStyle/>
              <a:p>
                <a:pPr marL="0" marR="0" lvl="0" indent="0" algn="ctr" defTabSz="895922" rtl="0" eaLnBrk="1" fontAlgn="base" latinLnBrk="0" hangingPunct="1">
                  <a:lnSpc>
                    <a:spcPct val="90000"/>
                  </a:lnSpc>
                  <a:spcBef>
                    <a:spcPct val="0"/>
                  </a:spcBef>
                  <a:spcAft>
                    <a:spcPct val="0"/>
                  </a:spcAft>
                  <a:buClrTx/>
                  <a:buSzTx/>
                  <a:buFontTx/>
                  <a:buNone/>
                  <a:tabLst/>
                  <a:defRPr/>
                </a:pPr>
                <a:endParaRPr kumimoji="0" lang="en-US" sz="2307" b="0" i="0" u="none" strike="noStrike" kern="0" cap="none" spc="0" normalizeH="0" baseline="0" noProof="0" err="1">
                  <a:ln>
                    <a:noFill/>
                  </a:ln>
                  <a:gradFill>
                    <a:gsLst>
                      <a:gs pos="83000">
                        <a:srgbClr val="000000"/>
                      </a:gs>
                      <a:gs pos="100000">
                        <a:srgbClr val="000000"/>
                      </a:gs>
                    </a:gsLst>
                    <a:lin ang="5400000" scaled="1"/>
                  </a:gradFill>
                  <a:effectLst/>
                  <a:uLnTx/>
                  <a:uFillTx/>
                  <a:latin typeface="Segoe UI Semilight"/>
                  <a:ea typeface="Segoe UI" pitchFamily="34" charset="0"/>
                  <a:cs typeface="Segoe UI" pitchFamily="34" charset="0"/>
                </a:endParaRPr>
              </a:p>
            </p:txBody>
          </p:sp>
        </p:grpSp>
      </p:grpSp>
      <p:cxnSp>
        <p:nvCxnSpPr>
          <p:cNvPr id="599" name="Straight Connector 598">
            <a:extLst>
              <a:ext uri="{FF2B5EF4-FFF2-40B4-BE49-F238E27FC236}">
                <a16:creationId xmlns:a16="http://schemas.microsoft.com/office/drawing/2014/main" id="{37640E3C-C888-4E6C-A273-4D944F44E608}"/>
              </a:ext>
            </a:extLst>
          </p:cNvPr>
          <p:cNvCxnSpPr>
            <a:cxnSpLocks/>
          </p:cNvCxnSpPr>
          <p:nvPr/>
        </p:nvCxnSpPr>
        <p:spPr>
          <a:xfrm flipH="1" flipV="1">
            <a:off x="7481713" y="-33014"/>
            <a:ext cx="467602" cy="1188720"/>
          </a:xfrm>
          <a:prstGeom prst="line">
            <a:avLst/>
          </a:prstGeom>
          <a:noFill/>
          <a:ln w="28575"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cxnSp>
      <p:grpSp>
        <p:nvGrpSpPr>
          <p:cNvPr id="4" name="Group 3">
            <a:extLst>
              <a:ext uri="{FF2B5EF4-FFF2-40B4-BE49-F238E27FC236}">
                <a16:creationId xmlns:a16="http://schemas.microsoft.com/office/drawing/2014/main" id="{103D63AC-5655-4E27-8665-E79E7D7A9B85}"/>
              </a:ext>
            </a:extLst>
          </p:cNvPr>
          <p:cNvGrpSpPr/>
          <p:nvPr/>
        </p:nvGrpSpPr>
        <p:grpSpPr>
          <a:xfrm>
            <a:off x="934231" y="1112302"/>
            <a:ext cx="10334613" cy="5527859"/>
            <a:chOff x="1033721" y="674241"/>
            <a:chExt cx="10334613" cy="5527859"/>
          </a:xfrm>
          <a:solidFill>
            <a:schemeClr val="bg1">
              <a:lumMod val="50000"/>
            </a:schemeClr>
          </a:solidFill>
        </p:grpSpPr>
        <p:sp>
          <p:nvSpPr>
            <p:cNvPr id="135" name="Oval 129">
              <a:extLst>
                <a:ext uri="{FF2B5EF4-FFF2-40B4-BE49-F238E27FC236}">
                  <a16:creationId xmlns:a16="http://schemas.microsoft.com/office/drawing/2014/main" id="{B39D263C-5BC5-4D62-AE79-F110636B0515}"/>
                </a:ext>
              </a:extLst>
            </p:cNvPr>
            <p:cNvSpPr>
              <a:spLocks noChangeArrowheads="1"/>
            </p:cNvSpPr>
            <p:nvPr/>
          </p:nvSpPr>
          <p:spPr bwMode="auto">
            <a:xfrm>
              <a:off x="3166586" y="1873882"/>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130" name="Oval 83">
              <a:extLst>
                <a:ext uri="{FF2B5EF4-FFF2-40B4-BE49-F238E27FC236}">
                  <a16:creationId xmlns:a16="http://schemas.microsoft.com/office/drawing/2014/main" id="{4DEF4A33-4733-4255-A3A1-2AA20651D663}"/>
                </a:ext>
              </a:extLst>
            </p:cNvPr>
            <p:cNvSpPr>
              <a:spLocks noChangeArrowheads="1"/>
            </p:cNvSpPr>
            <p:nvPr/>
          </p:nvSpPr>
          <p:spPr bwMode="auto">
            <a:xfrm rot="413718">
              <a:off x="1660494" y="2660118"/>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132" name="Oval 83">
              <a:extLst>
                <a:ext uri="{FF2B5EF4-FFF2-40B4-BE49-F238E27FC236}">
                  <a16:creationId xmlns:a16="http://schemas.microsoft.com/office/drawing/2014/main" id="{825B6005-A938-43B2-BCD4-BE618186FC88}"/>
                </a:ext>
              </a:extLst>
            </p:cNvPr>
            <p:cNvSpPr>
              <a:spLocks noChangeArrowheads="1"/>
            </p:cNvSpPr>
            <p:nvPr/>
          </p:nvSpPr>
          <p:spPr bwMode="auto">
            <a:xfrm>
              <a:off x="1033721" y="4504747"/>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136" name="Oval 83">
              <a:extLst>
                <a:ext uri="{FF2B5EF4-FFF2-40B4-BE49-F238E27FC236}">
                  <a16:creationId xmlns:a16="http://schemas.microsoft.com/office/drawing/2014/main" id="{31D5BCF5-F7F5-47D0-8FE9-82E45E79F73E}"/>
                </a:ext>
              </a:extLst>
            </p:cNvPr>
            <p:cNvSpPr>
              <a:spLocks noChangeArrowheads="1"/>
            </p:cNvSpPr>
            <p:nvPr/>
          </p:nvSpPr>
          <p:spPr bwMode="auto">
            <a:xfrm rot="20517812">
              <a:off x="7922082" y="4916903"/>
              <a:ext cx="166778" cy="166778"/>
            </a:xfrm>
            <a:prstGeom prst="ellipse">
              <a:avLst/>
            </a:prstGeom>
            <a:grp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sp>
          <p:nvSpPr>
            <p:cNvPr id="139" name="Oval 83">
              <a:extLst>
                <a:ext uri="{FF2B5EF4-FFF2-40B4-BE49-F238E27FC236}">
                  <a16:creationId xmlns:a16="http://schemas.microsoft.com/office/drawing/2014/main" id="{CB95CDC3-0104-4443-8935-EDA21CB69E6E}"/>
                </a:ext>
              </a:extLst>
            </p:cNvPr>
            <p:cNvSpPr>
              <a:spLocks noChangeArrowheads="1"/>
            </p:cNvSpPr>
            <p:nvPr/>
          </p:nvSpPr>
          <p:spPr bwMode="auto">
            <a:xfrm rot="20713224">
              <a:off x="11201556" y="4152571"/>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146" name="Oval 83">
              <a:extLst>
                <a:ext uri="{FF2B5EF4-FFF2-40B4-BE49-F238E27FC236}">
                  <a16:creationId xmlns:a16="http://schemas.microsoft.com/office/drawing/2014/main" id="{F37BE366-961B-44F2-9D07-B848DE6B814D}"/>
                </a:ext>
              </a:extLst>
            </p:cNvPr>
            <p:cNvSpPr>
              <a:spLocks noChangeArrowheads="1"/>
            </p:cNvSpPr>
            <p:nvPr/>
          </p:nvSpPr>
          <p:spPr bwMode="auto">
            <a:xfrm rot="19844427">
              <a:off x="5901916" y="5961029"/>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604" name="Oval 603">
              <a:extLst>
                <a:ext uri="{FF2B5EF4-FFF2-40B4-BE49-F238E27FC236}">
                  <a16:creationId xmlns:a16="http://schemas.microsoft.com/office/drawing/2014/main" id="{77124DAA-3F06-4C2C-A22E-AB1908818C08}"/>
                </a:ext>
              </a:extLst>
            </p:cNvPr>
            <p:cNvSpPr/>
            <p:nvPr/>
          </p:nvSpPr>
          <p:spPr bwMode="auto">
            <a:xfrm rot="881455">
              <a:off x="7989069" y="674241"/>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609" name="Oval 608">
              <a:extLst>
                <a:ext uri="{FF2B5EF4-FFF2-40B4-BE49-F238E27FC236}">
                  <a16:creationId xmlns:a16="http://schemas.microsoft.com/office/drawing/2014/main" id="{40E6E927-BD6D-4581-8CDA-D4918E02C533}"/>
                </a:ext>
              </a:extLst>
            </p:cNvPr>
            <p:cNvSpPr/>
            <p:nvPr/>
          </p:nvSpPr>
          <p:spPr bwMode="auto">
            <a:xfrm>
              <a:off x="9329124" y="1173120"/>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620" name="Oval 83">
              <a:extLst>
                <a:ext uri="{FF2B5EF4-FFF2-40B4-BE49-F238E27FC236}">
                  <a16:creationId xmlns:a16="http://schemas.microsoft.com/office/drawing/2014/main" id="{9FCEF755-0468-49DE-895D-84EBE4C41281}"/>
                </a:ext>
              </a:extLst>
            </p:cNvPr>
            <p:cNvSpPr>
              <a:spLocks noChangeArrowheads="1"/>
            </p:cNvSpPr>
            <p:nvPr/>
          </p:nvSpPr>
          <p:spPr bwMode="auto">
            <a:xfrm rot="995314">
              <a:off x="7344314" y="2056240"/>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621" name="Oval 129">
              <a:extLst>
                <a:ext uri="{FF2B5EF4-FFF2-40B4-BE49-F238E27FC236}">
                  <a16:creationId xmlns:a16="http://schemas.microsoft.com/office/drawing/2014/main" id="{867A7FD2-A942-4D97-BC46-7DD3D5DF26DE}"/>
                </a:ext>
              </a:extLst>
            </p:cNvPr>
            <p:cNvSpPr>
              <a:spLocks noChangeArrowheads="1"/>
            </p:cNvSpPr>
            <p:nvPr/>
          </p:nvSpPr>
          <p:spPr bwMode="auto">
            <a:xfrm>
              <a:off x="10516768" y="705962"/>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622" name="Oval 621">
              <a:extLst>
                <a:ext uri="{FF2B5EF4-FFF2-40B4-BE49-F238E27FC236}">
                  <a16:creationId xmlns:a16="http://schemas.microsoft.com/office/drawing/2014/main" id="{E59F3616-109D-43BA-BD45-EED0127D5694}"/>
                </a:ext>
              </a:extLst>
            </p:cNvPr>
            <p:cNvSpPr/>
            <p:nvPr/>
          </p:nvSpPr>
          <p:spPr bwMode="auto">
            <a:xfrm>
              <a:off x="10895814" y="1748458"/>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125" name="Oval 83">
              <a:extLst>
                <a:ext uri="{FF2B5EF4-FFF2-40B4-BE49-F238E27FC236}">
                  <a16:creationId xmlns:a16="http://schemas.microsoft.com/office/drawing/2014/main" id="{1851D4A0-A730-49C0-88EB-0DCB3462744D}"/>
                </a:ext>
              </a:extLst>
            </p:cNvPr>
            <p:cNvSpPr>
              <a:spLocks noChangeArrowheads="1"/>
            </p:cNvSpPr>
            <p:nvPr/>
          </p:nvSpPr>
          <p:spPr bwMode="auto">
            <a:xfrm>
              <a:off x="10639743" y="6035322"/>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sp>
          <p:nvSpPr>
            <p:cNvPr id="241" name="Oval 83">
              <a:extLst>
                <a:ext uri="{FF2B5EF4-FFF2-40B4-BE49-F238E27FC236}">
                  <a16:creationId xmlns:a16="http://schemas.microsoft.com/office/drawing/2014/main" id="{B0E17F4A-0BD8-4727-BADB-076DF73EF003}"/>
                </a:ext>
              </a:extLst>
            </p:cNvPr>
            <p:cNvSpPr>
              <a:spLocks noChangeArrowheads="1"/>
            </p:cNvSpPr>
            <p:nvPr/>
          </p:nvSpPr>
          <p:spPr bwMode="auto">
            <a:xfrm rot="18347382">
              <a:off x="9769760" y="3888396"/>
              <a:ext cx="166778" cy="166778"/>
            </a:xfrm>
            <a:prstGeom prst="ellipse">
              <a:avLst/>
            </a:prstGeom>
            <a:grpFill/>
            <a:ln>
              <a:noFill/>
            </a:ln>
            <a:effectLst>
              <a:outerShdw blurRad="101600" sx="101000" sy="101000" algn="ctr"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grpSp>
      <p:sp>
        <p:nvSpPr>
          <p:cNvPr id="84" name="Oval 83">
            <a:extLst>
              <a:ext uri="{FF2B5EF4-FFF2-40B4-BE49-F238E27FC236}">
                <a16:creationId xmlns:a16="http://schemas.microsoft.com/office/drawing/2014/main" id="{AF65203F-8195-4D06-8DB6-981CEADBAAA6}"/>
              </a:ext>
            </a:extLst>
          </p:cNvPr>
          <p:cNvSpPr/>
          <p:nvPr/>
        </p:nvSpPr>
        <p:spPr bwMode="auto">
          <a:xfrm>
            <a:off x="9263042" y="5294458"/>
            <a:ext cx="583721" cy="583722"/>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grpSp>
        <p:nvGrpSpPr>
          <p:cNvPr id="31" name="Group 30">
            <a:extLst>
              <a:ext uri="{FF2B5EF4-FFF2-40B4-BE49-F238E27FC236}">
                <a16:creationId xmlns:a16="http://schemas.microsoft.com/office/drawing/2014/main" id="{056377D8-F568-4272-9FF6-B20FB53AFFAE}"/>
              </a:ext>
            </a:extLst>
          </p:cNvPr>
          <p:cNvGrpSpPr/>
          <p:nvPr/>
        </p:nvGrpSpPr>
        <p:grpSpPr>
          <a:xfrm>
            <a:off x="8091790" y="4475339"/>
            <a:ext cx="583721" cy="583722"/>
            <a:chOff x="8510606" y="3999411"/>
            <a:chExt cx="640080" cy="640080"/>
          </a:xfrm>
        </p:grpSpPr>
        <p:sp>
          <p:nvSpPr>
            <p:cNvPr id="80" name="Oval 79">
              <a:extLst>
                <a:ext uri="{FF2B5EF4-FFF2-40B4-BE49-F238E27FC236}">
                  <a16:creationId xmlns:a16="http://schemas.microsoft.com/office/drawing/2014/main" id="{6231AFDC-F226-4B71-88A3-6B4CDCEC66F0}"/>
                </a:ext>
              </a:extLst>
            </p:cNvPr>
            <p:cNvSpPr/>
            <p:nvPr/>
          </p:nvSpPr>
          <p:spPr bwMode="auto">
            <a:xfrm>
              <a:off x="8510606" y="3999411"/>
              <a:ext cx="640080" cy="640080"/>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sp>
          <p:nvSpPr>
            <p:cNvPr id="156" name="UniversalApp_E8CC" title="Icon of a cellphone in front of a tablet">
              <a:extLst>
                <a:ext uri="{FF2B5EF4-FFF2-40B4-BE49-F238E27FC236}">
                  <a16:creationId xmlns:a16="http://schemas.microsoft.com/office/drawing/2014/main" id="{B9CF4308-2A26-4526-8DA8-17AFDA27FFC0}"/>
                </a:ext>
              </a:extLst>
            </p:cNvPr>
            <p:cNvSpPr>
              <a:spLocks noChangeAspect="1" noEditPoints="1"/>
            </p:cNvSpPr>
            <p:nvPr/>
          </p:nvSpPr>
          <p:spPr bwMode="auto">
            <a:xfrm>
              <a:off x="8610290" y="4163579"/>
              <a:ext cx="407110" cy="298744"/>
            </a:xfrm>
            <a:custGeom>
              <a:avLst/>
              <a:gdLst>
                <a:gd name="T0" fmla="*/ 1250 w 3750"/>
                <a:gd name="T1" fmla="*/ 2750 h 2750"/>
                <a:gd name="T2" fmla="*/ 0 w 3750"/>
                <a:gd name="T3" fmla="*/ 2750 h 2750"/>
                <a:gd name="T4" fmla="*/ 0 w 3750"/>
                <a:gd name="T5" fmla="*/ 750 h 2750"/>
                <a:gd name="T6" fmla="*/ 1250 w 3750"/>
                <a:gd name="T7" fmla="*/ 750 h 2750"/>
                <a:gd name="T8" fmla="*/ 1250 w 3750"/>
                <a:gd name="T9" fmla="*/ 2750 h 2750"/>
                <a:gd name="T10" fmla="*/ 375 w 3750"/>
                <a:gd name="T11" fmla="*/ 2250 h 2750"/>
                <a:gd name="T12" fmla="*/ 875 w 3750"/>
                <a:gd name="T13" fmla="*/ 2250 h 2750"/>
                <a:gd name="T14" fmla="*/ 1875 w 3750"/>
                <a:gd name="T15" fmla="*/ 1750 h 2750"/>
                <a:gd name="T16" fmla="*/ 2375 w 3750"/>
                <a:gd name="T17" fmla="*/ 1750 h 2750"/>
                <a:gd name="T18" fmla="*/ 1250 w 3750"/>
                <a:gd name="T19" fmla="*/ 2250 h 2750"/>
                <a:gd name="T20" fmla="*/ 3625 w 3750"/>
                <a:gd name="T21" fmla="*/ 2250 h 2750"/>
                <a:gd name="T22" fmla="*/ 3750 w 3750"/>
                <a:gd name="T23" fmla="*/ 2125 h 2750"/>
                <a:gd name="T24" fmla="*/ 3750 w 3750"/>
                <a:gd name="T25" fmla="*/ 125 h 2750"/>
                <a:gd name="T26" fmla="*/ 3625 w 3750"/>
                <a:gd name="T27" fmla="*/ 0 h 2750"/>
                <a:gd name="T28" fmla="*/ 625 w 3750"/>
                <a:gd name="T29" fmla="*/ 0 h 2750"/>
                <a:gd name="T30" fmla="*/ 500 w 3750"/>
                <a:gd name="T31" fmla="*/ 125 h 2750"/>
                <a:gd name="T32" fmla="*/ 500 w 3750"/>
                <a:gd name="T33" fmla="*/ 750 h 2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50" h="2750">
                  <a:moveTo>
                    <a:pt x="1250" y="2750"/>
                  </a:moveTo>
                  <a:cubicBezTo>
                    <a:pt x="0" y="2750"/>
                    <a:pt x="0" y="2750"/>
                    <a:pt x="0" y="2750"/>
                  </a:cubicBezTo>
                  <a:cubicBezTo>
                    <a:pt x="0" y="750"/>
                    <a:pt x="0" y="750"/>
                    <a:pt x="0" y="750"/>
                  </a:cubicBezTo>
                  <a:cubicBezTo>
                    <a:pt x="1250" y="750"/>
                    <a:pt x="1250" y="750"/>
                    <a:pt x="1250" y="750"/>
                  </a:cubicBezTo>
                  <a:lnTo>
                    <a:pt x="1250" y="2750"/>
                  </a:lnTo>
                  <a:close/>
                  <a:moveTo>
                    <a:pt x="375" y="2250"/>
                  </a:moveTo>
                  <a:cubicBezTo>
                    <a:pt x="875" y="2250"/>
                    <a:pt x="875" y="2250"/>
                    <a:pt x="875" y="2250"/>
                  </a:cubicBezTo>
                  <a:moveTo>
                    <a:pt x="1875" y="1750"/>
                  </a:moveTo>
                  <a:cubicBezTo>
                    <a:pt x="2375" y="1750"/>
                    <a:pt x="2375" y="1750"/>
                    <a:pt x="2375" y="1750"/>
                  </a:cubicBezTo>
                  <a:moveTo>
                    <a:pt x="1250" y="2250"/>
                  </a:moveTo>
                  <a:cubicBezTo>
                    <a:pt x="3625" y="2250"/>
                    <a:pt x="3625" y="2250"/>
                    <a:pt x="3625" y="2250"/>
                  </a:cubicBezTo>
                  <a:cubicBezTo>
                    <a:pt x="3694" y="2250"/>
                    <a:pt x="3750" y="2194"/>
                    <a:pt x="3750" y="2125"/>
                  </a:cubicBezTo>
                  <a:cubicBezTo>
                    <a:pt x="3750" y="125"/>
                    <a:pt x="3750" y="125"/>
                    <a:pt x="3750" y="125"/>
                  </a:cubicBezTo>
                  <a:cubicBezTo>
                    <a:pt x="3750" y="56"/>
                    <a:pt x="3694" y="0"/>
                    <a:pt x="3625" y="0"/>
                  </a:cubicBezTo>
                  <a:cubicBezTo>
                    <a:pt x="625" y="0"/>
                    <a:pt x="625" y="0"/>
                    <a:pt x="625" y="0"/>
                  </a:cubicBezTo>
                  <a:cubicBezTo>
                    <a:pt x="556" y="0"/>
                    <a:pt x="500" y="56"/>
                    <a:pt x="500" y="125"/>
                  </a:cubicBezTo>
                  <a:cubicBezTo>
                    <a:pt x="500" y="750"/>
                    <a:pt x="500" y="750"/>
                    <a:pt x="500" y="750"/>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8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grpSp>
      <p:grpSp>
        <p:nvGrpSpPr>
          <p:cNvPr id="32" name="Group 31">
            <a:extLst>
              <a:ext uri="{FF2B5EF4-FFF2-40B4-BE49-F238E27FC236}">
                <a16:creationId xmlns:a16="http://schemas.microsoft.com/office/drawing/2014/main" id="{486A6BEF-8FED-4C74-A212-41FE163EB019}"/>
              </a:ext>
            </a:extLst>
          </p:cNvPr>
          <p:cNvGrpSpPr/>
          <p:nvPr/>
        </p:nvGrpSpPr>
        <p:grpSpPr>
          <a:xfrm>
            <a:off x="2557782" y="5958114"/>
            <a:ext cx="583721" cy="583722"/>
            <a:chOff x="2442291" y="5625347"/>
            <a:chExt cx="640080" cy="640080"/>
          </a:xfrm>
        </p:grpSpPr>
        <p:sp>
          <p:nvSpPr>
            <p:cNvPr id="90" name="Oval 89">
              <a:extLst>
                <a:ext uri="{FF2B5EF4-FFF2-40B4-BE49-F238E27FC236}">
                  <a16:creationId xmlns:a16="http://schemas.microsoft.com/office/drawing/2014/main" id="{8CED7800-EB60-4F12-9501-59A6FBE61994}"/>
                </a:ext>
              </a:extLst>
            </p:cNvPr>
            <p:cNvSpPr/>
            <p:nvPr/>
          </p:nvSpPr>
          <p:spPr bwMode="auto">
            <a:xfrm>
              <a:off x="2442291" y="5625347"/>
              <a:ext cx="640080" cy="640080"/>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sp>
          <p:nvSpPr>
            <p:cNvPr id="158" name="Tablet_E70A" title="Icon of a tablet">
              <a:extLst>
                <a:ext uri="{FF2B5EF4-FFF2-40B4-BE49-F238E27FC236}">
                  <a16:creationId xmlns:a16="http://schemas.microsoft.com/office/drawing/2014/main" id="{3279F6B2-463C-41FF-9CA7-CB72C6AB81BC}"/>
                </a:ext>
              </a:extLst>
            </p:cNvPr>
            <p:cNvSpPr>
              <a:spLocks noChangeAspect="1" noEditPoints="1"/>
            </p:cNvSpPr>
            <p:nvPr/>
          </p:nvSpPr>
          <p:spPr bwMode="auto">
            <a:xfrm>
              <a:off x="2576958" y="5815361"/>
              <a:ext cx="369442" cy="271204"/>
            </a:xfrm>
            <a:custGeom>
              <a:avLst/>
              <a:gdLst>
                <a:gd name="T0" fmla="*/ 3748 w 3748"/>
                <a:gd name="T1" fmla="*/ 2562 h 2749"/>
                <a:gd name="T2" fmla="*/ 3561 w 3748"/>
                <a:gd name="T3" fmla="*/ 2749 h 2749"/>
                <a:gd name="T4" fmla="*/ 187 w 3748"/>
                <a:gd name="T5" fmla="*/ 2749 h 2749"/>
                <a:gd name="T6" fmla="*/ 0 w 3748"/>
                <a:gd name="T7" fmla="*/ 2562 h 2749"/>
                <a:gd name="T8" fmla="*/ 0 w 3748"/>
                <a:gd name="T9" fmla="*/ 187 h 2749"/>
                <a:gd name="T10" fmla="*/ 187 w 3748"/>
                <a:gd name="T11" fmla="*/ 0 h 2749"/>
                <a:gd name="T12" fmla="*/ 3561 w 3748"/>
                <a:gd name="T13" fmla="*/ 0 h 2749"/>
                <a:gd name="T14" fmla="*/ 3748 w 3748"/>
                <a:gd name="T15" fmla="*/ 187 h 2749"/>
                <a:gd name="T16" fmla="*/ 3748 w 3748"/>
                <a:gd name="T17" fmla="*/ 2562 h 2749"/>
                <a:gd name="T18" fmla="*/ 2124 w 3748"/>
                <a:gd name="T19" fmla="*/ 2249 h 2749"/>
                <a:gd name="T20" fmla="*/ 1624 w 3748"/>
                <a:gd name="T21" fmla="*/ 2249 h 2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8" h="2749">
                  <a:moveTo>
                    <a:pt x="3748" y="2562"/>
                  </a:moveTo>
                  <a:cubicBezTo>
                    <a:pt x="3748" y="2665"/>
                    <a:pt x="3665" y="2749"/>
                    <a:pt x="3561" y="2749"/>
                  </a:cubicBezTo>
                  <a:cubicBezTo>
                    <a:pt x="187" y="2749"/>
                    <a:pt x="187" y="2749"/>
                    <a:pt x="187" y="2749"/>
                  </a:cubicBezTo>
                  <a:cubicBezTo>
                    <a:pt x="83" y="2749"/>
                    <a:pt x="0" y="2665"/>
                    <a:pt x="0" y="2562"/>
                  </a:cubicBezTo>
                  <a:cubicBezTo>
                    <a:pt x="0" y="187"/>
                    <a:pt x="0" y="187"/>
                    <a:pt x="0" y="187"/>
                  </a:cubicBezTo>
                  <a:cubicBezTo>
                    <a:pt x="0" y="84"/>
                    <a:pt x="83" y="0"/>
                    <a:pt x="187" y="0"/>
                  </a:cubicBezTo>
                  <a:cubicBezTo>
                    <a:pt x="3561" y="0"/>
                    <a:pt x="3561" y="0"/>
                    <a:pt x="3561" y="0"/>
                  </a:cubicBezTo>
                  <a:cubicBezTo>
                    <a:pt x="3665" y="0"/>
                    <a:pt x="3748" y="84"/>
                    <a:pt x="3748" y="187"/>
                  </a:cubicBezTo>
                  <a:lnTo>
                    <a:pt x="3748" y="2562"/>
                  </a:lnTo>
                  <a:close/>
                  <a:moveTo>
                    <a:pt x="2124" y="2249"/>
                  </a:moveTo>
                  <a:cubicBezTo>
                    <a:pt x="1624" y="2249"/>
                    <a:pt x="1624" y="2249"/>
                    <a:pt x="1624" y="224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88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grpSp>
      <p:sp>
        <p:nvSpPr>
          <p:cNvPr id="103" name="Oval 102">
            <a:extLst>
              <a:ext uri="{FF2B5EF4-FFF2-40B4-BE49-F238E27FC236}">
                <a16:creationId xmlns:a16="http://schemas.microsoft.com/office/drawing/2014/main" id="{4C948A3C-33FC-4A10-9075-22835C51FFF2}"/>
              </a:ext>
            </a:extLst>
          </p:cNvPr>
          <p:cNvSpPr/>
          <p:nvPr/>
        </p:nvSpPr>
        <p:spPr bwMode="auto">
          <a:xfrm>
            <a:off x="8415475" y="2196234"/>
            <a:ext cx="583721" cy="583721"/>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sp>
        <p:nvSpPr>
          <p:cNvPr id="252" name="Freeform 163">
            <a:extLst>
              <a:ext uri="{FF2B5EF4-FFF2-40B4-BE49-F238E27FC236}">
                <a16:creationId xmlns:a16="http://schemas.microsoft.com/office/drawing/2014/main" id="{A599F285-A5B9-4143-8C4F-FC0A099A43EE}"/>
              </a:ext>
            </a:extLst>
          </p:cNvPr>
          <p:cNvSpPr>
            <a:spLocks noChangeAspect="1"/>
          </p:cNvSpPr>
          <p:nvPr/>
        </p:nvSpPr>
        <p:spPr bwMode="auto">
          <a:xfrm>
            <a:off x="8528404" y="2366113"/>
            <a:ext cx="373505" cy="206006"/>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solidFill>
            <a:schemeClr val="bg1"/>
          </a:solidFill>
          <a:ln w="19050">
            <a:solidFill>
              <a:schemeClr val="bg2">
                <a:lumMod val="25000"/>
              </a:schemeClr>
            </a:solidFill>
            <a:prstDash val="solid"/>
            <a:round/>
            <a:headEnd/>
            <a:tailEnd/>
          </a:ln>
        </p:spPr>
        <p:txBody>
          <a:bodyPr vert="horz" wrap="square" lIns="109728" tIns="54864" rIns="109728" bIns="54864"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nvGrpSpPr>
          <p:cNvPr id="190" name="Group 189">
            <a:extLst>
              <a:ext uri="{FF2B5EF4-FFF2-40B4-BE49-F238E27FC236}">
                <a16:creationId xmlns:a16="http://schemas.microsoft.com/office/drawing/2014/main" id="{502654AF-C2E4-4837-A69A-F27895FDA275}"/>
              </a:ext>
            </a:extLst>
          </p:cNvPr>
          <p:cNvGrpSpPr/>
          <p:nvPr/>
        </p:nvGrpSpPr>
        <p:grpSpPr>
          <a:xfrm>
            <a:off x="4900705" y="2408691"/>
            <a:ext cx="1951812" cy="2205779"/>
            <a:chOff x="2461096" y="1618896"/>
            <a:chExt cx="3410510" cy="3854284"/>
          </a:xfrm>
        </p:grpSpPr>
        <p:sp>
          <p:nvSpPr>
            <p:cNvPr id="191" name="Oval 190">
              <a:extLst>
                <a:ext uri="{FF2B5EF4-FFF2-40B4-BE49-F238E27FC236}">
                  <a16:creationId xmlns:a16="http://schemas.microsoft.com/office/drawing/2014/main" id="{D6D55B51-45CE-4C03-A819-CE5149EDA948}"/>
                </a:ext>
              </a:extLst>
            </p:cNvPr>
            <p:cNvSpPr/>
            <p:nvPr/>
          </p:nvSpPr>
          <p:spPr bwMode="auto">
            <a:xfrm>
              <a:off x="2461096" y="2062674"/>
              <a:ext cx="3410510" cy="3410506"/>
            </a:xfrm>
            <a:prstGeom prst="ellipse">
              <a:avLst/>
            </a:prstGeom>
            <a:solidFill>
              <a:schemeClr val="bg1"/>
            </a:solidFill>
            <a:ln w="28575" cap="rnd">
              <a:solidFill>
                <a:schemeClr val="accent1"/>
              </a:solidFill>
              <a:prstDash val="sysDot"/>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a:ea typeface="+mn-ea"/>
                <a:cs typeface="Segoe UI" pitchFamily="34" charset="0"/>
              </a:endParaRPr>
            </a:p>
          </p:txBody>
        </p:sp>
        <p:grpSp>
          <p:nvGrpSpPr>
            <p:cNvPr id="192" name="Group 191">
              <a:extLst>
                <a:ext uri="{FF2B5EF4-FFF2-40B4-BE49-F238E27FC236}">
                  <a16:creationId xmlns:a16="http://schemas.microsoft.com/office/drawing/2014/main" id="{3430F0A6-22DB-445D-8B2D-364CF1C91A64}"/>
                </a:ext>
              </a:extLst>
            </p:cNvPr>
            <p:cNvGrpSpPr/>
            <p:nvPr/>
          </p:nvGrpSpPr>
          <p:grpSpPr>
            <a:xfrm>
              <a:off x="3641364" y="1618896"/>
              <a:ext cx="1049975" cy="1049974"/>
              <a:chOff x="6723904" y="1856265"/>
              <a:chExt cx="1049975" cy="1049974"/>
            </a:xfrm>
          </p:grpSpPr>
          <p:sp>
            <p:nvSpPr>
              <p:cNvPr id="210" name="Oval 209">
                <a:extLst>
                  <a:ext uri="{FF2B5EF4-FFF2-40B4-BE49-F238E27FC236}">
                    <a16:creationId xmlns:a16="http://schemas.microsoft.com/office/drawing/2014/main" id="{E5BEA0D2-B0D7-40DA-A644-7A49F88AFAD9}"/>
                  </a:ext>
                </a:extLst>
              </p:cNvPr>
              <p:cNvSpPr/>
              <p:nvPr/>
            </p:nvSpPr>
            <p:spPr bwMode="auto">
              <a:xfrm>
                <a:off x="6723904" y="1856265"/>
                <a:ext cx="1049975" cy="1049974"/>
              </a:xfrm>
              <a:prstGeom prst="ellipse">
                <a:avLst/>
              </a:prstGeom>
              <a:solidFill>
                <a:schemeClr val="accent1"/>
              </a:solidFill>
              <a:ln w="25400">
                <a:noFill/>
                <a:prstDash val="sysDot"/>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a:ea typeface="+mn-ea"/>
                  <a:cs typeface="Segoe UI" pitchFamily="34" charset="0"/>
                </a:endParaRPr>
              </a:p>
            </p:txBody>
          </p:sp>
          <p:pic>
            <p:nvPicPr>
              <p:cNvPr id="211" name="Graphic 210">
                <a:extLst>
                  <a:ext uri="{FF2B5EF4-FFF2-40B4-BE49-F238E27FC236}">
                    <a16:creationId xmlns:a16="http://schemas.microsoft.com/office/drawing/2014/main" id="{45D64B57-7AA2-486E-B674-AFE7B5CF2C4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972563" y="2139862"/>
                <a:ext cx="534235" cy="484018"/>
              </a:xfrm>
              <a:prstGeom prst="rect">
                <a:avLst/>
              </a:prstGeom>
            </p:spPr>
          </p:pic>
          <p:pic>
            <p:nvPicPr>
              <p:cNvPr id="212" name="Graphic 211">
                <a:extLst>
                  <a:ext uri="{FF2B5EF4-FFF2-40B4-BE49-F238E27FC236}">
                    <a16:creationId xmlns:a16="http://schemas.microsoft.com/office/drawing/2014/main" id="{B792F492-7757-4B7F-9822-D6849792ADB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60559" y="2090502"/>
                <a:ext cx="212918" cy="237460"/>
              </a:xfrm>
              <a:prstGeom prst="rect">
                <a:avLst/>
              </a:prstGeom>
            </p:spPr>
          </p:pic>
        </p:grpSp>
        <p:grpSp>
          <p:nvGrpSpPr>
            <p:cNvPr id="201" name="Group 200">
              <a:extLst>
                <a:ext uri="{FF2B5EF4-FFF2-40B4-BE49-F238E27FC236}">
                  <a16:creationId xmlns:a16="http://schemas.microsoft.com/office/drawing/2014/main" id="{A012D7BD-A2F9-40AC-83C0-8A5F64105C92}"/>
                </a:ext>
              </a:extLst>
            </p:cNvPr>
            <p:cNvGrpSpPr/>
            <p:nvPr/>
          </p:nvGrpSpPr>
          <p:grpSpPr>
            <a:xfrm>
              <a:off x="3413451" y="2740578"/>
              <a:ext cx="1462226" cy="1563572"/>
              <a:chOff x="19897963" y="3127810"/>
              <a:chExt cx="277568" cy="296806"/>
            </a:xfrm>
          </p:grpSpPr>
          <p:sp>
            <p:nvSpPr>
              <p:cNvPr id="204" name="Freeform 12">
                <a:extLst>
                  <a:ext uri="{FF2B5EF4-FFF2-40B4-BE49-F238E27FC236}">
                    <a16:creationId xmlns:a16="http://schemas.microsoft.com/office/drawing/2014/main" id="{266C8032-9D00-4B5D-BA1C-9C881CB88DC2}"/>
                  </a:ext>
                </a:extLst>
              </p:cNvPr>
              <p:cNvSpPr>
                <a:spLocks noEditPoints="1"/>
              </p:cNvSpPr>
              <p:nvPr/>
            </p:nvSpPr>
            <p:spPr bwMode="auto">
              <a:xfrm>
                <a:off x="19897963" y="3181400"/>
                <a:ext cx="138784" cy="243216"/>
              </a:xfrm>
              <a:custGeom>
                <a:avLst/>
                <a:gdLst>
                  <a:gd name="T0" fmla="*/ 54 w 163"/>
                  <a:gd name="T1" fmla="*/ 54 h 285"/>
                  <a:gd name="T2" fmla="*/ 54 w 163"/>
                  <a:gd name="T3" fmla="*/ 54 h 285"/>
                  <a:gd name="T4" fmla="*/ 27 w 163"/>
                  <a:gd name="T5" fmla="*/ 54 h 285"/>
                  <a:gd name="T6" fmla="*/ 27 w 163"/>
                  <a:gd name="T7" fmla="*/ 27 h 285"/>
                  <a:gd name="T8" fmla="*/ 54 w 163"/>
                  <a:gd name="T9" fmla="*/ 27 h 285"/>
                  <a:gd name="T10" fmla="*/ 54 w 163"/>
                  <a:gd name="T11" fmla="*/ 54 h 285"/>
                  <a:gd name="T12" fmla="*/ 54 w 163"/>
                  <a:gd name="T13" fmla="*/ 108 h 285"/>
                  <a:gd name="T14" fmla="*/ 54 w 163"/>
                  <a:gd name="T15" fmla="*/ 108 h 285"/>
                  <a:gd name="T16" fmla="*/ 27 w 163"/>
                  <a:gd name="T17" fmla="*/ 108 h 285"/>
                  <a:gd name="T18" fmla="*/ 27 w 163"/>
                  <a:gd name="T19" fmla="*/ 81 h 285"/>
                  <a:gd name="T20" fmla="*/ 54 w 163"/>
                  <a:gd name="T21" fmla="*/ 81 h 285"/>
                  <a:gd name="T22" fmla="*/ 54 w 163"/>
                  <a:gd name="T23" fmla="*/ 108 h 285"/>
                  <a:gd name="T24" fmla="*/ 54 w 163"/>
                  <a:gd name="T25" fmla="*/ 163 h 285"/>
                  <a:gd name="T26" fmla="*/ 54 w 163"/>
                  <a:gd name="T27" fmla="*/ 163 h 285"/>
                  <a:gd name="T28" fmla="*/ 27 w 163"/>
                  <a:gd name="T29" fmla="*/ 163 h 285"/>
                  <a:gd name="T30" fmla="*/ 27 w 163"/>
                  <a:gd name="T31" fmla="*/ 135 h 285"/>
                  <a:gd name="T32" fmla="*/ 54 w 163"/>
                  <a:gd name="T33" fmla="*/ 135 h 285"/>
                  <a:gd name="T34" fmla="*/ 54 w 163"/>
                  <a:gd name="T35" fmla="*/ 163 h 285"/>
                  <a:gd name="T36" fmla="*/ 54 w 163"/>
                  <a:gd name="T37" fmla="*/ 217 h 285"/>
                  <a:gd name="T38" fmla="*/ 54 w 163"/>
                  <a:gd name="T39" fmla="*/ 217 h 285"/>
                  <a:gd name="T40" fmla="*/ 27 w 163"/>
                  <a:gd name="T41" fmla="*/ 217 h 285"/>
                  <a:gd name="T42" fmla="*/ 27 w 163"/>
                  <a:gd name="T43" fmla="*/ 190 h 285"/>
                  <a:gd name="T44" fmla="*/ 54 w 163"/>
                  <a:gd name="T45" fmla="*/ 190 h 285"/>
                  <a:gd name="T46" fmla="*/ 54 w 163"/>
                  <a:gd name="T47" fmla="*/ 217 h 285"/>
                  <a:gd name="T48" fmla="*/ 54 w 163"/>
                  <a:gd name="T49" fmla="*/ 271 h 285"/>
                  <a:gd name="T50" fmla="*/ 54 w 163"/>
                  <a:gd name="T51" fmla="*/ 271 h 285"/>
                  <a:gd name="T52" fmla="*/ 27 w 163"/>
                  <a:gd name="T53" fmla="*/ 271 h 285"/>
                  <a:gd name="T54" fmla="*/ 27 w 163"/>
                  <a:gd name="T55" fmla="*/ 244 h 285"/>
                  <a:gd name="T56" fmla="*/ 54 w 163"/>
                  <a:gd name="T57" fmla="*/ 244 h 285"/>
                  <a:gd name="T58" fmla="*/ 54 w 163"/>
                  <a:gd name="T59" fmla="*/ 271 h 285"/>
                  <a:gd name="T60" fmla="*/ 81 w 163"/>
                  <a:gd name="T61" fmla="*/ 27 h 285"/>
                  <a:gd name="T62" fmla="*/ 81 w 163"/>
                  <a:gd name="T63" fmla="*/ 27 h 285"/>
                  <a:gd name="T64" fmla="*/ 163 w 163"/>
                  <a:gd name="T65" fmla="*/ 27 h 285"/>
                  <a:gd name="T66" fmla="*/ 163 w 163"/>
                  <a:gd name="T67" fmla="*/ 0 h 285"/>
                  <a:gd name="T68" fmla="*/ 0 w 163"/>
                  <a:gd name="T69" fmla="*/ 0 h 285"/>
                  <a:gd name="T70" fmla="*/ 0 w 163"/>
                  <a:gd name="T71" fmla="*/ 285 h 285"/>
                  <a:gd name="T72" fmla="*/ 81 w 163"/>
                  <a:gd name="T73" fmla="*/ 285 h 285"/>
                  <a:gd name="T74" fmla="*/ 81 w 163"/>
                  <a:gd name="T75" fmla="*/ 2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285">
                    <a:moveTo>
                      <a:pt x="54" y="54"/>
                    </a:moveTo>
                    <a:lnTo>
                      <a:pt x="54" y="54"/>
                    </a:lnTo>
                    <a:lnTo>
                      <a:pt x="27" y="54"/>
                    </a:lnTo>
                    <a:lnTo>
                      <a:pt x="27" y="27"/>
                    </a:lnTo>
                    <a:lnTo>
                      <a:pt x="54" y="27"/>
                    </a:lnTo>
                    <a:lnTo>
                      <a:pt x="54" y="54"/>
                    </a:lnTo>
                    <a:close/>
                    <a:moveTo>
                      <a:pt x="54" y="108"/>
                    </a:moveTo>
                    <a:lnTo>
                      <a:pt x="54" y="108"/>
                    </a:lnTo>
                    <a:lnTo>
                      <a:pt x="27" y="108"/>
                    </a:lnTo>
                    <a:lnTo>
                      <a:pt x="27" y="81"/>
                    </a:lnTo>
                    <a:lnTo>
                      <a:pt x="54" y="81"/>
                    </a:lnTo>
                    <a:lnTo>
                      <a:pt x="54" y="108"/>
                    </a:lnTo>
                    <a:close/>
                    <a:moveTo>
                      <a:pt x="54" y="163"/>
                    </a:moveTo>
                    <a:lnTo>
                      <a:pt x="54" y="163"/>
                    </a:lnTo>
                    <a:lnTo>
                      <a:pt x="27" y="163"/>
                    </a:lnTo>
                    <a:lnTo>
                      <a:pt x="27" y="135"/>
                    </a:lnTo>
                    <a:lnTo>
                      <a:pt x="54" y="135"/>
                    </a:lnTo>
                    <a:lnTo>
                      <a:pt x="54" y="163"/>
                    </a:lnTo>
                    <a:close/>
                    <a:moveTo>
                      <a:pt x="54" y="217"/>
                    </a:moveTo>
                    <a:lnTo>
                      <a:pt x="54" y="217"/>
                    </a:lnTo>
                    <a:lnTo>
                      <a:pt x="27" y="217"/>
                    </a:lnTo>
                    <a:lnTo>
                      <a:pt x="27" y="190"/>
                    </a:lnTo>
                    <a:lnTo>
                      <a:pt x="54" y="190"/>
                    </a:lnTo>
                    <a:lnTo>
                      <a:pt x="54" y="217"/>
                    </a:lnTo>
                    <a:close/>
                    <a:moveTo>
                      <a:pt x="54" y="271"/>
                    </a:moveTo>
                    <a:lnTo>
                      <a:pt x="54" y="271"/>
                    </a:lnTo>
                    <a:lnTo>
                      <a:pt x="27" y="271"/>
                    </a:lnTo>
                    <a:lnTo>
                      <a:pt x="27" y="244"/>
                    </a:lnTo>
                    <a:lnTo>
                      <a:pt x="54" y="244"/>
                    </a:lnTo>
                    <a:lnTo>
                      <a:pt x="54" y="271"/>
                    </a:lnTo>
                    <a:close/>
                    <a:moveTo>
                      <a:pt x="81" y="27"/>
                    </a:moveTo>
                    <a:lnTo>
                      <a:pt x="81" y="27"/>
                    </a:lnTo>
                    <a:lnTo>
                      <a:pt x="163" y="27"/>
                    </a:lnTo>
                    <a:lnTo>
                      <a:pt x="163" y="0"/>
                    </a:lnTo>
                    <a:lnTo>
                      <a:pt x="0" y="0"/>
                    </a:lnTo>
                    <a:lnTo>
                      <a:pt x="0" y="285"/>
                    </a:lnTo>
                    <a:lnTo>
                      <a:pt x="81" y="285"/>
                    </a:lnTo>
                    <a:lnTo>
                      <a:pt x="81" y="27"/>
                    </a:lnTo>
                    <a:close/>
                  </a:path>
                </a:pathLst>
              </a:custGeom>
              <a:solidFill>
                <a:srgbClr val="939393"/>
              </a:solidFill>
              <a:ln w="0">
                <a:noFill/>
                <a:prstDash val="solid"/>
                <a:round/>
                <a:headEnd/>
                <a:tailEnd/>
              </a:ln>
            </p:spPr>
            <p:txBody>
              <a:bodyPr vert="horz" wrap="square" lIns="109728" tIns="54864" rIns="109728" bIns="54864"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3C3C41"/>
                  </a:solidFill>
                  <a:effectLst/>
                  <a:uLnTx/>
                  <a:uFillTx/>
                  <a:latin typeface="Segoe UI Semibold"/>
                  <a:ea typeface="+mn-ea"/>
                  <a:cs typeface="+mn-cs"/>
                </a:endParaRPr>
              </a:p>
            </p:txBody>
          </p:sp>
          <p:sp>
            <p:nvSpPr>
              <p:cNvPr id="205" name="Freeform 13">
                <a:extLst>
                  <a:ext uri="{FF2B5EF4-FFF2-40B4-BE49-F238E27FC236}">
                    <a16:creationId xmlns:a16="http://schemas.microsoft.com/office/drawing/2014/main" id="{1FC071D3-9533-4E3F-81B4-0888DC0CE702}"/>
                  </a:ext>
                </a:extLst>
              </p:cNvPr>
              <p:cNvSpPr>
                <a:spLocks noEditPoints="1"/>
              </p:cNvSpPr>
              <p:nvPr/>
            </p:nvSpPr>
            <p:spPr bwMode="auto">
              <a:xfrm>
                <a:off x="19990027" y="3228119"/>
                <a:ext cx="116798" cy="196497"/>
              </a:xfrm>
              <a:custGeom>
                <a:avLst/>
                <a:gdLst>
                  <a:gd name="T0" fmla="*/ 82 w 136"/>
                  <a:gd name="T1" fmla="*/ 81 h 231"/>
                  <a:gd name="T2" fmla="*/ 82 w 136"/>
                  <a:gd name="T3" fmla="*/ 81 h 231"/>
                  <a:gd name="T4" fmla="*/ 109 w 136"/>
                  <a:gd name="T5" fmla="*/ 81 h 231"/>
                  <a:gd name="T6" fmla="*/ 109 w 136"/>
                  <a:gd name="T7" fmla="*/ 109 h 231"/>
                  <a:gd name="T8" fmla="*/ 82 w 136"/>
                  <a:gd name="T9" fmla="*/ 109 h 231"/>
                  <a:gd name="T10" fmla="*/ 82 w 136"/>
                  <a:gd name="T11" fmla="*/ 81 h 231"/>
                  <a:gd name="T12" fmla="*/ 55 w 136"/>
                  <a:gd name="T13" fmla="*/ 54 h 231"/>
                  <a:gd name="T14" fmla="*/ 55 w 136"/>
                  <a:gd name="T15" fmla="*/ 54 h 231"/>
                  <a:gd name="T16" fmla="*/ 28 w 136"/>
                  <a:gd name="T17" fmla="*/ 54 h 231"/>
                  <a:gd name="T18" fmla="*/ 28 w 136"/>
                  <a:gd name="T19" fmla="*/ 27 h 231"/>
                  <a:gd name="T20" fmla="*/ 55 w 136"/>
                  <a:gd name="T21" fmla="*/ 27 h 231"/>
                  <a:gd name="T22" fmla="*/ 55 w 136"/>
                  <a:gd name="T23" fmla="*/ 54 h 231"/>
                  <a:gd name="T24" fmla="*/ 55 w 136"/>
                  <a:gd name="T25" fmla="*/ 109 h 231"/>
                  <a:gd name="T26" fmla="*/ 55 w 136"/>
                  <a:gd name="T27" fmla="*/ 109 h 231"/>
                  <a:gd name="T28" fmla="*/ 28 w 136"/>
                  <a:gd name="T29" fmla="*/ 109 h 231"/>
                  <a:gd name="T30" fmla="*/ 28 w 136"/>
                  <a:gd name="T31" fmla="*/ 81 h 231"/>
                  <a:gd name="T32" fmla="*/ 55 w 136"/>
                  <a:gd name="T33" fmla="*/ 81 h 231"/>
                  <a:gd name="T34" fmla="*/ 55 w 136"/>
                  <a:gd name="T35" fmla="*/ 109 h 231"/>
                  <a:gd name="T36" fmla="*/ 82 w 136"/>
                  <a:gd name="T37" fmla="*/ 27 h 231"/>
                  <a:gd name="T38" fmla="*/ 82 w 136"/>
                  <a:gd name="T39" fmla="*/ 27 h 231"/>
                  <a:gd name="T40" fmla="*/ 109 w 136"/>
                  <a:gd name="T41" fmla="*/ 27 h 231"/>
                  <a:gd name="T42" fmla="*/ 109 w 136"/>
                  <a:gd name="T43" fmla="*/ 54 h 231"/>
                  <a:gd name="T44" fmla="*/ 82 w 136"/>
                  <a:gd name="T45" fmla="*/ 54 h 231"/>
                  <a:gd name="T46" fmla="*/ 82 w 136"/>
                  <a:gd name="T47" fmla="*/ 27 h 231"/>
                  <a:gd name="T48" fmla="*/ 136 w 136"/>
                  <a:gd name="T49" fmla="*/ 231 h 231"/>
                  <a:gd name="T50" fmla="*/ 136 w 136"/>
                  <a:gd name="T51" fmla="*/ 231 h 231"/>
                  <a:gd name="T52" fmla="*/ 136 w 136"/>
                  <a:gd name="T53" fmla="*/ 0 h 231"/>
                  <a:gd name="T54" fmla="*/ 0 w 136"/>
                  <a:gd name="T55" fmla="*/ 0 h 231"/>
                  <a:gd name="T56" fmla="*/ 0 w 136"/>
                  <a:gd name="T57" fmla="*/ 231 h 231"/>
                  <a:gd name="T58" fmla="*/ 28 w 136"/>
                  <a:gd name="T59" fmla="*/ 231 h 231"/>
                  <a:gd name="T60" fmla="*/ 28 w 136"/>
                  <a:gd name="T61" fmla="*/ 136 h 231"/>
                  <a:gd name="T62" fmla="*/ 109 w 136"/>
                  <a:gd name="T63" fmla="*/ 136 h 231"/>
                  <a:gd name="T64" fmla="*/ 109 w 136"/>
                  <a:gd name="T65" fmla="*/ 231 h 231"/>
                  <a:gd name="T66" fmla="*/ 136 w 136"/>
                  <a:gd name="T67"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31">
                    <a:moveTo>
                      <a:pt x="82" y="81"/>
                    </a:moveTo>
                    <a:lnTo>
                      <a:pt x="82" y="81"/>
                    </a:lnTo>
                    <a:lnTo>
                      <a:pt x="109" y="81"/>
                    </a:lnTo>
                    <a:lnTo>
                      <a:pt x="109" y="109"/>
                    </a:lnTo>
                    <a:lnTo>
                      <a:pt x="82" y="109"/>
                    </a:lnTo>
                    <a:lnTo>
                      <a:pt x="82" y="81"/>
                    </a:lnTo>
                    <a:close/>
                    <a:moveTo>
                      <a:pt x="55" y="54"/>
                    </a:moveTo>
                    <a:lnTo>
                      <a:pt x="55" y="54"/>
                    </a:lnTo>
                    <a:lnTo>
                      <a:pt x="28" y="54"/>
                    </a:lnTo>
                    <a:lnTo>
                      <a:pt x="28" y="27"/>
                    </a:lnTo>
                    <a:lnTo>
                      <a:pt x="55" y="27"/>
                    </a:lnTo>
                    <a:lnTo>
                      <a:pt x="55" y="54"/>
                    </a:lnTo>
                    <a:close/>
                    <a:moveTo>
                      <a:pt x="55" y="109"/>
                    </a:moveTo>
                    <a:lnTo>
                      <a:pt x="55" y="109"/>
                    </a:lnTo>
                    <a:lnTo>
                      <a:pt x="28" y="109"/>
                    </a:lnTo>
                    <a:lnTo>
                      <a:pt x="28" y="81"/>
                    </a:lnTo>
                    <a:lnTo>
                      <a:pt x="55" y="81"/>
                    </a:lnTo>
                    <a:lnTo>
                      <a:pt x="55" y="109"/>
                    </a:lnTo>
                    <a:close/>
                    <a:moveTo>
                      <a:pt x="82" y="27"/>
                    </a:moveTo>
                    <a:lnTo>
                      <a:pt x="82" y="27"/>
                    </a:lnTo>
                    <a:lnTo>
                      <a:pt x="109" y="27"/>
                    </a:lnTo>
                    <a:lnTo>
                      <a:pt x="109" y="54"/>
                    </a:lnTo>
                    <a:lnTo>
                      <a:pt x="82" y="54"/>
                    </a:lnTo>
                    <a:lnTo>
                      <a:pt x="82" y="27"/>
                    </a:lnTo>
                    <a:close/>
                    <a:moveTo>
                      <a:pt x="136" y="231"/>
                    </a:moveTo>
                    <a:lnTo>
                      <a:pt x="136" y="231"/>
                    </a:lnTo>
                    <a:lnTo>
                      <a:pt x="136" y="0"/>
                    </a:lnTo>
                    <a:lnTo>
                      <a:pt x="0" y="0"/>
                    </a:lnTo>
                    <a:lnTo>
                      <a:pt x="0" y="231"/>
                    </a:lnTo>
                    <a:lnTo>
                      <a:pt x="28" y="231"/>
                    </a:lnTo>
                    <a:lnTo>
                      <a:pt x="28" y="136"/>
                    </a:lnTo>
                    <a:lnTo>
                      <a:pt x="109" y="136"/>
                    </a:lnTo>
                    <a:lnTo>
                      <a:pt x="109" y="231"/>
                    </a:lnTo>
                    <a:lnTo>
                      <a:pt x="136" y="231"/>
                    </a:lnTo>
                    <a:close/>
                  </a:path>
                </a:pathLst>
              </a:custGeom>
              <a:solidFill>
                <a:srgbClr val="0078D4"/>
              </a:solidFill>
              <a:ln w="0">
                <a:noFill/>
                <a:prstDash val="solid"/>
                <a:round/>
                <a:headEnd/>
                <a:tailEnd/>
              </a:ln>
            </p:spPr>
            <p:txBody>
              <a:bodyPr vert="horz" wrap="square" lIns="109728" tIns="54864" rIns="109728" bIns="54864"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3C3C41"/>
                  </a:solidFill>
                  <a:effectLst/>
                  <a:uLnTx/>
                  <a:uFillTx/>
                  <a:latin typeface="Segoe UI Semibold"/>
                  <a:ea typeface="+mn-ea"/>
                  <a:cs typeface="+mn-cs"/>
                </a:endParaRPr>
              </a:p>
            </p:txBody>
          </p:sp>
          <p:sp>
            <p:nvSpPr>
              <p:cNvPr id="206" name="Freeform 14">
                <a:extLst>
                  <a:ext uri="{FF2B5EF4-FFF2-40B4-BE49-F238E27FC236}">
                    <a16:creationId xmlns:a16="http://schemas.microsoft.com/office/drawing/2014/main" id="{FB32A497-9559-4BE1-9BD1-F7B7202325FE}"/>
                  </a:ext>
                </a:extLst>
              </p:cNvPr>
              <p:cNvSpPr>
                <a:spLocks/>
              </p:cNvSpPr>
              <p:nvPr/>
            </p:nvSpPr>
            <p:spPr bwMode="auto">
              <a:xfrm>
                <a:off x="20036747" y="3366904"/>
                <a:ext cx="23360" cy="57712"/>
              </a:xfrm>
              <a:custGeom>
                <a:avLst/>
                <a:gdLst>
                  <a:gd name="T0" fmla="*/ 27 w 27"/>
                  <a:gd name="T1" fmla="*/ 0 h 68"/>
                  <a:gd name="T2" fmla="*/ 27 w 27"/>
                  <a:gd name="T3" fmla="*/ 0 h 68"/>
                  <a:gd name="T4" fmla="*/ 0 w 27"/>
                  <a:gd name="T5" fmla="*/ 0 h 68"/>
                  <a:gd name="T6" fmla="*/ 0 w 27"/>
                  <a:gd name="T7" fmla="*/ 68 h 68"/>
                  <a:gd name="T8" fmla="*/ 27 w 27"/>
                  <a:gd name="T9" fmla="*/ 68 h 68"/>
                  <a:gd name="T10" fmla="*/ 27 w 27"/>
                  <a:gd name="T11" fmla="*/ 0 h 68"/>
                </a:gdLst>
                <a:ahLst/>
                <a:cxnLst>
                  <a:cxn ang="0">
                    <a:pos x="T0" y="T1"/>
                  </a:cxn>
                  <a:cxn ang="0">
                    <a:pos x="T2" y="T3"/>
                  </a:cxn>
                  <a:cxn ang="0">
                    <a:pos x="T4" y="T5"/>
                  </a:cxn>
                  <a:cxn ang="0">
                    <a:pos x="T6" y="T7"/>
                  </a:cxn>
                  <a:cxn ang="0">
                    <a:pos x="T8" y="T9"/>
                  </a:cxn>
                  <a:cxn ang="0">
                    <a:pos x="T10" y="T11"/>
                  </a:cxn>
                </a:cxnLst>
                <a:rect l="0" t="0" r="r" b="b"/>
                <a:pathLst>
                  <a:path w="27" h="68">
                    <a:moveTo>
                      <a:pt x="27" y="0"/>
                    </a:moveTo>
                    <a:lnTo>
                      <a:pt x="27" y="0"/>
                    </a:lnTo>
                    <a:lnTo>
                      <a:pt x="0" y="0"/>
                    </a:lnTo>
                    <a:lnTo>
                      <a:pt x="0" y="68"/>
                    </a:lnTo>
                    <a:lnTo>
                      <a:pt x="27" y="68"/>
                    </a:lnTo>
                    <a:lnTo>
                      <a:pt x="27" y="0"/>
                    </a:lnTo>
                    <a:close/>
                  </a:path>
                </a:pathLst>
              </a:custGeom>
              <a:solidFill>
                <a:srgbClr val="0078D4"/>
              </a:solidFill>
              <a:ln w="0">
                <a:noFill/>
                <a:prstDash val="solid"/>
                <a:round/>
                <a:headEnd/>
                <a:tailEnd/>
              </a:ln>
            </p:spPr>
            <p:txBody>
              <a:bodyPr vert="horz" wrap="square" lIns="109728" tIns="54864" rIns="109728" bIns="54864"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3C3C41"/>
                  </a:solidFill>
                  <a:effectLst/>
                  <a:uLnTx/>
                  <a:uFillTx/>
                  <a:latin typeface="Segoe UI Semibold"/>
                  <a:ea typeface="+mn-ea"/>
                  <a:cs typeface="+mn-cs"/>
                </a:endParaRPr>
              </a:p>
            </p:txBody>
          </p:sp>
          <p:sp>
            <p:nvSpPr>
              <p:cNvPr id="209" name="Freeform 15">
                <a:extLst>
                  <a:ext uri="{FF2B5EF4-FFF2-40B4-BE49-F238E27FC236}">
                    <a16:creationId xmlns:a16="http://schemas.microsoft.com/office/drawing/2014/main" id="{44993547-95B0-447C-8158-346158745026}"/>
                  </a:ext>
                </a:extLst>
              </p:cNvPr>
              <p:cNvSpPr>
                <a:spLocks/>
              </p:cNvSpPr>
              <p:nvPr/>
            </p:nvSpPr>
            <p:spPr bwMode="auto">
              <a:xfrm>
                <a:off x="20106826" y="3127810"/>
                <a:ext cx="68705" cy="296806"/>
              </a:xfrm>
              <a:custGeom>
                <a:avLst/>
                <a:gdLst>
                  <a:gd name="T0" fmla="*/ 82 w 82"/>
                  <a:gd name="T1" fmla="*/ 348 h 348"/>
                  <a:gd name="T2" fmla="*/ 82 w 82"/>
                  <a:gd name="T3" fmla="*/ 348 h 348"/>
                  <a:gd name="T4" fmla="*/ 82 w 82"/>
                  <a:gd name="T5" fmla="*/ 82 h 348"/>
                  <a:gd name="T6" fmla="*/ 0 w 82"/>
                  <a:gd name="T7" fmla="*/ 0 h 348"/>
                  <a:gd name="T8" fmla="*/ 0 w 82"/>
                  <a:gd name="T9" fmla="*/ 90 h 348"/>
                  <a:gd name="T10" fmla="*/ 27 w 82"/>
                  <a:gd name="T11" fmla="*/ 90 h 348"/>
                  <a:gd name="T12" fmla="*/ 27 w 82"/>
                  <a:gd name="T13" fmla="*/ 348 h 348"/>
                  <a:gd name="T14" fmla="*/ 82 w 82"/>
                  <a:gd name="T15" fmla="*/ 348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348">
                    <a:moveTo>
                      <a:pt x="82" y="348"/>
                    </a:moveTo>
                    <a:lnTo>
                      <a:pt x="82" y="348"/>
                    </a:lnTo>
                    <a:lnTo>
                      <a:pt x="82" y="82"/>
                    </a:lnTo>
                    <a:lnTo>
                      <a:pt x="0" y="0"/>
                    </a:lnTo>
                    <a:lnTo>
                      <a:pt x="0" y="90"/>
                    </a:lnTo>
                    <a:lnTo>
                      <a:pt x="27" y="90"/>
                    </a:lnTo>
                    <a:lnTo>
                      <a:pt x="27" y="348"/>
                    </a:lnTo>
                    <a:lnTo>
                      <a:pt x="82" y="348"/>
                    </a:lnTo>
                    <a:close/>
                  </a:path>
                </a:pathLst>
              </a:custGeom>
              <a:solidFill>
                <a:srgbClr val="939393"/>
              </a:solidFill>
              <a:ln w="0">
                <a:noFill/>
                <a:prstDash val="solid"/>
                <a:round/>
                <a:headEnd/>
                <a:tailEnd/>
              </a:ln>
            </p:spPr>
            <p:txBody>
              <a:bodyPr vert="horz" wrap="square" lIns="109728" tIns="54864" rIns="109728" bIns="54864"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3C3C41"/>
                  </a:solidFill>
                  <a:effectLst/>
                  <a:uLnTx/>
                  <a:uFillTx/>
                  <a:latin typeface="Segoe UI Semibold"/>
                  <a:ea typeface="+mn-ea"/>
                  <a:cs typeface="+mn-cs"/>
                </a:endParaRPr>
              </a:p>
            </p:txBody>
          </p:sp>
        </p:grpSp>
        <p:sp>
          <p:nvSpPr>
            <p:cNvPr id="203" name="Text Placeholder 2">
              <a:extLst>
                <a:ext uri="{FF2B5EF4-FFF2-40B4-BE49-F238E27FC236}">
                  <a16:creationId xmlns:a16="http://schemas.microsoft.com/office/drawing/2014/main" id="{70C7DD0D-B3BD-4902-941F-02A4104A8E86}"/>
                </a:ext>
              </a:extLst>
            </p:cNvPr>
            <p:cNvSpPr txBox="1">
              <a:spLocks/>
            </p:cNvSpPr>
            <p:nvPr/>
          </p:nvSpPr>
          <p:spPr>
            <a:xfrm>
              <a:off x="3366658" y="4459129"/>
              <a:ext cx="1599384" cy="672245"/>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ts val="1500"/>
                </a:lnSpc>
                <a:spcBef>
                  <a:spcPct val="20000"/>
                </a:spcBef>
                <a:spcAft>
                  <a:spcPts val="0"/>
                </a:spcAft>
                <a:buClrTx/>
                <a:buSzPct val="90000"/>
                <a:buFont typeface="Wingdings" panose="05000000000000000000" pitchFamily="2" charset="2"/>
                <a:buNone/>
                <a:tabLst/>
                <a:defRPr/>
              </a:pPr>
              <a:r>
                <a:rPr kumimoji="0" lang="en-US" sz="1370" b="0" i="0" u="none" strike="noStrike" kern="1200" cap="none" spc="0" normalizeH="0" baseline="0" noProof="0">
                  <a:ln>
                    <a:noFill/>
                  </a:ln>
                  <a:gradFill>
                    <a:gsLst>
                      <a:gs pos="1250">
                        <a:srgbClr val="000000"/>
                      </a:gs>
                      <a:gs pos="100000">
                        <a:srgbClr val="000000"/>
                      </a:gs>
                    </a:gsLst>
                    <a:lin ang="5400000" scaled="0"/>
                  </a:gradFill>
                  <a:effectLst/>
                  <a:uLnTx/>
                  <a:uFillTx/>
                  <a:latin typeface="Segoe UI Semibold"/>
                  <a:ea typeface="+mn-ea"/>
                  <a:cs typeface="Segoe UI" panose="020B0502040204020203" pitchFamily="34" charset="0"/>
                </a:rPr>
                <a:t>Corporate network</a:t>
              </a:r>
            </a:p>
          </p:txBody>
        </p:sp>
      </p:grpSp>
      <p:grpSp>
        <p:nvGrpSpPr>
          <p:cNvPr id="157" name="Group 156">
            <a:extLst>
              <a:ext uri="{FF2B5EF4-FFF2-40B4-BE49-F238E27FC236}">
                <a16:creationId xmlns:a16="http://schemas.microsoft.com/office/drawing/2014/main" id="{D72DFFA6-F007-42B4-A017-01878E4238CA}"/>
              </a:ext>
            </a:extLst>
          </p:cNvPr>
          <p:cNvGrpSpPr/>
          <p:nvPr/>
        </p:nvGrpSpPr>
        <p:grpSpPr>
          <a:xfrm>
            <a:off x="1880442" y="3575386"/>
            <a:ext cx="640080" cy="640080"/>
            <a:chOff x="3742759" y="3997485"/>
            <a:chExt cx="640080" cy="640080"/>
          </a:xfrm>
        </p:grpSpPr>
        <p:sp>
          <p:nvSpPr>
            <p:cNvPr id="159" name="Oval 158">
              <a:extLst>
                <a:ext uri="{FF2B5EF4-FFF2-40B4-BE49-F238E27FC236}">
                  <a16:creationId xmlns:a16="http://schemas.microsoft.com/office/drawing/2014/main" id="{681EFA64-F255-48A5-87DE-C474B6E6339F}"/>
                </a:ext>
              </a:extLst>
            </p:cNvPr>
            <p:cNvSpPr/>
            <p:nvPr/>
          </p:nvSpPr>
          <p:spPr bwMode="auto">
            <a:xfrm>
              <a:off x="3742759" y="3997485"/>
              <a:ext cx="640080" cy="640080"/>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sp>
          <p:nvSpPr>
            <p:cNvPr id="160" name="Freeform 5">
              <a:extLst>
                <a:ext uri="{FF2B5EF4-FFF2-40B4-BE49-F238E27FC236}">
                  <a16:creationId xmlns:a16="http://schemas.microsoft.com/office/drawing/2014/main" id="{855582A4-9AE6-48E4-A6BD-E00B65150CDA}"/>
                </a:ext>
              </a:extLst>
            </p:cNvPr>
            <p:cNvSpPr>
              <a:spLocks noEditPoints="1"/>
            </p:cNvSpPr>
            <p:nvPr/>
          </p:nvSpPr>
          <p:spPr bwMode="auto">
            <a:xfrm>
              <a:off x="3933834" y="4173431"/>
              <a:ext cx="257930" cy="288189"/>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29" tIns="44815" rIns="89629" bIns="44815" numCol="1" anchor="t" anchorCtr="0" compatLnSpc="1">
              <a:prstTxWarp prst="textNoShape">
                <a:avLst/>
              </a:prstTxWarp>
            </a:bodyPr>
            <a:lstStyle/>
            <a:p>
              <a:pPr marL="0" marR="0" lvl="0" indent="0" algn="l" defTabSz="914191" rtl="0" eaLnBrk="1" fontAlgn="auto" latinLnBrk="0" hangingPunct="1">
                <a:lnSpc>
                  <a:spcPct val="100000"/>
                </a:lnSpc>
                <a:spcBef>
                  <a:spcPts val="0"/>
                </a:spcBef>
                <a:spcAft>
                  <a:spcPts val="0"/>
                </a:spcAft>
                <a:buClrTx/>
                <a:buSzTx/>
                <a:buFontTx/>
                <a:buNone/>
                <a:tabLst/>
                <a:defRPr/>
              </a:pPr>
              <a:endParaRPr kumimoji="0" lang="en-US" sz="1764"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light"/>
                <a:ea typeface="+mn-ea"/>
                <a:cs typeface="+mn-cs"/>
              </a:endParaRPr>
            </a:p>
          </p:txBody>
        </p:sp>
      </p:grpSp>
      <p:sp>
        <p:nvSpPr>
          <p:cNvPr id="162" name="Freeform 13">
            <a:extLst>
              <a:ext uri="{FF2B5EF4-FFF2-40B4-BE49-F238E27FC236}">
                <a16:creationId xmlns:a16="http://schemas.microsoft.com/office/drawing/2014/main" id="{9AA559AF-8C35-44C2-B553-6D4FC2A19BB1}"/>
              </a:ext>
            </a:extLst>
          </p:cNvPr>
          <p:cNvSpPr>
            <a:spLocks/>
          </p:cNvSpPr>
          <p:nvPr/>
        </p:nvSpPr>
        <p:spPr bwMode="auto">
          <a:xfrm>
            <a:off x="9396412" y="5435572"/>
            <a:ext cx="311654" cy="325088"/>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noFill/>
          <a:ln w="12700">
            <a:solidFill>
              <a:schemeClr val="tx1"/>
            </a:solidFill>
            <a:prstDash val="solid"/>
            <a:round/>
            <a:headEnd/>
            <a:tailEnd/>
          </a:ln>
        </p:spPr>
        <p:txBody>
          <a:bodyPr vert="horz" wrap="square" lIns="111912" tIns="55956" rIns="111912" bIns="55956" numCol="1" anchor="t" anchorCtr="0" compatLnSpc="1">
            <a:prstTxWarp prst="textNoShape">
              <a:avLst/>
            </a:prstTxWarp>
          </a:bodyPr>
          <a:lstStyle/>
          <a:p>
            <a:pPr marL="0" marR="0" lvl="0" indent="0" algn="l" defTabSz="95130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3C3C41"/>
              </a:solidFill>
              <a:effectLst/>
              <a:uLnTx/>
              <a:uFillTx/>
              <a:latin typeface="Segoe UI"/>
              <a:ea typeface="+mn-ea"/>
              <a:cs typeface="+mn-cs"/>
            </a:endParaRPr>
          </a:p>
        </p:txBody>
      </p:sp>
      <p:grpSp>
        <p:nvGrpSpPr>
          <p:cNvPr id="163" name="Group 162">
            <a:extLst>
              <a:ext uri="{FF2B5EF4-FFF2-40B4-BE49-F238E27FC236}">
                <a16:creationId xmlns:a16="http://schemas.microsoft.com/office/drawing/2014/main" id="{3FD75B56-4B25-410A-A7E9-39BAB0530598}"/>
              </a:ext>
            </a:extLst>
          </p:cNvPr>
          <p:cNvGrpSpPr/>
          <p:nvPr/>
        </p:nvGrpSpPr>
        <p:grpSpPr>
          <a:xfrm>
            <a:off x="4073110" y="2653501"/>
            <a:ext cx="640080" cy="640080"/>
            <a:chOff x="7004009" y="2805866"/>
            <a:chExt cx="640080" cy="640080"/>
          </a:xfrm>
        </p:grpSpPr>
        <p:sp>
          <p:nvSpPr>
            <p:cNvPr id="164" name="Oval 163">
              <a:extLst>
                <a:ext uri="{FF2B5EF4-FFF2-40B4-BE49-F238E27FC236}">
                  <a16:creationId xmlns:a16="http://schemas.microsoft.com/office/drawing/2014/main" id="{E27A5B65-0878-4783-B2B5-D3D5E9E2D85B}"/>
                </a:ext>
              </a:extLst>
            </p:cNvPr>
            <p:cNvSpPr/>
            <p:nvPr/>
          </p:nvSpPr>
          <p:spPr bwMode="auto">
            <a:xfrm>
              <a:off x="7004009" y="2805866"/>
              <a:ext cx="640080" cy="640080"/>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sp>
          <p:nvSpPr>
            <p:cNvPr id="165" name="watch" title="Icon of a smart watch">
              <a:extLst>
                <a:ext uri="{FF2B5EF4-FFF2-40B4-BE49-F238E27FC236}">
                  <a16:creationId xmlns:a16="http://schemas.microsoft.com/office/drawing/2014/main" id="{85671040-3894-47BF-AAD3-80CE2E09D022}"/>
                </a:ext>
              </a:extLst>
            </p:cNvPr>
            <p:cNvSpPr>
              <a:spLocks noChangeAspect="1" noEditPoints="1"/>
            </p:cNvSpPr>
            <p:nvPr/>
          </p:nvSpPr>
          <p:spPr bwMode="auto">
            <a:xfrm>
              <a:off x="7207076" y="2945234"/>
              <a:ext cx="216746" cy="365760"/>
            </a:xfrm>
            <a:custGeom>
              <a:avLst/>
              <a:gdLst>
                <a:gd name="T0" fmla="*/ 105 w 197"/>
                <a:gd name="T1" fmla="*/ 90 h 335"/>
                <a:gd name="T2" fmla="*/ 105 w 197"/>
                <a:gd name="T3" fmla="*/ 46 h 335"/>
                <a:gd name="T4" fmla="*/ 151 w 197"/>
                <a:gd name="T5" fmla="*/ 0 h 335"/>
                <a:gd name="T6" fmla="*/ 197 w 197"/>
                <a:gd name="T7" fmla="*/ 46 h 335"/>
                <a:gd name="T8" fmla="*/ 197 w 197"/>
                <a:gd name="T9" fmla="*/ 161 h 335"/>
                <a:gd name="T10" fmla="*/ 151 w 197"/>
                <a:gd name="T11" fmla="*/ 0 h 335"/>
                <a:gd name="T12" fmla="*/ 68 w 197"/>
                <a:gd name="T13" fmla="*/ 0 h 335"/>
                <a:gd name="T14" fmla="*/ 22 w 197"/>
                <a:gd name="T15" fmla="*/ 46 h 335"/>
                <a:gd name="T16" fmla="*/ 22 w 197"/>
                <a:gd name="T17" fmla="*/ 90 h 335"/>
                <a:gd name="T18" fmla="*/ 105 w 197"/>
                <a:gd name="T19" fmla="*/ 245 h 335"/>
                <a:gd name="T20" fmla="*/ 105 w 197"/>
                <a:gd name="T21" fmla="*/ 289 h 335"/>
                <a:gd name="T22" fmla="*/ 151 w 197"/>
                <a:gd name="T23" fmla="*/ 335 h 335"/>
                <a:gd name="T24" fmla="*/ 197 w 197"/>
                <a:gd name="T25" fmla="*/ 289 h 335"/>
                <a:gd name="T26" fmla="*/ 197 w 197"/>
                <a:gd name="T27" fmla="*/ 254 h 335"/>
                <a:gd name="T28" fmla="*/ 22 w 197"/>
                <a:gd name="T29" fmla="*/ 245 h 335"/>
                <a:gd name="T30" fmla="*/ 22 w 197"/>
                <a:gd name="T31" fmla="*/ 289 h 335"/>
                <a:gd name="T32" fmla="*/ 68 w 197"/>
                <a:gd name="T33" fmla="*/ 335 h 335"/>
                <a:gd name="T34" fmla="*/ 151 w 197"/>
                <a:gd name="T35" fmla="*/ 335 h 335"/>
                <a:gd name="T36" fmla="*/ 125 w 197"/>
                <a:gd name="T37" fmla="*/ 231 h 335"/>
                <a:gd name="T38" fmla="*/ 125 w 197"/>
                <a:gd name="T39" fmla="*/ 104 h 335"/>
                <a:gd name="T40" fmla="*/ 110 w 197"/>
                <a:gd name="T41" fmla="*/ 90 h 335"/>
                <a:gd name="T42" fmla="*/ 15 w 197"/>
                <a:gd name="T43" fmla="*/ 90 h 335"/>
                <a:gd name="T44" fmla="*/ 0 w 197"/>
                <a:gd name="T45" fmla="*/ 104 h 335"/>
                <a:gd name="T46" fmla="*/ 0 w 197"/>
                <a:gd name="T47" fmla="*/ 104 h 335"/>
                <a:gd name="T48" fmla="*/ 0 w 197"/>
                <a:gd name="T49" fmla="*/ 231 h 335"/>
                <a:gd name="T50" fmla="*/ 15 w 197"/>
                <a:gd name="T51" fmla="*/ 245 h 335"/>
                <a:gd name="T52" fmla="*/ 110 w 197"/>
                <a:gd name="T53" fmla="*/ 245 h 335"/>
                <a:gd name="T54" fmla="*/ 125 w 197"/>
                <a:gd name="T55" fmla="*/ 23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7" h="335">
                  <a:moveTo>
                    <a:pt x="105" y="90"/>
                  </a:moveTo>
                  <a:cubicBezTo>
                    <a:pt x="105" y="46"/>
                    <a:pt x="105" y="46"/>
                    <a:pt x="105" y="46"/>
                  </a:cubicBezTo>
                  <a:cubicBezTo>
                    <a:pt x="105" y="21"/>
                    <a:pt x="125" y="0"/>
                    <a:pt x="151" y="0"/>
                  </a:cubicBezTo>
                  <a:cubicBezTo>
                    <a:pt x="176" y="0"/>
                    <a:pt x="197" y="21"/>
                    <a:pt x="197" y="46"/>
                  </a:cubicBezTo>
                  <a:cubicBezTo>
                    <a:pt x="197" y="161"/>
                    <a:pt x="197" y="161"/>
                    <a:pt x="197" y="161"/>
                  </a:cubicBezTo>
                  <a:moveTo>
                    <a:pt x="151" y="0"/>
                  </a:moveTo>
                  <a:cubicBezTo>
                    <a:pt x="68" y="0"/>
                    <a:pt x="68" y="0"/>
                    <a:pt x="68" y="0"/>
                  </a:cubicBezTo>
                  <a:cubicBezTo>
                    <a:pt x="42" y="0"/>
                    <a:pt x="22" y="21"/>
                    <a:pt x="22" y="46"/>
                  </a:cubicBezTo>
                  <a:cubicBezTo>
                    <a:pt x="22" y="90"/>
                    <a:pt x="22" y="90"/>
                    <a:pt x="22" y="90"/>
                  </a:cubicBezTo>
                  <a:moveTo>
                    <a:pt x="105" y="245"/>
                  </a:moveTo>
                  <a:cubicBezTo>
                    <a:pt x="105" y="289"/>
                    <a:pt x="105" y="289"/>
                    <a:pt x="105" y="289"/>
                  </a:cubicBezTo>
                  <a:cubicBezTo>
                    <a:pt x="105" y="314"/>
                    <a:pt x="125" y="335"/>
                    <a:pt x="151" y="335"/>
                  </a:cubicBezTo>
                  <a:cubicBezTo>
                    <a:pt x="176" y="335"/>
                    <a:pt x="197" y="314"/>
                    <a:pt x="197" y="289"/>
                  </a:cubicBezTo>
                  <a:cubicBezTo>
                    <a:pt x="197" y="254"/>
                    <a:pt x="197" y="254"/>
                    <a:pt x="197" y="254"/>
                  </a:cubicBezTo>
                  <a:moveTo>
                    <a:pt x="22" y="245"/>
                  </a:moveTo>
                  <a:cubicBezTo>
                    <a:pt x="22" y="289"/>
                    <a:pt x="22" y="289"/>
                    <a:pt x="22" y="289"/>
                  </a:cubicBezTo>
                  <a:cubicBezTo>
                    <a:pt x="22" y="314"/>
                    <a:pt x="42" y="335"/>
                    <a:pt x="68" y="335"/>
                  </a:cubicBezTo>
                  <a:cubicBezTo>
                    <a:pt x="151" y="335"/>
                    <a:pt x="151" y="335"/>
                    <a:pt x="151" y="335"/>
                  </a:cubicBezTo>
                  <a:moveTo>
                    <a:pt x="125" y="231"/>
                  </a:moveTo>
                  <a:cubicBezTo>
                    <a:pt x="125" y="104"/>
                    <a:pt x="125" y="104"/>
                    <a:pt x="125" y="104"/>
                  </a:cubicBezTo>
                  <a:cubicBezTo>
                    <a:pt x="125" y="96"/>
                    <a:pt x="118" y="90"/>
                    <a:pt x="110" y="90"/>
                  </a:cubicBezTo>
                  <a:cubicBezTo>
                    <a:pt x="15" y="90"/>
                    <a:pt x="15" y="90"/>
                    <a:pt x="15" y="90"/>
                  </a:cubicBezTo>
                  <a:cubicBezTo>
                    <a:pt x="7" y="90"/>
                    <a:pt x="0" y="96"/>
                    <a:pt x="0" y="104"/>
                  </a:cubicBezTo>
                  <a:moveTo>
                    <a:pt x="0" y="104"/>
                  </a:moveTo>
                  <a:cubicBezTo>
                    <a:pt x="0" y="231"/>
                    <a:pt x="0" y="231"/>
                    <a:pt x="0" y="231"/>
                  </a:cubicBezTo>
                  <a:cubicBezTo>
                    <a:pt x="0" y="239"/>
                    <a:pt x="7" y="245"/>
                    <a:pt x="15" y="245"/>
                  </a:cubicBezTo>
                  <a:cubicBezTo>
                    <a:pt x="110" y="245"/>
                    <a:pt x="110" y="245"/>
                    <a:pt x="110" y="245"/>
                  </a:cubicBezTo>
                  <a:cubicBezTo>
                    <a:pt x="118" y="245"/>
                    <a:pt x="125" y="239"/>
                    <a:pt x="125" y="231"/>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grpSp>
      <p:grpSp>
        <p:nvGrpSpPr>
          <p:cNvPr id="166" name="Group 165">
            <a:extLst>
              <a:ext uri="{FF2B5EF4-FFF2-40B4-BE49-F238E27FC236}">
                <a16:creationId xmlns:a16="http://schemas.microsoft.com/office/drawing/2014/main" id="{3CC99662-E8C5-447A-8CC5-C618B9957E83}"/>
              </a:ext>
            </a:extLst>
          </p:cNvPr>
          <p:cNvGrpSpPr/>
          <p:nvPr/>
        </p:nvGrpSpPr>
        <p:grpSpPr>
          <a:xfrm>
            <a:off x="5440773" y="1565215"/>
            <a:ext cx="640080" cy="640080"/>
            <a:chOff x="1829520" y="1056216"/>
            <a:chExt cx="640080" cy="640080"/>
          </a:xfrm>
        </p:grpSpPr>
        <p:sp>
          <p:nvSpPr>
            <p:cNvPr id="167" name="Oval 166">
              <a:extLst>
                <a:ext uri="{FF2B5EF4-FFF2-40B4-BE49-F238E27FC236}">
                  <a16:creationId xmlns:a16="http://schemas.microsoft.com/office/drawing/2014/main" id="{DA7EBCCF-94FA-4278-9E4C-06915450DD93}"/>
                </a:ext>
              </a:extLst>
            </p:cNvPr>
            <p:cNvSpPr/>
            <p:nvPr/>
          </p:nvSpPr>
          <p:spPr bwMode="auto">
            <a:xfrm>
              <a:off x="1829520" y="1056216"/>
              <a:ext cx="640080" cy="640080"/>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sp>
          <p:nvSpPr>
            <p:cNvPr id="168" name="Laptop_E770" title="Icon of a laptop">
              <a:extLst>
                <a:ext uri="{FF2B5EF4-FFF2-40B4-BE49-F238E27FC236}">
                  <a16:creationId xmlns:a16="http://schemas.microsoft.com/office/drawing/2014/main" id="{C51A944A-1073-4864-A848-5F91C26A4745}"/>
                </a:ext>
              </a:extLst>
            </p:cNvPr>
            <p:cNvSpPr>
              <a:spLocks noChangeAspect="1" noEditPoints="1"/>
            </p:cNvSpPr>
            <p:nvPr/>
          </p:nvSpPr>
          <p:spPr bwMode="auto">
            <a:xfrm>
              <a:off x="1918947" y="1208417"/>
              <a:ext cx="457200" cy="305079"/>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mn-cs"/>
              </a:endParaRPr>
            </a:p>
          </p:txBody>
        </p:sp>
      </p:grpSp>
      <p:sp>
        <p:nvSpPr>
          <p:cNvPr id="171" name="Oval 170">
            <a:extLst>
              <a:ext uri="{FF2B5EF4-FFF2-40B4-BE49-F238E27FC236}">
                <a16:creationId xmlns:a16="http://schemas.microsoft.com/office/drawing/2014/main" id="{55F01CA2-AC69-426A-86AE-115A8E7ADB73}"/>
              </a:ext>
            </a:extLst>
          </p:cNvPr>
          <p:cNvSpPr/>
          <p:nvPr/>
        </p:nvSpPr>
        <p:spPr bwMode="auto">
          <a:xfrm>
            <a:off x="3776696" y="4502333"/>
            <a:ext cx="529734" cy="529734"/>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72" name="Tablet_E70A" title="Icon of a tablet">
            <a:extLst>
              <a:ext uri="{FF2B5EF4-FFF2-40B4-BE49-F238E27FC236}">
                <a16:creationId xmlns:a16="http://schemas.microsoft.com/office/drawing/2014/main" id="{7A278DF1-7E9E-4086-AA96-1EDF56934086}"/>
              </a:ext>
            </a:extLst>
          </p:cNvPr>
          <p:cNvSpPr>
            <a:spLocks noChangeAspect="1" noEditPoints="1"/>
          </p:cNvSpPr>
          <p:nvPr/>
        </p:nvSpPr>
        <p:spPr bwMode="auto">
          <a:xfrm>
            <a:off x="3888147" y="4659590"/>
            <a:ext cx="305752" cy="224450"/>
          </a:xfrm>
          <a:custGeom>
            <a:avLst/>
            <a:gdLst>
              <a:gd name="T0" fmla="*/ 3748 w 3748"/>
              <a:gd name="T1" fmla="*/ 2562 h 2749"/>
              <a:gd name="T2" fmla="*/ 3561 w 3748"/>
              <a:gd name="T3" fmla="*/ 2749 h 2749"/>
              <a:gd name="T4" fmla="*/ 187 w 3748"/>
              <a:gd name="T5" fmla="*/ 2749 h 2749"/>
              <a:gd name="T6" fmla="*/ 0 w 3748"/>
              <a:gd name="T7" fmla="*/ 2562 h 2749"/>
              <a:gd name="T8" fmla="*/ 0 w 3748"/>
              <a:gd name="T9" fmla="*/ 187 h 2749"/>
              <a:gd name="T10" fmla="*/ 187 w 3748"/>
              <a:gd name="T11" fmla="*/ 0 h 2749"/>
              <a:gd name="T12" fmla="*/ 3561 w 3748"/>
              <a:gd name="T13" fmla="*/ 0 h 2749"/>
              <a:gd name="T14" fmla="*/ 3748 w 3748"/>
              <a:gd name="T15" fmla="*/ 187 h 2749"/>
              <a:gd name="T16" fmla="*/ 3748 w 3748"/>
              <a:gd name="T17" fmla="*/ 2562 h 2749"/>
              <a:gd name="T18" fmla="*/ 2124 w 3748"/>
              <a:gd name="T19" fmla="*/ 2249 h 2749"/>
              <a:gd name="T20" fmla="*/ 1624 w 3748"/>
              <a:gd name="T21" fmla="*/ 2249 h 2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8" h="2749">
                <a:moveTo>
                  <a:pt x="3748" y="2562"/>
                </a:moveTo>
                <a:cubicBezTo>
                  <a:pt x="3748" y="2665"/>
                  <a:pt x="3665" y="2749"/>
                  <a:pt x="3561" y="2749"/>
                </a:cubicBezTo>
                <a:cubicBezTo>
                  <a:pt x="187" y="2749"/>
                  <a:pt x="187" y="2749"/>
                  <a:pt x="187" y="2749"/>
                </a:cubicBezTo>
                <a:cubicBezTo>
                  <a:pt x="83" y="2749"/>
                  <a:pt x="0" y="2665"/>
                  <a:pt x="0" y="2562"/>
                </a:cubicBezTo>
                <a:cubicBezTo>
                  <a:pt x="0" y="187"/>
                  <a:pt x="0" y="187"/>
                  <a:pt x="0" y="187"/>
                </a:cubicBezTo>
                <a:cubicBezTo>
                  <a:pt x="0" y="84"/>
                  <a:pt x="83" y="0"/>
                  <a:pt x="187" y="0"/>
                </a:cubicBezTo>
                <a:cubicBezTo>
                  <a:pt x="3561" y="0"/>
                  <a:pt x="3561" y="0"/>
                  <a:pt x="3561" y="0"/>
                </a:cubicBezTo>
                <a:cubicBezTo>
                  <a:pt x="3665" y="0"/>
                  <a:pt x="3748" y="84"/>
                  <a:pt x="3748" y="187"/>
                </a:cubicBezTo>
                <a:lnTo>
                  <a:pt x="3748" y="2562"/>
                </a:lnTo>
                <a:close/>
                <a:moveTo>
                  <a:pt x="2124" y="2249"/>
                </a:moveTo>
                <a:cubicBezTo>
                  <a:pt x="1624" y="2249"/>
                  <a:pt x="1624" y="2249"/>
                  <a:pt x="1624" y="224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nvGrpSpPr>
          <p:cNvPr id="173" name="Group 172">
            <a:extLst>
              <a:ext uri="{FF2B5EF4-FFF2-40B4-BE49-F238E27FC236}">
                <a16:creationId xmlns:a16="http://schemas.microsoft.com/office/drawing/2014/main" id="{BF96F6DB-41A3-454F-B8F8-DCEEBDDB08EC}"/>
              </a:ext>
            </a:extLst>
          </p:cNvPr>
          <p:cNvGrpSpPr/>
          <p:nvPr/>
        </p:nvGrpSpPr>
        <p:grpSpPr>
          <a:xfrm>
            <a:off x="4868428" y="5232431"/>
            <a:ext cx="640080" cy="640080"/>
            <a:chOff x="3742759" y="3997485"/>
            <a:chExt cx="640080" cy="640080"/>
          </a:xfrm>
        </p:grpSpPr>
        <p:sp>
          <p:nvSpPr>
            <p:cNvPr id="174" name="Oval 173">
              <a:extLst>
                <a:ext uri="{FF2B5EF4-FFF2-40B4-BE49-F238E27FC236}">
                  <a16:creationId xmlns:a16="http://schemas.microsoft.com/office/drawing/2014/main" id="{442CD7D4-6D0D-4533-A418-9DEB4017ADAD}"/>
                </a:ext>
              </a:extLst>
            </p:cNvPr>
            <p:cNvSpPr/>
            <p:nvPr/>
          </p:nvSpPr>
          <p:spPr bwMode="auto">
            <a:xfrm>
              <a:off x="3742759" y="3997485"/>
              <a:ext cx="640080" cy="640080"/>
            </a:xfrm>
            <a:prstGeom prst="ellipse">
              <a:avLst/>
            </a:prstGeom>
            <a:solidFill>
              <a:schemeClr val="bg1"/>
            </a:solidFill>
            <a:ln>
              <a:noFill/>
              <a:headEnd type="none" w="med" len="med"/>
              <a:tailEnd type="none" w="med" len="med"/>
            </a:ln>
            <a:effectLst>
              <a:outerShdw blurRad="254000" dist="508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000000"/>
                    </a:gs>
                    <a:gs pos="100000">
                      <a:srgbClr val="000000"/>
                    </a:gs>
                  </a:gsLst>
                  <a:lin ang="5400000" scaled="1"/>
                </a:gradFill>
                <a:effectLst/>
                <a:uLnTx/>
                <a:uFillTx/>
                <a:latin typeface="Segoe UI"/>
                <a:ea typeface="+mn-ea"/>
                <a:cs typeface="Segoe UI" pitchFamily="34" charset="0"/>
              </a:endParaRPr>
            </a:p>
          </p:txBody>
        </p:sp>
        <p:sp>
          <p:nvSpPr>
            <p:cNvPr id="175" name="Freeform 5">
              <a:extLst>
                <a:ext uri="{FF2B5EF4-FFF2-40B4-BE49-F238E27FC236}">
                  <a16:creationId xmlns:a16="http://schemas.microsoft.com/office/drawing/2014/main" id="{F7B03DCB-0CEE-4AE6-9F72-E8FC6B4B953E}"/>
                </a:ext>
              </a:extLst>
            </p:cNvPr>
            <p:cNvSpPr>
              <a:spLocks noEditPoints="1"/>
            </p:cNvSpPr>
            <p:nvPr/>
          </p:nvSpPr>
          <p:spPr bwMode="auto">
            <a:xfrm>
              <a:off x="3933834" y="4173431"/>
              <a:ext cx="257930" cy="288189"/>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29" tIns="44815" rIns="89629" bIns="44815" numCol="1" anchor="t" anchorCtr="0" compatLnSpc="1">
              <a:prstTxWarp prst="textNoShape">
                <a:avLst/>
              </a:prstTxWarp>
            </a:bodyPr>
            <a:lstStyle/>
            <a:p>
              <a:pPr marL="0" marR="0" lvl="0" indent="0" algn="l" defTabSz="914191" rtl="0" eaLnBrk="1" fontAlgn="auto" latinLnBrk="0" hangingPunct="1">
                <a:lnSpc>
                  <a:spcPct val="100000"/>
                </a:lnSpc>
                <a:spcBef>
                  <a:spcPts val="0"/>
                </a:spcBef>
                <a:spcAft>
                  <a:spcPts val="0"/>
                </a:spcAft>
                <a:buClrTx/>
                <a:buSzTx/>
                <a:buFontTx/>
                <a:buNone/>
                <a:tabLst/>
                <a:defRPr/>
              </a:pPr>
              <a:endParaRPr kumimoji="0" lang="en-US" sz="1764"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light"/>
                <a:ea typeface="+mn-ea"/>
                <a:cs typeface="+mn-cs"/>
              </a:endParaRPr>
            </a:p>
          </p:txBody>
        </p:sp>
      </p:grpSp>
      <p:grpSp>
        <p:nvGrpSpPr>
          <p:cNvPr id="55" name="Group 54">
            <a:extLst>
              <a:ext uri="{FF2B5EF4-FFF2-40B4-BE49-F238E27FC236}">
                <a16:creationId xmlns:a16="http://schemas.microsoft.com/office/drawing/2014/main" id="{2F11E786-11E0-4C26-8379-CEBE3153642D}"/>
              </a:ext>
            </a:extLst>
          </p:cNvPr>
          <p:cNvGrpSpPr/>
          <p:nvPr/>
        </p:nvGrpSpPr>
        <p:grpSpPr>
          <a:xfrm>
            <a:off x="3928054" y="4703092"/>
            <a:ext cx="231075" cy="68723"/>
            <a:chOff x="4042025" y="4245816"/>
            <a:chExt cx="231075" cy="68723"/>
          </a:xfrm>
        </p:grpSpPr>
        <p:cxnSp>
          <p:nvCxnSpPr>
            <p:cNvPr id="44" name="Straight Connector 43">
              <a:extLst>
                <a:ext uri="{FF2B5EF4-FFF2-40B4-BE49-F238E27FC236}">
                  <a16:creationId xmlns:a16="http://schemas.microsoft.com/office/drawing/2014/main" id="{CDF5DB97-F960-4292-A26E-1ABAA2C66A54}"/>
                </a:ext>
              </a:extLst>
            </p:cNvPr>
            <p:cNvCxnSpPr/>
            <p:nvPr/>
          </p:nvCxnSpPr>
          <p:spPr>
            <a:xfrm>
              <a:off x="4042026" y="4245816"/>
              <a:ext cx="231074" cy="0"/>
            </a:xfrm>
            <a:prstGeom prst="line">
              <a:avLst/>
            </a:prstGeom>
            <a:ln w="1270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C016A1A6-BA94-4CE5-9E33-77BEC7BD3841}"/>
                </a:ext>
              </a:extLst>
            </p:cNvPr>
            <p:cNvCxnSpPr>
              <a:cxnSpLocks/>
            </p:cNvCxnSpPr>
            <p:nvPr/>
          </p:nvCxnSpPr>
          <p:spPr>
            <a:xfrm>
              <a:off x="4042026" y="4281782"/>
              <a:ext cx="82299" cy="0"/>
            </a:xfrm>
            <a:prstGeom prst="line">
              <a:avLst/>
            </a:prstGeom>
            <a:ln w="1270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4FAEBA00-FD91-4987-BA3E-736F6CD0D74E}"/>
                </a:ext>
              </a:extLst>
            </p:cNvPr>
            <p:cNvCxnSpPr>
              <a:cxnSpLocks/>
            </p:cNvCxnSpPr>
            <p:nvPr/>
          </p:nvCxnSpPr>
          <p:spPr>
            <a:xfrm>
              <a:off x="4042025" y="4314539"/>
              <a:ext cx="82299" cy="0"/>
            </a:xfrm>
            <a:prstGeom prst="line">
              <a:avLst/>
            </a:prstGeom>
            <a:ln w="1270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16" name="TextBox 115">
            <a:extLst>
              <a:ext uri="{FF2B5EF4-FFF2-40B4-BE49-F238E27FC236}">
                <a16:creationId xmlns:a16="http://schemas.microsoft.com/office/drawing/2014/main" id="{C0C8188F-4059-4C42-9B26-6D0B83126F64}"/>
              </a:ext>
            </a:extLst>
          </p:cNvPr>
          <p:cNvSpPr txBox="1"/>
          <p:nvPr/>
        </p:nvSpPr>
        <p:spPr>
          <a:xfrm>
            <a:off x="435923" y="928073"/>
            <a:ext cx="7012878" cy="56701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961" b="0" i="0" u="none" strike="noStrike" kern="1600" cap="none" spc="0" normalizeH="0" baseline="0" noProof="0">
                <a:ln>
                  <a:noFill/>
                </a:ln>
                <a:solidFill>
                  <a:srgbClr val="0078D4"/>
                </a:solidFill>
                <a:effectLst/>
                <a:uLnTx/>
                <a:uFillTx/>
                <a:latin typeface="Segoe UI Semibold"/>
                <a:ea typeface="+mn-ea"/>
                <a:cs typeface="+mn-cs"/>
              </a:rPr>
              <a:t>Identity perimeter complements network perimeter</a:t>
            </a:r>
          </a:p>
        </p:txBody>
      </p:sp>
      <p:sp>
        <p:nvSpPr>
          <p:cNvPr id="2" name="Supply text">
            <a:extLst>
              <a:ext uri="{FF2B5EF4-FFF2-40B4-BE49-F238E27FC236}">
                <a16:creationId xmlns:a16="http://schemas.microsoft.com/office/drawing/2014/main" id="{61BF7F3D-079D-484A-92A7-75248F4CDFE4}"/>
              </a:ext>
            </a:extLst>
          </p:cNvPr>
          <p:cNvSpPr/>
          <p:nvPr/>
        </p:nvSpPr>
        <p:spPr>
          <a:xfrm>
            <a:off x="7662946" y="6272734"/>
            <a:ext cx="1752645" cy="303481"/>
          </a:xfrm>
          <a:prstGeom prst="rect">
            <a:avLst/>
          </a:prstGeom>
        </p:spPr>
        <p:txBody>
          <a:bodyPr wrap="square" lIns="179285">
            <a:spAutoFit/>
          </a:bodyPr>
          <a:lstStyle/>
          <a:p>
            <a:pPr marL="0" marR="0" lvl="0" indent="0" algn="l" defTabSz="725536" rtl="0" eaLnBrk="1" fontAlgn="base" latinLnBrk="0" hangingPunct="1">
              <a:lnSpc>
                <a:spcPct val="100000"/>
              </a:lnSpc>
              <a:spcBef>
                <a:spcPct val="0"/>
              </a:spcBef>
              <a:spcAft>
                <a:spcPct val="0"/>
              </a:spcAft>
              <a:buClrTx/>
              <a:buSzTx/>
              <a:buFontTx/>
              <a:buNone/>
              <a:tabLst/>
              <a:defRPr/>
            </a:pPr>
            <a:r>
              <a:rPr kumimoji="0" lang="en-US" sz="137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702040204020203" pitchFamily="34" charset="0"/>
                <a:ea typeface="+mn-ea"/>
                <a:cs typeface="Segoe UI Semibold" panose="020B0702040204020203" pitchFamily="34" charset="0"/>
              </a:rPr>
              <a:t>Personal devices</a:t>
            </a:r>
          </a:p>
        </p:txBody>
      </p:sp>
      <p:sp>
        <p:nvSpPr>
          <p:cNvPr id="3" name="Supply text">
            <a:extLst>
              <a:ext uri="{FF2B5EF4-FFF2-40B4-BE49-F238E27FC236}">
                <a16:creationId xmlns:a16="http://schemas.microsoft.com/office/drawing/2014/main" id="{ABCCB320-CEBE-4FB3-B20A-58CA6CDFA5B7}"/>
              </a:ext>
            </a:extLst>
          </p:cNvPr>
          <p:cNvSpPr/>
          <p:nvPr/>
        </p:nvSpPr>
        <p:spPr>
          <a:xfrm>
            <a:off x="934231" y="6295591"/>
            <a:ext cx="1752645" cy="303481"/>
          </a:xfrm>
          <a:prstGeom prst="rect">
            <a:avLst/>
          </a:prstGeom>
        </p:spPr>
        <p:txBody>
          <a:bodyPr wrap="square" lIns="179285">
            <a:spAutoFit/>
          </a:bodyPr>
          <a:lstStyle/>
          <a:p>
            <a:pPr marL="0" marR="0" lvl="0" indent="0" algn="l" defTabSz="725536" rtl="0" eaLnBrk="1" fontAlgn="base" latinLnBrk="0" hangingPunct="1">
              <a:lnSpc>
                <a:spcPct val="100000"/>
              </a:lnSpc>
              <a:spcBef>
                <a:spcPct val="0"/>
              </a:spcBef>
              <a:spcAft>
                <a:spcPct val="0"/>
              </a:spcAft>
              <a:buClrTx/>
              <a:buSzTx/>
              <a:buFontTx/>
              <a:buNone/>
              <a:tabLst/>
              <a:defRPr/>
            </a:pPr>
            <a:r>
              <a:rPr kumimoji="0" lang="en-US" sz="1372" b="0" i="0"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702040204020203" pitchFamily="34" charset="0"/>
                <a:ea typeface="+mn-ea"/>
                <a:cs typeface="Segoe UI Semibold" panose="020B0702040204020203" pitchFamily="34" charset="0"/>
              </a:rPr>
              <a:t>Mobile devices</a:t>
            </a:r>
          </a:p>
        </p:txBody>
      </p:sp>
      <p:sp>
        <p:nvSpPr>
          <p:cNvPr id="14" name="Title 13">
            <a:extLst>
              <a:ext uri="{FF2B5EF4-FFF2-40B4-BE49-F238E27FC236}">
                <a16:creationId xmlns:a16="http://schemas.microsoft.com/office/drawing/2014/main" id="{4625EC53-5663-47F5-84D5-80DB79588841}"/>
              </a:ext>
            </a:extLst>
          </p:cNvPr>
          <p:cNvSpPr>
            <a:spLocks noGrp="1"/>
          </p:cNvSpPr>
          <p:nvPr>
            <p:ph type="title"/>
          </p:nvPr>
        </p:nvSpPr>
        <p:spPr>
          <a:xfrm>
            <a:off x="588263" y="457200"/>
            <a:ext cx="11018520" cy="553998"/>
          </a:xfrm>
        </p:spPr>
        <p:txBody>
          <a:bodyPr/>
          <a:lstStyle/>
          <a:p>
            <a:r>
              <a:rPr lang="en-US"/>
              <a:t>Today’s Model</a:t>
            </a:r>
          </a:p>
        </p:txBody>
      </p:sp>
    </p:spTree>
    <p:extLst>
      <p:ext uri="{BB962C8B-B14F-4D97-AF65-F5344CB8AC3E}">
        <p14:creationId xmlns:p14="http://schemas.microsoft.com/office/powerpoint/2010/main" val="4995795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 name="Arc 41">
            <a:extLst>
              <a:ext uri="{FF2B5EF4-FFF2-40B4-BE49-F238E27FC236}">
                <a16:creationId xmlns:a16="http://schemas.microsoft.com/office/drawing/2014/main" id="{579CA49E-7081-7442-B4F7-FBDAF2E90E8B}"/>
              </a:ext>
            </a:extLst>
          </p:cNvPr>
          <p:cNvSpPr/>
          <p:nvPr/>
        </p:nvSpPr>
        <p:spPr bwMode="auto">
          <a:xfrm>
            <a:off x="2551977" y="2877372"/>
            <a:ext cx="7195138" cy="7195138"/>
          </a:xfrm>
          <a:prstGeom prst="arc">
            <a:avLst>
              <a:gd name="adj1" fmla="val 11761522"/>
              <a:gd name="adj2" fmla="val 20674587"/>
            </a:avLst>
          </a:prstGeom>
          <a:noFill/>
          <a:ln w="19050">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20" name="Picture 19">
            <a:extLst>
              <a:ext uri="{FF2B5EF4-FFF2-40B4-BE49-F238E27FC236}">
                <a16:creationId xmlns:a16="http://schemas.microsoft.com/office/drawing/2014/main" id="{5DFBB7C8-B3B8-B54F-AA86-15810A3522A7}"/>
              </a:ext>
            </a:extLst>
          </p:cNvPr>
          <p:cNvPicPr>
            <a:picLocks noChangeAspect="1"/>
          </p:cNvPicPr>
          <p:nvPr/>
        </p:nvPicPr>
        <p:blipFill rotWithShape="1">
          <a:blip r:embed="rId3">
            <a:extLst>
              <a:ext uri="{28A0092B-C50C-407E-A947-70E740481C1C}">
                <a14:useLocalDpi xmlns:a14="http://schemas.microsoft.com/office/drawing/2010/main" val="0"/>
              </a:ext>
            </a:extLst>
          </a:blip>
          <a:srcRect b="30518"/>
          <a:stretch/>
        </p:blipFill>
        <p:spPr>
          <a:xfrm>
            <a:off x="2418252" y="2785262"/>
            <a:ext cx="7355496" cy="2721016"/>
          </a:xfrm>
          <a:prstGeom prst="rect">
            <a:avLst/>
          </a:prstGeom>
        </p:spPr>
      </p:pic>
      <p:sp>
        <p:nvSpPr>
          <p:cNvPr id="3" name="Title 2"/>
          <p:cNvSpPr>
            <a:spLocks noGrp="1"/>
          </p:cNvSpPr>
          <p:nvPr>
            <p:ph type="title"/>
          </p:nvPr>
        </p:nvSpPr>
        <p:spPr>
          <a:xfrm>
            <a:off x="588263" y="497541"/>
            <a:ext cx="7036401" cy="430887"/>
          </a:xfrm>
        </p:spPr>
        <p:txBody>
          <a:bodyPr/>
          <a:lstStyle/>
          <a:p>
            <a:r>
              <a:rPr lang="en-US"/>
              <a:t>COVID-19 brings unexpected IT challenges</a:t>
            </a:r>
          </a:p>
        </p:txBody>
      </p:sp>
      <p:sp>
        <p:nvSpPr>
          <p:cNvPr id="16" name="Content Placeholder 15">
            <a:extLst>
              <a:ext uri="{FF2B5EF4-FFF2-40B4-BE49-F238E27FC236}">
                <a16:creationId xmlns:a16="http://schemas.microsoft.com/office/drawing/2014/main" id="{0C7CB535-EE4F-4A56-8A19-98608216F723}"/>
              </a:ext>
            </a:extLst>
          </p:cNvPr>
          <p:cNvSpPr>
            <a:spLocks noGrp="1"/>
          </p:cNvSpPr>
          <p:nvPr>
            <p:ph sz="quarter" idx="10"/>
          </p:nvPr>
        </p:nvSpPr>
        <p:spPr>
          <a:xfrm>
            <a:off x="592357" y="963924"/>
            <a:ext cx="8639088" cy="276999"/>
          </a:xfrm>
        </p:spPr>
        <p:txBody>
          <a:bodyPr/>
          <a:lstStyle/>
          <a:p>
            <a:r>
              <a:rPr lang="en-US"/>
              <a:t>How do we rapidly enable work from home while protecting corporate resources?</a:t>
            </a:r>
          </a:p>
        </p:txBody>
      </p:sp>
      <p:sp>
        <p:nvSpPr>
          <p:cNvPr id="64" name="Rectangle 63"/>
          <p:cNvSpPr/>
          <p:nvPr/>
        </p:nvSpPr>
        <p:spPr>
          <a:xfrm>
            <a:off x="2180834" y="2320645"/>
            <a:ext cx="3255429" cy="553998"/>
          </a:xfrm>
          <a:prstGeom prst="rect">
            <a:avLst/>
          </a:prstGeom>
        </p:spPr>
        <p:txBody>
          <a:bodyPr wrap="square">
            <a:spAutoFit/>
          </a:bodyPr>
          <a:lstStyle/>
          <a:p>
            <a:pPr marL="0" marR="0" lvl="0" indent="0" algn="l" defTabSz="914225" rtl="0" eaLnBrk="1" fontAlgn="auto" latinLnBrk="0" hangingPunct="1">
              <a:lnSpc>
                <a:spcPts val="18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Bad actors exploiting COVID-19 themes and VPN vulnerabilities</a:t>
            </a:r>
            <a:endParaRPr kumimoji="0" lang="en-US" sz="16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endParaRPr>
          </a:p>
        </p:txBody>
      </p:sp>
      <p:sp>
        <p:nvSpPr>
          <p:cNvPr id="9" name="Rectangle 8">
            <a:extLst>
              <a:ext uri="{FF2B5EF4-FFF2-40B4-BE49-F238E27FC236}">
                <a16:creationId xmlns:a16="http://schemas.microsoft.com/office/drawing/2014/main" id="{2653EB96-6956-4E00-A4E1-791E01854B1B}"/>
              </a:ext>
            </a:extLst>
          </p:cNvPr>
          <p:cNvSpPr/>
          <p:nvPr/>
        </p:nvSpPr>
        <p:spPr>
          <a:xfrm>
            <a:off x="5975614" y="2217499"/>
            <a:ext cx="240772" cy="36394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 name="Rectangle 9">
            <a:extLst>
              <a:ext uri="{FF2B5EF4-FFF2-40B4-BE49-F238E27FC236}">
                <a16:creationId xmlns:a16="http://schemas.microsoft.com/office/drawing/2014/main" id="{B7CE057E-3A1C-46F9-9085-1554BFDB19A2}"/>
              </a:ext>
            </a:extLst>
          </p:cNvPr>
          <p:cNvSpPr/>
          <p:nvPr/>
        </p:nvSpPr>
        <p:spPr>
          <a:xfrm>
            <a:off x="5975614" y="2217499"/>
            <a:ext cx="240772" cy="36394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0" name="Rectangle 39">
            <a:extLst>
              <a:ext uri="{FF2B5EF4-FFF2-40B4-BE49-F238E27FC236}">
                <a16:creationId xmlns:a16="http://schemas.microsoft.com/office/drawing/2014/main" id="{C91BDB19-DD12-44EC-9993-F2B39CEA5A4B}"/>
              </a:ext>
            </a:extLst>
          </p:cNvPr>
          <p:cNvSpPr/>
          <p:nvPr/>
        </p:nvSpPr>
        <p:spPr>
          <a:xfrm>
            <a:off x="1239071" y="3400215"/>
            <a:ext cx="1990983" cy="553998"/>
          </a:xfrm>
          <a:prstGeom prst="rect">
            <a:avLst/>
          </a:prstGeom>
        </p:spPr>
        <p:txBody>
          <a:bodyPr wrap="square">
            <a:spAutoFit/>
          </a:bodyPr>
          <a:lstStyle/>
          <a:p>
            <a:pPr marL="0" marR="0" lvl="0" indent="0" algn="r" defTabSz="914225" rtl="0" eaLnBrk="1" fontAlgn="auto" latinLnBrk="0" hangingPunct="1">
              <a:lnSpc>
                <a:spcPts val="18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VPN scalability constraints  </a:t>
            </a:r>
          </a:p>
        </p:txBody>
      </p:sp>
      <p:grpSp>
        <p:nvGrpSpPr>
          <p:cNvPr id="18" name="Group 17">
            <a:extLst>
              <a:ext uri="{FF2B5EF4-FFF2-40B4-BE49-F238E27FC236}">
                <a16:creationId xmlns:a16="http://schemas.microsoft.com/office/drawing/2014/main" id="{AD56A00A-A8F7-9E4E-96CA-C64F0481CA88}"/>
              </a:ext>
            </a:extLst>
          </p:cNvPr>
          <p:cNvGrpSpPr/>
          <p:nvPr/>
        </p:nvGrpSpPr>
        <p:grpSpPr>
          <a:xfrm rot="305768">
            <a:off x="2649480" y="4802271"/>
            <a:ext cx="438286" cy="438284"/>
            <a:chOff x="3005887" y="4802271"/>
            <a:chExt cx="438286" cy="438284"/>
          </a:xfrm>
        </p:grpSpPr>
        <p:sp>
          <p:nvSpPr>
            <p:cNvPr id="48" name="Oval 47">
              <a:extLst>
                <a:ext uri="{FF2B5EF4-FFF2-40B4-BE49-F238E27FC236}">
                  <a16:creationId xmlns:a16="http://schemas.microsoft.com/office/drawing/2014/main" id="{57D2396E-629C-BF43-BCCF-3CF4A1626BBD}"/>
                </a:ext>
              </a:extLst>
            </p:cNvPr>
            <p:cNvSpPr/>
            <p:nvPr/>
          </p:nvSpPr>
          <p:spPr bwMode="auto">
            <a:xfrm>
              <a:off x="3005887" y="4802271"/>
              <a:ext cx="438286" cy="438284"/>
            </a:xfrm>
            <a:prstGeom prst="ellipse">
              <a:avLst/>
            </a:prstGeom>
            <a:solidFill>
              <a:schemeClr val="bg1"/>
            </a:solidFill>
            <a:ln w="76200" cap="flat" cmpd="sng" algn="ctr">
              <a:noFill/>
              <a:prstDash val="solid"/>
            </a:ln>
            <a:effectLst>
              <a:outerShdw blurRad="254000" dist="50800" dir="2700000" sx="101000" sy="101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62" name="check" title="Icon of a checkmark">
              <a:extLst>
                <a:ext uri="{FF2B5EF4-FFF2-40B4-BE49-F238E27FC236}">
                  <a16:creationId xmlns:a16="http://schemas.microsoft.com/office/drawing/2014/main" id="{96043667-1428-474A-B0A3-16810D7A6687}"/>
                </a:ext>
              </a:extLst>
            </p:cNvPr>
            <p:cNvSpPr>
              <a:spLocks noChangeAspect="1"/>
            </p:cNvSpPr>
            <p:nvPr/>
          </p:nvSpPr>
          <p:spPr bwMode="auto">
            <a:xfrm rot="20892114">
              <a:off x="3152844" y="4983382"/>
              <a:ext cx="154302" cy="108954"/>
            </a:xfrm>
            <a:custGeom>
              <a:avLst/>
              <a:gdLst>
                <a:gd name="T0" fmla="*/ 245 w 245"/>
                <a:gd name="T1" fmla="*/ 0 h 173"/>
                <a:gd name="T2" fmla="*/ 73 w 245"/>
                <a:gd name="T3" fmla="*/ 173 h 173"/>
                <a:gd name="T4" fmla="*/ 0 w 245"/>
                <a:gd name="T5" fmla="*/ 101 h 173"/>
              </a:gdLst>
              <a:ahLst/>
              <a:cxnLst>
                <a:cxn ang="0">
                  <a:pos x="T0" y="T1"/>
                </a:cxn>
                <a:cxn ang="0">
                  <a:pos x="T2" y="T3"/>
                </a:cxn>
                <a:cxn ang="0">
                  <a:pos x="T4" y="T5"/>
                </a:cxn>
              </a:cxnLst>
              <a:rect l="0" t="0" r="r" b="b"/>
              <a:pathLst>
                <a:path w="245" h="173">
                  <a:moveTo>
                    <a:pt x="245" y="0"/>
                  </a:moveTo>
                  <a:lnTo>
                    <a:pt x="73" y="173"/>
                  </a:lnTo>
                  <a:lnTo>
                    <a:pt x="0" y="101"/>
                  </a:lnTo>
                </a:path>
              </a:pathLst>
            </a:custGeom>
            <a:noFill/>
            <a:ln w="285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19" name="Group 18">
            <a:extLst>
              <a:ext uri="{FF2B5EF4-FFF2-40B4-BE49-F238E27FC236}">
                <a16:creationId xmlns:a16="http://schemas.microsoft.com/office/drawing/2014/main" id="{2F044005-74A3-FF43-B0F2-21D9D62389BD}"/>
              </a:ext>
            </a:extLst>
          </p:cNvPr>
          <p:cNvGrpSpPr/>
          <p:nvPr/>
        </p:nvGrpSpPr>
        <p:grpSpPr>
          <a:xfrm rot="305768">
            <a:off x="3351663" y="3738209"/>
            <a:ext cx="438286" cy="438284"/>
            <a:chOff x="3814696" y="3738210"/>
            <a:chExt cx="438286" cy="438284"/>
          </a:xfrm>
        </p:grpSpPr>
        <p:sp>
          <p:nvSpPr>
            <p:cNvPr id="56" name="Oval 55">
              <a:extLst>
                <a:ext uri="{FF2B5EF4-FFF2-40B4-BE49-F238E27FC236}">
                  <a16:creationId xmlns:a16="http://schemas.microsoft.com/office/drawing/2014/main" id="{1B205019-DF07-A64F-BFCC-F7B3AD0F1346}"/>
                </a:ext>
              </a:extLst>
            </p:cNvPr>
            <p:cNvSpPr/>
            <p:nvPr/>
          </p:nvSpPr>
          <p:spPr bwMode="auto">
            <a:xfrm>
              <a:off x="3814696" y="3738210"/>
              <a:ext cx="438286" cy="438284"/>
            </a:xfrm>
            <a:prstGeom prst="ellipse">
              <a:avLst/>
            </a:prstGeom>
            <a:solidFill>
              <a:schemeClr val="bg1"/>
            </a:solidFill>
            <a:ln w="76200" cap="flat" cmpd="sng" algn="ctr">
              <a:noFill/>
              <a:prstDash val="solid"/>
            </a:ln>
            <a:effectLst>
              <a:outerShdw blurRad="254000" dist="50800" dir="2700000" sx="101000" sy="101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65" name="check" title="Icon of a checkmark">
              <a:extLst>
                <a:ext uri="{FF2B5EF4-FFF2-40B4-BE49-F238E27FC236}">
                  <a16:creationId xmlns:a16="http://schemas.microsoft.com/office/drawing/2014/main" id="{5B4DC329-253C-1346-B98D-5FD50BE190FC}"/>
                </a:ext>
              </a:extLst>
            </p:cNvPr>
            <p:cNvSpPr>
              <a:spLocks noChangeAspect="1"/>
            </p:cNvSpPr>
            <p:nvPr/>
          </p:nvSpPr>
          <p:spPr bwMode="auto">
            <a:xfrm rot="20892114">
              <a:off x="3956688" y="3910688"/>
              <a:ext cx="154302" cy="108954"/>
            </a:xfrm>
            <a:custGeom>
              <a:avLst/>
              <a:gdLst>
                <a:gd name="T0" fmla="*/ 245 w 245"/>
                <a:gd name="T1" fmla="*/ 0 h 173"/>
                <a:gd name="T2" fmla="*/ 73 w 245"/>
                <a:gd name="T3" fmla="*/ 173 h 173"/>
                <a:gd name="T4" fmla="*/ 0 w 245"/>
                <a:gd name="T5" fmla="*/ 101 h 173"/>
              </a:gdLst>
              <a:ahLst/>
              <a:cxnLst>
                <a:cxn ang="0">
                  <a:pos x="T0" y="T1"/>
                </a:cxn>
                <a:cxn ang="0">
                  <a:pos x="T2" y="T3"/>
                </a:cxn>
                <a:cxn ang="0">
                  <a:pos x="T4" y="T5"/>
                </a:cxn>
              </a:cxnLst>
              <a:rect l="0" t="0" r="r" b="b"/>
              <a:pathLst>
                <a:path w="245" h="173">
                  <a:moveTo>
                    <a:pt x="245" y="0"/>
                  </a:moveTo>
                  <a:lnTo>
                    <a:pt x="73" y="173"/>
                  </a:lnTo>
                  <a:lnTo>
                    <a:pt x="0" y="101"/>
                  </a:lnTo>
                </a:path>
              </a:pathLst>
            </a:custGeom>
            <a:noFill/>
            <a:ln w="285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24" name="Group 23">
            <a:extLst>
              <a:ext uri="{FF2B5EF4-FFF2-40B4-BE49-F238E27FC236}">
                <a16:creationId xmlns:a16="http://schemas.microsoft.com/office/drawing/2014/main" id="{7779260D-9429-C442-95FF-3C582D7D345C}"/>
              </a:ext>
            </a:extLst>
          </p:cNvPr>
          <p:cNvGrpSpPr/>
          <p:nvPr/>
        </p:nvGrpSpPr>
        <p:grpSpPr>
          <a:xfrm rot="305768">
            <a:off x="8497443" y="3738209"/>
            <a:ext cx="438286" cy="438284"/>
            <a:chOff x="8076453" y="3738210"/>
            <a:chExt cx="438286" cy="438284"/>
          </a:xfrm>
        </p:grpSpPr>
        <p:sp>
          <p:nvSpPr>
            <p:cNvPr id="57" name="Oval 56">
              <a:extLst>
                <a:ext uri="{FF2B5EF4-FFF2-40B4-BE49-F238E27FC236}">
                  <a16:creationId xmlns:a16="http://schemas.microsoft.com/office/drawing/2014/main" id="{B0123983-34F4-DE41-BACD-75B1D37BA30A}"/>
                </a:ext>
              </a:extLst>
            </p:cNvPr>
            <p:cNvSpPr/>
            <p:nvPr/>
          </p:nvSpPr>
          <p:spPr bwMode="auto">
            <a:xfrm>
              <a:off x="8076453" y="3738210"/>
              <a:ext cx="438286" cy="438284"/>
            </a:xfrm>
            <a:prstGeom prst="ellipse">
              <a:avLst/>
            </a:prstGeom>
            <a:solidFill>
              <a:schemeClr val="bg1"/>
            </a:solidFill>
            <a:ln w="76200" cap="flat" cmpd="sng" algn="ctr">
              <a:noFill/>
              <a:prstDash val="solid"/>
            </a:ln>
            <a:effectLst>
              <a:outerShdw blurRad="254000" dist="50800" dir="2700000" sx="101000" sy="101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67" name="check" title="Icon of a checkmark">
              <a:extLst>
                <a:ext uri="{FF2B5EF4-FFF2-40B4-BE49-F238E27FC236}">
                  <a16:creationId xmlns:a16="http://schemas.microsoft.com/office/drawing/2014/main" id="{BC2E18FF-E106-D24F-82C6-11AB48E3993B}"/>
                </a:ext>
              </a:extLst>
            </p:cNvPr>
            <p:cNvSpPr>
              <a:spLocks noChangeAspect="1"/>
            </p:cNvSpPr>
            <p:nvPr/>
          </p:nvSpPr>
          <p:spPr bwMode="auto">
            <a:xfrm rot="20892114">
              <a:off x="8218445" y="3910688"/>
              <a:ext cx="154302" cy="108954"/>
            </a:xfrm>
            <a:custGeom>
              <a:avLst/>
              <a:gdLst>
                <a:gd name="T0" fmla="*/ 245 w 245"/>
                <a:gd name="T1" fmla="*/ 0 h 173"/>
                <a:gd name="T2" fmla="*/ 73 w 245"/>
                <a:gd name="T3" fmla="*/ 173 h 173"/>
                <a:gd name="T4" fmla="*/ 0 w 245"/>
                <a:gd name="T5" fmla="*/ 101 h 173"/>
              </a:gdLst>
              <a:ahLst/>
              <a:cxnLst>
                <a:cxn ang="0">
                  <a:pos x="T0" y="T1"/>
                </a:cxn>
                <a:cxn ang="0">
                  <a:pos x="T2" y="T3"/>
                </a:cxn>
                <a:cxn ang="0">
                  <a:pos x="T4" y="T5"/>
                </a:cxn>
              </a:cxnLst>
              <a:rect l="0" t="0" r="r" b="b"/>
              <a:pathLst>
                <a:path w="245" h="173">
                  <a:moveTo>
                    <a:pt x="245" y="0"/>
                  </a:moveTo>
                  <a:lnTo>
                    <a:pt x="73" y="173"/>
                  </a:lnTo>
                  <a:lnTo>
                    <a:pt x="0" y="101"/>
                  </a:lnTo>
                </a:path>
              </a:pathLst>
            </a:custGeom>
            <a:noFill/>
            <a:ln w="285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21" name="Group 20">
            <a:extLst>
              <a:ext uri="{FF2B5EF4-FFF2-40B4-BE49-F238E27FC236}">
                <a16:creationId xmlns:a16="http://schemas.microsoft.com/office/drawing/2014/main" id="{CED57F9E-0810-5449-B8A9-5C3D0304C296}"/>
              </a:ext>
            </a:extLst>
          </p:cNvPr>
          <p:cNvGrpSpPr/>
          <p:nvPr/>
        </p:nvGrpSpPr>
        <p:grpSpPr>
          <a:xfrm rot="305768">
            <a:off x="4471084" y="2952940"/>
            <a:ext cx="438286" cy="438284"/>
            <a:chOff x="5023821" y="3092439"/>
            <a:chExt cx="438286" cy="438284"/>
          </a:xfrm>
        </p:grpSpPr>
        <p:sp>
          <p:nvSpPr>
            <p:cNvPr id="46" name="Oval 45">
              <a:extLst>
                <a:ext uri="{FF2B5EF4-FFF2-40B4-BE49-F238E27FC236}">
                  <a16:creationId xmlns:a16="http://schemas.microsoft.com/office/drawing/2014/main" id="{EB798A90-6740-074A-840A-7E668F9444A9}"/>
                </a:ext>
              </a:extLst>
            </p:cNvPr>
            <p:cNvSpPr/>
            <p:nvPr/>
          </p:nvSpPr>
          <p:spPr bwMode="auto">
            <a:xfrm>
              <a:off x="5023821" y="3092439"/>
              <a:ext cx="438286" cy="438284"/>
            </a:xfrm>
            <a:prstGeom prst="ellipse">
              <a:avLst/>
            </a:prstGeom>
            <a:solidFill>
              <a:schemeClr val="bg1"/>
            </a:solidFill>
            <a:ln w="76200" cap="flat" cmpd="sng" algn="ctr">
              <a:noFill/>
              <a:prstDash val="solid"/>
            </a:ln>
            <a:effectLst>
              <a:outerShdw blurRad="254000" dist="50800" dir="2700000" sx="101000" sy="101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68" name="check" title="Icon of a checkmark">
              <a:extLst>
                <a:ext uri="{FF2B5EF4-FFF2-40B4-BE49-F238E27FC236}">
                  <a16:creationId xmlns:a16="http://schemas.microsoft.com/office/drawing/2014/main" id="{2C89598F-7FAF-A24F-A2FD-5A739F5127C7}"/>
                </a:ext>
              </a:extLst>
            </p:cNvPr>
            <p:cNvSpPr>
              <a:spLocks noChangeAspect="1"/>
            </p:cNvSpPr>
            <p:nvPr/>
          </p:nvSpPr>
          <p:spPr bwMode="auto">
            <a:xfrm rot="20892114">
              <a:off x="5173021" y="3261524"/>
              <a:ext cx="154302" cy="108954"/>
            </a:xfrm>
            <a:custGeom>
              <a:avLst/>
              <a:gdLst>
                <a:gd name="T0" fmla="*/ 245 w 245"/>
                <a:gd name="T1" fmla="*/ 0 h 173"/>
                <a:gd name="T2" fmla="*/ 73 w 245"/>
                <a:gd name="T3" fmla="*/ 173 h 173"/>
                <a:gd name="T4" fmla="*/ 0 w 245"/>
                <a:gd name="T5" fmla="*/ 101 h 173"/>
              </a:gdLst>
              <a:ahLst/>
              <a:cxnLst>
                <a:cxn ang="0">
                  <a:pos x="T0" y="T1"/>
                </a:cxn>
                <a:cxn ang="0">
                  <a:pos x="T2" y="T3"/>
                </a:cxn>
                <a:cxn ang="0">
                  <a:pos x="T4" y="T5"/>
                </a:cxn>
              </a:cxnLst>
              <a:rect l="0" t="0" r="r" b="b"/>
              <a:pathLst>
                <a:path w="245" h="173">
                  <a:moveTo>
                    <a:pt x="245" y="0"/>
                  </a:moveTo>
                  <a:lnTo>
                    <a:pt x="73" y="173"/>
                  </a:lnTo>
                  <a:lnTo>
                    <a:pt x="0" y="101"/>
                  </a:lnTo>
                </a:path>
              </a:pathLst>
            </a:custGeom>
            <a:noFill/>
            <a:ln w="285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23" name="Group 22">
            <a:extLst>
              <a:ext uri="{FF2B5EF4-FFF2-40B4-BE49-F238E27FC236}">
                <a16:creationId xmlns:a16="http://schemas.microsoft.com/office/drawing/2014/main" id="{46936548-F4B1-854B-837D-095336D8C3E7}"/>
              </a:ext>
            </a:extLst>
          </p:cNvPr>
          <p:cNvGrpSpPr/>
          <p:nvPr/>
        </p:nvGrpSpPr>
        <p:grpSpPr>
          <a:xfrm rot="305768">
            <a:off x="7322931" y="2952940"/>
            <a:ext cx="438286" cy="438284"/>
            <a:chOff x="6754650" y="3092439"/>
            <a:chExt cx="438286" cy="438284"/>
          </a:xfrm>
        </p:grpSpPr>
        <p:sp>
          <p:nvSpPr>
            <p:cNvPr id="58" name="Oval 57">
              <a:extLst>
                <a:ext uri="{FF2B5EF4-FFF2-40B4-BE49-F238E27FC236}">
                  <a16:creationId xmlns:a16="http://schemas.microsoft.com/office/drawing/2014/main" id="{15082BF0-5D04-BE4A-922E-E052056CDA87}"/>
                </a:ext>
              </a:extLst>
            </p:cNvPr>
            <p:cNvSpPr/>
            <p:nvPr/>
          </p:nvSpPr>
          <p:spPr bwMode="auto">
            <a:xfrm>
              <a:off x="6754650" y="3092439"/>
              <a:ext cx="438286" cy="438284"/>
            </a:xfrm>
            <a:prstGeom prst="ellipse">
              <a:avLst/>
            </a:prstGeom>
            <a:solidFill>
              <a:schemeClr val="bg1"/>
            </a:solidFill>
            <a:ln w="76200" cap="flat" cmpd="sng" algn="ctr">
              <a:noFill/>
              <a:prstDash val="solid"/>
            </a:ln>
            <a:effectLst>
              <a:outerShdw blurRad="254000" dist="50800" dir="2700000" sx="101000" sy="101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69" name="check" title="Icon of a checkmark">
              <a:extLst>
                <a:ext uri="{FF2B5EF4-FFF2-40B4-BE49-F238E27FC236}">
                  <a16:creationId xmlns:a16="http://schemas.microsoft.com/office/drawing/2014/main" id="{D65DB490-2CDD-1B47-918A-13B05BC78101}"/>
                </a:ext>
              </a:extLst>
            </p:cNvPr>
            <p:cNvSpPr>
              <a:spLocks noChangeAspect="1"/>
            </p:cNvSpPr>
            <p:nvPr/>
          </p:nvSpPr>
          <p:spPr bwMode="auto">
            <a:xfrm rot="20892114">
              <a:off x="6896643" y="3261524"/>
              <a:ext cx="154302" cy="108954"/>
            </a:xfrm>
            <a:custGeom>
              <a:avLst/>
              <a:gdLst>
                <a:gd name="T0" fmla="*/ 245 w 245"/>
                <a:gd name="T1" fmla="*/ 0 h 173"/>
                <a:gd name="T2" fmla="*/ 73 w 245"/>
                <a:gd name="T3" fmla="*/ 173 h 173"/>
                <a:gd name="T4" fmla="*/ 0 w 245"/>
                <a:gd name="T5" fmla="*/ 101 h 173"/>
              </a:gdLst>
              <a:ahLst/>
              <a:cxnLst>
                <a:cxn ang="0">
                  <a:pos x="T0" y="T1"/>
                </a:cxn>
                <a:cxn ang="0">
                  <a:pos x="T2" y="T3"/>
                </a:cxn>
                <a:cxn ang="0">
                  <a:pos x="T4" y="T5"/>
                </a:cxn>
              </a:cxnLst>
              <a:rect l="0" t="0" r="r" b="b"/>
              <a:pathLst>
                <a:path w="245" h="173">
                  <a:moveTo>
                    <a:pt x="245" y="0"/>
                  </a:moveTo>
                  <a:lnTo>
                    <a:pt x="73" y="173"/>
                  </a:lnTo>
                  <a:lnTo>
                    <a:pt x="0" y="101"/>
                  </a:lnTo>
                </a:path>
              </a:pathLst>
            </a:custGeom>
            <a:noFill/>
            <a:ln w="285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33" name="Rectangle 32">
            <a:extLst>
              <a:ext uri="{FF2B5EF4-FFF2-40B4-BE49-F238E27FC236}">
                <a16:creationId xmlns:a16="http://schemas.microsoft.com/office/drawing/2014/main" id="{8F13A917-05F7-482E-B151-1166DAE41A33}"/>
              </a:ext>
            </a:extLst>
          </p:cNvPr>
          <p:cNvSpPr/>
          <p:nvPr/>
        </p:nvSpPr>
        <p:spPr>
          <a:xfrm>
            <a:off x="9047159" y="3400215"/>
            <a:ext cx="2728457" cy="553998"/>
          </a:xfrm>
          <a:prstGeom prst="rect">
            <a:avLst/>
          </a:prstGeom>
        </p:spPr>
        <p:txBody>
          <a:bodyPr wrap="square">
            <a:spAutoFit/>
          </a:bodyPr>
          <a:lstStyle/>
          <a:p>
            <a:pPr marL="0" marR="0" lvl="0" indent="0" algn="l" defTabSz="914225" rtl="0" eaLnBrk="1" fontAlgn="auto" latinLnBrk="0" hangingPunct="1">
              <a:lnSpc>
                <a:spcPts val="18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Difficulty rolling out new security controls</a:t>
            </a:r>
            <a:endParaRPr kumimoji="0" lang="en-US" sz="16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endParaRPr>
          </a:p>
        </p:txBody>
      </p:sp>
      <p:sp>
        <p:nvSpPr>
          <p:cNvPr id="38" name="Rectangle 37">
            <a:extLst>
              <a:ext uri="{FF2B5EF4-FFF2-40B4-BE49-F238E27FC236}">
                <a16:creationId xmlns:a16="http://schemas.microsoft.com/office/drawing/2014/main" id="{40939324-F6AE-444F-82EC-F5F83A7172AC}"/>
              </a:ext>
            </a:extLst>
          </p:cNvPr>
          <p:cNvSpPr/>
          <p:nvPr/>
        </p:nvSpPr>
        <p:spPr>
          <a:xfrm>
            <a:off x="493455" y="4597522"/>
            <a:ext cx="2018519" cy="784830"/>
          </a:xfrm>
          <a:prstGeom prst="rect">
            <a:avLst/>
          </a:prstGeom>
        </p:spPr>
        <p:txBody>
          <a:bodyPr wrap="square">
            <a:spAutoFit/>
          </a:bodyPr>
          <a:lstStyle/>
          <a:p>
            <a:pPr marL="0" marR="0" lvl="0" indent="0" algn="r" defTabSz="914225" rtl="0" eaLnBrk="1" fontAlgn="auto" latinLnBrk="0" hangingPunct="1">
              <a:lnSpc>
                <a:spcPts val="18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Sudden spike in the need for remote access to apps </a:t>
            </a:r>
            <a:endParaRPr kumimoji="0" lang="en-US" sz="16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endParaRPr>
          </a:p>
        </p:txBody>
      </p:sp>
      <p:sp>
        <p:nvSpPr>
          <p:cNvPr id="41" name="Rectangle 40">
            <a:extLst>
              <a:ext uri="{FF2B5EF4-FFF2-40B4-BE49-F238E27FC236}">
                <a16:creationId xmlns:a16="http://schemas.microsoft.com/office/drawing/2014/main" id="{0C7EAE89-F361-4D33-A144-6A2B67CA2B68}"/>
              </a:ext>
            </a:extLst>
          </p:cNvPr>
          <p:cNvSpPr/>
          <p:nvPr/>
        </p:nvSpPr>
        <p:spPr>
          <a:xfrm>
            <a:off x="7304331" y="2295783"/>
            <a:ext cx="3255429" cy="553998"/>
          </a:xfrm>
          <a:prstGeom prst="rect">
            <a:avLst/>
          </a:prstGeom>
        </p:spPr>
        <p:txBody>
          <a:bodyPr wrap="square">
            <a:spAutoFit/>
          </a:bodyPr>
          <a:lstStyle/>
          <a:p>
            <a:pPr marL="0" marR="0" lvl="0" indent="0" algn="l" defTabSz="914225" rtl="0" eaLnBrk="1" fontAlgn="auto" latinLnBrk="0" hangingPunct="1">
              <a:lnSpc>
                <a:spcPts val="18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Challenges to onboard and manage new and personal devices</a:t>
            </a:r>
            <a:endParaRPr kumimoji="0" lang="en-US" sz="16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endParaRPr>
          </a:p>
        </p:txBody>
      </p:sp>
      <p:sp>
        <p:nvSpPr>
          <p:cNvPr id="30" name="Rectangle 29">
            <a:extLst>
              <a:ext uri="{FF2B5EF4-FFF2-40B4-BE49-F238E27FC236}">
                <a16:creationId xmlns:a16="http://schemas.microsoft.com/office/drawing/2014/main" id="{3F91C0EE-6C1B-4521-B1D5-A0F95ABFA114}"/>
              </a:ext>
            </a:extLst>
          </p:cNvPr>
          <p:cNvSpPr/>
          <p:nvPr/>
        </p:nvSpPr>
        <p:spPr>
          <a:xfrm>
            <a:off x="9819861" y="4744414"/>
            <a:ext cx="2128983" cy="553998"/>
          </a:xfrm>
          <a:prstGeom prst="rect">
            <a:avLst/>
          </a:prstGeom>
        </p:spPr>
        <p:txBody>
          <a:bodyPr wrap="square">
            <a:spAutoFit/>
          </a:bodyPr>
          <a:lstStyle/>
          <a:p>
            <a:pPr marL="0" marR="0" lvl="0" indent="0" algn="l" defTabSz="914225" rtl="0" eaLnBrk="1" fontAlgn="auto" latinLnBrk="0" hangingPunct="1">
              <a:lnSpc>
                <a:spcPts val="18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Supporting transition to remote work</a:t>
            </a:r>
            <a:endParaRPr kumimoji="0" lang="en-US" sz="16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endParaRPr>
          </a:p>
        </p:txBody>
      </p:sp>
      <p:grpSp>
        <p:nvGrpSpPr>
          <p:cNvPr id="32" name="Group 31">
            <a:extLst>
              <a:ext uri="{FF2B5EF4-FFF2-40B4-BE49-F238E27FC236}">
                <a16:creationId xmlns:a16="http://schemas.microsoft.com/office/drawing/2014/main" id="{DDC94BCB-2ECD-4DB1-88A5-BFA58CD1219D}"/>
              </a:ext>
            </a:extLst>
          </p:cNvPr>
          <p:cNvGrpSpPr/>
          <p:nvPr/>
        </p:nvGrpSpPr>
        <p:grpSpPr>
          <a:xfrm rot="305768">
            <a:off x="9250044" y="4819092"/>
            <a:ext cx="438286" cy="438284"/>
            <a:chOff x="8076453" y="3738210"/>
            <a:chExt cx="438286" cy="438284"/>
          </a:xfrm>
        </p:grpSpPr>
        <p:sp>
          <p:nvSpPr>
            <p:cNvPr id="34" name="Oval 33">
              <a:extLst>
                <a:ext uri="{FF2B5EF4-FFF2-40B4-BE49-F238E27FC236}">
                  <a16:creationId xmlns:a16="http://schemas.microsoft.com/office/drawing/2014/main" id="{E6E90F97-4200-42BC-8E85-898FFDBCF79A}"/>
                </a:ext>
              </a:extLst>
            </p:cNvPr>
            <p:cNvSpPr/>
            <p:nvPr/>
          </p:nvSpPr>
          <p:spPr bwMode="auto">
            <a:xfrm>
              <a:off x="8076453" y="3738210"/>
              <a:ext cx="438286" cy="438284"/>
            </a:xfrm>
            <a:prstGeom prst="ellipse">
              <a:avLst/>
            </a:prstGeom>
            <a:solidFill>
              <a:schemeClr val="bg1"/>
            </a:solidFill>
            <a:ln w="76200" cap="flat" cmpd="sng" algn="ctr">
              <a:noFill/>
              <a:prstDash val="solid"/>
            </a:ln>
            <a:effectLst>
              <a:outerShdw blurRad="254000" dist="50800" dir="2700000" sx="101000" sy="101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5" name="check" title="Icon of a checkmark">
              <a:extLst>
                <a:ext uri="{FF2B5EF4-FFF2-40B4-BE49-F238E27FC236}">
                  <a16:creationId xmlns:a16="http://schemas.microsoft.com/office/drawing/2014/main" id="{482151E8-583E-4A60-A262-6E6B3F9ACE61}"/>
                </a:ext>
              </a:extLst>
            </p:cNvPr>
            <p:cNvSpPr>
              <a:spLocks noChangeAspect="1"/>
            </p:cNvSpPr>
            <p:nvPr/>
          </p:nvSpPr>
          <p:spPr bwMode="auto">
            <a:xfrm rot="20892114">
              <a:off x="8218445" y="3910688"/>
              <a:ext cx="154302" cy="108954"/>
            </a:xfrm>
            <a:custGeom>
              <a:avLst/>
              <a:gdLst>
                <a:gd name="T0" fmla="*/ 245 w 245"/>
                <a:gd name="T1" fmla="*/ 0 h 173"/>
                <a:gd name="T2" fmla="*/ 73 w 245"/>
                <a:gd name="T3" fmla="*/ 173 h 173"/>
                <a:gd name="T4" fmla="*/ 0 w 245"/>
                <a:gd name="T5" fmla="*/ 101 h 173"/>
              </a:gdLst>
              <a:ahLst/>
              <a:cxnLst>
                <a:cxn ang="0">
                  <a:pos x="T0" y="T1"/>
                </a:cxn>
                <a:cxn ang="0">
                  <a:pos x="T2" y="T3"/>
                </a:cxn>
                <a:cxn ang="0">
                  <a:pos x="T4" y="T5"/>
                </a:cxn>
              </a:cxnLst>
              <a:rect l="0" t="0" r="r" b="b"/>
              <a:pathLst>
                <a:path w="245" h="173">
                  <a:moveTo>
                    <a:pt x="245" y="0"/>
                  </a:moveTo>
                  <a:lnTo>
                    <a:pt x="73" y="173"/>
                  </a:lnTo>
                  <a:lnTo>
                    <a:pt x="0" y="101"/>
                  </a:lnTo>
                </a:path>
              </a:pathLst>
            </a:custGeom>
            <a:noFill/>
            <a:ln w="285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Tree>
    <p:extLst>
      <p:ext uri="{BB962C8B-B14F-4D97-AF65-F5344CB8AC3E}">
        <p14:creationId xmlns:p14="http://schemas.microsoft.com/office/powerpoint/2010/main" val="21430853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12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nodeType="withEffect">
                                  <p:stCondLst>
                                    <p:cond delay="2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4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500"/>
                                        <p:tgtEl>
                                          <p:spTgt spid="64"/>
                                        </p:tgtEl>
                                      </p:cBhvr>
                                    </p:animEffect>
                                  </p:childTnLst>
                                </p:cTn>
                              </p:par>
                              <p:par>
                                <p:cTn id="29" presetID="10" presetClass="entr" presetSubtype="0" fill="hold" nodeType="withEffect">
                                  <p:stCondLst>
                                    <p:cond delay="80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6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0" presetClass="entr" presetSubtype="0" fill="hold" grpId="0" nodeType="withEffect">
                                  <p:stCondLst>
                                    <p:cond delay="60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nodeType="withEffect">
                                  <p:stCondLst>
                                    <p:cond delay="80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4" grpId="0"/>
      <p:bldP spid="40" grpId="0"/>
      <p:bldP spid="33" grpId="0"/>
      <p:bldP spid="38" grpId="0"/>
      <p:bldP spid="41"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EA246-2B17-4677-9FE8-90915F3B7B2F}"/>
              </a:ext>
            </a:extLst>
          </p:cNvPr>
          <p:cNvSpPr>
            <a:spLocks noGrp="1"/>
          </p:cNvSpPr>
          <p:nvPr>
            <p:ph type="title"/>
          </p:nvPr>
        </p:nvSpPr>
        <p:spPr/>
        <p:txBody>
          <a:bodyPr/>
          <a:lstStyle/>
          <a:p>
            <a:r>
              <a:rPr lang="en-US"/>
              <a:t>Why we’re different</a:t>
            </a:r>
          </a:p>
        </p:txBody>
      </p:sp>
      <p:grpSp>
        <p:nvGrpSpPr>
          <p:cNvPr id="3" name="Group 2">
            <a:extLst>
              <a:ext uri="{FF2B5EF4-FFF2-40B4-BE49-F238E27FC236}">
                <a16:creationId xmlns:a16="http://schemas.microsoft.com/office/drawing/2014/main" id="{27AE2338-99F7-41E9-8D2C-BF722654A358}"/>
              </a:ext>
            </a:extLst>
          </p:cNvPr>
          <p:cNvGrpSpPr/>
          <p:nvPr/>
        </p:nvGrpSpPr>
        <p:grpSpPr>
          <a:xfrm>
            <a:off x="544011" y="1504709"/>
            <a:ext cx="3565004" cy="4444678"/>
            <a:chOff x="544011" y="1504709"/>
            <a:chExt cx="3565004" cy="4444678"/>
          </a:xfrm>
        </p:grpSpPr>
        <p:sp>
          <p:nvSpPr>
            <p:cNvPr id="4" name="Rectangle 3">
              <a:extLst>
                <a:ext uri="{FF2B5EF4-FFF2-40B4-BE49-F238E27FC236}">
                  <a16:creationId xmlns:a16="http://schemas.microsoft.com/office/drawing/2014/main" id="{3502EA98-22B0-4D65-8D7F-C25890A1E33A}"/>
                </a:ext>
              </a:extLst>
            </p:cNvPr>
            <p:cNvSpPr/>
            <p:nvPr/>
          </p:nvSpPr>
          <p:spPr bwMode="auto">
            <a:xfrm>
              <a:off x="544011" y="1504709"/>
              <a:ext cx="3565003" cy="4444678"/>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63040" tIns="91440" rIns="27432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1600" b="0" i="0" u="none" strike="noStrike" kern="1200" cap="none" spc="0" normalizeH="0" baseline="0" noProof="0" err="1">
                <a:ln>
                  <a:noFill/>
                </a:ln>
                <a:gradFill>
                  <a:gsLst>
                    <a:gs pos="2917">
                      <a:srgbClr val="1A1A1A"/>
                    </a:gs>
                    <a:gs pos="100000">
                      <a:srgbClr val="1A1A1A"/>
                    </a:gs>
                  </a:gsLst>
                  <a:lin ang="5400000" scaled="0"/>
                </a:gradFill>
                <a:effectLst/>
                <a:uLnTx/>
                <a:uFillTx/>
                <a:latin typeface="Segoe UI Semibold"/>
                <a:ea typeface="+mn-ea"/>
                <a:cs typeface="+mn-cs"/>
              </a:endParaRPr>
            </a:p>
          </p:txBody>
        </p:sp>
        <p:grpSp>
          <p:nvGrpSpPr>
            <p:cNvPr id="10" name="Group 4">
              <a:extLst>
                <a:ext uri="{FF2B5EF4-FFF2-40B4-BE49-F238E27FC236}">
                  <a16:creationId xmlns:a16="http://schemas.microsoft.com/office/drawing/2014/main" id="{0E8E0109-3081-4DAC-9E3D-DD7C3D451966}"/>
                </a:ext>
              </a:extLst>
            </p:cNvPr>
            <p:cNvGrpSpPr>
              <a:grpSpLocks noChangeAspect="1"/>
            </p:cNvGrpSpPr>
            <p:nvPr/>
          </p:nvGrpSpPr>
          <p:grpSpPr bwMode="auto">
            <a:xfrm>
              <a:off x="1670874" y="1953058"/>
              <a:ext cx="1311275" cy="1309688"/>
              <a:chOff x="955" y="1438"/>
              <a:chExt cx="826" cy="825"/>
            </a:xfrm>
          </p:grpSpPr>
          <p:sp>
            <p:nvSpPr>
              <p:cNvPr id="11" name="AutoShape 3">
                <a:extLst>
                  <a:ext uri="{FF2B5EF4-FFF2-40B4-BE49-F238E27FC236}">
                    <a16:creationId xmlns:a16="http://schemas.microsoft.com/office/drawing/2014/main" id="{8DF8B08A-87C6-4EAD-BF19-E0F3EF7C42B5}"/>
                  </a:ext>
                </a:extLst>
              </p:cNvPr>
              <p:cNvSpPr>
                <a:spLocks noChangeAspect="1" noChangeArrowheads="1" noTextEdit="1"/>
              </p:cNvSpPr>
              <p:nvPr/>
            </p:nvSpPr>
            <p:spPr bwMode="auto">
              <a:xfrm>
                <a:off x="955" y="1438"/>
                <a:ext cx="826" cy="8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2" name="Freeform 5">
                <a:extLst>
                  <a:ext uri="{FF2B5EF4-FFF2-40B4-BE49-F238E27FC236}">
                    <a16:creationId xmlns:a16="http://schemas.microsoft.com/office/drawing/2014/main" id="{63CBF8C7-8C5C-4F87-A497-EFA2EE4CDF3F}"/>
                  </a:ext>
                </a:extLst>
              </p:cNvPr>
              <p:cNvSpPr>
                <a:spLocks/>
              </p:cNvSpPr>
              <p:nvPr/>
            </p:nvSpPr>
            <p:spPr bwMode="auto">
              <a:xfrm>
                <a:off x="955" y="1580"/>
                <a:ext cx="561" cy="420"/>
              </a:xfrm>
              <a:custGeom>
                <a:avLst/>
                <a:gdLst>
                  <a:gd name="T0" fmla="*/ 20 w 280"/>
                  <a:gd name="T1" fmla="*/ 173 h 210"/>
                  <a:gd name="T2" fmla="*/ 20 w 280"/>
                  <a:gd name="T3" fmla="*/ 173 h 210"/>
                  <a:gd name="T4" fmla="*/ 42 w 280"/>
                  <a:gd name="T5" fmla="*/ 188 h 210"/>
                  <a:gd name="T6" fmla="*/ 70 w 280"/>
                  <a:gd name="T7" fmla="*/ 194 h 210"/>
                  <a:gd name="T8" fmla="*/ 229 w 280"/>
                  <a:gd name="T9" fmla="*/ 194 h 210"/>
                  <a:gd name="T10" fmla="*/ 239 w 280"/>
                  <a:gd name="T11" fmla="*/ 206 h 210"/>
                  <a:gd name="T12" fmla="*/ 253 w 280"/>
                  <a:gd name="T13" fmla="*/ 210 h 210"/>
                  <a:gd name="T14" fmla="*/ 264 w 280"/>
                  <a:gd name="T15" fmla="*/ 208 h 210"/>
                  <a:gd name="T16" fmla="*/ 272 w 280"/>
                  <a:gd name="T17" fmla="*/ 202 h 210"/>
                  <a:gd name="T18" fmla="*/ 278 w 280"/>
                  <a:gd name="T19" fmla="*/ 193 h 210"/>
                  <a:gd name="T20" fmla="*/ 280 w 280"/>
                  <a:gd name="T21" fmla="*/ 183 h 210"/>
                  <a:gd name="T22" fmla="*/ 278 w 280"/>
                  <a:gd name="T23" fmla="*/ 172 h 210"/>
                  <a:gd name="T24" fmla="*/ 272 w 280"/>
                  <a:gd name="T25" fmla="*/ 164 h 210"/>
                  <a:gd name="T26" fmla="*/ 264 w 280"/>
                  <a:gd name="T27" fmla="*/ 158 h 210"/>
                  <a:gd name="T28" fmla="*/ 253 w 280"/>
                  <a:gd name="T29" fmla="*/ 156 h 210"/>
                  <a:gd name="T30" fmla="*/ 239 w 280"/>
                  <a:gd name="T31" fmla="*/ 160 h 210"/>
                  <a:gd name="T32" fmla="*/ 229 w 280"/>
                  <a:gd name="T33" fmla="*/ 172 h 210"/>
                  <a:gd name="T34" fmla="*/ 70 w 280"/>
                  <a:gd name="T35" fmla="*/ 172 h 210"/>
                  <a:gd name="T36" fmla="*/ 51 w 280"/>
                  <a:gd name="T37" fmla="*/ 168 h 210"/>
                  <a:gd name="T38" fmla="*/ 35 w 280"/>
                  <a:gd name="T39" fmla="*/ 158 h 210"/>
                  <a:gd name="T40" fmla="*/ 25 w 280"/>
                  <a:gd name="T41" fmla="*/ 142 h 210"/>
                  <a:gd name="T42" fmla="*/ 21 w 280"/>
                  <a:gd name="T43" fmla="*/ 124 h 210"/>
                  <a:gd name="T44" fmla="*/ 25 w 280"/>
                  <a:gd name="T45" fmla="*/ 105 h 210"/>
                  <a:gd name="T46" fmla="*/ 35 w 280"/>
                  <a:gd name="T47" fmla="*/ 89 h 210"/>
                  <a:gd name="T48" fmla="*/ 51 w 280"/>
                  <a:gd name="T49" fmla="*/ 79 h 210"/>
                  <a:gd name="T50" fmla="*/ 70 w 280"/>
                  <a:gd name="T51" fmla="*/ 75 h 210"/>
                  <a:gd name="T52" fmla="*/ 92 w 280"/>
                  <a:gd name="T53" fmla="*/ 75 h 210"/>
                  <a:gd name="T54" fmla="*/ 100 w 280"/>
                  <a:gd name="T55" fmla="*/ 54 h 210"/>
                  <a:gd name="T56" fmla="*/ 114 w 280"/>
                  <a:gd name="T57" fmla="*/ 37 h 210"/>
                  <a:gd name="T58" fmla="*/ 134 w 280"/>
                  <a:gd name="T59" fmla="*/ 25 h 210"/>
                  <a:gd name="T60" fmla="*/ 156 w 280"/>
                  <a:gd name="T61" fmla="*/ 21 h 210"/>
                  <a:gd name="T62" fmla="*/ 185 w 280"/>
                  <a:gd name="T63" fmla="*/ 28 h 210"/>
                  <a:gd name="T64" fmla="*/ 208 w 280"/>
                  <a:gd name="T65" fmla="*/ 47 h 210"/>
                  <a:gd name="T66" fmla="*/ 219 w 280"/>
                  <a:gd name="T67" fmla="*/ 43 h 210"/>
                  <a:gd name="T68" fmla="*/ 230 w 280"/>
                  <a:gd name="T69" fmla="*/ 40 h 210"/>
                  <a:gd name="T70" fmla="*/ 216 w 280"/>
                  <a:gd name="T71" fmla="*/ 23 h 210"/>
                  <a:gd name="T72" fmla="*/ 198 w 280"/>
                  <a:gd name="T73" fmla="*/ 10 h 210"/>
                  <a:gd name="T74" fmla="*/ 178 w 280"/>
                  <a:gd name="T75" fmla="*/ 2 h 210"/>
                  <a:gd name="T76" fmla="*/ 156 w 280"/>
                  <a:gd name="T77" fmla="*/ 0 h 210"/>
                  <a:gd name="T78" fmla="*/ 131 w 280"/>
                  <a:gd name="T79" fmla="*/ 3 h 210"/>
                  <a:gd name="T80" fmla="*/ 108 w 280"/>
                  <a:gd name="T81" fmla="*/ 14 h 210"/>
                  <a:gd name="T82" fmla="*/ 89 w 280"/>
                  <a:gd name="T83" fmla="*/ 31 h 210"/>
                  <a:gd name="T84" fmla="*/ 76 w 280"/>
                  <a:gd name="T85" fmla="*/ 54 h 210"/>
                  <a:gd name="T86" fmla="*/ 70 w 280"/>
                  <a:gd name="T87" fmla="*/ 54 h 210"/>
                  <a:gd name="T88" fmla="*/ 42 w 280"/>
                  <a:gd name="T89" fmla="*/ 59 h 210"/>
                  <a:gd name="T90" fmla="*/ 20 w 280"/>
                  <a:gd name="T91" fmla="*/ 74 h 210"/>
                  <a:gd name="T92" fmla="*/ 5 w 280"/>
                  <a:gd name="T93" fmla="*/ 96 h 210"/>
                  <a:gd name="T94" fmla="*/ 0 w 280"/>
                  <a:gd name="T95" fmla="*/ 124 h 210"/>
                  <a:gd name="T96" fmla="*/ 5 w 280"/>
                  <a:gd name="T97" fmla="*/ 151 h 210"/>
                  <a:gd name="T98" fmla="*/ 20 w 280"/>
                  <a:gd name="T99" fmla="*/ 17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210">
                    <a:moveTo>
                      <a:pt x="20" y="173"/>
                    </a:moveTo>
                    <a:lnTo>
                      <a:pt x="20" y="173"/>
                    </a:lnTo>
                    <a:cubicBezTo>
                      <a:pt x="26" y="180"/>
                      <a:pt x="34" y="185"/>
                      <a:pt x="42" y="188"/>
                    </a:cubicBezTo>
                    <a:cubicBezTo>
                      <a:pt x="51" y="192"/>
                      <a:pt x="60" y="194"/>
                      <a:pt x="70" y="194"/>
                    </a:cubicBezTo>
                    <a:lnTo>
                      <a:pt x="229" y="194"/>
                    </a:lnTo>
                    <a:cubicBezTo>
                      <a:pt x="231" y="199"/>
                      <a:pt x="234" y="203"/>
                      <a:pt x="239" y="206"/>
                    </a:cubicBezTo>
                    <a:cubicBezTo>
                      <a:pt x="243" y="208"/>
                      <a:pt x="248" y="210"/>
                      <a:pt x="253" y="210"/>
                    </a:cubicBezTo>
                    <a:cubicBezTo>
                      <a:pt x="257" y="210"/>
                      <a:pt x="261" y="209"/>
                      <a:pt x="264" y="208"/>
                    </a:cubicBezTo>
                    <a:cubicBezTo>
                      <a:pt x="267" y="207"/>
                      <a:pt x="270" y="205"/>
                      <a:pt x="272" y="202"/>
                    </a:cubicBezTo>
                    <a:cubicBezTo>
                      <a:pt x="275" y="200"/>
                      <a:pt x="277" y="197"/>
                      <a:pt x="278" y="193"/>
                    </a:cubicBezTo>
                    <a:cubicBezTo>
                      <a:pt x="280" y="190"/>
                      <a:pt x="280" y="187"/>
                      <a:pt x="280" y="183"/>
                    </a:cubicBezTo>
                    <a:cubicBezTo>
                      <a:pt x="280" y="179"/>
                      <a:pt x="280" y="176"/>
                      <a:pt x="278" y="172"/>
                    </a:cubicBezTo>
                    <a:cubicBezTo>
                      <a:pt x="277" y="169"/>
                      <a:pt x="275" y="166"/>
                      <a:pt x="272" y="164"/>
                    </a:cubicBezTo>
                    <a:cubicBezTo>
                      <a:pt x="270" y="161"/>
                      <a:pt x="267" y="160"/>
                      <a:pt x="264" y="158"/>
                    </a:cubicBezTo>
                    <a:cubicBezTo>
                      <a:pt x="261" y="157"/>
                      <a:pt x="257" y="156"/>
                      <a:pt x="253" y="156"/>
                    </a:cubicBezTo>
                    <a:cubicBezTo>
                      <a:pt x="248" y="156"/>
                      <a:pt x="243" y="157"/>
                      <a:pt x="239" y="160"/>
                    </a:cubicBezTo>
                    <a:cubicBezTo>
                      <a:pt x="234" y="163"/>
                      <a:pt x="231" y="167"/>
                      <a:pt x="229" y="172"/>
                    </a:cubicBezTo>
                    <a:lnTo>
                      <a:pt x="70" y="172"/>
                    </a:lnTo>
                    <a:cubicBezTo>
                      <a:pt x="63" y="172"/>
                      <a:pt x="57" y="171"/>
                      <a:pt x="51" y="168"/>
                    </a:cubicBezTo>
                    <a:cubicBezTo>
                      <a:pt x="45" y="166"/>
                      <a:pt x="40" y="162"/>
                      <a:pt x="35" y="158"/>
                    </a:cubicBezTo>
                    <a:cubicBezTo>
                      <a:pt x="31" y="153"/>
                      <a:pt x="28" y="148"/>
                      <a:pt x="25" y="142"/>
                    </a:cubicBezTo>
                    <a:cubicBezTo>
                      <a:pt x="22" y="136"/>
                      <a:pt x="21" y="130"/>
                      <a:pt x="21" y="124"/>
                    </a:cubicBezTo>
                    <a:cubicBezTo>
                      <a:pt x="21" y="117"/>
                      <a:pt x="22" y="111"/>
                      <a:pt x="25" y="105"/>
                    </a:cubicBezTo>
                    <a:cubicBezTo>
                      <a:pt x="28" y="99"/>
                      <a:pt x="31" y="94"/>
                      <a:pt x="35" y="89"/>
                    </a:cubicBezTo>
                    <a:cubicBezTo>
                      <a:pt x="40" y="85"/>
                      <a:pt x="45" y="81"/>
                      <a:pt x="51" y="79"/>
                    </a:cubicBezTo>
                    <a:cubicBezTo>
                      <a:pt x="57" y="76"/>
                      <a:pt x="63" y="75"/>
                      <a:pt x="70" y="75"/>
                    </a:cubicBezTo>
                    <a:lnTo>
                      <a:pt x="92" y="75"/>
                    </a:lnTo>
                    <a:cubicBezTo>
                      <a:pt x="94" y="67"/>
                      <a:pt x="96" y="60"/>
                      <a:pt x="100" y="54"/>
                    </a:cubicBezTo>
                    <a:cubicBezTo>
                      <a:pt x="104" y="47"/>
                      <a:pt x="109" y="41"/>
                      <a:pt x="114" y="37"/>
                    </a:cubicBezTo>
                    <a:cubicBezTo>
                      <a:pt x="120" y="32"/>
                      <a:pt x="126" y="28"/>
                      <a:pt x="134" y="25"/>
                    </a:cubicBezTo>
                    <a:cubicBezTo>
                      <a:pt x="141" y="23"/>
                      <a:pt x="148" y="21"/>
                      <a:pt x="156" y="21"/>
                    </a:cubicBezTo>
                    <a:cubicBezTo>
                      <a:pt x="166" y="21"/>
                      <a:pt x="176" y="24"/>
                      <a:pt x="185" y="28"/>
                    </a:cubicBezTo>
                    <a:cubicBezTo>
                      <a:pt x="194" y="33"/>
                      <a:pt x="202" y="39"/>
                      <a:pt x="208" y="47"/>
                    </a:cubicBezTo>
                    <a:cubicBezTo>
                      <a:pt x="212" y="46"/>
                      <a:pt x="215" y="44"/>
                      <a:pt x="219" y="43"/>
                    </a:cubicBezTo>
                    <a:cubicBezTo>
                      <a:pt x="222" y="42"/>
                      <a:pt x="226" y="41"/>
                      <a:pt x="230" y="40"/>
                    </a:cubicBezTo>
                    <a:cubicBezTo>
                      <a:pt x="225" y="34"/>
                      <a:pt x="221" y="28"/>
                      <a:pt x="216" y="23"/>
                    </a:cubicBezTo>
                    <a:cubicBezTo>
                      <a:pt x="210" y="18"/>
                      <a:pt x="204" y="14"/>
                      <a:pt x="198" y="10"/>
                    </a:cubicBezTo>
                    <a:cubicBezTo>
                      <a:pt x="192" y="7"/>
                      <a:pt x="185" y="4"/>
                      <a:pt x="178" y="2"/>
                    </a:cubicBezTo>
                    <a:cubicBezTo>
                      <a:pt x="171" y="1"/>
                      <a:pt x="164" y="0"/>
                      <a:pt x="156" y="0"/>
                    </a:cubicBezTo>
                    <a:cubicBezTo>
                      <a:pt x="147" y="0"/>
                      <a:pt x="139" y="1"/>
                      <a:pt x="131" y="3"/>
                    </a:cubicBezTo>
                    <a:cubicBezTo>
                      <a:pt x="122" y="6"/>
                      <a:pt x="115" y="10"/>
                      <a:pt x="108" y="14"/>
                    </a:cubicBezTo>
                    <a:cubicBezTo>
                      <a:pt x="101" y="19"/>
                      <a:pt x="95" y="25"/>
                      <a:pt x="89" y="31"/>
                    </a:cubicBezTo>
                    <a:cubicBezTo>
                      <a:pt x="84" y="38"/>
                      <a:pt x="79" y="45"/>
                      <a:pt x="76" y="54"/>
                    </a:cubicBezTo>
                    <a:lnTo>
                      <a:pt x="70" y="54"/>
                    </a:lnTo>
                    <a:cubicBezTo>
                      <a:pt x="60" y="54"/>
                      <a:pt x="51" y="55"/>
                      <a:pt x="42" y="59"/>
                    </a:cubicBezTo>
                    <a:cubicBezTo>
                      <a:pt x="34" y="63"/>
                      <a:pt x="26" y="68"/>
                      <a:pt x="20" y="74"/>
                    </a:cubicBezTo>
                    <a:cubicBezTo>
                      <a:pt x="14" y="80"/>
                      <a:pt x="9" y="88"/>
                      <a:pt x="5" y="96"/>
                    </a:cubicBezTo>
                    <a:cubicBezTo>
                      <a:pt x="1" y="105"/>
                      <a:pt x="0" y="114"/>
                      <a:pt x="0" y="124"/>
                    </a:cubicBezTo>
                    <a:cubicBezTo>
                      <a:pt x="0" y="133"/>
                      <a:pt x="1" y="142"/>
                      <a:pt x="5" y="151"/>
                    </a:cubicBezTo>
                    <a:cubicBezTo>
                      <a:pt x="9" y="159"/>
                      <a:pt x="14" y="167"/>
                      <a:pt x="20" y="173"/>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 name="Freeform 6">
                <a:extLst>
                  <a:ext uri="{FF2B5EF4-FFF2-40B4-BE49-F238E27FC236}">
                    <a16:creationId xmlns:a16="http://schemas.microsoft.com/office/drawing/2014/main" id="{DA9303EF-5DE6-4BA5-A226-D9E231DA75F0}"/>
                  </a:ext>
                </a:extLst>
              </p:cNvPr>
              <p:cNvSpPr>
                <a:spLocks/>
              </p:cNvSpPr>
              <p:nvPr/>
            </p:nvSpPr>
            <p:spPr bwMode="auto">
              <a:xfrm>
                <a:off x="1137" y="1676"/>
                <a:ext cx="671" cy="454"/>
              </a:xfrm>
              <a:custGeom>
                <a:avLst/>
                <a:gdLst>
                  <a:gd name="T0" fmla="*/ 310 w 335"/>
                  <a:gd name="T1" fmla="*/ 80 h 227"/>
                  <a:gd name="T2" fmla="*/ 310 w 335"/>
                  <a:gd name="T3" fmla="*/ 80 h 227"/>
                  <a:gd name="T4" fmla="*/ 283 w 335"/>
                  <a:gd name="T5" fmla="*/ 61 h 227"/>
                  <a:gd name="T6" fmla="*/ 250 w 335"/>
                  <a:gd name="T7" fmla="*/ 54 h 227"/>
                  <a:gd name="T8" fmla="*/ 234 w 335"/>
                  <a:gd name="T9" fmla="*/ 32 h 227"/>
                  <a:gd name="T10" fmla="*/ 214 w 335"/>
                  <a:gd name="T11" fmla="*/ 15 h 227"/>
                  <a:gd name="T12" fmla="*/ 189 w 335"/>
                  <a:gd name="T13" fmla="*/ 4 h 227"/>
                  <a:gd name="T14" fmla="*/ 162 w 335"/>
                  <a:gd name="T15" fmla="*/ 0 h 227"/>
                  <a:gd name="T16" fmla="*/ 130 w 335"/>
                  <a:gd name="T17" fmla="*/ 6 h 227"/>
                  <a:gd name="T18" fmla="*/ 102 w 335"/>
                  <a:gd name="T19" fmla="*/ 22 h 227"/>
                  <a:gd name="T20" fmla="*/ 80 w 335"/>
                  <a:gd name="T21" fmla="*/ 46 h 227"/>
                  <a:gd name="T22" fmla="*/ 67 w 335"/>
                  <a:gd name="T23" fmla="*/ 76 h 227"/>
                  <a:gd name="T24" fmla="*/ 37 w 335"/>
                  <a:gd name="T25" fmla="*/ 86 h 227"/>
                  <a:gd name="T26" fmla="*/ 13 w 335"/>
                  <a:gd name="T27" fmla="*/ 108 h 227"/>
                  <a:gd name="T28" fmla="*/ 129 w 335"/>
                  <a:gd name="T29" fmla="*/ 108 h 227"/>
                  <a:gd name="T30" fmla="*/ 143 w 335"/>
                  <a:gd name="T31" fmla="*/ 96 h 227"/>
                  <a:gd name="T32" fmla="*/ 162 w 335"/>
                  <a:gd name="T33" fmla="*/ 92 h 227"/>
                  <a:gd name="T34" fmla="*/ 179 w 335"/>
                  <a:gd name="T35" fmla="*/ 95 h 227"/>
                  <a:gd name="T36" fmla="*/ 193 w 335"/>
                  <a:gd name="T37" fmla="*/ 104 h 227"/>
                  <a:gd name="T38" fmla="*/ 202 w 335"/>
                  <a:gd name="T39" fmla="*/ 118 h 227"/>
                  <a:gd name="T40" fmla="*/ 206 w 335"/>
                  <a:gd name="T41" fmla="*/ 135 h 227"/>
                  <a:gd name="T42" fmla="*/ 202 w 335"/>
                  <a:gd name="T43" fmla="*/ 152 h 227"/>
                  <a:gd name="T44" fmla="*/ 193 w 335"/>
                  <a:gd name="T45" fmla="*/ 165 h 227"/>
                  <a:gd name="T46" fmla="*/ 179 w 335"/>
                  <a:gd name="T47" fmla="*/ 175 h 227"/>
                  <a:gd name="T48" fmla="*/ 162 w 335"/>
                  <a:gd name="T49" fmla="*/ 178 h 227"/>
                  <a:gd name="T50" fmla="*/ 144 w 335"/>
                  <a:gd name="T51" fmla="*/ 174 h 227"/>
                  <a:gd name="T52" fmla="*/ 129 w 335"/>
                  <a:gd name="T53" fmla="*/ 162 h 227"/>
                  <a:gd name="T54" fmla="*/ 0 w 335"/>
                  <a:gd name="T55" fmla="*/ 162 h 227"/>
                  <a:gd name="T56" fmla="*/ 8 w 335"/>
                  <a:gd name="T57" fmla="*/ 188 h 227"/>
                  <a:gd name="T58" fmla="*/ 25 w 335"/>
                  <a:gd name="T59" fmla="*/ 208 h 227"/>
                  <a:gd name="T60" fmla="*/ 48 w 335"/>
                  <a:gd name="T61" fmla="*/ 222 h 227"/>
                  <a:gd name="T62" fmla="*/ 75 w 335"/>
                  <a:gd name="T63" fmla="*/ 227 h 227"/>
                  <a:gd name="T64" fmla="*/ 249 w 335"/>
                  <a:gd name="T65" fmla="*/ 227 h 227"/>
                  <a:gd name="T66" fmla="*/ 282 w 335"/>
                  <a:gd name="T67" fmla="*/ 220 h 227"/>
                  <a:gd name="T68" fmla="*/ 310 w 335"/>
                  <a:gd name="T69" fmla="*/ 202 h 227"/>
                  <a:gd name="T70" fmla="*/ 328 w 335"/>
                  <a:gd name="T71" fmla="*/ 174 h 227"/>
                  <a:gd name="T72" fmla="*/ 335 w 335"/>
                  <a:gd name="T73" fmla="*/ 141 h 227"/>
                  <a:gd name="T74" fmla="*/ 328 w 335"/>
                  <a:gd name="T75" fmla="*/ 107 h 227"/>
                  <a:gd name="T76" fmla="*/ 310 w 335"/>
                  <a:gd name="T77" fmla="*/ 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5" h="227">
                    <a:moveTo>
                      <a:pt x="310" y="80"/>
                    </a:moveTo>
                    <a:lnTo>
                      <a:pt x="310" y="80"/>
                    </a:lnTo>
                    <a:cubicBezTo>
                      <a:pt x="302" y="72"/>
                      <a:pt x="293" y="66"/>
                      <a:pt x="283" y="61"/>
                    </a:cubicBezTo>
                    <a:cubicBezTo>
                      <a:pt x="272" y="57"/>
                      <a:pt x="261" y="54"/>
                      <a:pt x="250" y="54"/>
                    </a:cubicBezTo>
                    <a:cubicBezTo>
                      <a:pt x="245" y="46"/>
                      <a:pt x="240" y="38"/>
                      <a:pt x="234" y="32"/>
                    </a:cubicBezTo>
                    <a:cubicBezTo>
                      <a:pt x="228" y="25"/>
                      <a:pt x="221" y="20"/>
                      <a:pt x="214" y="15"/>
                    </a:cubicBezTo>
                    <a:cubicBezTo>
                      <a:pt x="206" y="10"/>
                      <a:pt x="198" y="7"/>
                      <a:pt x="189" y="4"/>
                    </a:cubicBezTo>
                    <a:cubicBezTo>
                      <a:pt x="181" y="2"/>
                      <a:pt x="172" y="0"/>
                      <a:pt x="162" y="0"/>
                    </a:cubicBezTo>
                    <a:cubicBezTo>
                      <a:pt x="151" y="0"/>
                      <a:pt x="140" y="2"/>
                      <a:pt x="130" y="6"/>
                    </a:cubicBezTo>
                    <a:cubicBezTo>
                      <a:pt x="119" y="10"/>
                      <a:pt x="110" y="15"/>
                      <a:pt x="102" y="22"/>
                    </a:cubicBezTo>
                    <a:cubicBezTo>
                      <a:pt x="93" y="28"/>
                      <a:pt x="86" y="36"/>
                      <a:pt x="80" y="46"/>
                    </a:cubicBezTo>
                    <a:cubicBezTo>
                      <a:pt x="74" y="55"/>
                      <a:pt x="70" y="65"/>
                      <a:pt x="67" y="76"/>
                    </a:cubicBezTo>
                    <a:cubicBezTo>
                      <a:pt x="56" y="77"/>
                      <a:pt x="46" y="81"/>
                      <a:pt x="37" y="86"/>
                    </a:cubicBezTo>
                    <a:cubicBezTo>
                      <a:pt x="27" y="92"/>
                      <a:pt x="19" y="99"/>
                      <a:pt x="13" y="108"/>
                    </a:cubicBezTo>
                    <a:lnTo>
                      <a:pt x="129" y="108"/>
                    </a:lnTo>
                    <a:cubicBezTo>
                      <a:pt x="133" y="103"/>
                      <a:pt x="138" y="99"/>
                      <a:pt x="143" y="96"/>
                    </a:cubicBezTo>
                    <a:cubicBezTo>
                      <a:pt x="149" y="93"/>
                      <a:pt x="156" y="92"/>
                      <a:pt x="162" y="92"/>
                    </a:cubicBezTo>
                    <a:cubicBezTo>
                      <a:pt x="168" y="92"/>
                      <a:pt x="174" y="93"/>
                      <a:pt x="179" y="95"/>
                    </a:cubicBezTo>
                    <a:cubicBezTo>
                      <a:pt x="184" y="97"/>
                      <a:pt x="189" y="101"/>
                      <a:pt x="193" y="104"/>
                    </a:cubicBezTo>
                    <a:cubicBezTo>
                      <a:pt x="197" y="108"/>
                      <a:pt x="200" y="113"/>
                      <a:pt x="202" y="118"/>
                    </a:cubicBezTo>
                    <a:cubicBezTo>
                      <a:pt x="204" y="123"/>
                      <a:pt x="206" y="129"/>
                      <a:pt x="206" y="135"/>
                    </a:cubicBezTo>
                    <a:cubicBezTo>
                      <a:pt x="206" y="141"/>
                      <a:pt x="204" y="146"/>
                      <a:pt x="202" y="152"/>
                    </a:cubicBezTo>
                    <a:cubicBezTo>
                      <a:pt x="200" y="157"/>
                      <a:pt x="197" y="161"/>
                      <a:pt x="193" y="165"/>
                    </a:cubicBezTo>
                    <a:cubicBezTo>
                      <a:pt x="189" y="169"/>
                      <a:pt x="184" y="172"/>
                      <a:pt x="179" y="175"/>
                    </a:cubicBezTo>
                    <a:cubicBezTo>
                      <a:pt x="174" y="177"/>
                      <a:pt x="168" y="178"/>
                      <a:pt x="162" y="178"/>
                    </a:cubicBezTo>
                    <a:cubicBezTo>
                      <a:pt x="156" y="178"/>
                      <a:pt x="149" y="177"/>
                      <a:pt x="144" y="174"/>
                    </a:cubicBezTo>
                    <a:cubicBezTo>
                      <a:pt x="138" y="171"/>
                      <a:pt x="133" y="167"/>
                      <a:pt x="129" y="162"/>
                    </a:cubicBezTo>
                    <a:lnTo>
                      <a:pt x="0" y="162"/>
                    </a:lnTo>
                    <a:cubicBezTo>
                      <a:pt x="1" y="171"/>
                      <a:pt x="4" y="180"/>
                      <a:pt x="8" y="188"/>
                    </a:cubicBezTo>
                    <a:cubicBezTo>
                      <a:pt x="13" y="196"/>
                      <a:pt x="18" y="203"/>
                      <a:pt x="25" y="208"/>
                    </a:cubicBezTo>
                    <a:cubicBezTo>
                      <a:pt x="32" y="214"/>
                      <a:pt x="39" y="219"/>
                      <a:pt x="48" y="222"/>
                    </a:cubicBezTo>
                    <a:cubicBezTo>
                      <a:pt x="56" y="225"/>
                      <a:pt x="65" y="227"/>
                      <a:pt x="75" y="227"/>
                    </a:cubicBezTo>
                    <a:lnTo>
                      <a:pt x="249" y="227"/>
                    </a:lnTo>
                    <a:cubicBezTo>
                      <a:pt x="261" y="227"/>
                      <a:pt x="272" y="225"/>
                      <a:pt x="282" y="220"/>
                    </a:cubicBezTo>
                    <a:cubicBezTo>
                      <a:pt x="293" y="215"/>
                      <a:pt x="302" y="209"/>
                      <a:pt x="310" y="202"/>
                    </a:cubicBezTo>
                    <a:cubicBezTo>
                      <a:pt x="318" y="194"/>
                      <a:pt x="324" y="185"/>
                      <a:pt x="328" y="174"/>
                    </a:cubicBezTo>
                    <a:cubicBezTo>
                      <a:pt x="333" y="164"/>
                      <a:pt x="335" y="152"/>
                      <a:pt x="335" y="141"/>
                    </a:cubicBezTo>
                    <a:cubicBezTo>
                      <a:pt x="335" y="129"/>
                      <a:pt x="333" y="118"/>
                      <a:pt x="328" y="107"/>
                    </a:cubicBezTo>
                    <a:cubicBezTo>
                      <a:pt x="324" y="97"/>
                      <a:pt x="318" y="88"/>
                      <a:pt x="310" y="8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20" name="TextBox 19">
              <a:extLst>
                <a:ext uri="{FF2B5EF4-FFF2-40B4-BE49-F238E27FC236}">
                  <a16:creationId xmlns:a16="http://schemas.microsoft.com/office/drawing/2014/main" id="{A71D0CC2-091F-4F6B-A1A0-22EFFDEE5961}"/>
                </a:ext>
              </a:extLst>
            </p:cNvPr>
            <p:cNvSpPr txBox="1"/>
            <p:nvPr/>
          </p:nvSpPr>
          <p:spPr>
            <a:xfrm>
              <a:off x="544011" y="3655337"/>
              <a:ext cx="3565004" cy="1569660"/>
            </a:xfrm>
            <a:prstGeom prst="rect">
              <a:avLst/>
            </a:prstGeom>
            <a:noFill/>
          </p:spPr>
          <p:txBody>
            <a:bodyPr wrap="square" lIns="182880" tIns="0" rIns="182880" bIns="0" rtlCol="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Agentless, cloud powered</a:t>
              </a: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No additional deployment </a:t>
              </a:r>
              <a:b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b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or infrastructure. No delays </a:t>
              </a:r>
              <a:b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b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or update compatibility </a:t>
              </a:r>
              <a:b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b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issues. Always up to date.</a:t>
              </a:r>
            </a:p>
          </p:txBody>
        </p:sp>
      </p:grpSp>
      <p:grpSp>
        <p:nvGrpSpPr>
          <p:cNvPr id="24" name="Group 23">
            <a:extLst>
              <a:ext uri="{FF2B5EF4-FFF2-40B4-BE49-F238E27FC236}">
                <a16:creationId xmlns:a16="http://schemas.microsoft.com/office/drawing/2014/main" id="{A4CCD4AB-70A5-40EF-8535-C8F6597BF379}"/>
              </a:ext>
            </a:extLst>
          </p:cNvPr>
          <p:cNvGrpSpPr/>
          <p:nvPr/>
        </p:nvGrpSpPr>
        <p:grpSpPr>
          <a:xfrm>
            <a:off x="4313499" y="1504709"/>
            <a:ext cx="3565003" cy="4444678"/>
            <a:chOff x="4313499" y="1504709"/>
            <a:chExt cx="3565003" cy="4444678"/>
          </a:xfrm>
        </p:grpSpPr>
        <p:grpSp>
          <p:nvGrpSpPr>
            <p:cNvPr id="7" name="Group 6">
              <a:extLst>
                <a:ext uri="{FF2B5EF4-FFF2-40B4-BE49-F238E27FC236}">
                  <a16:creationId xmlns:a16="http://schemas.microsoft.com/office/drawing/2014/main" id="{119FA591-BCE9-4302-8637-963C80630BBD}"/>
                </a:ext>
              </a:extLst>
            </p:cNvPr>
            <p:cNvGrpSpPr/>
            <p:nvPr/>
          </p:nvGrpSpPr>
          <p:grpSpPr>
            <a:xfrm>
              <a:off x="4313499" y="1504709"/>
              <a:ext cx="3565003" cy="4444678"/>
              <a:chOff x="4313499" y="1504709"/>
              <a:chExt cx="3565003" cy="4444678"/>
            </a:xfrm>
          </p:grpSpPr>
          <p:sp>
            <p:nvSpPr>
              <p:cNvPr id="5" name="Rectangle 4">
                <a:extLst>
                  <a:ext uri="{FF2B5EF4-FFF2-40B4-BE49-F238E27FC236}">
                    <a16:creationId xmlns:a16="http://schemas.microsoft.com/office/drawing/2014/main" id="{E6763C0C-3AA0-4206-B3A3-72B374068365}"/>
                  </a:ext>
                </a:extLst>
              </p:cNvPr>
              <p:cNvSpPr/>
              <p:nvPr/>
            </p:nvSpPr>
            <p:spPr bwMode="auto">
              <a:xfrm>
                <a:off x="4313499" y="1504709"/>
                <a:ext cx="3565003" cy="4444678"/>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63040" tIns="91440" rIns="27432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1600" b="0" i="0" u="none" strike="noStrike" kern="1200" cap="none" spc="0" normalizeH="0" baseline="0" noProof="0" err="1">
                  <a:ln>
                    <a:noFill/>
                  </a:ln>
                  <a:gradFill>
                    <a:gsLst>
                      <a:gs pos="2917">
                        <a:srgbClr val="1A1A1A"/>
                      </a:gs>
                      <a:gs pos="100000">
                        <a:srgbClr val="1A1A1A"/>
                      </a:gs>
                    </a:gsLst>
                    <a:lin ang="5400000" scaled="0"/>
                  </a:gradFill>
                  <a:effectLst/>
                  <a:uLnTx/>
                  <a:uFillTx/>
                  <a:latin typeface="Segoe UI Semibold"/>
                  <a:ea typeface="+mn-ea"/>
                  <a:cs typeface="+mn-cs"/>
                </a:endParaRPr>
              </a:p>
            </p:txBody>
          </p:sp>
          <p:pic>
            <p:nvPicPr>
              <p:cNvPr id="14" name="Picture 13">
                <a:extLst>
                  <a:ext uri="{FF2B5EF4-FFF2-40B4-BE49-F238E27FC236}">
                    <a16:creationId xmlns:a16="http://schemas.microsoft.com/office/drawing/2014/main" id="{2C031823-7228-47E7-B7CF-4BD53D8E48F1}"/>
                  </a:ext>
                </a:extLst>
              </p:cNvPr>
              <p:cNvPicPr>
                <a:picLocks noChangeAspect="1"/>
              </p:cNvPicPr>
              <p:nvPr/>
            </p:nvPicPr>
            <p:blipFill>
              <a:blip r:embed="rId3"/>
              <a:stretch>
                <a:fillRect/>
              </a:stretch>
            </p:blipFill>
            <p:spPr>
              <a:xfrm>
                <a:off x="5485606" y="1997509"/>
                <a:ext cx="1220787" cy="1220787"/>
              </a:xfrm>
              <a:prstGeom prst="rect">
                <a:avLst/>
              </a:prstGeom>
            </p:spPr>
          </p:pic>
        </p:grpSp>
        <p:sp>
          <p:nvSpPr>
            <p:cNvPr id="21" name="TextBox 20">
              <a:extLst>
                <a:ext uri="{FF2B5EF4-FFF2-40B4-BE49-F238E27FC236}">
                  <a16:creationId xmlns:a16="http://schemas.microsoft.com/office/drawing/2014/main" id="{35E03A82-981C-48A2-A684-8B32F3A7249B}"/>
                </a:ext>
              </a:extLst>
            </p:cNvPr>
            <p:cNvSpPr txBox="1"/>
            <p:nvPr/>
          </p:nvSpPr>
          <p:spPr>
            <a:xfrm>
              <a:off x="4313499" y="3655337"/>
              <a:ext cx="3565003" cy="1846659"/>
            </a:xfrm>
            <a:prstGeom prst="rect">
              <a:avLst/>
            </a:prstGeom>
            <a:noFill/>
          </p:spPr>
          <p:txBody>
            <a:bodyPr wrap="square" lIns="182880" tIns="0" rIns="182880" bIns="0" rtlCol="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Unparalleled optics</a:t>
              </a: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Built on the industry’s </a:t>
              </a:r>
              <a:b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b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deepest insight into </a:t>
              </a:r>
              <a:b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b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threats and shared signals across devices, identities, </a:t>
              </a:r>
              <a:b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b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and information.</a:t>
              </a:r>
            </a:p>
          </p:txBody>
        </p:sp>
      </p:grpSp>
      <p:grpSp>
        <p:nvGrpSpPr>
          <p:cNvPr id="9" name="Group 8">
            <a:extLst>
              <a:ext uri="{FF2B5EF4-FFF2-40B4-BE49-F238E27FC236}">
                <a16:creationId xmlns:a16="http://schemas.microsoft.com/office/drawing/2014/main" id="{D078A382-3221-4779-A771-22BF700CDCA0}"/>
              </a:ext>
            </a:extLst>
          </p:cNvPr>
          <p:cNvGrpSpPr/>
          <p:nvPr/>
        </p:nvGrpSpPr>
        <p:grpSpPr>
          <a:xfrm>
            <a:off x="8082986" y="1504709"/>
            <a:ext cx="3565004" cy="4444678"/>
            <a:chOff x="8082986" y="1504709"/>
            <a:chExt cx="3565004" cy="4444678"/>
          </a:xfrm>
        </p:grpSpPr>
        <p:sp>
          <p:nvSpPr>
            <p:cNvPr id="6" name="Rectangle 5">
              <a:extLst>
                <a:ext uri="{FF2B5EF4-FFF2-40B4-BE49-F238E27FC236}">
                  <a16:creationId xmlns:a16="http://schemas.microsoft.com/office/drawing/2014/main" id="{8446FD3D-2338-440E-9711-A07299CDDDC3}"/>
                </a:ext>
              </a:extLst>
            </p:cNvPr>
            <p:cNvSpPr/>
            <p:nvPr/>
          </p:nvSpPr>
          <p:spPr bwMode="auto">
            <a:xfrm>
              <a:off x="8082987" y="1504709"/>
              <a:ext cx="3565003" cy="4444678"/>
            </a:xfrm>
            <a:prstGeom prst="rect">
              <a:avLst/>
            </a:prstGeom>
            <a:solidFill>
              <a:schemeClr val="bg1"/>
            </a:solidFill>
            <a:ln>
              <a:noFill/>
              <a:headEnd type="none" w="med" len="med"/>
              <a:tailEnd type="none" w="med" len="med"/>
            </a:ln>
            <a:effectLst>
              <a:outerShdw blurRad="254000" dist="50800" dir="2700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63040" tIns="91440" rIns="27432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1600" b="0" i="0" u="none" strike="noStrike" kern="1200" cap="none" spc="0" normalizeH="0" baseline="0" noProof="0" err="1">
                <a:ln>
                  <a:noFill/>
                </a:ln>
                <a:gradFill>
                  <a:gsLst>
                    <a:gs pos="2917">
                      <a:srgbClr val="1A1A1A"/>
                    </a:gs>
                    <a:gs pos="100000">
                      <a:srgbClr val="1A1A1A"/>
                    </a:gs>
                  </a:gsLst>
                  <a:lin ang="5400000" scaled="0"/>
                </a:gradFill>
                <a:effectLst/>
                <a:uLnTx/>
                <a:uFillTx/>
                <a:latin typeface="Segoe UI Semibold"/>
                <a:ea typeface="+mn-ea"/>
                <a:cs typeface="+mn-cs"/>
              </a:endParaRPr>
            </a:p>
          </p:txBody>
        </p:sp>
        <p:grpSp>
          <p:nvGrpSpPr>
            <p:cNvPr id="15" name="Group 14">
              <a:extLst>
                <a:ext uri="{FF2B5EF4-FFF2-40B4-BE49-F238E27FC236}">
                  <a16:creationId xmlns:a16="http://schemas.microsoft.com/office/drawing/2014/main" id="{DF671B41-D94A-490F-AF79-9305142ADF82}"/>
                </a:ext>
              </a:extLst>
            </p:cNvPr>
            <p:cNvGrpSpPr>
              <a:grpSpLocks noChangeAspect="1"/>
            </p:cNvGrpSpPr>
            <p:nvPr/>
          </p:nvGrpSpPr>
          <p:grpSpPr bwMode="auto">
            <a:xfrm>
              <a:off x="9381788" y="2124202"/>
              <a:ext cx="967401" cy="967401"/>
              <a:chOff x="665" y="808"/>
              <a:chExt cx="256" cy="256"/>
            </a:xfrm>
          </p:grpSpPr>
          <p:sp>
            <p:nvSpPr>
              <p:cNvPr id="16" name="AutoShape 9">
                <a:extLst>
                  <a:ext uri="{FF2B5EF4-FFF2-40B4-BE49-F238E27FC236}">
                    <a16:creationId xmlns:a16="http://schemas.microsoft.com/office/drawing/2014/main" id="{1F7D52C4-3608-49C1-ADD4-E5B63C2B3DCD}"/>
                  </a:ext>
                </a:extLst>
              </p:cNvPr>
              <p:cNvSpPr>
                <a:spLocks noChangeAspect="1" noChangeArrowheads="1" noTextEdit="1"/>
              </p:cNvSpPr>
              <p:nvPr/>
            </p:nvSpPr>
            <p:spPr bwMode="auto">
              <a:xfrm>
                <a:off x="665" y="808"/>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7" name="Freeform 11">
                <a:extLst>
                  <a:ext uri="{FF2B5EF4-FFF2-40B4-BE49-F238E27FC236}">
                    <a16:creationId xmlns:a16="http://schemas.microsoft.com/office/drawing/2014/main" id="{C7AB23DF-8264-41A5-85E9-3AD64BE1A70B}"/>
                  </a:ext>
                </a:extLst>
              </p:cNvPr>
              <p:cNvSpPr>
                <a:spLocks/>
              </p:cNvSpPr>
              <p:nvPr/>
            </p:nvSpPr>
            <p:spPr bwMode="auto">
              <a:xfrm>
                <a:off x="681" y="881"/>
                <a:ext cx="232" cy="132"/>
              </a:xfrm>
              <a:custGeom>
                <a:avLst/>
                <a:gdLst>
                  <a:gd name="T0" fmla="*/ 165 w 374"/>
                  <a:gd name="T1" fmla="*/ 166 h 213"/>
                  <a:gd name="T2" fmla="*/ 165 w 374"/>
                  <a:gd name="T3" fmla="*/ 166 h 213"/>
                  <a:gd name="T4" fmla="*/ 160 w 374"/>
                  <a:gd name="T5" fmla="*/ 131 h 213"/>
                  <a:gd name="T6" fmla="*/ 160 w 374"/>
                  <a:gd name="T7" fmla="*/ 74 h 213"/>
                  <a:gd name="T8" fmla="*/ 200 w 374"/>
                  <a:gd name="T9" fmla="*/ 69 h 213"/>
                  <a:gd name="T10" fmla="*/ 237 w 374"/>
                  <a:gd name="T11" fmla="*/ 53 h 213"/>
                  <a:gd name="T12" fmla="*/ 258 w 374"/>
                  <a:gd name="T13" fmla="*/ 43 h 213"/>
                  <a:gd name="T14" fmla="*/ 280 w 374"/>
                  <a:gd name="T15" fmla="*/ 40 h 213"/>
                  <a:gd name="T16" fmla="*/ 303 w 374"/>
                  <a:gd name="T17" fmla="*/ 43 h 213"/>
                  <a:gd name="T18" fmla="*/ 323 w 374"/>
                  <a:gd name="T19" fmla="*/ 53 h 213"/>
                  <a:gd name="T20" fmla="*/ 360 w 374"/>
                  <a:gd name="T21" fmla="*/ 69 h 213"/>
                  <a:gd name="T22" fmla="*/ 374 w 374"/>
                  <a:gd name="T23" fmla="*/ 72 h 213"/>
                  <a:gd name="T24" fmla="*/ 374 w 374"/>
                  <a:gd name="T25" fmla="*/ 0 h 213"/>
                  <a:gd name="T26" fmla="*/ 0 w 374"/>
                  <a:gd name="T27" fmla="*/ 0 h 213"/>
                  <a:gd name="T28" fmla="*/ 0 w 374"/>
                  <a:gd name="T29" fmla="*/ 213 h 213"/>
                  <a:gd name="T30" fmla="*/ 187 w 374"/>
                  <a:gd name="T31" fmla="*/ 213 h 213"/>
                  <a:gd name="T32" fmla="*/ 178 w 374"/>
                  <a:gd name="T33" fmla="*/ 198 h 213"/>
                  <a:gd name="T34" fmla="*/ 165 w 374"/>
                  <a:gd name="T35" fmla="*/ 16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4" h="213">
                    <a:moveTo>
                      <a:pt x="165" y="166"/>
                    </a:moveTo>
                    <a:lnTo>
                      <a:pt x="165" y="166"/>
                    </a:lnTo>
                    <a:cubicBezTo>
                      <a:pt x="162" y="155"/>
                      <a:pt x="160" y="143"/>
                      <a:pt x="160" y="131"/>
                    </a:cubicBezTo>
                    <a:lnTo>
                      <a:pt x="160" y="74"/>
                    </a:lnTo>
                    <a:cubicBezTo>
                      <a:pt x="174" y="74"/>
                      <a:pt x="187" y="72"/>
                      <a:pt x="200" y="69"/>
                    </a:cubicBezTo>
                    <a:cubicBezTo>
                      <a:pt x="213" y="66"/>
                      <a:pt x="225" y="60"/>
                      <a:pt x="237" y="53"/>
                    </a:cubicBezTo>
                    <a:cubicBezTo>
                      <a:pt x="244" y="48"/>
                      <a:pt x="251" y="45"/>
                      <a:pt x="258" y="43"/>
                    </a:cubicBezTo>
                    <a:cubicBezTo>
                      <a:pt x="264" y="41"/>
                      <a:pt x="272" y="40"/>
                      <a:pt x="280" y="40"/>
                    </a:cubicBezTo>
                    <a:cubicBezTo>
                      <a:pt x="289" y="40"/>
                      <a:pt x="296" y="41"/>
                      <a:pt x="303" y="43"/>
                    </a:cubicBezTo>
                    <a:cubicBezTo>
                      <a:pt x="309" y="45"/>
                      <a:pt x="316" y="48"/>
                      <a:pt x="323" y="53"/>
                    </a:cubicBezTo>
                    <a:cubicBezTo>
                      <a:pt x="335" y="60"/>
                      <a:pt x="347" y="66"/>
                      <a:pt x="360" y="69"/>
                    </a:cubicBezTo>
                    <a:cubicBezTo>
                      <a:pt x="364" y="70"/>
                      <a:pt x="369" y="71"/>
                      <a:pt x="374" y="72"/>
                    </a:cubicBezTo>
                    <a:lnTo>
                      <a:pt x="374" y="0"/>
                    </a:lnTo>
                    <a:lnTo>
                      <a:pt x="0" y="0"/>
                    </a:lnTo>
                    <a:lnTo>
                      <a:pt x="0" y="213"/>
                    </a:lnTo>
                    <a:lnTo>
                      <a:pt x="187" y="213"/>
                    </a:lnTo>
                    <a:cubicBezTo>
                      <a:pt x="184" y="208"/>
                      <a:pt x="181" y="203"/>
                      <a:pt x="178" y="198"/>
                    </a:cubicBezTo>
                    <a:cubicBezTo>
                      <a:pt x="173" y="188"/>
                      <a:pt x="168" y="177"/>
                      <a:pt x="165" y="166"/>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8" name="Freeform 12">
                <a:extLst>
                  <a:ext uri="{FF2B5EF4-FFF2-40B4-BE49-F238E27FC236}">
                    <a16:creationId xmlns:a16="http://schemas.microsoft.com/office/drawing/2014/main" id="{5DFEAD44-A494-43AA-8372-288F5FDA196B}"/>
                  </a:ext>
                </a:extLst>
              </p:cNvPr>
              <p:cNvSpPr>
                <a:spLocks/>
              </p:cNvSpPr>
              <p:nvPr/>
            </p:nvSpPr>
            <p:spPr bwMode="auto">
              <a:xfrm>
                <a:off x="681" y="831"/>
                <a:ext cx="232" cy="33"/>
              </a:xfrm>
              <a:custGeom>
                <a:avLst/>
                <a:gdLst>
                  <a:gd name="T0" fmla="*/ 373 w 373"/>
                  <a:gd name="T1" fmla="*/ 0 h 53"/>
                  <a:gd name="T2" fmla="*/ 373 w 373"/>
                  <a:gd name="T3" fmla="*/ 0 h 53"/>
                  <a:gd name="T4" fmla="*/ 0 w 373"/>
                  <a:gd name="T5" fmla="*/ 0 h 53"/>
                  <a:gd name="T6" fmla="*/ 0 w 373"/>
                  <a:gd name="T7" fmla="*/ 53 h 53"/>
                  <a:gd name="T8" fmla="*/ 373 w 373"/>
                  <a:gd name="T9" fmla="*/ 53 h 53"/>
                  <a:gd name="T10" fmla="*/ 373 w 373"/>
                  <a:gd name="T11" fmla="*/ 0 h 53"/>
                </a:gdLst>
                <a:ahLst/>
                <a:cxnLst>
                  <a:cxn ang="0">
                    <a:pos x="T0" y="T1"/>
                  </a:cxn>
                  <a:cxn ang="0">
                    <a:pos x="T2" y="T3"/>
                  </a:cxn>
                  <a:cxn ang="0">
                    <a:pos x="T4" y="T5"/>
                  </a:cxn>
                  <a:cxn ang="0">
                    <a:pos x="T6" y="T7"/>
                  </a:cxn>
                  <a:cxn ang="0">
                    <a:pos x="T8" y="T9"/>
                  </a:cxn>
                  <a:cxn ang="0">
                    <a:pos x="T10" y="T11"/>
                  </a:cxn>
                </a:cxnLst>
                <a:rect l="0" t="0" r="r" b="b"/>
                <a:pathLst>
                  <a:path w="373" h="53">
                    <a:moveTo>
                      <a:pt x="373" y="0"/>
                    </a:moveTo>
                    <a:lnTo>
                      <a:pt x="373" y="0"/>
                    </a:lnTo>
                    <a:lnTo>
                      <a:pt x="0" y="0"/>
                    </a:lnTo>
                    <a:lnTo>
                      <a:pt x="0" y="53"/>
                    </a:lnTo>
                    <a:lnTo>
                      <a:pt x="373" y="53"/>
                    </a:lnTo>
                    <a:lnTo>
                      <a:pt x="373" y="0"/>
                    </a:ln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9" name="Freeform 13">
                <a:extLst>
                  <a:ext uri="{FF2B5EF4-FFF2-40B4-BE49-F238E27FC236}">
                    <a16:creationId xmlns:a16="http://schemas.microsoft.com/office/drawing/2014/main" id="{37230628-B102-4408-B293-51ED58C6D9CB}"/>
                  </a:ext>
                </a:extLst>
              </p:cNvPr>
              <p:cNvSpPr>
                <a:spLocks/>
              </p:cNvSpPr>
              <p:nvPr/>
            </p:nvSpPr>
            <p:spPr bwMode="auto">
              <a:xfrm>
                <a:off x="797" y="922"/>
                <a:ext cx="116" cy="121"/>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22" name="TextBox 21">
              <a:extLst>
                <a:ext uri="{FF2B5EF4-FFF2-40B4-BE49-F238E27FC236}">
                  <a16:creationId xmlns:a16="http://schemas.microsoft.com/office/drawing/2014/main" id="{7009FA01-10C8-4EEF-A8EE-069F824D5649}"/>
                </a:ext>
              </a:extLst>
            </p:cNvPr>
            <p:cNvSpPr txBox="1"/>
            <p:nvPr/>
          </p:nvSpPr>
          <p:spPr>
            <a:xfrm>
              <a:off x="8082986" y="3655337"/>
              <a:ext cx="3565003" cy="1569660"/>
            </a:xfrm>
            <a:prstGeom prst="rect">
              <a:avLst/>
            </a:prstGeom>
            <a:noFill/>
          </p:spPr>
          <p:txBody>
            <a:bodyPr wrap="square" lIns="182880" tIns="0" rIns="182880" bIns="0" rtlCol="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Automated security</a:t>
              </a: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Take your security to a </a:t>
              </a:r>
              <a:b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b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new level by going from </a:t>
              </a:r>
              <a:b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b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alert to remediation in </a:t>
              </a:r>
              <a:b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br>
              <a:r>
                <a:rPr kumimoji="0" lang="en-US" sz="1800" b="0" i="0"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mn-cs"/>
                </a:rPr>
                <a:t>minutes—at scale.</a:t>
              </a:r>
            </a:p>
          </p:txBody>
        </p:sp>
      </p:grpSp>
    </p:spTree>
    <p:extLst>
      <p:ext uri="{BB962C8B-B14F-4D97-AF65-F5344CB8AC3E}">
        <p14:creationId xmlns:p14="http://schemas.microsoft.com/office/powerpoint/2010/main" val="41862646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ppt_x"/>
                                          </p:val>
                                        </p:tav>
                                        <p:tav tm="100000">
                                          <p:val>
                                            <p:strVal val="#ppt_x"/>
                                          </p:val>
                                        </p:tav>
                                      </p:tavLst>
                                    </p:anim>
                                    <p:anim calcmode="lin" valueType="num">
                                      <p:cBhvr additive="base">
                                        <p:cTn id="12" dur="75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_pSf2I4CRnea5BgjlZS2f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cwvGVFEqR_CG7ec0Amwa0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3YEbR5KiQFy.ntgsydxT9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_pSf2I4CRnea5BgjlZS2f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cwvGVFEqR_CG7ec0Amwa0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cwvGVFEqR_CG7ec0Amwa0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3YEbR5KiQFy.ntgsydxT9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_pSf2I4CRnea5BgjlZS2f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c16yT5h_m_6Vp_dZbKORL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c16yT5h_m_6Vp_dZbKORL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cwvGVFEqR_CG7ec0Amwa0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cwvGVFEqR_CG7ec0Amwa0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3YEbR5KiQFy.ntgsydxT9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WHITE TEMPLATE">
  <a:themeElements>
    <a:clrScheme name="ConFPartenaires">
      <a:dk1>
        <a:srgbClr val="505050"/>
      </a:dk1>
      <a:lt1>
        <a:srgbClr val="EEEEEE"/>
      </a:lt1>
      <a:dk2>
        <a:srgbClr val="574E8C"/>
      </a:dk2>
      <a:lt2>
        <a:srgbClr val="EEEEEE"/>
      </a:lt2>
      <a:accent1>
        <a:srgbClr val="EEEEEE"/>
      </a:accent1>
      <a:accent2>
        <a:srgbClr val="EEEEEE"/>
      </a:accent2>
      <a:accent3>
        <a:srgbClr val="EEEEEE"/>
      </a:accent3>
      <a:accent4>
        <a:srgbClr val="EEEEEE"/>
      </a:accent4>
      <a:accent5>
        <a:srgbClr val="EEEEEE"/>
      </a:accent5>
      <a:accent6>
        <a:srgbClr val="EEEEEE"/>
      </a:accent6>
      <a:hlink>
        <a:srgbClr val="505050"/>
      </a:hlink>
      <a:folHlink>
        <a:srgbClr val="505050"/>
      </a:folHlink>
    </a:clrScheme>
    <a:fontScheme name="Custom 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020518_Baseline File [square photo].potx" id="{C5D1F236-4B1B-4E57-A29C-AD92A4683BEF}" vid="{04698D39-7FD2-42AF-81C6-B18BB52E45EF}"/>
    </a:ext>
  </a:extLst>
</a:theme>
</file>

<file path=ppt/theme/theme10.xml><?xml version="1.0" encoding="utf-8"?>
<a:theme xmlns:a="http://schemas.openxmlformats.org/drawingml/2006/main" name="!!! 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7" id="{F6BB1F83-54D4-4674-A10A-F8BCEC001145}" vid="{1A3A42F5-84A9-432E-B850-933B257E518B}"/>
    </a:ext>
  </a:extLst>
</a:theme>
</file>

<file path=ppt/theme/theme11.xml><?xml version="1.0" encoding="utf-8"?>
<a:theme xmlns:a="http://schemas.openxmlformats.org/drawingml/2006/main" name="1_White Template">
  <a:themeElements>
    <a:clrScheme name="Ignite Breakout - Blue on white and light gray">
      <a:dk1>
        <a:srgbClr val="000000"/>
      </a:dk1>
      <a:lt1>
        <a:srgbClr val="FFFFFF"/>
      </a:lt1>
      <a:dk2>
        <a:srgbClr val="2F2F2F"/>
      </a:dk2>
      <a:lt2>
        <a:srgbClr val="E6E6E6"/>
      </a:lt2>
      <a:accent1>
        <a:srgbClr val="0078D4"/>
      </a:accent1>
      <a:accent2>
        <a:srgbClr val="243A5E"/>
      </a:accent2>
      <a:accent3>
        <a:srgbClr val="D83B01"/>
      </a:accent3>
      <a:accent4>
        <a:srgbClr val="FFB900"/>
      </a:accent4>
      <a:accent5>
        <a:srgbClr val="2F2F2F"/>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9_16x9_Breakout_Template  -  Read-Only" id="{A7B72E17-54BE-42A6-A53A-1279FA83BD10}" vid="{4E284496-52C1-405F-ADD9-D60704CD916A}"/>
    </a:ext>
  </a:extLst>
</a:theme>
</file>

<file path=ppt/theme/theme12.xml><?xml version="1.0" encoding="utf-8"?>
<a:theme xmlns:a="http://schemas.openxmlformats.org/drawingml/2006/main" name="2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 Starter Blue - February 2020_v6" id="{071E01FD-2079-42F8-8403-F72D98F421C4}" vid="{4AE5ECA4-1508-4F7F-B9BC-6CD0E5E51A63}"/>
    </a:ext>
  </a:extLst>
</a:theme>
</file>

<file path=ppt/theme/theme13.xml><?xml version="1.0" encoding="utf-8"?>
<a:theme xmlns:a="http://schemas.openxmlformats.org/drawingml/2006/main" name="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38A8728A-1399-4730-8B79-4E840462A9E6}" vid="{86913031-2664-43C4-ADAB-5888F3782CAB}"/>
    </a:ext>
  </a:extLst>
</a:theme>
</file>

<file path=ppt/theme/theme14.xml><?xml version="1.0" encoding="utf-8"?>
<a:theme xmlns:a="http://schemas.openxmlformats.org/drawingml/2006/main" name="9_WHITE TEMPLATE">
  <a:themeElements>
    <a:clrScheme name="Custom 4">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00B0F0"/>
      </a:hlink>
      <a:folHlink>
        <a:srgbClr val="00B0F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WWIS PPT Template 16_9" id="{4F05754A-48D4-4301-A94A-CF57BE3B0CC5}" vid="{9FD3AFE4-9273-430E-8B1C-AF66BBF1AB5D}"/>
    </a:ext>
  </a:extLst>
</a:theme>
</file>

<file path=ppt/theme/theme15.xml><?xml version="1.0" encoding="utf-8"?>
<a:theme xmlns:a="http://schemas.openxmlformats.org/drawingml/2006/main" name="9-51120_Microsoft_Ready_Template_Light">
  <a:themeElements>
    <a:clrScheme name="Inspire + Ready">
      <a:dk1>
        <a:srgbClr val="000000"/>
      </a:dk1>
      <a:lt1>
        <a:srgbClr val="FFFFFF"/>
      </a:lt1>
      <a:dk2>
        <a:srgbClr val="243A5E"/>
      </a:dk2>
      <a:lt2>
        <a:srgbClr val="E6E6E6"/>
      </a:lt2>
      <a:accent1>
        <a:srgbClr val="0078D4"/>
      </a:accent1>
      <a:accent2>
        <a:srgbClr val="243A5E"/>
      </a:accent2>
      <a:accent3>
        <a:srgbClr val="50E6FF"/>
      </a:accent3>
      <a:accent4>
        <a:srgbClr val="9BF00B"/>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Ready_Breakout_16x9_Template.potx" id="{BBCFB191-A1CC-4A8B-8F3C-9808C5DD7B73}" vid="{09792D2F-D9C3-47D3-A62F-DFCAB3D61214}"/>
    </a:ext>
  </a:extLst>
</a:theme>
</file>

<file path=ppt/theme/theme16.xml><?xml version="1.0" encoding="utf-8"?>
<a:theme xmlns:a="http://schemas.openxmlformats.org/drawingml/2006/main" name="1_Microsoft 365 PPT Template - 2018">
  <a:themeElements>
    <a:clrScheme name="Microsoft 365">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09D41CAE-468C-41D3-A49B-0E795322AA30}" vid="{F9EC5161-9FC8-49C8-B083-792CC735E620}"/>
    </a:ext>
  </a:extLst>
</a:theme>
</file>

<file path=ppt/theme/theme17.xml><?xml version="1.0" encoding="utf-8"?>
<a:theme xmlns:a="http://schemas.openxmlformats.org/drawingml/2006/main" name="3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_starter_blue-February_2020.potx" id="{6E3A2FE7-3E57-4A34-BBBE-105158447684}" vid="{D3FF2A90-0F69-485D-A227-DB89F4B06F1F}"/>
    </a:ext>
  </a:extLst>
</a:theme>
</file>

<file path=ppt/theme/theme18.xml><?xml version="1.0" encoding="utf-8"?>
<a:theme xmlns:a="http://schemas.openxmlformats.org/drawingml/2006/main" name="1_Windows 10 Template">
  <a:themeElements>
    <a:clrScheme name="Windows">
      <a:dk1>
        <a:srgbClr val="505050"/>
      </a:dk1>
      <a:lt1>
        <a:srgbClr val="FFFFFF"/>
      </a:lt1>
      <a:dk2>
        <a:srgbClr val="0078D7"/>
      </a:dk2>
      <a:lt2>
        <a:srgbClr val="EAEAEA"/>
      </a:lt2>
      <a:accent1>
        <a:srgbClr val="0078D7"/>
      </a:accent1>
      <a:accent2>
        <a:srgbClr val="008272"/>
      </a:accent2>
      <a:accent3>
        <a:srgbClr val="107C10"/>
      </a:accent3>
      <a:accent4>
        <a:srgbClr val="5C2D91"/>
      </a:accent4>
      <a:accent5>
        <a:srgbClr val="B4009E"/>
      </a:accent5>
      <a:accent6>
        <a:srgbClr val="D41123"/>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9BC9A56F-38DA-42B6-8681-880C03FB92A0}" vid="{C79301BF-CA34-4E39-99C7-C1F0C2B8056F}"/>
    </a:ext>
  </a:extLst>
</a:theme>
</file>

<file path=ppt/theme/theme19.xml><?xml version="1.0" encoding="utf-8"?>
<a:theme xmlns:a="http://schemas.openxmlformats.org/drawingml/2006/main" name="7-30269_Server &amp; Tools Business_16x9">
  <a:themeElements>
    <a:clrScheme name="00B294">
      <a:dk1>
        <a:srgbClr val="505050"/>
      </a:dk1>
      <a:lt1>
        <a:srgbClr val="FFFFFF"/>
      </a:lt1>
      <a:dk2>
        <a:srgbClr val="000000"/>
      </a:dk2>
      <a:lt2>
        <a:srgbClr val="D2D2D2"/>
      </a:lt2>
      <a:accent1>
        <a:srgbClr val="002050"/>
      </a:accent1>
      <a:accent2>
        <a:srgbClr val="0078D7"/>
      </a:accent2>
      <a:accent3>
        <a:srgbClr val="00B294"/>
      </a:accent3>
      <a:accent4>
        <a:srgbClr val="D2D2D2"/>
      </a:accent4>
      <a:accent5>
        <a:srgbClr val="737373"/>
      </a:accent5>
      <a:accent6>
        <a:srgbClr val="505050"/>
      </a:accent6>
      <a:hlink>
        <a:srgbClr val="FFFFFF"/>
      </a:hlink>
      <a:folHlink>
        <a:srgbClr val="96969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EMS Standard Template" id="{97DACB4B-1A7C-4B97-9DE0-4B91F656A091}" vid="{31D649D0-159F-4902-8594-F0C33F37E677}"/>
    </a:ext>
  </a:extLst>
</a:theme>
</file>

<file path=ppt/theme/theme2.xml><?xml version="1.0" encoding="utf-8"?>
<a:theme xmlns:a="http://schemas.openxmlformats.org/drawingml/2006/main" name="1_M365 Teams Bootcamp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4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_mini.potx" id="{932D356A-AA89-4E4F-A927-DF2D4C16CDBF}" vid="{471E9FF2-D7E4-4BD5-9530-8FBD3AABBA08}"/>
    </a:ext>
  </a:extLst>
</a:theme>
</file>

<file path=ppt/theme/theme22.xml><?xml version="1.0" encoding="utf-8"?>
<a:theme xmlns:a="http://schemas.openxmlformats.org/drawingml/2006/main" name="4_Microsoft 365 PPT Template - 2018">
  <a:themeElements>
    <a:clrScheme name="Microsoft 365">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09D41CAE-468C-41D3-A49B-0E795322AA30}" vid="{F9EC5161-9FC8-49C8-B083-792CC735E620}"/>
    </a:ext>
  </a:extLst>
</a:theme>
</file>

<file path=ppt/theme/theme23.xml><?xml version="1.0" encoding="utf-8"?>
<a:theme xmlns:a="http://schemas.openxmlformats.org/drawingml/2006/main" name="1_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38A8728A-1399-4730-8B79-4E840462A9E6}" vid="{86913031-2664-43C4-ADAB-5888F3782CAB}"/>
    </a:ext>
  </a:extLst>
</a:theme>
</file>

<file path=ppt/theme/theme24.xml><?xml version="1.0" encoding="utf-8"?>
<a:theme xmlns:a="http://schemas.openxmlformats.org/drawingml/2006/main" name="Airlift 21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 Starter Blue - February 2020_v6" id="{071E01FD-2079-42F8-8403-F72D98F421C4}" vid="{4AE5ECA4-1508-4F7F-B9BC-6CD0E5E51A63}"/>
    </a:ext>
  </a:extLst>
</a:theme>
</file>

<file path=ppt/theme/theme25.xml><?xml version="1.0" encoding="utf-8"?>
<a:theme xmlns:a="http://schemas.openxmlformats.org/drawingml/2006/main" name="1_Office Theme">
  <a:themeElements>
    <a:clrScheme name="Custom 1">
      <a:dk1>
        <a:sysClr val="windowText" lastClr="000000"/>
      </a:dk1>
      <a:lt1>
        <a:sysClr val="window" lastClr="FFFFFF"/>
      </a:lt1>
      <a:dk2>
        <a:srgbClr val="335B74"/>
      </a:dk2>
      <a:lt2>
        <a:srgbClr val="D1EEF9"/>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M365 Teams Bootcamp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4.xml><?xml version="1.0" encoding="utf-8"?>
<a:theme xmlns:a="http://schemas.openxmlformats.org/drawingml/2006/main" name="2_M365 Teams Bootcamp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5.xml><?xml version="1.0" encoding="utf-8"?>
<a:theme xmlns:a="http://schemas.openxmlformats.org/drawingml/2006/main" name="M365 Teams Bootcamp Template - 2018">
  <a:themeElements>
    <a:clrScheme name="Custom 73">
      <a:dk1>
        <a:srgbClr val="505050"/>
      </a:dk1>
      <a:lt1>
        <a:srgbClr val="FFFFFF"/>
      </a:lt1>
      <a:dk2>
        <a:srgbClr val="000000"/>
      </a:dk2>
      <a:lt2>
        <a:srgbClr val="D2D2D2"/>
      </a:lt2>
      <a:accent1>
        <a:srgbClr val="000000"/>
      </a:accent1>
      <a:accent2>
        <a:srgbClr val="0078D4"/>
      </a:accent2>
      <a:accent3>
        <a:srgbClr val="0078D4"/>
      </a:accent3>
      <a:accent4>
        <a:srgbClr val="D2D2D2"/>
      </a:accent4>
      <a:accent5>
        <a:srgbClr val="737373"/>
      </a:accent5>
      <a:accent6>
        <a:srgbClr val="505050"/>
      </a:accent6>
      <a:hlink>
        <a:srgbClr val="FFFFFF"/>
      </a:hlink>
      <a:folHlink>
        <a:srgbClr val="969696"/>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6.xml><?xml version="1.0" encoding="utf-8"?>
<a:theme xmlns:a="http://schemas.openxmlformats.org/drawingml/2006/main" name="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7.xml><?xml version="1.0" encoding="utf-8"?>
<a:theme xmlns:a="http://schemas.openxmlformats.org/drawingml/2006/main" name="3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8.xml><?xml version="1.0" encoding="utf-8"?>
<a:theme xmlns:a="http://schemas.openxmlformats.org/drawingml/2006/main" name="4_M365 Teams Bootcamp Template - 2018">
  <a:themeElements>
    <a:clrScheme name="Custom 76">
      <a:dk1>
        <a:srgbClr val="000000"/>
      </a:dk1>
      <a:lt1>
        <a:srgbClr val="FFFFFF"/>
      </a:lt1>
      <a:dk2>
        <a:srgbClr val="000000"/>
      </a:dk2>
      <a:lt2>
        <a:srgbClr val="FFFFFF"/>
      </a:lt2>
      <a:accent1>
        <a:srgbClr val="0078D4"/>
      </a:accent1>
      <a:accent2>
        <a:srgbClr val="0078D4"/>
      </a:accent2>
      <a:accent3>
        <a:srgbClr val="737373"/>
      </a:accent3>
      <a:accent4>
        <a:srgbClr val="0078D4"/>
      </a:accent4>
      <a:accent5>
        <a:srgbClr val="737373"/>
      </a:accent5>
      <a:accent6>
        <a:srgbClr val="505050"/>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9.xml><?xml version="1.0" encoding="utf-8"?>
<a:theme xmlns:a="http://schemas.openxmlformats.org/drawingml/2006/main" name="2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30E11BE2BF34CA3412D5502C35459" ma:contentTypeVersion="11" ma:contentTypeDescription="Create a new document." ma:contentTypeScope="" ma:versionID="55a1301ba431342d1591777d7b5c9ec7">
  <xsd:schema xmlns:xsd="http://www.w3.org/2001/XMLSchema" xmlns:xs="http://www.w3.org/2001/XMLSchema" xmlns:p="http://schemas.microsoft.com/office/2006/metadata/properties" xmlns:ns1="http://schemas.microsoft.com/sharepoint/v3" xmlns:ns2="d6de197e-82ae-4ca2-ac12-5b3e50a4ca67" targetNamespace="http://schemas.microsoft.com/office/2006/metadata/properties" ma:root="true" ma:fieldsID="ea53859309112c937386b9cf273aaaed" ns1:_="" ns2:_="">
    <xsd:import namespace="http://schemas.microsoft.com/sharepoint/v3"/>
    <xsd:import namespace="d6de197e-82ae-4ca2-ac12-5b3e50a4ca6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de197e-82ae-4ca2-ac12-5b3e50a4ca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3EE0CED6-6332-40FC-BCBB-8664081E12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6de197e-82ae-4ca2-ac12-5b3e50a4ca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AFA7B9B-D91E-4ADF-86A3-5D4A8CB748B3}">
  <ds:schemaRefs>
    <ds:schemaRef ds:uri="http://schemas.microsoft.com/sharepoint/v3/contenttype/forms"/>
  </ds:schemaRefs>
</ds:datastoreItem>
</file>

<file path=customXml/itemProps3.xml><?xml version="1.0" encoding="utf-8"?>
<ds:datastoreItem xmlns:ds="http://schemas.openxmlformats.org/officeDocument/2006/customXml" ds:itemID="{A7A8C05E-4416-404C-BC3E-3EBB947EA566}">
  <ds:schemaRefs>
    <ds:schemaRef ds:uri="http://purl.org/dc/elements/1.1/"/>
    <ds:schemaRef ds:uri="http://schemas.microsoft.com/office/2006/documentManagement/types"/>
    <ds:schemaRef ds:uri="http://purl.org/dc/dcmitype/"/>
    <ds:schemaRef ds:uri="http://purl.org/dc/terms/"/>
    <ds:schemaRef ds:uri="http://schemas.microsoft.com/office/infopath/2007/PartnerControls"/>
    <ds:schemaRef ds:uri="http://schemas.openxmlformats.org/package/2006/metadata/core-properties"/>
    <ds:schemaRef ds:uri="http://www.w3.org/XML/1998/namespace"/>
    <ds:schemaRef ds:uri="d6de197e-82ae-4ca2-ac12-5b3e50a4ca67"/>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0</TotalTime>
  <Words>2475</Words>
  <Application>Microsoft Office PowerPoint</Application>
  <PresentationFormat>Widescreen</PresentationFormat>
  <Paragraphs>598</Paragraphs>
  <Slides>41</Slides>
  <Notes>36</Notes>
  <HiddenSlides>1</HiddenSlides>
  <MMClips>0</MMClips>
  <ScaleCrop>false</ScaleCrop>
  <HeadingPairs>
    <vt:vector size="8" baseType="variant">
      <vt:variant>
        <vt:lpstr>Fonts Used</vt:lpstr>
      </vt:variant>
      <vt:variant>
        <vt:i4>15</vt:i4>
      </vt:variant>
      <vt:variant>
        <vt:lpstr>Theme</vt:lpstr>
      </vt:variant>
      <vt:variant>
        <vt:i4>25</vt:i4>
      </vt:variant>
      <vt:variant>
        <vt:lpstr>Embedded OLE Servers</vt:lpstr>
      </vt:variant>
      <vt:variant>
        <vt:i4>1</vt:i4>
      </vt:variant>
      <vt:variant>
        <vt:lpstr>Slide Titles</vt:lpstr>
      </vt:variant>
      <vt:variant>
        <vt:i4>41</vt:i4>
      </vt:variant>
    </vt:vector>
  </HeadingPairs>
  <TitlesOfParts>
    <vt:vector size="82" baseType="lpstr">
      <vt:lpstr>Abadi</vt:lpstr>
      <vt:lpstr>Arial</vt:lpstr>
      <vt:lpstr>Calibri</vt:lpstr>
      <vt:lpstr>Calibri Light</vt:lpstr>
      <vt:lpstr>Consolas</vt:lpstr>
      <vt:lpstr>Segoe Pro Light</vt:lpstr>
      <vt:lpstr>Segoe Pro Semibold</vt:lpstr>
      <vt:lpstr>Segoe UI</vt:lpstr>
      <vt:lpstr>Segoe UI Light</vt:lpstr>
      <vt:lpstr>Segoe UI Semibold</vt:lpstr>
      <vt:lpstr>Segoe UI Semilight</vt:lpstr>
      <vt:lpstr>Tahoma</vt:lpstr>
      <vt:lpstr>Times New Roman</vt:lpstr>
      <vt:lpstr>Whyte Medium</vt:lpstr>
      <vt:lpstr>Wingdings</vt:lpstr>
      <vt:lpstr>WHITE TEMPLATE</vt:lpstr>
      <vt:lpstr>1_M365 Teams Bootcamp Template - 2018</vt:lpstr>
      <vt:lpstr>1_M365 Teams Bootcamp Template - 2018</vt:lpstr>
      <vt:lpstr>2_M365 Teams Bootcamp Template - 2018</vt:lpstr>
      <vt:lpstr>M365 Teams Bootcamp Template - 2018</vt:lpstr>
      <vt:lpstr>Microsoft 365 PPT Template - 2018</vt:lpstr>
      <vt:lpstr>3_Microsoft 365 PPT Template - 2018</vt:lpstr>
      <vt:lpstr>4_M365 Teams Bootcamp Template - 2018</vt:lpstr>
      <vt:lpstr>2_Microsoft 365 PPT Template - 2018</vt:lpstr>
      <vt:lpstr>!!! _Microsoft 365 PPT Template - 2018</vt:lpstr>
      <vt:lpstr>1_White Template</vt:lpstr>
      <vt:lpstr>2_White Template</vt:lpstr>
      <vt:lpstr>LIGHT GRAY TEMPLATE</vt:lpstr>
      <vt:lpstr>9_WHITE TEMPLATE</vt:lpstr>
      <vt:lpstr>9-51120_Microsoft_Ready_Template_Light</vt:lpstr>
      <vt:lpstr>1_Microsoft 365 PPT Template - 2018</vt:lpstr>
      <vt:lpstr>3_White Template</vt:lpstr>
      <vt:lpstr>1_Windows 10 Template</vt:lpstr>
      <vt:lpstr>7-30269_Server &amp; Tools Business_16x9</vt:lpstr>
      <vt:lpstr>Office Theme</vt:lpstr>
      <vt:lpstr>4_White Template</vt:lpstr>
      <vt:lpstr>4_Microsoft 365 PPT Template - 2018</vt:lpstr>
      <vt:lpstr>1_LIGHT GRAY TEMPLATE</vt:lpstr>
      <vt:lpstr>Airlift 21 Template</vt:lpstr>
      <vt:lpstr>1_Office Theme</vt:lpstr>
      <vt:lpstr>think-cell Slide</vt:lpstr>
      <vt:lpstr>Workshop  Protection contre les menaces </vt:lpstr>
      <vt:lpstr>Microsoft Defender  for Endpoint</vt:lpstr>
      <vt:lpstr>Microsoft Defender</vt:lpstr>
      <vt:lpstr>Microsoft Defender  </vt:lpstr>
      <vt:lpstr>Why we need to move beyond the basics</vt:lpstr>
      <vt:lpstr>PowerPoint Presentation</vt:lpstr>
      <vt:lpstr>Today’s Model</vt:lpstr>
      <vt:lpstr>COVID-19 brings unexpected IT challenges</vt:lpstr>
      <vt:lpstr>Why we’re different</vt:lpstr>
      <vt:lpstr>An industry leader in endpoint security</vt:lpstr>
      <vt:lpstr>Delivering endpoint security across platforms </vt:lpstr>
      <vt:lpstr>PowerPoint Presentation</vt:lpstr>
      <vt:lpstr>PowerPoint Presentation</vt:lpstr>
      <vt:lpstr>Threat &amp; Vulnerability Management</vt:lpstr>
      <vt:lpstr>Continuous Discovery  Extensive vulnerability assessment across the entire stack</vt:lpstr>
      <vt:lpstr>Threat &amp; Business Prioritization (“TLV”) Helping customers focus on the right things at the right time</vt:lpstr>
      <vt:lpstr>Automated Compensation  Bridging between the IT and Security admins</vt:lpstr>
      <vt:lpstr>PowerPoint Presentation</vt:lpstr>
      <vt:lpstr>Attack Surface Reduction</vt:lpstr>
      <vt:lpstr>PowerPoint Presentation</vt:lpstr>
      <vt:lpstr>Next Generation Protection</vt:lpstr>
      <vt:lpstr>PowerPoint Presentation</vt:lpstr>
      <vt:lpstr>Endpoint Detection &amp; Response</vt:lpstr>
      <vt:lpstr>PowerPoint Presentation</vt:lpstr>
      <vt:lpstr>Auto Investigation &amp; Remediation</vt:lpstr>
      <vt:lpstr>PowerPoint Presentation</vt:lpstr>
      <vt:lpstr>Microsoft Threat Experts</vt:lpstr>
      <vt:lpstr>PowerPoint Presentation</vt:lpstr>
      <vt:lpstr>Security Management</vt:lpstr>
      <vt:lpstr>PowerPoint Presentation</vt:lpstr>
      <vt:lpstr>Connecting with the platform</vt:lpstr>
      <vt:lpstr>Microsoft Endpoint Manager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 - Threat &amp; Vulnerability Management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2020-09-28T10:51:28Z</dcterms:created>
  <dcterms:modified xsi:type="dcterms:W3CDTF">2021-12-06T08:45:38Z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0x0101003B030E11BE2BF34CA3412D5502C35459</vt:lpwstr>
  </property>
</Properties>
</file>